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4"/>
    <p:sldMasterId id="2147483699" r:id="rId5"/>
    <p:sldMasterId id="2147483659" r:id="rId6"/>
    <p:sldMasterId id="2147483684" r:id="rId7"/>
    <p:sldMasterId id="2147483753" r:id="rId8"/>
  </p:sldMasterIdLst>
  <p:notesMasterIdLst>
    <p:notesMasterId r:id="rId16"/>
  </p:notesMasterIdLst>
  <p:handoutMasterIdLst>
    <p:handoutMasterId r:id="rId17"/>
  </p:handoutMasterIdLst>
  <p:sldIdLst>
    <p:sldId id="268" r:id="rId9"/>
    <p:sldId id="2134807445" r:id="rId10"/>
    <p:sldId id="2134807443" r:id="rId11"/>
    <p:sldId id="2134807428" r:id="rId12"/>
    <p:sldId id="2134807429" r:id="rId13"/>
    <p:sldId id="2134807430" r:id="rId14"/>
    <p:sldId id="2134807438" r:id="rId1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7B88EB-0C47-4C42-AB08-6666467A385C}">
          <p14:sldIdLst>
            <p14:sldId id="268"/>
            <p14:sldId id="2134807445"/>
            <p14:sldId id="2134807443"/>
            <p14:sldId id="2134807428"/>
            <p14:sldId id="2134807429"/>
            <p14:sldId id="2134807430"/>
            <p14:sldId id="21348074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E41742B-32A7-EA89-8A6E-4C04566B66F8}" name="Vignesh" initials="V" userId="S::vignesh@jmangroup.com::9179ccf8-9c0c-42c8-88a4-d73e6a5f0894" providerId="AD"/>
  <p188:author id="{3EEEAF3B-45EF-BAA1-C7E2-56864809257F}" name="Jaime Nunez Frigols" initials="JNF" userId="S::jaimenunezfrigols@jmangroup.com::d4cd74ea-9bc2-43d6-b1ca-cb430b654c93" providerId="AD"/>
  <p188:author id="{4765BC64-F0CB-1D64-2B2A-3DF1B2A3E58A}" name="Yashwanth Dumpa" initials="YD" userId="S::yashwanthdumpa@jmangroup.com::95853b35-f9e5-4b52-a6b7-d6494b64f80a" providerId="AD"/>
  <p188:author id="{50C0CB77-B711-50FB-DA0D-FECC2B22077C}" name="Adam Goldney" initials="AG" userId="S::adamgoldney@jmangroup.com::4def5c42-68b9-43f7-8f8c-c79217669802" providerId="AD"/>
  <p188:author id="{E6F2C980-C0B7-53B4-17B1-3A3F7FF6E20D}" name="Paul Roddam" initials="PR" userId="S::PaulRoddam@jmangroup.com::2b84b07b-3104-47d5-966b-7d001c10081f" providerId="AD"/>
  <p188:author id="{1BBD41A4-A748-847C-A5D7-59EDFFD9A121}" name="Neshanth G" initials="NG" userId="S::neshanthganesh@jmangroup.com::342ab821-8828-49b1-82cc-01c387eba209" providerId="AD"/>
  <p188:author id="{13F6B4BA-526B-BF64-C594-AB651245EA03}" name="Siva Ilango" initials="SI" userId="S::sivailango@jmangroup.com::7373b8a4-4c11-4c31-869e-e38dc3132e43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thish Kumar" initials="SK" lastIdx="1" clrIdx="0">
    <p:extLst>
      <p:ext uri="{19B8F6BF-5375-455C-9EA6-DF929625EA0E}">
        <p15:presenceInfo xmlns:p15="http://schemas.microsoft.com/office/powerpoint/2012/main" userId="S::sathishkumar@imitorgraphica.com::13cfecb2-67b5-47b5-8917-124861ec63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1BAF3"/>
    <a:srgbClr val="120A33"/>
    <a:srgbClr val="E8E7EF"/>
    <a:srgbClr val="FFDFEA"/>
    <a:srgbClr val="73EAE1"/>
    <a:srgbClr val="83E2E1"/>
    <a:srgbClr val="93CAE0"/>
    <a:srgbClr val="86DFE0"/>
    <a:srgbClr val="616161"/>
    <a:srgbClr val="95C4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8AEBEE-DD9A-4C9E-8A8E-DEC57BD08BAF}" v="2" dt="2025-03-10T07:14:30.898"/>
    <p1510:client id="{F657E5B6-CDAF-4611-815C-A3CA78BD91A7}" v="37" dt="2025-03-10T07:19:12.8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5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handoutMaster" Target="handoutMasters/handout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microsoft.com/office/2016/11/relationships/changesInfo" Target="changesInfos/changesInfo1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wanth Dumpa" userId="95853b35-f9e5-4b52-a6b7-d6494b64f80a" providerId="ADAL" clId="{F657E5B6-CDAF-4611-815C-A3CA78BD91A7}"/>
    <pc:docChg chg="undo custSel addSld delSld modSld modSection">
      <pc:chgData name="Yashwanth Dumpa" userId="95853b35-f9e5-4b52-a6b7-d6494b64f80a" providerId="ADAL" clId="{F657E5B6-CDAF-4611-815C-A3CA78BD91A7}" dt="2025-03-10T07:19:12.880" v="37" actId="47"/>
      <pc:docMkLst>
        <pc:docMk/>
      </pc:docMkLst>
      <pc:sldChg chg="modSp mod">
        <pc:chgData name="Yashwanth Dumpa" userId="95853b35-f9e5-4b52-a6b7-d6494b64f80a" providerId="ADAL" clId="{F657E5B6-CDAF-4611-815C-A3CA78BD91A7}" dt="2025-03-10T07:18:56.492" v="36" actId="20577"/>
        <pc:sldMkLst>
          <pc:docMk/>
          <pc:sldMk cId="3667900663" sldId="268"/>
        </pc:sldMkLst>
        <pc:spChg chg="mod">
          <ac:chgData name="Yashwanth Dumpa" userId="95853b35-f9e5-4b52-a6b7-d6494b64f80a" providerId="ADAL" clId="{F657E5B6-CDAF-4611-815C-A3CA78BD91A7}" dt="2025-03-10T07:18:56.492" v="36" actId="20577"/>
          <ac:spMkLst>
            <pc:docMk/>
            <pc:sldMk cId="3667900663" sldId="268"/>
            <ac:spMk id="2" creationId="{2A09D5D8-E7BA-9979-10C1-5C7021808717}"/>
          </ac:spMkLst>
        </pc:spChg>
        <pc:spChg chg="mod">
          <ac:chgData name="Yashwanth Dumpa" userId="95853b35-f9e5-4b52-a6b7-d6494b64f80a" providerId="ADAL" clId="{F657E5B6-CDAF-4611-815C-A3CA78BD91A7}" dt="2025-03-10T07:18:37.153" v="18" actId="20577"/>
          <ac:spMkLst>
            <pc:docMk/>
            <pc:sldMk cId="3667900663" sldId="268"/>
            <ac:spMk id="8" creationId="{2343AEC8-0152-40B9-821D-13D54CCBCE61}"/>
          </ac:spMkLst>
        </pc:spChg>
      </pc:sldChg>
      <pc:sldChg chg="del">
        <pc:chgData name="Yashwanth Dumpa" userId="95853b35-f9e5-4b52-a6b7-d6494b64f80a" providerId="ADAL" clId="{F657E5B6-CDAF-4611-815C-A3CA78BD91A7}" dt="2025-03-10T07:17:50.339" v="1" actId="47"/>
        <pc:sldMkLst>
          <pc:docMk/>
          <pc:sldMk cId="2899313213" sldId="269"/>
        </pc:sldMkLst>
      </pc:sldChg>
      <pc:sldChg chg="del">
        <pc:chgData name="Yashwanth Dumpa" userId="95853b35-f9e5-4b52-a6b7-d6494b64f80a" providerId="ADAL" clId="{F657E5B6-CDAF-4611-815C-A3CA78BD91A7}" dt="2025-03-10T07:17:50.339" v="1" actId="47"/>
        <pc:sldMkLst>
          <pc:docMk/>
          <pc:sldMk cId="1851139667" sldId="285"/>
        </pc:sldMkLst>
      </pc:sldChg>
      <pc:sldChg chg="del">
        <pc:chgData name="Yashwanth Dumpa" userId="95853b35-f9e5-4b52-a6b7-d6494b64f80a" providerId="ADAL" clId="{F657E5B6-CDAF-4611-815C-A3CA78BD91A7}" dt="2025-03-10T07:17:50.339" v="1" actId="47"/>
        <pc:sldMkLst>
          <pc:docMk/>
          <pc:sldMk cId="2282560419" sldId="289"/>
        </pc:sldMkLst>
      </pc:sldChg>
      <pc:sldChg chg="del">
        <pc:chgData name="Yashwanth Dumpa" userId="95853b35-f9e5-4b52-a6b7-d6494b64f80a" providerId="ADAL" clId="{F657E5B6-CDAF-4611-815C-A3CA78BD91A7}" dt="2025-03-10T07:17:50.339" v="1" actId="47"/>
        <pc:sldMkLst>
          <pc:docMk/>
          <pc:sldMk cId="1512800984" sldId="496"/>
        </pc:sldMkLst>
      </pc:sldChg>
      <pc:sldChg chg="del">
        <pc:chgData name="Yashwanth Dumpa" userId="95853b35-f9e5-4b52-a6b7-d6494b64f80a" providerId="ADAL" clId="{F657E5B6-CDAF-4611-815C-A3CA78BD91A7}" dt="2025-03-10T07:18:03.741" v="2" actId="47"/>
        <pc:sldMkLst>
          <pc:docMk/>
          <pc:sldMk cId="419834276" sldId="5101"/>
        </pc:sldMkLst>
      </pc:sldChg>
      <pc:sldChg chg="del">
        <pc:chgData name="Yashwanth Dumpa" userId="95853b35-f9e5-4b52-a6b7-d6494b64f80a" providerId="ADAL" clId="{F657E5B6-CDAF-4611-815C-A3CA78BD91A7}" dt="2025-03-10T07:18:03.741" v="2" actId="47"/>
        <pc:sldMkLst>
          <pc:docMk/>
          <pc:sldMk cId="315038600" sldId="2134807413"/>
        </pc:sldMkLst>
      </pc:sldChg>
      <pc:sldChg chg="del">
        <pc:chgData name="Yashwanth Dumpa" userId="95853b35-f9e5-4b52-a6b7-d6494b64f80a" providerId="ADAL" clId="{F657E5B6-CDAF-4611-815C-A3CA78BD91A7}" dt="2025-03-10T07:18:03.741" v="2" actId="47"/>
        <pc:sldMkLst>
          <pc:docMk/>
          <pc:sldMk cId="1471766118" sldId="2134807414"/>
        </pc:sldMkLst>
      </pc:sldChg>
      <pc:sldChg chg="del">
        <pc:chgData name="Yashwanth Dumpa" userId="95853b35-f9e5-4b52-a6b7-d6494b64f80a" providerId="ADAL" clId="{F657E5B6-CDAF-4611-815C-A3CA78BD91A7}" dt="2025-03-10T07:17:50.339" v="1" actId="47"/>
        <pc:sldMkLst>
          <pc:docMk/>
          <pc:sldMk cId="4073310966" sldId="2134807415"/>
        </pc:sldMkLst>
      </pc:sldChg>
      <pc:sldChg chg="del">
        <pc:chgData name="Yashwanth Dumpa" userId="95853b35-f9e5-4b52-a6b7-d6494b64f80a" providerId="ADAL" clId="{F657E5B6-CDAF-4611-815C-A3CA78BD91A7}" dt="2025-03-10T07:18:03.741" v="2" actId="47"/>
        <pc:sldMkLst>
          <pc:docMk/>
          <pc:sldMk cId="3563010447" sldId="2134807416"/>
        </pc:sldMkLst>
      </pc:sldChg>
      <pc:sldChg chg="del">
        <pc:chgData name="Yashwanth Dumpa" userId="95853b35-f9e5-4b52-a6b7-d6494b64f80a" providerId="ADAL" clId="{F657E5B6-CDAF-4611-815C-A3CA78BD91A7}" dt="2025-03-10T07:18:03.741" v="2" actId="47"/>
        <pc:sldMkLst>
          <pc:docMk/>
          <pc:sldMk cId="576495963" sldId="2134807418"/>
        </pc:sldMkLst>
      </pc:sldChg>
      <pc:sldChg chg="del">
        <pc:chgData name="Yashwanth Dumpa" userId="95853b35-f9e5-4b52-a6b7-d6494b64f80a" providerId="ADAL" clId="{F657E5B6-CDAF-4611-815C-A3CA78BD91A7}" dt="2025-03-10T07:17:50.339" v="1" actId="47"/>
        <pc:sldMkLst>
          <pc:docMk/>
          <pc:sldMk cId="1904532730" sldId="2134807422"/>
        </pc:sldMkLst>
      </pc:sldChg>
      <pc:sldChg chg="del">
        <pc:chgData name="Yashwanth Dumpa" userId="95853b35-f9e5-4b52-a6b7-d6494b64f80a" providerId="ADAL" clId="{F657E5B6-CDAF-4611-815C-A3CA78BD91A7}" dt="2025-03-10T07:18:17.777" v="3" actId="47"/>
        <pc:sldMkLst>
          <pc:docMk/>
          <pc:sldMk cId="85245910" sldId="2134807423"/>
        </pc:sldMkLst>
      </pc:sldChg>
      <pc:sldChg chg="add del">
        <pc:chgData name="Yashwanth Dumpa" userId="95853b35-f9e5-4b52-a6b7-d6494b64f80a" providerId="ADAL" clId="{F657E5B6-CDAF-4611-815C-A3CA78BD91A7}" dt="2025-03-10T07:19:12.880" v="37" actId="47"/>
        <pc:sldMkLst>
          <pc:docMk/>
          <pc:sldMk cId="347989018" sldId="2134807424"/>
        </pc:sldMkLst>
      </pc:sldChg>
      <pc:sldChg chg="del">
        <pc:chgData name="Yashwanth Dumpa" userId="95853b35-f9e5-4b52-a6b7-d6494b64f80a" providerId="ADAL" clId="{F657E5B6-CDAF-4611-815C-A3CA78BD91A7}" dt="2025-03-10T07:17:50.339" v="1" actId="47"/>
        <pc:sldMkLst>
          <pc:docMk/>
          <pc:sldMk cId="552496204" sldId="2134807427"/>
        </pc:sldMkLst>
      </pc:sldChg>
      <pc:sldChg chg="del">
        <pc:chgData name="Yashwanth Dumpa" userId="95853b35-f9e5-4b52-a6b7-d6494b64f80a" providerId="ADAL" clId="{F657E5B6-CDAF-4611-815C-A3CA78BD91A7}" dt="2025-03-10T07:18:03.741" v="2" actId="47"/>
        <pc:sldMkLst>
          <pc:docMk/>
          <pc:sldMk cId="501379821" sldId="2134807436"/>
        </pc:sldMkLst>
      </pc:sldChg>
      <pc:sldChg chg="del">
        <pc:chgData name="Yashwanth Dumpa" userId="95853b35-f9e5-4b52-a6b7-d6494b64f80a" providerId="ADAL" clId="{F657E5B6-CDAF-4611-815C-A3CA78BD91A7}" dt="2025-03-10T07:18:03.741" v="2" actId="47"/>
        <pc:sldMkLst>
          <pc:docMk/>
          <pc:sldMk cId="2436788816" sldId="2134807437"/>
        </pc:sldMkLst>
      </pc:sldChg>
      <pc:sldChg chg="del">
        <pc:chgData name="Yashwanth Dumpa" userId="95853b35-f9e5-4b52-a6b7-d6494b64f80a" providerId="ADAL" clId="{F657E5B6-CDAF-4611-815C-A3CA78BD91A7}" dt="2025-03-10T05:39:28.083" v="0" actId="47"/>
        <pc:sldMkLst>
          <pc:docMk/>
          <pc:sldMk cId="3198687895" sldId="2134807439"/>
        </pc:sldMkLst>
      </pc:sldChg>
      <pc:sldChg chg="del">
        <pc:chgData name="Yashwanth Dumpa" userId="95853b35-f9e5-4b52-a6b7-d6494b64f80a" providerId="ADAL" clId="{F657E5B6-CDAF-4611-815C-A3CA78BD91A7}" dt="2025-03-10T07:17:50.339" v="1" actId="47"/>
        <pc:sldMkLst>
          <pc:docMk/>
          <pc:sldMk cId="1265687145" sldId="2134807442"/>
        </pc:sldMkLst>
      </pc:sldChg>
      <pc:sldChg chg="add del">
        <pc:chgData name="Yashwanth Dumpa" userId="95853b35-f9e5-4b52-a6b7-d6494b64f80a" providerId="ADAL" clId="{F657E5B6-CDAF-4611-815C-A3CA78BD91A7}" dt="2025-03-10T07:18:29.374" v="6" actId="47"/>
        <pc:sldMkLst>
          <pc:docMk/>
          <pc:sldMk cId="70610138" sldId="2134807444"/>
        </pc:sldMkLst>
      </pc:sldChg>
      <pc:sldChg chg="del">
        <pc:chgData name="Yashwanth Dumpa" userId="95853b35-f9e5-4b52-a6b7-d6494b64f80a" providerId="ADAL" clId="{F657E5B6-CDAF-4611-815C-A3CA78BD91A7}" dt="2025-03-10T07:18:17.777" v="3" actId="47"/>
        <pc:sldMkLst>
          <pc:docMk/>
          <pc:sldMk cId="1703320266" sldId="2134807446"/>
        </pc:sldMkLst>
      </pc:sldChg>
      <pc:sldChg chg="del">
        <pc:chgData name="Yashwanth Dumpa" userId="95853b35-f9e5-4b52-a6b7-d6494b64f80a" providerId="ADAL" clId="{F657E5B6-CDAF-4611-815C-A3CA78BD91A7}" dt="2025-03-10T07:18:17.777" v="3" actId="47"/>
        <pc:sldMkLst>
          <pc:docMk/>
          <pc:sldMk cId="2924516055" sldId="2134807447"/>
        </pc:sldMkLst>
      </pc:sldChg>
      <pc:sldChg chg="del">
        <pc:chgData name="Yashwanth Dumpa" userId="95853b35-f9e5-4b52-a6b7-d6494b64f80a" providerId="ADAL" clId="{F657E5B6-CDAF-4611-815C-A3CA78BD91A7}" dt="2025-03-10T07:18:17.777" v="3" actId="47"/>
        <pc:sldMkLst>
          <pc:docMk/>
          <pc:sldMk cId="877397368" sldId="2134807448"/>
        </pc:sldMkLst>
      </pc:sldChg>
      <pc:sldMasterChg chg="addSldLayout delSldLayout">
        <pc:chgData name="Yashwanth Dumpa" userId="95853b35-f9e5-4b52-a6b7-d6494b64f80a" providerId="ADAL" clId="{F657E5B6-CDAF-4611-815C-A3CA78BD91A7}" dt="2025-03-10T07:19:12.880" v="37" actId="47"/>
        <pc:sldMasterMkLst>
          <pc:docMk/>
          <pc:sldMasterMk cId="3097252474" sldId="2147483659"/>
        </pc:sldMasterMkLst>
        <pc:sldLayoutChg chg="add del">
          <pc:chgData name="Yashwanth Dumpa" userId="95853b35-f9e5-4b52-a6b7-d6494b64f80a" providerId="ADAL" clId="{F657E5B6-CDAF-4611-815C-A3CA78BD91A7}" dt="2025-03-10T07:19:12.880" v="37" actId="47"/>
          <pc:sldLayoutMkLst>
            <pc:docMk/>
            <pc:sldMasterMk cId="3097252474" sldId="2147483659"/>
            <pc:sldLayoutMk cId="444328103" sldId="2147483751"/>
          </pc:sldLayoutMkLst>
        </pc:sldLayoutChg>
      </pc:sldMasterChg>
    </pc:docChg>
  </pc:docChgLst>
  <pc:docChgLst>
    <pc:chgData name="Rekha Anandan" userId="S::rekhaanandan@jmangroup.com::a566accc-5b5b-4d9f-8ef4-832a8a0790d6" providerId="AD" clId="Web-{788AEBEE-DD9A-4C9E-8A8E-DEC57BD08BAF}"/>
    <pc:docChg chg="modSld">
      <pc:chgData name="Rekha Anandan" userId="S::rekhaanandan@jmangroup.com::a566accc-5b5b-4d9f-8ef4-832a8a0790d6" providerId="AD" clId="Web-{788AEBEE-DD9A-4C9E-8A8E-DEC57BD08BAF}" dt="2025-03-10T07:14:30.898" v="1" actId="20577"/>
      <pc:docMkLst>
        <pc:docMk/>
      </pc:docMkLst>
      <pc:sldChg chg="modSp">
        <pc:chgData name="Rekha Anandan" userId="S::rekhaanandan@jmangroup.com::a566accc-5b5b-4d9f-8ef4-832a8a0790d6" providerId="AD" clId="Web-{788AEBEE-DD9A-4C9E-8A8E-DEC57BD08BAF}" dt="2025-03-10T07:14:30.898" v="1" actId="20577"/>
        <pc:sldMkLst>
          <pc:docMk/>
          <pc:sldMk cId="3605500711" sldId="2134807445"/>
        </pc:sldMkLst>
        <pc:spChg chg="mod">
          <ac:chgData name="Rekha Anandan" userId="S::rekhaanandan@jmangroup.com::a566accc-5b5b-4d9f-8ef4-832a8a0790d6" providerId="AD" clId="Web-{788AEBEE-DD9A-4C9E-8A8E-DEC57BD08BAF}" dt="2025-03-10T07:14:30.898" v="1" actId="20577"/>
          <ac:spMkLst>
            <pc:docMk/>
            <pc:sldMk cId="3605500711" sldId="2134807445"/>
            <ac:spMk id="4" creationId="{C0AC18FD-AE82-DA9F-F0DF-8AA31636F18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C4ABEF0-A749-4FAC-4961-3D4BB00789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FEB04-0519-1863-5212-5950A78009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255A1-989B-6943-A27A-1FBD0413D4A5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9B76C-43AC-DF08-CDF0-66B1F12FE6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BA83A-FED4-2D0E-09BC-81CAD06056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C3FCA-6314-8F4D-AE0F-A13C4FBD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88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DD801-C50E-3941-88AE-2805A837338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DFB1B-604A-654A-B4FF-ECE7AF17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31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DFB1B-604A-654A-B4FF-ECE7AF17C7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86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jmangroup.com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jmangroup.com/" TargetMode="Externa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hyperlink" Target="https://www.jmangroup.com/" TargetMode="Externa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jmangroup.com/" TargetMode="Externa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hyperlink" Target="https://www.jmangroup.com/" TargetMode="Externa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hyperlink" Target="https://www.jmangroup.com/" TargetMode="Externa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hyperlink" Target="https://www.jmangroup.com/" TargetMode="Externa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hyperlink" Target="https://www.jmangroup.com/" TargetMode="Externa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hyperlink" Target="https://www.jmangroup.com/" TargetMode="Externa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hyperlink" Target="https://www.jmangroup.com/" TargetMode="Externa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643127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AE8EB3F-06DA-9660-72EB-9FC6330A4F34}"/>
              </a:ext>
            </a:extLst>
          </p:cNvPr>
          <p:cNvSpPr/>
          <p:nvPr userDrawn="1"/>
        </p:nvSpPr>
        <p:spPr>
          <a:xfrm>
            <a:off x="3791345" y="1"/>
            <a:ext cx="8400655" cy="6858000"/>
          </a:xfrm>
          <a:custGeom>
            <a:avLst/>
            <a:gdLst/>
            <a:ahLst/>
            <a:cxnLst/>
            <a:rect l="l" t="t" r="r" b="b"/>
            <a:pathLst>
              <a:path w="13852525" h="11308715">
                <a:moveTo>
                  <a:pt x="13663594" y="541274"/>
                </a:moveTo>
                <a:lnTo>
                  <a:pt x="13337552" y="886374"/>
                </a:lnTo>
                <a:lnTo>
                  <a:pt x="13458406" y="2559160"/>
                </a:lnTo>
                <a:lnTo>
                  <a:pt x="13784438" y="2214071"/>
                </a:lnTo>
                <a:lnTo>
                  <a:pt x="13663594" y="541274"/>
                </a:lnTo>
                <a:close/>
              </a:path>
              <a:path w="13852525" h="11308715">
                <a:moveTo>
                  <a:pt x="12862427" y="0"/>
                </a:moveTo>
                <a:lnTo>
                  <a:pt x="12842864" y="0"/>
                </a:lnTo>
                <a:lnTo>
                  <a:pt x="12849922" y="22955"/>
                </a:lnTo>
                <a:lnTo>
                  <a:pt x="12862427" y="0"/>
                </a:lnTo>
                <a:close/>
              </a:path>
              <a:path w="13852525" h="11308715">
                <a:moveTo>
                  <a:pt x="1356744" y="11181556"/>
                </a:moveTo>
                <a:lnTo>
                  <a:pt x="1317802" y="11206956"/>
                </a:lnTo>
                <a:lnTo>
                  <a:pt x="1288384" y="11308556"/>
                </a:lnTo>
                <a:lnTo>
                  <a:pt x="1318869" y="11308556"/>
                </a:lnTo>
                <a:lnTo>
                  <a:pt x="1356744" y="11181556"/>
                </a:lnTo>
                <a:close/>
              </a:path>
              <a:path w="13852525" h="11308715">
                <a:moveTo>
                  <a:pt x="2108543" y="10737056"/>
                </a:moveTo>
                <a:lnTo>
                  <a:pt x="1991771" y="10813256"/>
                </a:lnTo>
                <a:lnTo>
                  <a:pt x="1863059" y="11308556"/>
                </a:lnTo>
                <a:lnTo>
                  <a:pt x="1960085" y="11308556"/>
                </a:lnTo>
                <a:lnTo>
                  <a:pt x="2108543" y="10737056"/>
                </a:lnTo>
                <a:close/>
              </a:path>
              <a:path w="13852525" h="11308715">
                <a:moveTo>
                  <a:pt x="2860321" y="10292556"/>
                </a:moveTo>
                <a:lnTo>
                  <a:pt x="2665698" y="10419556"/>
                </a:lnTo>
                <a:lnTo>
                  <a:pt x="2464479" y="11308556"/>
                </a:lnTo>
                <a:lnTo>
                  <a:pt x="2631287" y="11308556"/>
                </a:lnTo>
                <a:lnTo>
                  <a:pt x="2860321" y="10292556"/>
                </a:lnTo>
                <a:close/>
              </a:path>
              <a:path w="13852525" h="11308715">
                <a:moveTo>
                  <a:pt x="4206856" y="10991056"/>
                </a:moveTo>
                <a:lnTo>
                  <a:pt x="3978528" y="11232356"/>
                </a:lnTo>
                <a:lnTo>
                  <a:pt x="3984302" y="11308556"/>
                </a:lnTo>
                <a:lnTo>
                  <a:pt x="4230674" y="11308556"/>
                </a:lnTo>
                <a:lnTo>
                  <a:pt x="4206856" y="10991056"/>
                </a:lnTo>
                <a:close/>
              </a:path>
              <a:path w="13852525" h="11308715">
                <a:moveTo>
                  <a:pt x="4844187" y="10356056"/>
                </a:moveTo>
                <a:lnTo>
                  <a:pt x="4550207" y="10660856"/>
                </a:lnTo>
                <a:lnTo>
                  <a:pt x="4626194" y="11308556"/>
                </a:lnTo>
                <a:lnTo>
                  <a:pt x="4956321" y="11308556"/>
                </a:lnTo>
                <a:lnTo>
                  <a:pt x="4844187" y="10356056"/>
                </a:lnTo>
                <a:close/>
              </a:path>
              <a:path w="13852525" h="11308715">
                <a:moveTo>
                  <a:pt x="5579023" y="11168856"/>
                </a:moveTo>
                <a:lnTo>
                  <a:pt x="5495758" y="11308556"/>
                </a:lnTo>
                <a:lnTo>
                  <a:pt x="5639011" y="11308556"/>
                </a:lnTo>
                <a:lnTo>
                  <a:pt x="5579023" y="11168856"/>
                </a:lnTo>
                <a:close/>
              </a:path>
              <a:path w="13852525" h="11308715">
                <a:moveTo>
                  <a:pt x="6049721" y="10356056"/>
                </a:moveTo>
                <a:lnTo>
                  <a:pt x="5788221" y="10825956"/>
                </a:lnTo>
                <a:lnTo>
                  <a:pt x="6010322" y="11308556"/>
                </a:lnTo>
                <a:lnTo>
                  <a:pt x="6481959" y="11308556"/>
                </a:lnTo>
                <a:lnTo>
                  <a:pt x="6049721" y="10356056"/>
                </a:lnTo>
                <a:close/>
              </a:path>
              <a:path w="13852525" h="11308715">
                <a:moveTo>
                  <a:pt x="6792159" y="10851356"/>
                </a:moveTo>
                <a:lnTo>
                  <a:pt x="6670546" y="11308556"/>
                </a:lnTo>
                <a:lnTo>
                  <a:pt x="7184035" y="11308556"/>
                </a:lnTo>
                <a:lnTo>
                  <a:pt x="6792159" y="10851356"/>
                </a:lnTo>
                <a:close/>
              </a:path>
              <a:path w="13852525" h="11308715">
                <a:moveTo>
                  <a:pt x="7666782" y="11130756"/>
                </a:moveTo>
                <a:lnTo>
                  <a:pt x="7667177" y="11308556"/>
                </a:lnTo>
                <a:lnTo>
                  <a:pt x="7938091" y="11308556"/>
                </a:lnTo>
                <a:lnTo>
                  <a:pt x="7666782" y="11130756"/>
                </a:lnTo>
                <a:close/>
              </a:path>
              <a:path w="13852525" h="11308715">
                <a:moveTo>
                  <a:pt x="9478281" y="10813256"/>
                </a:moveTo>
                <a:lnTo>
                  <a:pt x="7686195" y="10813256"/>
                </a:lnTo>
                <a:lnTo>
                  <a:pt x="8511158" y="11308556"/>
                </a:lnTo>
                <a:lnTo>
                  <a:pt x="8554593" y="11308556"/>
                </a:lnTo>
                <a:lnTo>
                  <a:pt x="8554315" y="10851356"/>
                </a:lnTo>
                <a:lnTo>
                  <a:pt x="9488564" y="10851356"/>
                </a:lnTo>
                <a:lnTo>
                  <a:pt x="9478281" y="10813256"/>
                </a:lnTo>
                <a:close/>
              </a:path>
              <a:path w="13852525" h="11308715">
                <a:moveTo>
                  <a:pt x="8619486" y="11168856"/>
                </a:moveTo>
                <a:lnTo>
                  <a:pt x="8658631" y="11308556"/>
                </a:lnTo>
                <a:lnTo>
                  <a:pt x="9042097" y="11308556"/>
                </a:lnTo>
                <a:lnTo>
                  <a:pt x="8619486" y="11168856"/>
                </a:lnTo>
                <a:close/>
              </a:path>
              <a:path w="13852525" h="11308715">
                <a:moveTo>
                  <a:pt x="9587425" y="10952956"/>
                </a:moveTo>
                <a:lnTo>
                  <a:pt x="9799117" y="11308556"/>
                </a:lnTo>
                <a:lnTo>
                  <a:pt x="10926641" y="11308556"/>
                </a:lnTo>
                <a:lnTo>
                  <a:pt x="10757923" y="11029156"/>
                </a:lnTo>
                <a:lnTo>
                  <a:pt x="9587425" y="10952956"/>
                </a:lnTo>
                <a:close/>
              </a:path>
              <a:path w="13852525" h="11308715">
                <a:moveTo>
                  <a:pt x="12527880" y="11029156"/>
                </a:moveTo>
                <a:lnTo>
                  <a:pt x="11234160" y="11219656"/>
                </a:lnTo>
                <a:lnTo>
                  <a:pt x="11329752" y="11308556"/>
                </a:lnTo>
                <a:lnTo>
                  <a:pt x="12829487" y="11308556"/>
                </a:lnTo>
                <a:lnTo>
                  <a:pt x="12527880" y="11029156"/>
                </a:lnTo>
                <a:close/>
              </a:path>
              <a:path w="13852525" h="11308715">
                <a:moveTo>
                  <a:pt x="7638137" y="10546556"/>
                </a:moveTo>
                <a:lnTo>
                  <a:pt x="6890020" y="10546556"/>
                </a:lnTo>
                <a:lnTo>
                  <a:pt x="6887821" y="10559256"/>
                </a:lnTo>
                <a:lnTo>
                  <a:pt x="7563947" y="11270456"/>
                </a:lnTo>
                <a:lnTo>
                  <a:pt x="7686195" y="10813256"/>
                </a:lnTo>
                <a:lnTo>
                  <a:pt x="9478281" y="10813256"/>
                </a:lnTo>
                <a:lnTo>
                  <a:pt x="9437147" y="10660856"/>
                </a:lnTo>
                <a:lnTo>
                  <a:pt x="10524376" y="10660856"/>
                </a:lnTo>
                <a:lnTo>
                  <a:pt x="10516980" y="10648156"/>
                </a:lnTo>
                <a:lnTo>
                  <a:pt x="8499343" y="10648156"/>
                </a:lnTo>
                <a:lnTo>
                  <a:pt x="8414694" y="10597356"/>
                </a:lnTo>
                <a:lnTo>
                  <a:pt x="7686069" y="10597356"/>
                </a:lnTo>
                <a:lnTo>
                  <a:pt x="7638137" y="10546556"/>
                </a:lnTo>
                <a:close/>
              </a:path>
              <a:path w="13852525" h="11308715">
                <a:moveTo>
                  <a:pt x="3612099" y="9848056"/>
                </a:moveTo>
                <a:lnTo>
                  <a:pt x="3339678" y="10013156"/>
                </a:lnTo>
                <a:lnTo>
                  <a:pt x="3128616" y="11143456"/>
                </a:lnTo>
                <a:lnTo>
                  <a:pt x="3401069" y="10978356"/>
                </a:lnTo>
                <a:lnTo>
                  <a:pt x="3612099" y="9848056"/>
                </a:lnTo>
                <a:close/>
              </a:path>
              <a:path w="13852525" h="11308715">
                <a:moveTo>
                  <a:pt x="9488564" y="10851356"/>
                </a:moveTo>
                <a:lnTo>
                  <a:pt x="8556681" y="10851356"/>
                </a:lnTo>
                <a:lnTo>
                  <a:pt x="9567405" y="11143456"/>
                </a:lnTo>
                <a:lnTo>
                  <a:pt x="9488564" y="10851356"/>
                </a:lnTo>
                <a:close/>
              </a:path>
              <a:path w="13852525" h="11308715">
                <a:moveTo>
                  <a:pt x="5481518" y="9708356"/>
                </a:moveTo>
                <a:lnTo>
                  <a:pt x="5121885" y="10089356"/>
                </a:lnTo>
                <a:lnTo>
                  <a:pt x="5288310" y="11092656"/>
                </a:lnTo>
                <a:lnTo>
                  <a:pt x="5647953" y="10711656"/>
                </a:lnTo>
                <a:lnTo>
                  <a:pt x="5481518" y="9708356"/>
                </a:lnTo>
                <a:close/>
              </a:path>
              <a:path w="13852525" h="11308715">
                <a:moveTo>
                  <a:pt x="13851902" y="10571956"/>
                </a:moveTo>
                <a:lnTo>
                  <a:pt x="13158437" y="10838656"/>
                </a:lnTo>
                <a:lnTo>
                  <a:pt x="13506593" y="11029156"/>
                </a:lnTo>
                <a:lnTo>
                  <a:pt x="13851902" y="10889456"/>
                </a:lnTo>
                <a:lnTo>
                  <a:pt x="13851902" y="10571956"/>
                </a:lnTo>
                <a:close/>
              </a:path>
              <a:path w="13852525" h="11308715">
                <a:moveTo>
                  <a:pt x="6806761" y="10102056"/>
                </a:moveTo>
                <a:lnTo>
                  <a:pt x="6214962" y="10102056"/>
                </a:lnTo>
                <a:lnTo>
                  <a:pt x="6210816" y="10114756"/>
                </a:lnTo>
                <a:lnTo>
                  <a:pt x="6660446" y="10965656"/>
                </a:lnTo>
                <a:lnTo>
                  <a:pt x="6890020" y="10546556"/>
                </a:lnTo>
                <a:lnTo>
                  <a:pt x="7638137" y="10546556"/>
                </a:lnTo>
                <a:lnTo>
                  <a:pt x="7458393" y="10356056"/>
                </a:lnTo>
                <a:lnTo>
                  <a:pt x="6941610" y="10356056"/>
                </a:lnTo>
                <a:lnTo>
                  <a:pt x="6806761" y="10102056"/>
                </a:lnTo>
                <a:close/>
              </a:path>
              <a:path w="13852525" h="11308715">
                <a:moveTo>
                  <a:pt x="11697937" y="10241756"/>
                </a:moveTo>
                <a:lnTo>
                  <a:pt x="10502769" y="10483056"/>
                </a:lnTo>
                <a:lnTo>
                  <a:pt x="10933949" y="10902156"/>
                </a:lnTo>
                <a:lnTo>
                  <a:pt x="12129107" y="10660856"/>
                </a:lnTo>
                <a:lnTo>
                  <a:pt x="11697937" y="10241756"/>
                </a:lnTo>
                <a:close/>
              </a:path>
              <a:path w="13852525" h="11308715">
                <a:moveTo>
                  <a:pt x="4363898" y="9390856"/>
                </a:moveTo>
                <a:lnTo>
                  <a:pt x="4013595" y="9619456"/>
                </a:lnTo>
                <a:lnTo>
                  <a:pt x="3860447" y="10673556"/>
                </a:lnTo>
                <a:lnTo>
                  <a:pt x="4210719" y="10457656"/>
                </a:lnTo>
                <a:lnTo>
                  <a:pt x="4363898" y="9390856"/>
                </a:lnTo>
                <a:close/>
              </a:path>
              <a:path w="13852525" h="11308715">
                <a:moveTo>
                  <a:pt x="10524376" y="10660856"/>
                </a:moveTo>
                <a:lnTo>
                  <a:pt x="9441827" y="10660856"/>
                </a:lnTo>
                <a:lnTo>
                  <a:pt x="10531773" y="10673556"/>
                </a:lnTo>
                <a:lnTo>
                  <a:pt x="10524376" y="10660856"/>
                </a:lnTo>
                <a:close/>
              </a:path>
              <a:path w="13852525" h="11308715">
                <a:moveTo>
                  <a:pt x="9253203" y="10025856"/>
                </a:moveTo>
                <a:lnTo>
                  <a:pt x="7875927" y="10025856"/>
                </a:lnTo>
                <a:lnTo>
                  <a:pt x="8408372" y="10305256"/>
                </a:lnTo>
                <a:lnTo>
                  <a:pt x="8499343" y="10648156"/>
                </a:lnTo>
                <a:lnTo>
                  <a:pt x="10516980" y="10648156"/>
                </a:lnTo>
                <a:lnTo>
                  <a:pt x="10413427" y="10470356"/>
                </a:lnTo>
                <a:lnTo>
                  <a:pt x="9327893" y="10470356"/>
                </a:lnTo>
                <a:lnTo>
                  <a:pt x="8539708" y="10241756"/>
                </a:lnTo>
                <a:lnTo>
                  <a:pt x="8539834" y="10038556"/>
                </a:lnTo>
                <a:lnTo>
                  <a:pt x="9256753" y="10038556"/>
                </a:lnTo>
                <a:lnTo>
                  <a:pt x="9253203" y="10025856"/>
                </a:lnTo>
                <a:close/>
              </a:path>
              <a:path w="13852525" h="11308715">
                <a:moveTo>
                  <a:pt x="9207049" y="9860756"/>
                </a:moveTo>
                <a:lnTo>
                  <a:pt x="7259580" y="9860756"/>
                </a:lnTo>
                <a:lnTo>
                  <a:pt x="7685860" y="10254456"/>
                </a:lnTo>
                <a:lnTo>
                  <a:pt x="7686069" y="10597356"/>
                </a:lnTo>
                <a:lnTo>
                  <a:pt x="8414694" y="10597356"/>
                </a:lnTo>
                <a:lnTo>
                  <a:pt x="7822149" y="10241756"/>
                </a:lnTo>
                <a:lnTo>
                  <a:pt x="7875927" y="10025856"/>
                </a:lnTo>
                <a:lnTo>
                  <a:pt x="9253203" y="10025856"/>
                </a:lnTo>
                <a:lnTo>
                  <a:pt x="9207049" y="9860756"/>
                </a:lnTo>
                <a:close/>
              </a:path>
              <a:path w="13852525" h="11308715">
                <a:moveTo>
                  <a:pt x="13475066" y="9759156"/>
                </a:moveTo>
                <a:lnTo>
                  <a:pt x="12227920" y="10305256"/>
                </a:lnTo>
                <a:lnTo>
                  <a:pt x="12673708" y="10546556"/>
                </a:lnTo>
                <a:lnTo>
                  <a:pt x="13851902" y="10025856"/>
                </a:lnTo>
                <a:lnTo>
                  <a:pt x="13851902" y="9962356"/>
                </a:lnTo>
                <a:lnTo>
                  <a:pt x="13475066" y="9759156"/>
                </a:lnTo>
                <a:close/>
              </a:path>
              <a:path w="13852525" h="11308715">
                <a:moveTo>
                  <a:pt x="918223" y="9301956"/>
                </a:moveTo>
                <a:lnTo>
                  <a:pt x="874706" y="9314656"/>
                </a:lnTo>
                <a:lnTo>
                  <a:pt x="182915" y="10495756"/>
                </a:lnTo>
                <a:lnTo>
                  <a:pt x="226443" y="10470356"/>
                </a:lnTo>
                <a:lnTo>
                  <a:pt x="918223" y="9301956"/>
                </a:lnTo>
                <a:close/>
              </a:path>
              <a:path w="13852525" h="11308715">
                <a:moveTo>
                  <a:pt x="9256753" y="10038556"/>
                </a:moveTo>
                <a:lnTo>
                  <a:pt x="8539834" y="10038556"/>
                </a:lnTo>
                <a:lnTo>
                  <a:pt x="9147072" y="10152856"/>
                </a:lnTo>
                <a:lnTo>
                  <a:pt x="9327893" y="10470356"/>
                </a:lnTo>
                <a:lnTo>
                  <a:pt x="10413427" y="10470356"/>
                </a:lnTo>
                <a:lnTo>
                  <a:pt x="10272891" y="10229056"/>
                </a:lnTo>
                <a:lnTo>
                  <a:pt x="10279707" y="10229056"/>
                </a:lnTo>
                <a:lnTo>
                  <a:pt x="10877850" y="10076656"/>
                </a:lnTo>
                <a:lnTo>
                  <a:pt x="10113807" y="10076656"/>
                </a:lnTo>
                <a:lnTo>
                  <a:pt x="9263854" y="10063956"/>
                </a:lnTo>
                <a:lnTo>
                  <a:pt x="9256753" y="10038556"/>
                </a:lnTo>
                <a:close/>
              </a:path>
              <a:path w="13852525" h="11308715">
                <a:moveTo>
                  <a:pt x="6217188" y="9505156"/>
                </a:moveTo>
                <a:lnTo>
                  <a:pt x="5699250" y="9505156"/>
                </a:lnTo>
                <a:lnTo>
                  <a:pt x="5693554" y="9517856"/>
                </a:lnTo>
                <a:lnTo>
                  <a:pt x="5899569" y="10432256"/>
                </a:lnTo>
                <a:lnTo>
                  <a:pt x="6214962" y="10102056"/>
                </a:lnTo>
                <a:lnTo>
                  <a:pt x="6806761" y="10102056"/>
                </a:lnTo>
                <a:lnTo>
                  <a:pt x="6712367" y="9924256"/>
                </a:lnTo>
                <a:lnTo>
                  <a:pt x="6311860" y="9924256"/>
                </a:lnTo>
                <a:lnTo>
                  <a:pt x="6217188" y="9505156"/>
                </a:lnTo>
                <a:close/>
              </a:path>
              <a:path w="13852525" h="11308715">
                <a:moveTo>
                  <a:pt x="9853036" y="9543256"/>
                </a:moveTo>
                <a:lnTo>
                  <a:pt x="6729292" y="9543256"/>
                </a:lnTo>
                <a:lnTo>
                  <a:pt x="7027000" y="10025856"/>
                </a:lnTo>
                <a:lnTo>
                  <a:pt x="6941610" y="10356056"/>
                </a:lnTo>
                <a:lnTo>
                  <a:pt x="7458393" y="10356056"/>
                </a:lnTo>
                <a:lnTo>
                  <a:pt x="7158818" y="10038556"/>
                </a:lnTo>
                <a:lnTo>
                  <a:pt x="7259580" y="9860756"/>
                </a:lnTo>
                <a:lnTo>
                  <a:pt x="9207049" y="9860756"/>
                </a:lnTo>
                <a:lnTo>
                  <a:pt x="9850537" y="9809956"/>
                </a:lnTo>
                <a:lnTo>
                  <a:pt x="11233329" y="9809956"/>
                </a:lnTo>
                <a:lnTo>
                  <a:pt x="11116350" y="9695656"/>
                </a:lnTo>
                <a:lnTo>
                  <a:pt x="9943571" y="9695656"/>
                </a:lnTo>
                <a:lnTo>
                  <a:pt x="9853036" y="9543256"/>
                </a:lnTo>
                <a:close/>
              </a:path>
              <a:path w="13852525" h="11308715">
                <a:moveTo>
                  <a:pt x="1727580" y="9060656"/>
                </a:moveTo>
                <a:lnTo>
                  <a:pt x="1599951" y="9111456"/>
                </a:lnTo>
                <a:lnTo>
                  <a:pt x="979394" y="10229056"/>
                </a:lnTo>
                <a:lnTo>
                  <a:pt x="1107013" y="10190956"/>
                </a:lnTo>
                <a:lnTo>
                  <a:pt x="1727580" y="9060656"/>
                </a:lnTo>
                <a:close/>
              </a:path>
              <a:path w="13852525" h="11308715">
                <a:moveTo>
                  <a:pt x="5115655" y="8946356"/>
                </a:moveTo>
                <a:lnTo>
                  <a:pt x="4687553" y="9213056"/>
                </a:lnTo>
                <a:lnTo>
                  <a:pt x="4592258" y="10203656"/>
                </a:lnTo>
                <a:lnTo>
                  <a:pt x="5020360" y="9936956"/>
                </a:lnTo>
                <a:lnTo>
                  <a:pt x="5115655" y="8946356"/>
                </a:lnTo>
                <a:close/>
              </a:path>
              <a:path w="13852525" h="11308715">
                <a:moveTo>
                  <a:pt x="11233329" y="9809956"/>
                </a:moveTo>
                <a:lnTo>
                  <a:pt x="9850537" y="9809956"/>
                </a:lnTo>
                <a:lnTo>
                  <a:pt x="10113807" y="10076656"/>
                </a:lnTo>
                <a:lnTo>
                  <a:pt x="10877850" y="10076656"/>
                </a:lnTo>
                <a:lnTo>
                  <a:pt x="11376302" y="9949656"/>
                </a:lnTo>
                <a:lnTo>
                  <a:pt x="11233329" y="9809956"/>
                </a:lnTo>
                <a:close/>
              </a:path>
              <a:path w="13852525" h="11308715">
                <a:moveTo>
                  <a:pt x="12433862" y="9213056"/>
                </a:moveTo>
                <a:lnTo>
                  <a:pt x="11297383" y="9771856"/>
                </a:lnTo>
                <a:lnTo>
                  <a:pt x="11840833" y="10063956"/>
                </a:lnTo>
                <a:lnTo>
                  <a:pt x="12977322" y="9505156"/>
                </a:lnTo>
                <a:lnTo>
                  <a:pt x="12433862" y="9213056"/>
                </a:lnTo>
                <a:close/>
              </a:path>
              <a:path w="13852525" h="11308715">
                <a:moveTo>
                  <a:pt x="2536927" y="8832056"/>
                </a:moveTo>
                <a:lnTo>
                  <a:pt x="2325217" y="8908256"/>
                </a:lnTo>
                <a:lnTo>
                  <a:pt x="1775893" y="9975056"/>
                </a:lnTo>
                <a:lnTo>
                  <a:pt x="1987583" y="9911556"/>
                </a:lnTo>
                <a:lnTo>
                  <a:pt x="2536927" y="8832056"/>
                </a:lnTo>
                <a:close/>
              </a:path>
              <a:path w="13852525" h="11308715">
                <a:moveTo>
                  <a:pt x="10489852" y="9111456"/>
                </a:moveTo>
                <a:lnTo>
                  <a:pt x="6315661" y="9111456"/>
                </a:lnTo>
                <a:lnTo>
                  <a:pt x="6472200" y="9644856"/>
                </a:lnTo>
                <a:lnTo>
                  <a:pt x="6311860" y="9924256"/>
                </a:lnTo>
                <a:lnTo>
                  <a:pt x="6712367" y="9924256"/>
                </a:lnTo>
                <a:lnTo>
                  <a:pt x="6591003" y="9695656"/>
                </a:lnTo>
                <a:lnTo>
                  <a:pt x="6729292" y="9543256"/>
                </a:lnTo>
                <a:lnTo>
                  <a:pt x="9853036" y="9543256"/>
                </a:lnTo>
                <a:lnTo>
                  <a:pt x="9830402" y="9505156"/>
                </a:lnTo>
                <a:lnTo>
                  <a:pt x="10466644" y="9289256"/>
                </a:lnTo>
                <a:lnTo>
                  <a:pt x="11532261" y="9289256"/>
                </a:lnTo>
                <a:lnTo>
                  <a:pt x="11783015" y="9149556"/>
                </a:lnTo>
                <a:lnTo>
                  <a:pt x="10527909" y="9149556"/>
                </a:lnTo>
                <a:lnTo>
                  <a:pt x="10489852" y="9111456"/>
                </a:lnTo>
                <a:close/>
              </a:path>
              <a:path w="13852525" h="11308715">
                <a:moveTo>
                  <a:pt x="5854782" y="8819356"/>
                </a:moveTo>
                <a:lnTo>
                  <a:pt x="5368265" y="8819356"/>
                </a:lnTo>
                <a:lnTo>
                  <a:pt x="5361413" y="8821283"/>
                </a:lnTo>
                <a:lnTo>
                  <a:pt x="5324057" y="9746456"/>
                </a:lnTo>
                <a:lnTo>
                  <a:pt x="5699250" y="9505156"/>
                </a:lnTo>
                <a:lnTo>
                  <a:pt x="6217188" y="9505156"/>
                </a:lnTo>
                <a:lnTo>
                  <a:pt x="6185631" y="9365456"/>
                </a:lnTo>
                <a:lnTo>
                  <a:pt x="5832366" y="9365456"/>
                </a:lnTo>
                <a:lnTo>
                  <a:pt x="5854782" y="8819356"/>
                </a:lnTo>
                <a:close/>
              </a:path>
              <a:path w="13852525" h="11308715">
                <a:moveTo>
                  <a:pt x="3346275" y="8603456"/>
                </a:moveTo>
                <a:lnTo>
                  <a:pt x="3050472" y="8692356"/>
                </a:lnTo>
                <a:lnTo>
                  <a:pt x="2572382" y="9721056"/>
                </a:lnTo>
                <a:lnTo>
                  <a:pt x="2868174" y="9619456"/>
                </a:lnTo>
                <a:lnTo>
                  <a:pt x="3346275" y="8603456"/>
                </a:lnTo>
                <a:close/>
              </a:path>
              <a:path w="13852525" h="11308715">
                <a:moveTo>
                  <a:pt x="11532261" y="9289256"/>
                </a:moveTo>
                <a:lnTo>
                  <a:pt x="10466644" y="9289256"/>
                </a:lnTo>
                <a:lnTo>
                  <a:pt x="10798718" y="9467056"/>
                </a:lnTo>
                <a:lnTo>
                  <a:pt x="9943571" y="9695656"/>
                </a:lnTo>
                <a:lnTo>
                  <a:pt x="11116350" y="9695656"/>
                </a:lnTo>
                <a:lnTo>
                  <a:pt x="10999371" y="9581356"/>
                </a:lnTo>
                <a:lnTo>
                  <a:pt x="11007958" y="9581356"/>
                </a:lnTo>
                <a:lnTo>
                  <a:pt x="11532261" y="9289256"/>
                </a:lnTo>
                <a:close/>
              </a:path>
              <a:path w="13852525" h="11308715">
                <a:moveTo>
                  <a:pt x="4155632" y="8374856"/>
                </a:moveTo>
                <a:lnTo>
                  <a:pt x="3775727" y="8489156"/>
                </a:lnTo>
                <a:lnTo>
                  <a:pt x="3368860" y="9454356"/>
                </a:lnTo>
                <a:lnTo>
                  <a:pt x="3748765" y="9340056"/>
                </a:lnTo>
                <a:lnTo>
                  <a:pt x="4155632" y="8374856"/>
                </a:lnTo>
                <a:close/>
              </a:path>
              <a:path w="13852525" h="11308715">
                <a:moveTo>
                  <a:pt x="11727822" y="8590756"/>
                </a:moveTo>
                <a:lnTo>
                  <a:pt x="6039638" y="8590756"/>
                </a:lnTo>
                <a:lnTo>
                  <a:pt x="6052663" y="9136856"/>
                </a:lnTo>
                <a:lnTo>
                  <a:pt x="5832366" y="9365456"/>
                </a:lnTo>
                <a:lnTo>
                  <a:pt x="6185631" y="9365456"/>
                </a:lnTo>
                <a:lnTo>
                  <a:pt x="6151205" y="9213056"/>
                </a:lnTo>
                <a:lnTo>
                  <a:pt x="6315661" y="9111456"/>
                </a:lnTo>
                <a:lnTo>
                  <a:pt x="10489852" y="9111456"/>
                </a:lnTo>
                <a:lnTo>
                  <a:pt x="10362993" y="8984456"/>
                </a:lnTo>
                <a:lnTo>
                  <a:pt x="10946389" y="8603456"/>
                </a:lnTo>
                <a:lnTo>
                  <a:pt x="11714521" y="8603456"/>
                </a:lnTo>
                <a:lnTo>
                  <a:pt x="11727822" y="8590756"/>
                </a:lnTo>
                <a:close/>
              </a:path>
              <a:path w="13852525" h="11308715">
                <a:moveTo>
                  <a:pt x="13851902" y="8451056"/>
                </a:moveTo>
                <a:lnTo>
                  <a:pt x="12983206" y="9124156"/>
                </a:lnTo>
                <a:lnTo>
                  <a:pt x="13494719" y="9251156"/>
                </a:lnTo>
                <a:lnTo>
                  <a:pt x="13851902" y="8959056"/>
                </a:lnTo>
                <a:lnTo>
                  <a:pt x="13851902" y="8451056"/>
                </a:lnTo>
                <a:close/>
              </a:path>
              <a:path w="13852525" h="11308715">
                <a:moveTo>
                  <a:pt x="4964979" y="8133556"/>
                </a:moveTo>
                <a:lnTo>
                  <a:pt x="4500993" y="8285956"/>
                </a:lnTo>
                <a:lnTo>
                  <a:pt x="4165328" y="9200356"/>
                </a:lnTo>
                <a:lnTo>
                  <a:pt x="4629345" y="9047956"/>
                </a:lnTo>
                <a:lnTo>
                  <a:pt x="4964979" y="8133556"/>
                </a:lnTo>
                <a:close/>
              </a:path>
              <a:path w="13852525" h="11308715">
                <a:moveTo>
                  <a:pt x="11714521" y="8603456"/>
                </a:moveTo>
                <a:lnTo>
                  <a:pt x="10946389" y="8603456"/>
                </a:lnTo>
                <a:lnTo>
                  <a:pt x="11327843" y="8692356"/>
                </a:lnTo>
                <a:lnTo>
                  <a:pt x="10527909" y="9149556"/>
                </a:lnTo>
                <a:lnTo>
                  <a:pt x="11783015" y="9149556"/>
                </a:lnTo>
                <a:lnTo>
                  <a:pt x="12033769" y="9009856"/>
                </a:lnTo>
                <a:lnTo>
                  <a:pt x="11558349" y="8743156"/>
                </a:lnTo>
                <a:lnTo>
                  <a:pt x="11568202" y="8743156"/>
                </a:lnTo>
                <a:lnTo>
                  <a:pt x="11714521" y="8603456"/>
                </a:lnTo>
                <a:close/>
              </a:path>
              <a:path w="13852525" h="11308715">
                <a:moveTo>
                  <a:pt x="12901020" y="7993856"/>
                </a:moveTo>
                <a:lnTo>
                  <a:pt x="11907469" y="8857456"/>
                </a:lnTo>
                <a:lnTo>
                  <a:pt x="12531471" y="8997156"/>
                </a:lnTo>
                <a:lnTo>
                  <a:pt x="13525022" y="8133556"/>
                </a:lnTo>
                <a:lnTo>
                  <a:pt x="12901020" y="7993856"/>
                </a:lnTo>
                <a:close/>
              </a:path>
              <a:path w="13852525" h="11308715">
                <a:moveTo>
                  <a:pt x="5725039" y="8070056"/>
                </a:moveTo>
                <a:lnTo>
                  <a:pt x="5233589" y="8070056"/>
                </a:lnTo>
                <a:lnTo>
                  <a:pt x="5226178" y="8070286"/>
                </a:lnTo>
                <a:lnTo>
                  <a:pt x="4961838" y="8933656"/>
                </a:lnTo>
                <a:lnTo>
                  <a:pt x="5361413" y="8821283"/>
                </a:lnTo>
                <a:lnTo>
                  <a:pt x="5361491" y="8819356"/>
                </a:lnTo>
                <a:lnTo>
                  <a:pt x="5854782" y="8819356"/>
                </a:lnTo>
                <a:lnTo>
                  <a:pt x="5858953" y="8717756"/>
                </a:lnTo>
                <a:lnTo>
                  <a:pt x="5526627" y="8717756"/>
                </a:lnTo>
                <a:lnTo>
                  <a:pt x="5725039" y="8070056"/>
                </a:lnTo>
                <a:close/>
              </a:path>
              <a:path w="13852525" h="11308715">
                <a:moveTo>
                  <a:pt x="5368265" y="8819356"/>
                </a:moveTo>
                <a:lnTo>
                  <a:pt x="5361491" y="8819356"/>
                </a:lnTo>
                <a:lnTo>
                  <a:pt x="5361413" y="8821283"/>
                </a:lnTo>
                <a:lnTo>
                  <a:pt x="5368265" y="8819356"/>
                </a:lnTo>
                <a:close/>
              </a:path>
              <a:path w="13852525" h="11308715">
                <a:moveTo>
                  <a:pt x="11034068" y="8031956"/>
                </a:moveTo>
                <a:lnTo>
                  <a:pt x="5911840" y="8031956"/>
                </a:lnTo>
                <a:lnTo>
                  <a:pt x="5788671" y="8552656"/>
                </a:lnTo>
                <a:lnTo>
                  <a:pt x="5526627" y="8717756"/>
                </a:lnTo>
                <a:lnTo>
                  <a:pt x="5858953" y="8717756"/>
                </a:lnTo>
                <a:lnTo>
                  <a:pt x="5861559" y="8654256"/>
                </a:lnTo>
                <a:lnTo>
                  <a:pt x="6039638" y="8590756"/>
                </a:lnTo>
                <a:lnTo>
                  <a:pt x="11727822" y="8590756"/>
                </a:lnTo>
                <a:lnTo>
                  <a:pt x="11887442" y="8438356"/>
                </a:lnTo>
                <a:lnTo>
                  <a:pt x="10969582" y="8438356"/>
                </a:lnTo>
                <a:lnTo>
                  <a:pt x="10761483" y="8324056"/>
                </a:lnTo>
                <a:lnTo>
                  <a:pt x="11034068" y="8031956"/>
                </a:lnTo>
                <a:close/>
              </a:path>
              <a:path w="13852525" h="11308715">
                <a:moveTo>
                  <a:pt x="11954577" y="7790656"/>
                </a:moveTo>
                <a:lnTo>
                  <a:pt x="11654158" y="7790656"/>
                </a:lnTo>
                <a:lnTo>
                  <a:pt x="10969582" y="8438356"/>
                </a:lnTo>
                <a:lnTo>
                  <a:pt x="11887442" y="8438356"/>
                </a:lnTo>
                <a:lnTo>
                  <a:pt x="12446113" y="7904956"/>
                </a:lnTo>
                <a:lnTo>
                  <a:pt x="11954577" y="7790656"/>
                </a:lnTo>
                <a:close/>
              </a:path>
              <a:path w="13852525" h="11308715">
                <a:moveTo>
                  <a:pt x="979970" y="7396956"/>
                </a:moveTo>
                <a:lnTo>
                  <a:pt x="935060" y="7409656"/>
                </a:lnTo>
                <a:lnTo>
                  <a:pt x="0" y="8349456"/>
                </a:lnTo>
                <a:lnTo>
                  <a:pt x="44899" y="8336756"/>
                </a:lnTo>
                <a:lnTo>
                  <a:pt x="979970" y="7396956"/>
                </a:lnTo>
                <a:close/>
              </a:path>
              <a:path w="13852525" h="11308715">
                <a:moveTo>
                  <a:pt x="1789442" y="7384256"/>
                </a:moveTo>
                <a:lnTo>
                  <a:pt x="1660137" y="7396956"/>
                </a:lnTo>
                <a:lnTo>
                  <a:pt x="804153" y="8298656"/>
                </a:lnTo>
                <a:lnTo>
                  <a:pt x="933427" y="8298656"/>
                </a:lnTo>
                <a:lnTo>
                  <a:pt x="1789442" y="7384256"/>
                </a:lnTo>
                <a:close/>
              </a:path>
              <a:path w="13852525" h="11308715">
                <a:moveTo>
                  <a:pt x="2598884" y="7371556"/>
                </a:moveTo>
                <a:lnTo>
                  <a:pt x="2385225" y="7384256"/>
                </a:lnTo>
                <a:lnTo>
                  <a:pt x="1608296" y="8260556"/>
                </a:lnTo>
                <a:lnTo>
                  <a:pt x="1821944" y="8247856"/>
                </a:lnTo>
                <a:lnTo>
                  <a:pt x="2598884" y="7371556"/>
                </a:lnTo>
                <a:close/>
              </a:path>
              <a:path w="13852525" h="11308715">
                <a:moveTo>
                  <a:pt x="3408325" y="7358856"/>
                </a:moveTo>
                <a:lnTo>
                  <a:pt x="3110324" y="7371556"/>
                </a:lnTo>
                <a:lnTo>
                  <a:pt x="2412450" y="8222456"/>
                </a:lnTo>
                <a:lnTo>
                  <a:pt x="2710472" y="8197056"/>
                </a:lnTo>
                <a:lnTo>
                  <a:pt x="3408325" y="7358856"/>
                </a:lnTo>
                <a:close/>
              </a:path>
              <a:path w="13852525" h="11308715">
                <a:moveTo>
                  <a:pt x="4217798" y="7346156"/>
                </a:moveTo>
                <a:lnTo>
                  <a:pt x="3835401" y="7358856"/>
                </a:lnTo>
                <a:lnTo>
                  <a:pt x="3216593" y="8171656"/>
                </a:lnTo>
                <a:lnTo>
                  <a:pt x="3598979" y="8158956"/>
                </a:lnTo>
                <a:lnTo>
                  <a:pt x="4217798" y="7346156"/>
                </a:lnTo>
                <a:close/>
              </a:path>
              <a:path w="13852525" h="11308715">
                <a:moveTo>
                  <a:pt x="5027260" y="7333456"/>
                </a:moveTo>
                <a:lnTo>
                  <a:pt x="4560478" y="7346156"/>
                </a:lnTo>
                <a:lnTo>
                  <a:pt x="4020736" y="8133556"/>
                </a:lnTo>
                <a:lnTo>
                  <a:pt x="4487507" y="8108156"/>
                </a:lnTo>
                <a:lnTo>
                  <a:pt x="5027260" y="7333456"/>
                </a:lnTo>
                <a:close/>
              </a:path>
              <a:path w="13852525" h="11308715">
                <a:moveTo>
                  <a:pt x="11539800" y="6863556"/>
                </a:moveTo>
                <a:lnTo>
                  <a:pt x="5944960" y="6863556"/>
                </a:lnTo>
                <a:lnTo>
                  <a:pt x="6091165" y="6939756"/>
                </a:lnTo>
                <a:lnTo>
                  <a:pt x="5750913" y="7320756"/>
                </a:lnTo>
                <a:lnTo>
                  <a:pt x="5465456" y="7333456"/>
                </a:lnTo>
                <a:lnTo>
                  <a:pt x="5285566" y="7333456"/>
                </a:lnTo>
                <a:lnTo>
                  <a:pt x="4824879" y="8082756"/>
                </a:lnTo>
                <a:lnTo>
                  <a:pt x="5226178" y="8070286"/>
                </a:lnTo>
                <a:lnTo>
                  <a:pt x="5226249" y="8070056"/>
                </a:lnTo>
                <a:lnTo>
                  <a:pt x="5725039" y="8070056"/>
                </a:lnTo>
                <a:lnTo>
                  <a:pt x="5732820" y="8044656"/>
                </a:lnTo>
                <a:lnTo>
                  <a:pt x="5911840" y="8031956"/>
                </a:lnTo>
                <a:lnTo>
                  <a:pt x="11034068" y="8031956"/>
                </a:lnTo>
                <a:lnTo>
                  <a:pt x="11045920" y="8019256"/>
                </a:lnTo>
                <a:lnTo>
                  <a:pt x="5405133" y="8019256"/>
                </a:lnTo>
                <a:lnTo>
                  <a:pt x="5764379" y="7435056"/>
                </a:lnTo>
                <a:lnTo>
                  <a:pt x="11064475" y="7435056"/>
                </a:lnTo>
                <a:lnTo>
                  <a:pt x="11337424" y="6927056"/>
                </a:lnTo>
                <a:lnTo>
                  <a:pt x="11539800" y="6863556"/>
                </a:lnTo>
                <a:close/>
              </a:path>
              <a:path w="13852525" h="11308715">
                <a:moveTo>
                  <a:pt x="5233589" y="8070056"/>
                </a:moveTo>
                <a:lnTo>
                  <a:pt x="5226249" y="8070056"/>
                </a:lnTo>
                <a:lnTo>
                  <a:pt x="5226178" y="8070286"/>
                </a:lnTo>
                <a:lnTo>
                  <a:pt x="5233589" y="8070056"/>
                </a:lnTo>
                <a:close/>
              </a:path>
              <a:path w="13852525" h="11308715">
                <a:moveTo>
                  <a:pt x="11064475" y="7435056"/>
                </a:moveTo>
                <a:lnTo>
                  <a:pt x="5764379" y="7435056"/>
                </a:lnTo>
                <a:lnTo>
                  <a:pt x="5932290" y="7473156"/>
                </a:lnTo>
                <a:lnTo>
                  <a:pt x="5689010" y="7930356"/>
                </a:lnTo>
                <a:lnTo>
                  <a:pt x="5405133" y="8019256"/>
                </a:lnTo>
                <a:lnTo>
                  <a:pt x="11045920" y="8019256"/>
                </a:lnTo>
                <a:lnTo>
                  <a:pt x="11247395" y="7803356"/>
                </a:lnTo>
                <a:lnTo>
                  <a:pt x="11654158" y="7790656"/>
                </a:lnTo>
                <a:lnTo>
                  <a:pt x="11954577" y="7790656"/>
                </a:lnTo>
                <a:lnTo>
                  <a:pt x="11899962" y="7777956"/>
                </a:lnTo>
                <a:lnTo>
                  <a:pt x="11910475" y="7777956"/>
                </a:lnTo>
                <a:lnTo>
                  <a:pt x="11996729" y="7638256"/>
                </a:lnTo>
                <a:lnTo>
                  <a:pt x="11228548" y="7638256"/>
                </a:lnTo>
                <a:lnTo>
                  <a:pt x="10989414" y="7574756"/>
                </a:lnTo>
                <a:lnTo>
                  <a:pt x="11064475" y="7435056"/>
                </a:lnTo>
                <a:close/>
              </a:path>
              <a:path w="13852525" h="11308715">
                <a:moveTo>
                  <a:pt x="13715058" y="6647656"/>
                </a:moveTo>
                <a:lnTo>
                  <a:pt x="13049916" y="6673056"/>
                </a:lnTo>
                <a:lnTo>
                  <a:pt x="12278526" y="7790656"/>
                </a:lnTo>
                <a:lnTo>
                  <a:pt x="12943658" y="7765256"/>
                </a:lnTo>
                <a:lnTo>
                  <a:pt x="13715058" y="6647656"/>
                </a:lnTo>
                <a:close/>
              </a:path>
              <a:path w="13852525" h="11308715">
                <a:moveTo>
                  <a:pt x="13851902" y="7219156"/>
                </a:moveTo>
                <a:lnTo>
                  <a:pt x="13431926" y="7765256"/>
                </a:lnTo>
                <a:lnTo>
                  <a:pt x="13851902" y="7752556"/>
                </a:lnTo>
                <a:lnTo>
                  <a:pt x="13851902" y="7219156"/>
                </a:lnTo>
                <a:close/>
              </a:path>
              <a:path w="13852525" h="11308715">
                <a:moveTo>
                  <a:pt x="12514256" y="6800056"/>
                </a:moveTo>
                <a:lnTo>
                  <a:pt x="11742176" y="6800056"/>
                </a:lnTo>
                <a:lnTo>
                  <a:pt x="11228548" y="7638256"/>
                </a:lnTo>
                <a:lnTo>
                  <a:pt x="11996729" y="7638256"/>
                </a:lnTo>
                <a:lnTo>
                  <a:pt x="12514256" y="6800056"/>
                </a:lnTo>
                <a:close/>
              </a:path>
              <a:path w="13852525" h="11308715">
                <a:moveTo>
                  <a:pt x="5518683" y="6653162"/>
                </a:moveTo>
                <a:lnTo>
                  <a:pt x="4909473" y="7244556"/>
                </a:lnTo>
                <a:lnTo>
                  <a:pt x="5292969" y="7333456"/>
                </a:lnTo>
                <a:lnTo>
                  <a:pt x="5465456" y="7333456"/>
                </a:lnTo>
                <a:lnTo>
                  <a:pt x="5944960" y="6863556"/>
                </a:lnTo>
                <a:lnTo>
                  <a:pt x="11539800" y="6863556"/>
                </a:lnTo>
                <a:lnTo>
                  <a:pt x="11742176" y="6800056"/>
                </a:lnTo>
                <a:lnTo>
                  <a:pt x="12514256" y="6800056"/>
                </a:lnTo>
                <a:lnTo>
                  <a:pt x="12529939" y="6774656"/>
                </a:lnTo>
                <a:lnTo>
                  <a:pt x="11020240" y="6774656"/>
                </a:lnTo>
                <a:lnTo>
                  <a:pt x="11026344" y="6749256"/>
                </a:lnTo>
                <a:lnTo>
                  <a:pt x="5960991" y="6749256"/>
                </a:lnTo>
                <a:lnTo>
                  <a:pt x="5693135" y="6685756"/>
                </a:lnTo>
                <a:lnTo>
                  <a:pt x="5737997" y="6660356"/>
                </a:lnTo>
                <a:lnTo>
                  <a:pt x="5531297" y="6660356"/>
                </a:lnTo>
                <a:lnTo>
                  <a:pt x="5518683" y="6653162"/>
                </a:lnTo>
                <a:close/>
              </a:path>
              <a:path w="13852525" h="11308715">
                <a:moveTo>
                  <a:pt x="4847957" y="6482556"/>
                </a:moveTo>
                <a:lnTo>
                  <a:pt x="4151925" y="7079456"/>
                </a:lnTo>
                <a:lnTo>
                  <a:pt x="4590069" y="7181056"/>
                </a:lnTo>
                <a:lnTo>
                  <a:pt x="5286111" y="6584156"/>
                </a:lnTo>
                <a:lnTo>
                  <a:pt x="4847957" y="6482556"/>
                </a:lnTo>
                <a:close/>
              </a:path>
              <a:path w="13852525" h="11308715">
                <a:moveTo>
                  <a:pt x="4171558" y="6304756"/>
                </a:moveTo>
                <a:lnTo>
                  <a:pt x="3394367" y="6914356"/>
                </a:lnTo>
                <a:lnTo>
                  <a:pt x="3753519" y="7003256"/>
                </a:lnTo>
                <a:lnTo>
                  <a:pt x="4530731" y="6393656"/>
                </a:lnTo>
                <a:lnTo>
                  <a:pt x="4171558" y="6304756"/>
                </a:lnTo>
                <a:close/>
              </a:path>
              <a:path w="13852525" h="11308715">
                <a:moveTo>
                  <a:pt x="3495139" y="6139656"/>
                </a:moveTo>
                <a:lnTo>
                  <a:pt x="2636809" y="6761956"/>
                </a:lnTo>
                <a:lnTo>
                  <a:pt x="2916968" y="6825456"/>
                </a:lnTo>
                <a:lnTo>
                  <a:pt x="3775330" y="6203156"/>
                </a:lnTo>
                <a:lnTo>
                  <a:pt x="3495139" y="6139656"/>
                </a:lnTo>
                <a:close/>
              </a:path>
              <a:path w="13852525" h="11308715">
                <a:moveTo>
                  <a:pt x="12278779" y="5809456"/>
                </a:moveTo>
                <a:lnTo>
                  <a:pt x="11571134" y="5809456"/>
                </a:lnTo>
                <a:lnTo>
                  <a:pt x="11275332" y="6774656"/>
                </a:lnTo>
                <a:lnTo>
                  <a:pt x="12529939" y="6774656"/>
                </a:lnTo>
                <a:lnTo>
                  <a:pt x="12561304" y="6723856"/>
                </a:lnTo>
                <a:lnTo>
                  <a:pt x="11986744" y="6723856"/>
                </a:lnTo>
                <a:lnTo>
                  <a:pt x="11997286" y="6723626"/>
                </a:lnTo>
                <a:lnTo>
                  <a:pt x="12278779" y="5809456"/>
                </a:lnTo>
                <a:close/>
              </a:path>
              <a:path w="13852525" h="11308715">
                <a:moveTo>
                  <a:pt x="11117907" y="6368256"/>
                </a:moveTo>
                <a:lnTo>
                  <a:pt x="6253903" y="6368256"/>
                </a:lnTo>
                <a:lnTo>
                  <a:pt x="6369868" y="6482556"/>
                </a:lnTo>
                <a:lnTo>
                  <a:pt x="5960991" y="6749256"/>
                </a:lnTo>
                <a:lnTo>
                  <a:pt x="11026344" y="6749256"/>
                </a:lnTo>
                <a:lnTo>
                  <a:pt x="11117907" y="6368256"/>
                </a:lnTo>
                <a:close/>
              </a:path>
              <a:path w="13852525" h="11308715">
                <a:moveTo>
                  <a:pt x="11997286" y="6723626"/>
                </a:moveTo>
                <a:lnTo>
                  <a:pt x="11986744" y="6723856"/>
                </a:lnTo>
                <a:lnTo>
                  <a:pt x="11997215" y="6723856"/>
                </a:lnTo>
                <a:lnTo>
                  <a:pt x="11997286" y="6723626"/>
                </a:lnTo>
                <a:close/>
              </a:path>
              <a:path w="13852525" h="11308715">
                <a:moveTo>
                  <a:pt x="12569146" y="6711156"/>
                </a:moveTo>
                <a:lnTo>
                  <a:pt x="11997286" y="6723626"/>
                </a:lnTo>
                <a:lnTo>
                  <a:pt x="11997215" y="6723856"/>
                </a:lnTo>
                <a:lnTo>
                  <a:pt x="12561304" y="6723856"/>
                </a:lnTo>
                <a:lnTo>
                  <a:pt x="12569146" y="6711156"/>
                </a:lnTo>
                <a:close/>
              </a:path>
              <a:path w="13852525" h="11308715">
                <a:moveTo>
                  <a:pt x="5524355" y="6647656"/>
                </a:moveTo>
                <a:lnTo>
                  <a:pt x="5518683" y="6653162"/>
                </a:lnTo>
                <a:lnTo>
                  <a:pt x="5531297" y="6660356"/>
                </a:lnTo>
                <a:lnTo>
                  <a:pt x="5524355" y="6647656"/>
                </a:lnTo>
                <a:close/>
              </a:path>
              <a:path w="13852525" h="11308715">
                <a:moveTo>
                  <a:pt x="5760427" y="6647656"/>
                </a:moveTo>
                <a:lnTo>
                  <a:pt x="5524355" y="6647656"/>
                </a:lnTo>
                <a:lnTo>
                  <a:pt x="5531297" y="6660356"/>
                </a:lnTo>
                <a:lnTo>
                  <a:pt x="5737997" y="6660356"/>
                </a:lnTo>
                <a:lnTo>
                  <a:pt x="5760427" y="6647656"/>
                </a:lnTo>
                <a:close/>
              </a:path>
              <a:path w="13852525" h="11308715">
                <a:moveTo>
                  <a:pt x="6424317" y="5606831"/>
                </a:moveTo>
                <a:lnTo>
                  <a:pt x="5657293" y="5809456"/>
                </a:lnTo>
                <a:lnTo>
                  <a:pt x="5922374" y="6063456"/>
                </a:lnTo>
                <a:lnTo>
                  <a:pt x="5916343" y="6063456"/>
                </a:lnTo>
                <a:lnTo>
                  <a:pt x="5197244" y="6469856"/>
                </a:lnTo>
                <a:lnTo>
                  <a:pt x="5518683" y="6653162"/>
                </a:lnTo>
                <a:lnTo>
                  <a:pt x="5524355" y="6647656"/>
                </a:lnTo>
                <a:lnTo>
                  <a:pt x="5760427" y="6647656"/>
                </a:lnTo>
                <a:lnTo>
                  <a:pt x="6253903" y="6368256"/>
                </a:lnTo>
                <a:lnTo>
                  <a:pt x="11117907" y="6368256"/>
                </a:lnTo>
                <a:lnTo>
                  <a:pt x="11142323" y="6266656"/>
                </a:lnTo>
                <a:lnTo>
                  <a:pt x="6296677" y="6266656"/>
                </a:lnTo>
                <a:lnTo>
                  <a:pt x="6063354" y="6139656"/>
                </a:lnTo>
                <a:lnTo>
                  <a:pt x="6663200" y="5987256"/>
                </a:lnTo>
                <a:lnTo>
                  <a:pt x="10839816" y="5987256"/>
                </a:lnTo>
                <a:lnTo>
                  <a:pt x="10837873" y="5898356"/>
                </a:lnTo>
                <a:lnTo>
                  <a:pt x="6728318" y="5898356"/>
                </a:lnTo>
                <a:lnTo>
                  <a:pt x="6543162" y="5720556"/>
                </a:lnTo>
                <a:lnTo>
                  <a:pt x="7526064" y="5720556"/>
                </a:lnTo>
                <a:lnTo>
                  <a:pt x="7221518" y="5657056"/>
                </a:lnTo>
                <a:lnTo>
                  <a:pt x="7199043" y="5618956"/>
                </a:lnTo>
                <a:lnTo>
                  <a:pt x="6431280" y="5618956"/>
                </a:lnTo>
                <a:lnTo>
                  <a:pt x="6424317" y="5606831"/>
                </a:lnTo>
                <a:close/>
              </a:path>
              <a:path w="13852525" h="11308715">
                <a:moveTo>
                  <a:pt x="2818762" y="5961856"/>
                </a:moveTo>
                <a:lnTo>
                  <a:pt x="1879251" y="6596856"/>
                </a:lnTo>
                <a:lnTo>
                  <a:pt x="2080439" y="6634956"/>
                </a:lnTo>
                <a:lnTo>
                  <a:pt x="3019960" y="5999956"/>
                </a:lnTo>
                <a:lnTo>
                  <a:pt x="2818762" y="5961856"/>
                </a:lnTo>
                <a:close/>
              </a:path>
              <a:path w="13852525" h="11308715">
                <a:moveTo>
                  <a:pt x="13512185" y="5123656"/>
                </a:moveTo>
                <a:lnTo>
                  <a:pt x="12850645" y="5326856"/>
                </a:lnTo>
                <a:lnTo>
                  <a:pt x="12369675" y="6634956"/>
                </a:lnTo>
                <a:lnTo>
                  <a:pt x="13031205" y="6431756"/>
                </a:lnTo>
                <a:lnTo>
                  <a:pt x="13512185" y="5123656"/>
                </a:lnTo>
                <a:close/>
              </a:path>
              <a:path w="13852525" h="11308715">
                <a:moveTo>
                  <a:pt x="2142343" y="5784056"/>
                </a:moveTo>
                <a:lnTo>
                  <a:pt x="1121683" y="6431756"/>
                </a:lnTo>
                <a:lnTo>
                  <a:pt x="1243888" y="6457156"/>
                </a:lnTo>
                <a:lnTo>
                  <a:pt x="2264569" y="5809456"/>
                </a:lnTo>
                <a:lnTo>
                  <a:pt x="2142343" y="5784056"/>
                </a:lnTo>
                <a:close/>
              </a:path>
              <a:path w="13852525" h="11308715">
                <a:moveTo>
                  <a:pt x="5331094" y="5733256"/>
                </a:moveTo>
                <a:lnTo>
                  <a:pt x="4534301" y="6126956"/>
                </a:lnTo>
                <a:lnTo>
                  <a:pt x="4916153" y="6330156"/>
                </a:lnTo>
                <a:lnTo>
                  <a:pt x="5712935" y="5936456"/>
                </a:lnTo>
                <a:lnTo>
                  <a:pt x="5331094" y="5733256"/>
                </a:lnTo>
                <a:close/>
              </a:path>
              <a:path w="13852525" h="11308715">
                <a:moveTo>
                  <a:pt x="13851902" y="5530056"/>
                </a:moveTo>
                <a:lnTo>
                  <a:pt x="13523546" y="6304756"/>
                </a:lnTo>
                <a:lnTo>
                  <a:pt x="13851902" y="6203156"/>
                </a:lnTo>
                <a:lnTo>
                  <a:pt x="13851902" y="5530056"/>
                </a:lnTo>
                <a:close/>
              </a:path>
              <a:path w="13852525" h="11308715">
                <a:moveTo>
                  <a:pt x="1509179" y="5618956"/>
                </a:moveTo>
                <a:lnTo>
                  <a:pt x="1465955" y="5618956"/>
                </a:lnTo>
                <a:lnTo>
                  <a:pt x="364135" y="6266656"/>
                </a:lnTo>
                <a:lnTo>
                  <a:pt x="407359" y="6266656"/>
                </a:lnTo>
                <a:lnTo>
                  <a:pt x="1509179" y="5618956"/>
                </a:lnTo>
                <a:close/>
              </a:path>
              <a:path w="13852525" h="11308715">
                <a:moveTo>
                  <a:pt x="11840169" y="4882356"/>
                </a:moveTo>
                <a:lnTo>
                  <a:pt x="11137440" y="4882356"/>
                </a:lnTo>
                <a:lnTo>
                  <a:pt x="11093704" y="5898356"/>
                </a:lnTo>
                <a:lnTo>
                  <a:pt x="10839816" y="5987256"/>
                </a:lnTo>
                <a:lnTo>
                  <a:pt x="6663200" y="5987256"/>
                </a:lnTo>
                <a:lnTo>
                  <a:pt x="6742904" y="6126956"/>
                </a:lnTo>
                <a:lnTo>
                  <a:pt x="6296677" y="6266656"/>
                </a:lnTo>
                <a:lnTo>
                  <a:pt x="11142323" y="6266656"/>
                </a:lnTo>
                <a:lnTo>
                  <a:pt x="11197261" y="6038056"/>
                </a:lnTo>
                <a:lnTo>
                  <a:pt x="11571134" y="5809456"/>
                </a:lnTo>
                <a:lnTo>
                  <a:pt x="12278779" y="5809456"/>
                </a:lnTo>
                <a:lnTo>
                  <a:pt x="12321796" y="5669756"/>
                </a:lnTo>
                <a:lnTo>
                  <a:pt x="11797054" y="5669756"/>
                </a:lnTo>
                <a:lnTo>
                  <a:pt x="11806857" y="5666748"/>
                </a:lnTo>
                <a:lnTo>
                  <a:pt x="11840169" y="4882356"/>
                </a:lnTo>
                <a:close/>
              </a:path>
              <a:path w="13852525" h="11308715">
                <a:moveTo>
                  <a:pt x="4745855" y="5390356"/>
                </a:moveTo>
                <a:lnTo>
                  <a:pt x="3871369" y="5784056"/>
                </a:lnTo>
                <a:lnTo>
                  <a:pt x="4184595" y="5949156"/>
                </a:lnTo>
                <a:lnTo>
                  <a:pt x="5059081" y="5568156"/>
                </a:lnTo>
                <a:lnTo>
                  <a:pt x="4745855" y="5390356"/>
                </a:lnTo>
                <a:close/>
              </a:path>
              <a:path w="13852525" h="11308715">
                <a:moveTo>
                  <a:pt x="7526064" y="5720556"/>
                </a:moveTo>
                <a:lnTo>
                  <a:pt x="7139688" y="5720556"/>
                </a:lnTo>
                <a:lnTo>
                  <a:pt x="7179875" y="5872956"/>
                </a:lnTo>
                <a:lnTo>
                  <a:pt x="6728318" y="5898356"/>
                </a:lnTo>
                <a:lnTo>
                  <a:pt x="10837873" y="5898356"/>
                </a:lnTo>
                <a:lnTo>
                  <a:pt x="10834542" y="5745956"/>
                </a:lnTo>
                <a:lnTo>
                  <a:pt x="7647882" y="5745956"/>
                </a:lnTo>
                <a:lnTo>
                  <a:pt x="7526064" y="5720556"/>
                </a:lnTo>
                <a:close/>
              </a:path>
              <a:path w="13852525" h="11308715">
                <a:moveTo>
                  <a:pt x="7709259" y="5441156"/>
                </a:moveTo>
                <a:lnTo>
                  <a:pt x="7094160" y="5441156"/>
                </a:lnTo>
                <a:lnTo>
                  <a:pt x="7647651" y="5593556"/>
                </a:lnTo>
                <a:lnTo>
                  <a:pt x="7647882" y="5745956"/>
                </a:lnTo>
                <a:lnTo>
                  <a:pt x="10834542" y="5745956"/>
                </a:lnTo>
                <a:lnTo>
                  <a:pt x="10831212" y="5593556"/>
                </a:lnTo>
                <a:lnTo>
                  <a:pt x="7807228" y="5593556"/>
                </a:lnTo>
                <a:lnTo>
                  <a:pt x="7739743" y="5555456"/>
                </a:lnTo>
                <a:lnTo>
                  <a:pt x="7709259" y="5441156"/>
                </a:lnTo>
                <a:close/>
              </a:path>
              <a:path w="13852525" h="11308715">
                <a:moveTo>
                  <a:pt x="11806857" y="5666748"/>
                </a:moveTo>
                <a:lnTo>
                  <a:pt x="11797054" y="5669756"/>
                </a:lnTo>
                <a:lnTo>
                  <a:pt x="11806729" y="5669756"/>
                </a:lnTo>
                <a:lnTo>
                  <a:pt x="11806857" y="5666748"/>
                </a:lnTo>
                <a:close/>
              </a:path>
              <a:path w="13852525" h="11308715">
                <a:moveTo>
                  <a:pt x="12376544" y="5491956"/>
                </a:moveTo>
                <a:lnTo>
                  <a:pt x="11806857" y="5666748"/>
                </a:lnTo>
                <a:lnTo>
                  <a:pt x="11806729" y="5669756"/>
                </a:lnTo>
                <a:lnTo>
                  <a:pt x="12321796" y="5669756"/>
                </a:lnTo>
                <a:lnTo>
                  <a:pt x="12376544" y="5491956"/>
                </a:lnTo>
                <a:close/>
              </a:path>
              <a:path w="13852525" h="11308715">
                <a:moveTo>
                  <a:pt x="6426495" y="5606256"/>
                </a:moveTo>
                <a:lnTo>
                  <a:pt x="6424317" y="5606831"/>
                </a:lnTo>
                <a:lnTo>
                  <a:pt x="6431280" y="5618956"/>
                </a:lnTo>
                <a:lnTo>
                  <a:pt x="6426495" y="5606256"/>
                </a:lnTo>
                <a:close/>
              </a:path>
              <a:path w="13852525" h="11308715">
                <a:moveTo>
                  <a:pt x="7191551" y="5606256"/>
                </a:moveTo>
                <a:lnTo>
                  <a:pt x="6426495" y="5606256"/>
                </a:lnTo>
                <a:lnTo>
                  <a:pt x="6431280" y="5618956"/>
                </a:lnTo>
                <a:lnTo>
                  <a:pt x="7199043" y="5618956"/>
                </a:lnTo>
                <a:lnTo>
                  <a:pt x="7191551" y="5606256"/>
                </a:lnTo>
                <a:close/>
              </a:path>
              <a:path w="13852525" h="11308715">
                <a:moveTo>
                  <a:pt x="7013797" y="5301456"/>
                </a:moveTo>
                <a:lnTo>
                  <a:pt x="6248940" y="5301456"/>
                </a:lnTo>
                <a:lnTo>
                  <a:pt x="6424317" y="5606831"/>
                </a:lnTo>
                <a:lnTo>
                  <a:pt x="6426495" y="5606256"/>
                </a:lnTo>
                <a:lnTo>
                  <a:pt x="7191551" y="5606256"/>
                </a:lnTo>
                <a:lnTo>
                  <a:pt x="7094160" y="5441156"/>
                </a:lnTo>
                <a:lnTo>
                  <a:pt x="7709259" y="5441156"/>
                </a:lnTo>
                <a:lnTo>
                  <a:pt x="7675389" y="5314156"/>
                </a:lnTo>
                <a:lnTo>
                  <a:pt x="7017210" y="5314156"/>
                </a:lnTo>
                <a:lnTo>
                  <a:pt x="7013797" y="5301456"/>
                </a:lnTo>
                <a:close/>
              </a:path>
              <a:path w="13852525" h="11308715">
                <a:moveTo>
                  <a:pt x="5966362" y="5149056"/>
                </a:moveTo>
                <a:lnTo>
                  <a:pt x="5127917" y="5314156"/>
                </a:lnTo>
                <a:lnTo>
                  <a:pt x="5431122" y="5606256"/>
                </a:lnTo>
                <a:lnTo>
                  <a:pt x="6269568" y="5441156"/>
                </a:lnTo>
                <a:lnTo>
                  <a:pt x="5966362" y="5149056"/>
                </a:lnTo>
                <a:close/>
              </a:path>
              <a:path w="13852525" h="11308715">
                <a:moveTo>
                  <a:pt x="10824828" y="5301456"/>
                </a:moveTo>
                <a:lnTo>
                  <a:pt x="7013912" y="5301456"/>
                </a:lnTo>
                <a:lnTo>
                  <a:pt x="7017210" y="5314156"/>
                </a:lnTo>
                <a:lnTo>
                  <a:pt x="7675389" y="5314156"/>
                </a:lnTo>
                <a:lnTo>
                  <a:pt x="7851561" y="5428456"/>
                </a:lnTo>
                <a:lnTo>
                  <a:pt x="7807228" y="5593556"/>
                </a:lnTo>
                <a:lnTo>
                  <a:pt x="10831212" y="5593556"/>
                </a:lnTo>
                <a:lnTo>
                  <a:pt x="10824828" y="5301456"/>
                </a:lnTo>
                <a:close/>
              </a:path>
              <a:path w="13852525" h="11308715">
                <a:moveTo>
                  <a:pt x="4160606" y="5060156"/>
                </a:moveTo>
                <a:lnTo>
                  <a:pt x="3208425" y="5428456"/>
                </a:lnTo>
                <a:lnTo>
                  <a:pt x="3453025" y="5568156"/>
                </a:lnTo>
                <a:lnTo>
                  <a:pt x="4405227" y="5187156"/>
                </a:lnTo>
                <a:lnTo>
                  <a:pt x="4160606" y="5060156"/>
                </a:lnTo>
                <a:close/>
              </a:path>
              <a:path w="13852525" h="11308715">
                <a:moveTo>
                  <a:pt x="12906926" y="3688556"/>
                </a:moveTo>
                <a:lnTo>
                  <a:pt x="12296149" y="4056856"/>
                </a:lnTo>
                <a:lnTo>
                  <a:pt x="12157399" y="5479256"/>
                </a:lnTo>
                <a:lnTo>
                  <a:pt x="12768176" y="5098256"/>
                </a:lnTo>
                <a:lnTo>
                  <a:pt x="12906926" y="3688556"/>
                </a:lnTo>
                <a:close/>
              </a:path>
              <a:path w="13852525" h="11308715">
                <a:moveTo>
                  <a:pt x="6925066" y="4971256"/>
                </a:moveTo>
                <a:lnTo>
                  <a:pt x="7017210" y="5314156"/>
                </a:lnTo>
                <a:lnTo>
                  <a:pt x="7013912" y="5301456"/>
                </a:lnTo>
                <a:lnTo>
                  <a:pt x="10824828" y="5301456"/>
                </a:lnTo>
                <a:lnTo>
                  <a:pt x="10823717" y="5250656"/>
                </a:lnTo>
                <a:lnTo>
                  <a:pt x="10448079" y="5250656"/>
                </a:lnTo>
                <a:lnTo>
                  <a:pt x="10425930" y="5174456"/>
                </a:lnTo>
                <a:lnTo>
                  <a:pt x="7634846" y="5174456"/>
                </a:lnTo>
                <a:lnTo>
                  <a:pt x="6925066" y="4971256"/>
                </a:lnTo>
                <a:close/>
              </a:path>
              <a:path w="13852525" h="11308715">
                <a:moveTo>
                  <a:pt x="11205803" y="4082256"/>
                </a:moveTo>
                <a:lnTo>
                  <a:pt x="10455922" y="4082256"/>
                </a:lnTo>
                <a:lnTo>
                  <a:pt x="10682669" y="5098256"/>
                </a:lnTo>
                <a:lnTo>
                  <a:pt x="10448079" y="5250656"/>
                </a:lnTo>
                <a:lnTo>
                  <a:pt x="10823717" y="5250656"/>
                </a:lnTo>
                <a:lnTo>
                  <a:pt x="10822885" y="5212556"/>
                </a:lnTo>
                <a:lnTo>
                  <a:pt x="11137440" y="4882356"/>
                </a:lnTo>
                <a:lnTo>
                  <a:pt x="11840169" y="4882356"/>
                </a:lnTo>
                <a:lnTo>
                  <a:pt x="11848798" y="4679156"/>
                </a:lnTo>
                <a:lnTo>
                  <a:pt x="11327529" y="4679156"/>
                </a:lnTo>
                <a:lnTo>
                  <a:pt x="11335665" y="4666456"/>
                </a:lnTo>
                <a:lnTo>
                  <a:pt x="11205803" y="4082256"/>
                </a:lnTo>
                <a:close/>
              </a:path>
              <a:path w="13852525" h="11308715">
                <a:moveTo>
                  <a:pt x="3575367" y="4729956"/>
                </a:moveTo>
                <a:lnTo>
                  <a:pt x="2545503" y="5085556"/>
                </a:lnTo>
                <a:lnTo>
                  <a:pt x="2721508" y="5174456"/>
                </a:lnTo>
                <a:lnTo>
                  <a:pt x="3751372" y="4818856"/>
                </a:lnTo>
                <a:lnTo>
                  <a:pt x="3575367" y="4729956"/>
                </a:lnTo>
                <a:close/>
              </a:path>
              <a:path w="13852525" h="11308715">
                <a:moveTo>
                  <a:pt x="7635599" y="4831556"/>
                </a:moveTo>
                <a:lnTo>
                  <a:pt x="7636510" y="5174456"/>
                </a:lnTo>
                <a:lnTo>
                  <a:pt x="10425930" y="5174456"/>
                </a:lnTo>
                <a:lnTo>
                  <a:pt x="10381632" y="5022056"/>
                </a:lnTo>
                <a:lnTo>
                  <a:pt x="7958396" y="5022056"/>
                </a:lnTo>
                <a:lnTo>
                  <a:pt x="7635599" y="4831556"/>
                </a:lnTo>
                <a:close/>
              </a:path>
              <a:path w="13852525" h="11308715">
                <a:moveTo>
                  <a:pt x="5880899" y="4704556"/>
                </a:moveTo>
                <a:lnTo>
                  <a:pt x="6089699" y="5047456"/>
                </a:lnTo>
                <a:lnTo>
                  <a:pt x="6911307" y="5098256"/>
                </a:lnTo>
                <a:lnTo>
                  <a:pt x="6702487" y="4742656"/>
                </a:lnTo>
                <a:lnTo>
                  <a:pt x="5880899" y="4704556"/>
                </a:lnTo>
                <a:close/>
              </a:path>
              <a:path w="13852525" h="11308715">
                <a:moveTo>
                  <a:pt x="5506209" y="4679156"/>
                </a:moveTo>
                <a:lnTo>
                  <a:pt x="4598540" y="4818856"/>
                </a:lnTo>
                <a:lnTo>
                  <a:pt x="4847496" y="5060156"/>
                </a:lnTo>
                <a:lnTo>
                  <a:pt x="5755175" y="4920456"/>
                </a:lnTo>
                <a:lnTo>
                  <a:pt x="5506209" y="4679156"/>
                </a:lnTo>
                <a:close/>
              </a:path>
              <a:path w="13852525" h="11308715">
                <a:moveTo>
                  <a:pt x="7623663" y="4145756"/>
                </a:moveTo>
                <a:lnTo>
                  <a:pt x="7625328" y="4539456"/>
                </a:lnTo>
                <a:lnTo>
                  <a:pt x="8015075" y="4806156"/>
                </a:lnTo>
                <a:lnTo>
                  <a:pt x="7958396" y="5022056"/>
                </a:lnTo>
                <a:lnTo>
                  <a:pt x="10381632" y="5022056"/>
                </a:lnTo>
                <a:lnTo>
                  <a:pt x="10267195" y="4628356"/>
                </a:lnTo>
                <a:lnTo>
                  <a:pt x="9859992" y="4628356"/>
                </a:lnTo>
                <a:lnTo>
                  <a:pt x="9760072" y="4463256"/>
                </a:lnTo>
                <a:lnTo>
                  <a:pt x="8084937" y="4463256"/>
                </a:lnTo>
                <a:lnTo>
                  <a:pt x="7623663" y="4145756"/>
                </a:lnTo>
                <a:close/>
              </a:path>
              <a:path w="13852525" h="11308715">
                <a:moveTo>
                  <a:pt x="6733763" y="4310856"/>
                </a:moveTo>
                <a:lnTo>
                  <a:pt x="6839582" y="4691856"/>
                </a:lnTo>
                <a:lnTo>
                  <a:pt x="7590302" y="4945856"/>
                </a:lnTo>
                <a:lnTo>
                  <a:pt x="7484484" y="4564856"/>
                </a:lnTo>
                <a:lnTo>
                  <a:pt x="6733763" y="4310856"/>
                </a:lnTo>
                <a:close/>
              </a:path>
              <a:path w="13852525" h="11308715">
                <a:moveTo>
                  <a:pt x="13851902" y="3078956"/>
                </a:moveTo>
                <a:lnTo>
                  <a:pt x="13451318" y="3332956"/>
                </a:lnTo>
                <a:lnTo>
                  <a:pt x="13229900" y="4844256"/>
                </a:lnTo>
                <a:lnTo>
                  <a:pt x="13729634" y="4526756"/>
                </a:lnTo>
                <a:lnTo>
                  <a:pt x="13851902" y="3688556"/>
                </a:lnTo>
                <a:lnTo>
                  <a:pt x="13851902" y="3078956"/>
                </a:lnTo>
                <a:close/>
              </a:path>
              <a:path w="13852525" h="11308715">
                <a:moveTo>
                  <a:pt x="2990128" y="4387056"/>
                </a:moveTo>
                <a:lnTo>
                  <a:pt x="1882560" y="4742656"/>
                </a:lnTo>
                <a:lnTo>
                  <a:pt x="1989928" y="4793456"/>
                </a:lnTo>
                <a:lnTo>
                  <a:pt x="3097518" y="4437856"/>
                </a:lnTo>
                <a:lnTo>
                  <a:pt x="2990128" y="4387056"/>
                </a:lnTo>
                <a:close/>
              </a:path>
              <a:path w="13852525" h="11308715">
                <a:moveTo>
                  <a:pt x="11862822" y="4348956"/>
                </a:moveTo>
                <a:lnTo>
                  <a:pt x="11327529" y="4679156"/>
                </a:lnTo>
                <a:lnTo>
                  <a:pt x="11848798" y="4679156"/>
                </a:lnTo>
                <a:lnTo>
                  <a:pt x="11862822" y="4348956"/>
                </a:lnTo>
                <a:close/>
              </a:path>
              <a:path w="13852525" h="11308715">
                <a:moveTo>
                  <a:pt x="10419085" y="3472656"/>
                </a:moveTo>
                <a:lnTo>
                  <a:pt x="9559876" y="3472656"/>
                </a:lnTo>
                <a:lnTo>
                  <a:pt x="10057473" y="4412456"/>
                </a:lnTo>
                <a:lnTo>
                  <a:pt x="9859992" y="4628356"/>
                </a:lnTo>
                <a:lnTo>
                  <a:pt x="10267195" y="4628356"/>
                </a:lnTo>
                <a:lnTo>
                  <a:pt x="10226589" y="4488656"/>
                </a:lnTo>
                <a:lnTo>
                  <a:pt x="10455922" y="4082256"/>
                </a:lnTo>
                <a:lnTo>
                  <a:pt x="11205803" y="4082256"/>
                </a:lnTo>
                <a:lnTo>
                  <a:pt x="11149342" y="3828256"/>
                </a:lnTo>
                <a:lnTo>
                  <a:pt x="10594494" y="3828256"/>
                </a:lnTo>
                <a:lnTo>
                  <a:pt x="10600441" y="3815556"/>
                </a:lnTo>
                <a:lnTo>
                  <a:pt x="10419085" y="3472656"/>
                </a:lnTo>
                <a:close/>
              </a:path>
              <a:path w="13852525" h="11308715">
                <a:moveTo>
                  <a:pt x="5046076" y="4209256"/>
                </a:moveTo>
                <a:lnTo>
                  <a:pt x="4069174" y="4323556"/>
                </a:lnTo>
                <a:lnTo>
                  <a:pt x="4263849" y="4501356"/>
                </a:lnTo>
                <a:lnTo>
                  <a:pt x="5240793" y="4399756"/>
                </a:lnTo>
                <a:lnTo>
                  <a:pt x="5046076" y="4209256"/>
                </a:lnTo>
                <a:close/>
              </a:path>
              <a:path w="13852525" h="11308715">
                <a:moveTo>
                  <a:pt x="5512868" y="4094956"/>
                </a:moveTo>
                <a:lnTo>
                  <a:pt x="5684591" y="4387056"/>
                </a:lnTo>
                <a:lnTo>
                  <a:pt x="6562805" y="4475956"/>
                </a:lnTo>
                <a:lnTo>
                  <a:pt x="6391082" y="4196556"/>
                </a:lnTo>
                <a:lnTo>
                  <a:pt x="5512868" y="4094956"/>
                </a:lnTo>
                <a:close/>
              </a:path>
              <a:path w="13852525" h="11308715">
                <a:moveTo>
                  <a:pt x="7611736" y="3472656"/>
                </a:moveTo>
                <a:lnTo>
                  <a:pt x="7613820" y="3790156"/>
                </a:lnTo>
                <a:lnTo>
                  <a:pt x="8154243" y="4209256"/>
                </a:lnTo>
                <a:lnTo>
                  <a:pt x="8084937" y="4463256"/>
                </a:lnTo>
                <a:lnTo>
                  <a:pt x="9760072" y="4463256"/>
                </a:lnTo>
                <a:lnTo>
                  <a:pt x="9583289" y="4171156"/>
                </a:lnTo>
                <a:lnTo>
                  <a:pt x="9105377" y="4171156"/>
                </a:lnTo>
                <a:lnTo>
                  <a:pt x="8844315" y="3929856"/>
                </a:lnTo>
                <a:lnTo>
                  <a:pt x="8225341" y="3929856"/>
                </a:lnTo>
                <a:lnTo>
                  <a:pt x="7611736" y="3472656"/>
                </a:lnTo>
                <a:close/>
              </a:path>
              <a:path w="13852525" h="11308715">
                <a:moveTo>
                  <a:pt x="2404879" y="4056856"/>
                </a:moveTo>
                <a:lnTo>
                  <a:pt x="1219606" y="4387056"/>
                </a:lnTo>
                <a:lnTo>
                  <a:pt x="1258380" y="4412456"/>
                </a:lnTo>
                <a:lnTo>
                  <a:pt x="2443632" y="4069556"/>
                </a:lnTo>
                <a:lnTo>
                  <a:pt x="2404879" y="4056856"/>
                </a:lnTo>
                <a:close/>
              </a:path>
              <a:path w="13852525" h="11308715">
                <a:moveTo>
                  <a:pt x="11917783" y="2418556"/>
                </a:moveTo>
                <a:lnTo>
                  <a:pt x="11404218" y="2964656"/>
                </a:lnTo>
                <a:lnTo>
                  <a:pt x="11638347" y="4387056"/>
                </a:lnTo>
                <a:lnTo>
                  <a:pt x="12151912" y="3853656"/>
                </a:lnTo>
                <a:lnTo>
                  <a:pt x="11917783" y="2418556"/>
                </a:lnTo>
                <a:close/>
              </a:path>
              <a:path w="13852525" h="11308715">
                <a:moveTo>
                  <a:pt x="6542429" y="3637756"/>
                </a:moveTo>
                <a:lnTo>
                  <a:pt x="6629840" y="3955256"/>
                </a:lnTo>
                <a:lnTo>
                  <a:pt x="7421512" y="4272756"/>
                </a:lnTo>
                <a:lnTo>
                  <a:pt x="7334111" y="3955256"/>
                </a:lnTo>
                <a:lnTo>
                  <a:pt x="6542429" y="3637756"/>
                </a:lnTo>
                <a:close/>
              </a:path>
              <a:path w="13852525" h="11308715">
                <a:moveTo>
                  <a:pt x="8675913" y="2151856"/>
                </a:moveTo>
                <a:lnTo>
                  <a:pt x="8439135" y="3053556"/>
                </a:lnTo>
                <a:lnTo>
                  <a:pt x="9249467" y="3917156"/>
                </a:lnTo>
                <a:lnTo>
                  <a:pt x="9105377" y="4171156"/>
                </a:lnTo>
                <a:lnTo>
                  <a:pt x="9583289" y="4171156"/>
                </a:lnTo>
                <a:lnTo>
                  <a:pt x="9437251" y="3929856"/>
                </a:lnTo>
                <a:lnTo>
                  <a:pt x="9559876" y="3472656"/>
                </a:lnTo>
                <a:lnTo>
                  <a:pt x="10419085" y="3472656"/>
                </a:lnTo>
                <a:lnTo>
                  <a:pt x="10271313" y="3193256"/>
                </a:lnTo>
                <a:lnTo>
                  <a:pt x="9633989" y="3193256"/>
                </a:lnTo>
                <a:lnTo>
                  <a:pt x="9637151" y="3180556"/>
                </a:lnTo>
                <a:lnTo>
                  <a:pt x="8675913" y="2151856"/>
                </a:lnTo>
                <a:close/>
              </a:path>
              <a:path w="13852525" h="11308715">
                <a:moveTo>
                  <a:pt x="4585933" y="3739356"/>
                </a:moveTo>
                <a:lnTo>
                  <a:pt x="3539797" y="3828256"/>
                </a:lnTo>
                <a:lnTo>
                  <a:pt x="3680254" y="3955256"/>
                </a:lnTo>
                <a:lnTo>
                  <a:pt x="4726390" y="3879056"/>
                </a:lnTo>
                <a:lnTo>
                  <a:pt x="4585933" y="3739356"/>
                </a:lnTo>
                <a:close/>
              </a:path>
              <a:path w="13852525" h="11308715">
                <a:moveTo>
                  <a:pt x="8349672" y="3472656"/>
                </a:moveTo>
                <a:lnTo>
                  <a:pt x="8225341" y="3929856"/>
                </a:lnTo>
                <a:lnTo>
                  <a:pt x="8844315" y="3929856"/>
                </a:lnTo>
                <a:lnTo>
                  <a:pt x="8349672" y="3472656"/>
                </a:lnTo>
                <a:close/>
              </a:path>
              <a:path w="13852525" h="11308715">
                <a:moveTo>
                  <a:pt x="5144827" y="3485356"/>
                </a:moveTo>
                <a:lnTo>
                  <a:pt x="5279462" y="3713956"/>
                </a:lnTo>
                <a:lnTo>
                  <a:pt x="6214302" y="3853656"/>
                </a:lnTo>
                <a:lnTo>
                  <a:pt x="6079668" y="3637756"/>
                </a:lnTo>
                <a:lnTo>
                  <a:pt x="5144827" y="3485356"/>
                </a:lnTo>
                <a:close/>
              </a:path>
              <a:path w="13852525" h="11308715">
                <a:moveTo>
                  <a:pt x="11044888" y="3358356"/>
                </a:moveTo>
                <a:lnTo>
                  <a:pt x="10594494" y="3828256"/>
                </a:lnTo>
                <a:lnTo>
                  <a:pt x="11149342" y="3828256"/>
                </a:lnTo>
                <a:lnTo>
                  <a:pt x="11044888" y="3358356"/>
                </a:lnTo>
                <a:close/>
              </a:path>
              <a:path w="13852525" h="11308715">
                <a:moveTo>
                  <a:pt x="7599810" y="2786856"/>
                </a:moveTo>
                <a:lnTo>
                  <a:pt x="7602313" y="3040856"/>
                </a:lnTo>
                <a:lnTo>
                  <a:pt x="8282857" y="3612356"/>
                </a:lnTo>
                <a:lnTo>
                  <a:pt x="8280355" y="3358356"/>
                </a:lnTo>
                <a:lnTo>
                  <a:pt x="7599810" y="2786856"/>
                </a:lnTo>
                <a:close/>
              </a:path>
              <a:path w="13852525" h="11308715">
                <a:moveTo>
                  <a:pt x="6351115" y="2977356"/>
                </a:moveTo>
                <a:lnTo>
                  <a:pt x="6420118" y="3218656"/>
                </a:lnTo>
                <a:lnTo>
                  <a:pt x="7252732" y="3599656"/>
                </a:lnTo>
                <a:lnTo>
                  <a:pt x="7183739" y="3345656"/>
                </a:lnTo>
                <a:lnTo>
                  <a:pt x="6351115" y="2977356"/>
                </a:lnTo>
                <a:close/>
              </a:path>
              <a:path w="13852525" h="11308715">
                <a:moveTo>
                  <a:pt x="12790678" y="1491456"/>
                </a:moveTo>
                <a:lnTo>
                  <a:pt x="12370890" y="1923256"/>
                </a:lnTo>
                <a:lnTo>
                  <a:pt x="12548382" y="3472656"/>
                </a:lnTo>
                <a:lnTo>
                  <a:pt x="12968181" y="3040856"/>
                </a:lnTo>
                <a:lnTo>
                  <a:pt x="12790678" y="1491456"/>
                </a:lnTo>
                <a:close/>
              </a:path>
              <a:path w="13852525" h="11308715">
                <a:moveTo>
                  <a:pt x="10591646" y="1453356"/>
                </a:moveTo>
                <a:lnTo>
                  <a:pt x="10217657" y="2113756"/>
                </a:lnTo>
                <a:lnTo>
                  <a:pt x="10830727" y="3459956"/>
                </a:lnTo>
                <a:lnTo>
                  <a:pt x="11204716" y="2799556"/>
                </a:lnTo>
                <a:lnTo>
                  <a:pt x="10591646" y="1453356"/>
                </a:lnTo>
                <a:close/>
              </a:path>
              <a:path w="13852525" h="11308715">
                <a:moveTo>
                  <a:pt x="4125801" y="3282156"/>
                </a:moveTo>
                <a:lnTo>
                  <a:pt x="3010421" y="3332956"/>
                </a:lnTo>
                <a:lnTo>
                  <a:pt x="3096628" y="3409156"/>
                </a:lnTo>
                <a:lnTo>
                  <a:pt x="4212018" y="3358356"/>
                </a:lnTo>
                <a:lnTo>
                  <a:pt x="4125801" y="3282156"/>
                </a:lnTo>
                <a:close/>
              </a:path>
              <a:path w="13852525" h="11308715">
                <a:moveTo>
                  <a:pt x="4776796" y="2888456"/>
                </a:moveTo>
                <a:lnTo>
                  <a:pt x="4874343" y="3040856"/>
                </a:lnTo>
                <a:lnTo>
                  <a:pt x="5865810" y="3231356"/>
                </a:lnTo>
                <a:lnTo>
                  <a:pt x="5768264" y="3078956"/>
                </a:lnTo>
                <a:lnTo>
                  <a:pt x="4776796" y="2888456"/>
                </a:lnTo>
                <a:close/>
              </a:path>
              <a:path w="13852525" h="11308715">
                <a:moveTo>
                  <a:pt x="9962335" y="2609056"/>
                </a:moveTo>
                <a:lnTo>
                  <a:pt x="9633989" y="3193256"/>
                </a:lnTo>
                <a:lnTo>
                  <a:pt x="10271313" y="3193256"/>
                </a:lnTo>
                <a:lnTo>
                  <a:pt x="9962335" y="2609056"/>
                </a:lnTo>
                <a:close/>
              </a:path>
              <a:path w="13852525" h="11308715">
                <a:moveTo>
                  <a:pt x="7587884" y="2113756"/>
                </a:moveTo>
                <a:lnTo>
                  <a:pt x="7590805" y="2291556"/>
                </a:lnTo>
                <a:lnTo>
                  <a:pt x="8294784" y="2926556"/>
                </a:lnTo>
                <a:lnTo>
                  <a:pt x="8291862" y="2736056"/>
                </a:lnTo>
                <a:lnTo>
                  <a:pt x="7587884" y="2113756"/>
                </a:lnTo>
                <a:close/>
              </a:path>
              <a:path w="13852525" h="11308715">
                <a:moveTo>
                  <a:pt x="6159801" y="2304256"/>
                </a:moveTo>
                <a:lnTo>
                  <a:pt x="6210376" y="2482056"/>
                </a:lnTo>
                <a:lnTo>
                  <a:pt x="7083951" y="2913856"/>
                </a:lnTo>
                <a:lnTo>
                  <a:pt x="7033366" y="2736056"/>
                </a:lnTo>
                <a:lnTo>
                  <a:pt x="6159801" y="2304256"/>
                </a:lnTo>
                <a:close/>
              </a:path>
              <a:path w="13852525" h="11308715">
                <a:moveTo>
                  <a:pt x="3665658" y="2812256"/>
                </a:moveTo>
                <a:lnTo>
                  <a:pt x="2481055" y="2837656"/>
                </a:lnTo>
                <a:lnTo>
                  <a:pt x="2512981" y="2863056"/>
                </a:lnTo>
                <a:lnTo>
                  <a:pt x="3697615" y="2837656"/>
                </a:lnTo>
                <a:lnTo>
                  <a:pt x="3665658" y="2812256"/>
                </a:lnTo>
                <a:close/>
              </a:path>
              <a:path w="13852525" h="11308715">
                <a:moveTo>
                  <a:pt x="9002134" y="843756"/>
                </a:moveTo>
                <a:lnTo>
                  <a:pt x="8802779" y="1605756"/>
                </a:lnTo>
                <a:lnTo>
                  <a:pt x="9774309" y="2761456"/>
                </a:lnTo>
                <a:lnTo>
                  <a:pt x="9973675" y="2012156"/>
                </a:lnTo>
                <a:lnTo>
                  <a:pt x="9002134" y="843756"/>
                </a:lnTo>
                <a:close/>
              </a:path>
              <a:path w="13852525" h="11308715">
                <a:moveTo>
                  <a:pt x="4408755" y="2278856"/>
                </a:moveTo>
                <a:lnTo>
                  <a:pt x="4469235" y="2380456"/>
                </a:lnTo>
                <a:lnTo>
                  <a:pt x="5517318" y="2609056"/>
                </a:lnTo>
                <a:lnTo>
                  <a:pt x="5456849" y="2520156"/>
                </a:lnTo>
                <a:lnTo>
                  <a:pt x="4408755" y="2278856"/>
                </a:lnTo>
                <a:close/>
              </a:path>
              <a:path w="13852525" h="11308715">
                <a:moveTo>
                  <a:pt x="11220946" y="284956"/>
                </a:moveTo>
                <a:lnTo>
                  <a:pt x="10915740" y="843756"/>
                </a:lnTo>
                <a:lnTo>
                  <a:pt x="11503785" y="2316956"/>
                </a:lnTo>
                <a:lnTo>
                  <a:pt x="11808991" y="1770856"/>
                </a:lnTo>
                <a:lnTo>
                  <a:pt x="11220946" y="284956"/>
                </a:lnTo>
                <a:close/>
              </a:path>
              <a:path w="13852525" h="11308715">
                <a:moveTo>
                  <a:pt x="5968477" y="1643856"/>
                </a:moveTo>
                <a:lnTo>
                  <a:pt x="6000644" y="1745456"/>
                </a:lnTo>
                <a:lnTo>
                  <a:pt x="6915171" y="2240756"/>
                </a:lnTo>
                <a:lnTo>
                  <a:pt x="6883015" y="2126456"/>
                </a:lnTo>
                <a:lnTo>
                  <a:pt x="5968477" y="1643856"/>
                </a:lnTo>
                <a:close/>
              </a:path>
              <a:path w="13852525" h="11308715">
                <a:moveTo>
                  <a:pt x="7575968" y="1427956"/>
                </a:moveTo>
                <a:lnTo>
                  <a:pt x="7579298" y="1542256"/>
                </a:lnTo>
                <a:lnTo>
                  <a:pt x="8306699" y="2240756"/>
                </a:lnTo>
                <a:lnTo>
                  <a:pt x="8303370" y="2126456"/>
                </a:lnTo>
                <a:lnTo>
                  <a:pt x="7575968" y="1427956"/>
                </a:lnTo>
                <a:close/>
              </a:path>
              <a:path w="13852525" h="11308715">
                <a:moveTo>
                  <a:pt x="4040735" y="1669256"/>
                </a:moveTo>
                <a:lnTo>
                  <a:pt x="4064096" y="1707356"/>
                </a:lnTo>
                <a:lnTo>
                  <a:pt x="5168826" y="1986756"/>
                </a:lnTo>
                <a:lnTo>
                  <a:pt x="5145445" y="1961356"/>
                </a:lnTo>
                <a:lnTo>
                  <a:pt x="4040735" y="1669256"/>
                </a:lnTo>
                <a:close/>
              </a:path>
              <a:path w="13852525" h="11308715">
                <a:moveTo>
                  <a:pt x="5777164" y="970756"/>
                </a:moveTo>
                <a:lnTo>
                  <a:pt x="5790923" y="1008856"/>
                </a:lnTo>
                <a:lnTo>
                  <a:pt x="6746391" y="1554956"/>
                </a:lnTo>
                <a:lnTo>
                  <a:pt x="6732643" y="1529556"/>
                </a:lnTo>
                <a:lnTo>
                  <a:pt x="5777164" y="970756"/>
                </a:lnTo>
                <a:close/>
              </a:path>
              <a:path w="13852525" h="11308715">
                <a:moveTo>
                  <a:pt x="7564041" y="754856"/>
                </a:moveTo>
                <a:lnTo>
                  <a:pt x="7567790" y="792956"/>
                </a:lnTo>
                <a:lnTo>
                  <a:pt x="8318636" y="1554956"/>
                </a:lnTo>
                <a:lnTo>
                  <a:pt x="8314888" y="1516856"/>
                </a:lnTo>
                <a:lnTo>
                  <a:pt x="7564041" y="754856"/>
                </a:lnTo>
                <a:close/>
              </a:path>
              <a:path w="13852525" h="11308715">
                <a:moveTo>
                  <a:pt x="9684684" y="5556"/>
                </a:moveTo>
                <a:lnTo>
                  <a:pt x="9205378" y="5556"/>
                </a:lnTo>
                <a:lnTo>
                  <a:pt x="9166401" y="157956"/>
                </a:lnTo>
                <a:lnTo>
                  <a:pt x="10148214" y="1453356"/>
                </a:lnTo>
                <a:lnTo>
                  <a:pt x="10310167" y="831056"/>
                </a:lnTo>
                <a:lnTo>
                  <a:pt x="9684684" y="5556"/>
                </a:lnTo>
                <a:close/>
              </a:path>
              <a:path w="13852525" h="11308715">
                <a:moveTo>
                  <a:pt x="12155392" y="5556"/>
                </a:moveTo>
                <a:lnTo>
                  <a:pt x="11769899" y="5556"/>
                </a:lnTo>
                <a:lnTo>
                  <a:pt x="12176843" y="1173956"/>
                </a:lnTo>
                <a:lnTo>
                  <a:pt x="12413266" y="742156"/>
                </a:lnTo>
                <a:lnTo>
                  <a:pt x="12155392" y="5556"/>
                </a:lnTo>
                <a:close/>
              </a:path>
              <a:path w="13852525" h="11308715">
                <a:moveTo>
                  <a:pt x="10558529" y="5556"/>
                </a:moveTo>
                <a:lnTo>
                  <a:pt x="10424416" y="5556"/>
                </a:lnTo>
                <a:lnTo>
                  <a:pt x="10522108" y="145256"/>
                </a:lnTo>
                <a:lnTo>
                  <a:pt x="10558529" y="5556"/>
                </a:lnTo>
                <a:close/>
              </a:path>
            </a:pathLst>
          </a:custGeom>
          <a:solidFill>
            <a:srgbClr val="1A0F5C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46A9045-2D20-6939-4AEB-A54BC8FA9B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41E785-7F07-7914-8EA4-2BFB78DCD1CB}"/>
              </a:ext>
            </a:extLst>
          </p:cNvPr>
          <p:cNvSpPr txBox="1"/>
          <p:nvPr userDrawn="1"/>
        </p:nvSpPr>
        <p:spPr>
          <a:xfrm>
            <a:off x="383907" y="6356872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C2F3A03-9B79-4876-BA57-480547756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3908" y="4082988"/>
            <a:ext cx="351987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2"/>
                </a:solidFill>
              </a:defRPr>
            </a:lvl1pPr>
          </a:lstStyle>
          <a:p>
            <a:fld id="{331FB9B2-3DCE-4FED-BC56-27CAF34F8812}" type="datetime3">
              <a:rPr lang="en-US" smtClean="0"/>
              <a:t>10 March 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84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gradFill>
          <a:gsLst>
            <a:gs pos="0">
              <a:schemeClr val="bg2"/>
            </a:gs>
            <a:gs pos="10000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3908" y="2643127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Thank you</a:t>
            </a:r>
            <a:endParaRPr lang="en-US"/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AE8EB3F-06DA-9660-72EB-9FC6330A4F34}"/>
              </a:ext>
            </a:extLst>
          </p:cNvPr>
          <p:cNvSpPr/>
          <p:nvPr userDrawn="1"/>
        </p:nvSpPr>
        <p:spPr>
          <a:xfrm>
            <a:off x="3791345" y="1"/>
            <a:ext cx="8400655" cy="6858000"/>
          </a:xfrm>
          <a:custGeom>
            <a:avLst/>
            <a:gdLst/>
            <a:ahLst/>
            <a:cxnLst/>
            <a:rect l="l" t="t" r="r" b="b"/>
            <a:pathLst>
              <a:path w="13852525" h="11308715">
                <a:moveTo>
                  <a:pt x="13663594" y="541274"/>
                </a:moveTo>
                <a:lnTo>
                  <a:pt x="13337552" y="886374"/>
                </a:lnTo>
                <a:lnTo>
                  <a:pt x="13458406" y="2559160"/>
                </a:lnTo>
                <a:lnTo>
                  <a:pt x="13784438" y="2214071"/>
                </a:lnTo>
                <a:lnTo>
                  <a:pt x="13663594" y="541274"/>
                </a:lnTo>
                <a:close/>
              </a:path>
              <a:path w="13852525" h="11308715">
                <a:moveTo>
                  <a:pt x="12862427" y="0"/>
                </a:moveTo>
                <a:lnTo>
                  <a:pt x="12842864" y="0"/>
                </a:lnTo>
                <a:lnTo>
                  <a:pt x="12849922" y="22955"/>
                </a:lnTo>
                <a:lnTo>
                  <a:pt x="12862427" y="0"/>
                </a:lnTo>
                <a:close/>
              </a:path>
              <a:path w="13852525" h="11308715">
                <a:moveTo>
                  <a:pt x="1356744" y="11181556"/>
                </a:moveTo>
                <a:lnTo>
                  <a:pt x="1317802" y="11206956"/>
                </a:lnTo>
                <a:lnTo>
                  <a:pt x="1288384" y="11308556"/>
                </a:lnTo>
                <a:lnTo>
                  <a:pt x="1318869" y="11308556"/>
                </a:lnTo>
                <a:lnTo>
                  <a:pt x="1356744" y="11181556"/>
                </a:lnTo>
                <a:close/>
              </a:path>
              <a:path w="13852525" h="11308715">
                <a:moveTo>
                  <a:pt x="2108543" y="10737056"/>
                </a:moveTo>
                <a:lnTo>
                  <a:pt x="1991771" y="10813256"/>
                </a:lnTo>
                <a:lnTo>
                  <a:pt x="1863059" y="11308556"/>
                </a:lnTo>
                <a:lnTo>
                  <a:pt x="1960085" y="11308556"/>
                </a:lnTo>
                <a:lnTo>
                  <a:pt x="2108543" y="10737056"/>
                </a:lnTo>
                <a:close/>
              </a:path>
              <a:path w="13852525" h="11308715">
                <a:moveTo>
                  <a:pt x="2860321" y="10292556"/>
                </a:moveTo>
                <a:lnTo>
                  <a:pt x="2665698" y="10419556"/>
                </a:lnTo>
                <a:lnTo>
                  <a:pt x="2464479" y="11308556"/>
                </a:lnTo>
                <a:lnTo>
                  <a:pt x="2631287" y="11308556"/>
                </a:lnTo>
                <a:lnTo>
                  <a:pt x="2860321" y="10292556"/>
                </a:lnTo>
                <a:close/>
              </a:path>
              <a:path w="13852525" h="11308715">
                <a:moveTo>
                  <a:pt x="4206856" y="10991056"/>
                </a:moveTo>
                <a:lnTo>
                  <a:pt x="3978528" y="11232356"/>
                </a:lnTo>
                <a:lnTo>
                  <a:pt x="3984302" y="11308556"/>
                </a:lnTo>
                <a:lnTo>
                  <a:pt x="4230674" y="11308556"/>
                </a:lnTo>
                <a:lnTo>
                  <a:pt x="4206856" y="10991056"/>
                </a:lnTo>
                <a:close/>
              </a:path>
              <a:path w="13852525" h="11308715">
                <a:moveTo>
                  <a:pt x="4844187" y="10356056"/>
                </a:moveTo>
                <a:lnTo>
                  <a:pt x="4550207" y="10660856"/>
                </a:lnTo>
                <a:lnTo>
                  <a:pt x="4626194" y="11308556"/>
                </a:lnTo>
                <a:lnTo>
                  <a:pt x="4956321" y="11308556"/>
                </a:lnTo>
                <a:lnTo>
                  <a:pt x="4844187" y="10356056"/>
                </a:lnTo>
                <a:close/>
              </a:path>
              <a:path w="13852525" h="11308715">
                <a:moveTo>
                  <a:pt x="5579023" y="11168856"/>
                </a:moveTo>
                <a:lnTo>
                  <a:pt x="5495758" y="11308556"/>
                </a:lnTo>
                <a:lnTo>
                  <a:pt x="5639011" y="11308556"/>
                </a:lnTo>
                <a:lnTo>
                  <a:pt x="5579023" y="11168856"/>
                </a:lnTo>
                <a:close/>
              </a:path>
              <a:path w="13852525" h="11308715">
                <a:moveTo>
                  <a:pt x="6049721" y="10356056"/>
                </a:moveTo>
                <a:lnTo>
                  <a:pt x="5788221" y="10825956"/>
                </a:lnTo>
                <a:lnTo>
                  <a:pt x="6010322" y="11308556"/>
                </a:lnTo>
                <a:lnTo>
                  <a:pt x="6481959" y="11308556"/>
                </a:lnTo>
                <a:lnTo>
                  <a:pt x="6049721" y="10356056"/>
                </a:lnTo>
                <a:close/>
              </a:path>
              <a:path w="13852525" h="11308715">
                <a:moveTo>
                  <a:pt x="6792159" y="10851356"/>
                </a:moveTo>
                <a:lnTo>
                  <a:pt x="6670546" y="11308556"/>
                </a:lnTo>
                <a:lnTo>
                  <a:pt x="7184035" y="11308556"/>
                </a:lnTo>
                <a:lnTo>
                  <a:pt x="6792159" y="10851356"/>
                </a:lnTo>
                <a:close/>
              </a:path>
              <a:path w="13852525" h="11308715">
                <a:moveTo>
                  <a:pt x="7666782" y="11130756"/>
                </a:moveTo>
                <a:lnTo>
                  <a:pt x="7667177" y="11308556"/>
                </a:lnTo>
                <a:lnTo>
                  <a:pt x="7938091" y="11308556"/>
                </a:lnTo>
                <a:lnTo>
                  <a:pt x="7666782" y="11130756"/>
                </a:lnTo>
                <a:close/>
              </a:path>
              <a:path w="13852525" h="11308715">
                <a:moveTo>
                  <a:pt x="9478281" y="10813256"/>
                </a:moveTo>
                <a:lnTo>
                  <a:pt x="7686195" y="10813256"/>
                </a:lnTo>
                <a:lnTo>
                  <a:pt x="8511158" y="11308556"/>
                </a:lnTo>
                <a:lnTo>
                  <a:pt x="8554593" y="11308556"/>
                </a:lnTo>
                <a:lnTo>
                  <a:pt x="8554315" y="10851356"/>
                </a:lnTo>
                <a:lnTo>
                  <a:pt x="9488564" y="10851356"/>
                </a:lnTo>
                <a:lnTo>
                  <a:pt x="9478281" y="10813256"/>
                </a:lnTo>
                <a:close/>
              </a:path>
              <a:path w="13852525" h="11308715">
                <a:moveTo>
                  <a:pt x="8619486" y="11168856"/>
                </a:moveTo>
                <a:lnTo>
                  <a:pt x="8658631" y="11308556"/>
                </a:lnTo>
                <a:lnTo>
                  <a:pt x="9042097" y="11308556"/>
                </a:lnTo>
                <a:lnTo>
                  <a:pt x="8619486" y="11168856"/>
                </a:lnTo>
                <a:close/>
              </a:path>
              <a:path w="13852525" h="11308715">
                <a:moveTo>
                  <a:pt x="9587425" y="10952956"/>
                </a:moveTo>
                <a:lnTo>
                  <a:pt x="9799117" y="11308556"/>
                </a:lnTo>
                <a:lnTo>
                  <a:pt x="10926641" y="11308556"/>
                </a:lnTo>
                <a:lnTo>
                  <a:pt x="10757923" y="11029156"/>
                </a:lnTo>
                <a:lnTo>
                  <a:pt x="9587425" y="10952956"/>
                </a:lnTo>
                <a:close/>
              </a:path>
              <a:path w="13852525" h="11308715">
                <a:moveTo>
                  <a:pt x="12527880" y="11029156"/>
                </a:moveTo>
                <a:lnTo>
                  <a:pt x="11234160" y="11219656"/>
                </a:lnTo>
                <a:lnTo>
                  <a:pt x="11329752" y="11308556"/>
                </a:lnTo>
                <a:lnTo>
                  <a:pt x="12829487" y="11308556"/>
                </a:lnTo>
                <a:lnTo>
                  <a:pt x="12527880" y="11029156"/>
                </a:lnTo>
                <a:close/>
              </a:path>
              <a:path w="13852525" h="11308715">
                <a:moveTo>
                  <a:pt x="7638137" y="10546556"/>
                </a:moveTo>
                <a:lnTo>
                  <a:pt x="6890020" y="10546556"/>
                </a:lnTo>
                <a:lnTo>
                  <a:pt x="6887821" y="10559256"/>
                </a:lnTo>
                <a:lnTo>
                  <a:pt x="7563947" y="11270456"/>
                </a:lnTo>
                <a:lnTo>
                  <a:pt x="7686195" y="10813256"/>
                </a:lnTo>
                <a:lnTo>
                  <a:pt x="9478281" y="10813256"/>
                </a:lnTo>
                <a:lnTo>
                  <a:pt x="9437147" y="10660856"/>
                </a:lnTo>
                <a:lnTo>
                  <a:pt x="10524376" y="10660856"/>
                </a:lnTo>
                <a:lnTo>
                  <a:pt x="10516980" y="10648156"/>
                </a:lnTo>
                <a:lnTo>
                  <a:pt x="8499343" y="10648156"/>
                </a:lnTo>
                <a:lnTo>
                  <a:pt x="8414694" y="10597356"/>
                </a:lnTo>
                <a:lnTo>
                  <a:pt x="7686069" y="10597356"/>
                </a:lnTo>
                <a:lnTo>
                  <a:pt x="7638137" y="10546556"/>
                </a:lnTo>
                <a:close/>
              </a:path>
              <a:path w="13852525" h="11308715">
                <a:moveTo>
                  <a:pt x="3612099" y="9848056"/>
                </a:moveTo>
                <a:lnTo>
                  <a:pt x="3339678" y="10013156"/>
                </a:lnTo>
                <a:lnTo>
                  <a:pt x="3128616" y="11143456"/>
                </a:lnTo>
                <a:lnTo>
                  <a:pt x="3401069" y="10978356"/>
                </a:lnTo>
                <a:lnTo>
                  <a:pt x="3612099" y="9848056"/>
                </a:lnTo>
                <a:close/>
              </a:path>
              <a:path w="13852525" h="11308715">
                <a:moveTo>
                  <a:pt x="9488564" y="10851356"/>
                </a:moveTo>
                <a:lnTo>
                  <a:pt x="8556681" y="10851356"/>
                </a:lnTo>
                <a:lnTo>
                  <a:pt x="9567405" y="11143456"/>
                </a:lnTo>
                <a:lnTo>
                  <a:pt x="9488564" y="10851356"/>
                </a:lnTo>
                <a:close/>
              </a:path>
              <a:path w="13852525" h="11308715">
                <a:moveTo>
                  <a:pt x="5481518" y="9708356"/>
                </a:moveTo>
                <a:lnTo>
                  <a:pt x="5121885" y="10089356"/>
                </a:lnTo>
                <a:lnTo>
                  <a:pt x="5288310" y="11092656"/>
                </a:lnTo>
                <a:lnTo>
                  <a:pt x="5647953" y="10711656"/>
                </a:lnTo>
                <a:lnTo>
                  <a:pt x="5481518" y="9708356"/>
                </a:lnTo>
                <a:close/>
              </a:path>
              <a:path w="13852525" h="11308715">
                <a:moveTo>
                  <a:pt x="13851902" y="10571956"/>
                </a:moveTo>
                <a:lnTo>
                  <a:pt x="13158437" y="10838656"/>
                </a:lnTo>
                <a:lnTo>
                  <a:pt x="13506593" y="11029156"/>
                </a:lnTo>
                <a:lnTo>
                  <a:pt x="13851902" y="10889456"/>
                </a:lnTo>
                <a:lnTo>
                  <a:pt x="13851902" y="10571956"/>
                </a:lnTo>
                <a:close/>
              </a:path>
              <a:path w="13852525" h="11308715">
                <a:moveTo>
                  <a:pt x="6806761" y="10102056"/>
                </a:moveTo>
                <a:lnTo>
                  <a:pt x="6214962" y="10102056"/>
                </a:lnTo>
                <a:lnTo>
                  <a:pt x="6210816" y="10114756"/>
                </a:lnTo>
                <a:lnTo>
                  <a:pt x="6660446" y="10965656"/>
                </a:lnTo>
                <a:lnTo>
                  <a:pt x="6890020" y="10546556"/>
                </a:lnTo>
                <a:lnTo>
                  <a:pt x="7638137" y="10546556"/>
                </a:lnTo>
                <a:lnTo>
                  <a:pt x="7458393" y="10356056"/>
                </a:lnTo>
                <a:lnTo>
                  <a:pt x="6941610" y="10356056"/>
                </a:lnTo>
                <a:lnTo>
                  <a:pt x="6806761" y="10102056"/>
                </a:lnTo>
                <a:close/>
              </a:path>
              <a:path w="13852525" h="11308715">
                <a:moveTo>
                  <a:pt x="11697937" y="10241756"/>
                </a:moveTo>
                <a:lnTo>
                  <a:pt x="10502769" y="10483056"/>
                </a:lnTo>
                <a:lnTo>
                  <a:pt x="10933949" y="10902156"/>
                </a:lnTo>
                <a:lnTo>
                  <a:pt x="12129107" y="10660856"/>
                </a:lnTo>
                <a:lnTo>
                  <a:pt x="11697937" y="10241756"/>
                </a:lnTo>
                <a:close/>
              </a:path>
              <a:path w="13852525" h="11308715">
                <a:moveTo>
                  <a:pt x="4363898" y="9390856"/>
                </a:moveTo>
                <a:lnTo>
                  <a:pt x="4013595" y="9619456"/>
                </a:lnTo>
                <a:lnTo>
                  <a:pt x="3860447" y="10673556"/>
                </a:lnTo>
                <a:lnTo>
                  <a:pt x="4210719" y="10457656"/>
                </a:lnTo>
                <a:lnTo>
                  <a:pt x="4363898" y="9390856"/>
                </a:lnTo>
                <a:close/>
              </a:path>
              <a:path w="13852525" h="11308715">
                <a:moveTo>
                  <a:pt x="10524376" y="10660856"/>
                </a:moveTo>
                <a:lnTo>
                  <a:pt x="9441827" y="10660856"/>
                </a:lnTo>
                <a:lnTo>
                  <a:pt x="10531773" y="10673556"/>
                </a:lnTo>
                <a:lnTo>
                  <a:pt x="10524376" y="10660856"/>
                </a:lnTo>
                <a:close/>
              </a:path>
              <a:path w="13852525" h="11308715">
                <a:moveTo>
                  <a:pt x="9253203" y="10025856"/>
                </a:moveTo>
                <a:lnTo>
                  <a:pt x="7875927" y="10025856"/>
                </a:lnTo>
                <a:lnTo>
                  <a:pt x="8408372" y="10305256"/>
                </a:lnTo>
                <a:lnTo>
                  <a:pt x="8499343" y="10648156"/>
                </a:lnTo>
                <a:lnTo>
                  <a:pt x="10516980" y="10648156"/>
                </a:lnTo>
                <a:lnTo>
                  <a:pt x="10413427" y="10470356"/>
                </a:lnTo>
                <a:lnTo>
                  <a:pt x="9327893" y="10470356"/>
                </a:lnTo>
                <a:lnTo>
                  <a:pt x="8539708" y="10241756"/>
                </a:lnTo>
                <a:lnTo>
                  <a:pt x="8539834" y="10038556"/>
                </a:lnTo>
                <a:lnTo>
                  <a:pt x="9256753" y="10038556"/>
                </a:lnTo>
                <a:lnTo>
                  <a:pt x="9253203" y="10025856"/>
                </a:lnTo>
                <a:close/>
              </a:path>
              <a:path w="13852525" h="11308715">
                <a:moveTo>
                  <a:pt x="9207049" y="9860756"/>
                </a:moveTo>
                <a:lnTo>
                  <a:pt x="7259580" y="9860756"/>
                </a:lnTo>
                <a:lnTo>
                  <a:pt x="7685860" y="10254456"/>
                </a:lnTo>
                <a:lnTo>
                  <a:pt x="7686069" y="10597356"/>
                </a:lnTo>
                <a:lnTo>
                  <a:pt x="8414694" y="10597356"/>
                </a:lnTo>
                <a:lnTo>
                  <a:pt x="7822149" y="10241756"/>
                </a:lnTo>
                <a:lnTo>
                  <a:pt x="7875927" y="10025856"/>
                </a:lnTo>
                <a:lnTo>
                  <a:pt x="9253203" y="10025856"/>
                </a:lnTo>
                <a:lnTo>
                  <a:pt x="9207049" y="9860756"/>
                </a:lnTo>
                <a:close/>
              </a:path>
              <a:path w="13852525" h="11308715">
                <a:moveTo>
                  <a:pt x="13475066" y="9759156"/>
                </a:moveTo>
                <a:lnTo>
                  <a:pt x="12227920" y="10305256"/>
                </a:lnTo>
                <a:lnTo>
                  <a:pt x="12673708" y="10546556"/>
                </a:lnTo>
                <a:lnTo>
                  <a:pt x="13851902" y="10025856"/>
                </a:lnTo>
                <a:lnTo>
                  <a:pt x="13851902" y="9962356"/>
                </a:lnTo>
                <a:lnTo>
                  <a:pt x="13475066" y="9759156"/>
                </a:lnTo>
                <a:close/>
              </a:path>
              <a:path w="13852525" h="11308715">
                <a:moveTo>
                  <a:pt x="918223" y="9301956"/>
                </a:moveTo>
                <a:lnTo>
                  <a:pt x="874706" y="9314656"/>
                </a:lnTo>
                <a:lnTo>
                  <a:pt x="182915" y="10495756"/>
                </a:lnTo>
                <a:lnTo>
                  <a:pt x="226443" y="10470356"/>
                </a:lnTo>
                <a:lnTo>
                  <a:pt x="918223" y="9301956"/>
                </a:lnTo>
                <a:close/>
              </a:path>
              <a:path w="13852525" h="11308715">
                <a:moveTo>
                  <a:pt x="9256753" y="10038556"/>
                </a:moveTo>
                <a:lnTo>
                  <a:pt x="8539834" y="10038556"/>
                </a:lnTo>
                <a:lnTo>
                  <a:pt x="9147072" y="10152856"/>
                </a:lnTo>
                <a:lnTo>
                  <a:pt x="9327893" y="10470356"/>
                </a:lnTo>
                <a:lnTo>
                  <a:pt x="10413427" y="10470356"/>
                </a:lnTo>
                <a:lnTo>
                  <a:pt x="10272891" y="10229056"/>
                </a:lnTo>
                <a:lnTo>
                  <a:pt x="10279707" y="10229056"/>
                </a:lnTo>
                <a:lnTo>
                  <a:pt x="10877850" y="10076656"/>
                </a:lnTo>
                <a:lnTo>
                  <a:pt x="10113807" y="10076656"/>
                </a:lnTo>
                <a:lnTo>
                  <a:pt x="9263854" y="10063956"/>
                </a:lnTo>
                <a:lnTo>
                  <a:pt x="9256753" y="10038556"/>
                </a:lnTo>
                <a:close/>
              </a:path>
              <a:path w="13852525" h="11308715">
                <a:moveTo>
                  <a:pt x="6217188" y="9505156"/>
                </a:moveTo>
                <a:lnTo>
                  <a:pt x="5699250" y="9505156"/>
                </a:lnTo>
                <a:lnTo>
                  <a:pt x="5693554" y="9517856"/>
                </a:lnTo>
                <a:lnTo>
                  <a:pt x="5899569" y="10432256"/>
                </a:lnTo>
                <a:lnTo>
                  <a:pt x="6214962" y="10102056"/>
                </a:lnTo>
                <a:lnTo>
                  <a:pt x="6806761" y="10102056"/>
                </a:lnTo>
                <a:lnTo>
                  <a:pt x="6712367" y="9924256"/>
                </a:lnTo>
                <a:lnTo>
                  <a:pt x="6311860" y="9924256"/>
                </a:lnTo>
                <a:lnTo>
                  <a:pt x="6217188" y="9505156"/>
                </a:lnTo>
                <a:close/>
              </a:path>
              <a:path w="13852525" h="11308715">
                <a:moveTo>
                  <a:pt x="9853036" y="9543256"/>
                </a:moveTo>
                <a:lnTo>
                  <a:pt x="6729292" y="9543256"/>
                </a:lnTo>
                <a:lnTo>
                  <a:pt x="7027000" y="10025856"/>
                </a:lnTo>
                <a:lnTo>
                  <a:pt x="6941610" y="10356056"/>
                </a:lnTo>
                <a:lnTo>
                  <a:pt x="7458393" y="10356056"/>
                </a:lnTo>
                <a:lnTo>
                  <a:pt x="7158818" y="10038556"/>
                </a:lnTo>
                <a:lnTo>
                  <a:pt x="7259580" y="9860756"/>
                </a:lnTo>
                <a:lnTo>
                  <a:pt x="9207049" y="9860756"/>
                </a:lnTo>
                <a:lnTo>
                  <a:pt x="9850537" y="9809956"/>
                </a:lnTo>
                <a:lnTo>
                  <a:pt x="11233329" y="9809956"/>
                </a:lnTo>
                <a:lnTo>
                  <a:pt x="11116350" y="9695656"/>
                </a:lnTo>
                <a:lnTo>
                  <a:pt x="9943571" y="9695656"/>
                </a:lnTo>
                <a:lnTo>
                  <a:pt x="9853036" y="9543256"/>
                </a:lnTo>
                <a:close/>
              </a:path>
              <a:path w="13852525" h="11308715">
                <a:moveTo>
                  <a:pt x="1727580" y="9060656"/>
                </a:moveTo>
                <a:lnTo>
                  <a:pt x="1599951" y="9111456"/>
                </a:lnTo>
                <a:lnTo>
                  <a:pt x="979394" y="10229056"/>
                </a:lnTo>
                <a:lnTo>
                  <a:pt x="1107013" y="10190956"/>
                </a:lnTo>
                <a:lnTo>
                  <a:pt x="1727580" y="9060656"/>
                </a:lnTo>
                <a:close/>
              </a:path>
              <a:path w="13852525" h="11308715">
                <a:moveTo>
                  <a:pt x="5115655" y="8946356"/>
                </a:moveTo>
                <a:lnTo>
                  <a:pt x="4687553" y="9213056"/>
                </a:lnTo>
                <a:lnTo>
                  <a:pt x="4592258" y="10203656"/>
                </a:lnTo>
                <a:lnTo>
                  <a:pt x="5020360" y="9936956"/>
                </a:lnTo>
                <a:lnTo>
                  <a:pt x="5115655" y="8946356"/>
                </a:lnTo>
                <a:close/>
              </a:path>
              <a:path w="13852525" h="11308715">
                <a:moveTo>
                  <a:pt x="11233329" y="9809956"/>
                </a:moveTo>
                <a:lnTo>
                  <a:pt x="9850537" y="9809956"/>
                </a:lnTo>
                <a:lnTo>
                  <a:pt x="10113807" y="10076656"/>
                </a:lnTo>
                <a:lnTo>
                  <a:pt x="10877850" y="10076656"/>
                </a:lnTo>
                <a:lnTo>
                  <a:pt x="11376302" y="9949656"/>
                </a:lnTo>
                <a:lnTo>
                  <a:pt x="11233329" y="9809956"/>
                </a:lnTo>
                <a:close/>
              </a:path>
              <a:path w="13852525" h="11308715">
                <a:moveTo>
                  <a:pt x="12433862" y="9213056"/>
                </a:moveTo>
                <a:lnTo>
                  <a:pt x="11297383" y="9771856"/>
                </a:lnTo>
                <a:lnTo>
                  <a:pt x="11840833" y="10063956"/>
                </a:lnTo>
                <a:lnTo>
                  <a:pt x="12977322" y="9505156"/>
                </a:lnTo>
                <a:lnTo>
                  <a:pt x="12433862" y="9213056"/>
                </a:lnTo>
                <a:close/>
              </a:path>
              <a:path w="13852525" h="11308715">
                <a:moveTo>
                  <a:pt x="2536927" y="8832056"/>
                </a:moveTo>
                <a:lnTo>
                  <a:pt x="2325217" y="8908256"/>
                </a:lnTo>
                <a:lnTo>
                  <a:pt x="1775893" y="9975056"/>
                </a:lnTo>
                <a:lnTo>
                  <a:pt x="1987583" y="9911556"/>
                </a:lnTo>
                <a:lnTo>
                  <a:pt x="2536927" y="8832056"/>
                </a:lnTo>
                <a:close/>
              </a:path>
              <a:path w="13852525" h="11308715">
                <a:moveTo>
                  <a:pt x="10489852" y="9111456"/>
                </a:moveTo>
                <a:lnTo>
                  <a:pt x="6315661" y="9111456"/>
                </a:lnTo>
                <a:lnTo>
                  <a:pt x="6472200" y="9644856"/>
                </a:lnTo>
                <a:lnTo>
                  <a:pt x="6311860" y="9924256"/>
                </a:lnTo>
                <a:lnTo>
                  <a:pt x="6712367" y="9924256"/>
                </a:lnTo>
                <a:lnTo>
                  <a:pt x="6591003" y="9695656"/>
                </a:lnTo>
                <a:lnTo>
                  <a:pt x="6729292" y="9543256"/>
                </a:lnTo>
                <a:lnTo>
                  <a:pt x="9853036" y="9543256"/>
                </a:lnTo>
                <a:lnTo>
                  <a:pt x="9830402" y="9505156"/>
                </a:lnTo>
                <a:lnTo>
                  <a:pt x="10466644" y="9289256"/>
                </a:lnTo>
                <a:lnTo>
                  <a:pt x="11532261" y="9289256"/>
                </a:lnTo>
                <a:lnTo>
                  <a:pt x="11783015" y="9149556"/>
                </a:lnTo>
                <a:lnTo>
                  <a:pt x="10527909" y="9149556"/>
                </a:lnTo>
                <a:lnTo>
                  <a:pt x="10489852" y="9111456"/>
                </a:lnTo>
                <a:close/>
              </a:path>
              <a:path w="13852525" h="11308715">
                <a:moveTo>
                  <a:pt x="5854782" y="8819356"/>
                </a:moveTo>
                <a:lnTo>
                  <a:pt x="5368265" y="8819356"/>
                </a:lnTo>
                <a:lnTo>
                  <a:pt x="5361413" y="8821283"/>
                </a:lnTo>
                <a:lnTo>
                  <a:pt x="5324057" y="9746456"/>
                </a:lnTo>
                <a:lnTo>
                  <a:pt x="5699250" y="9505156"/>
                </a:lnTo>
                <a:lnTo>
                  <a:pt x="6217188" y="9505156"/>
                </a:lnTo>
                <a:lnTo>
                  <a:pt x="6185631" y="9365456"/>
                </a:lnTo>
                <a:lnTo>
                  <a:pt x="5832366" y="9365456"/>
                </a:lnTo>
                <a:lnTo>
                  <a:pt x="5854782" y="8819356"/>
                </a:lnTo>
                <a:close/>
              </a:path>
              <a:path w="13852525" h="11308715">
                <a:moveTo>
                  <a:pt x="3346275" y="8603456"/>
                </a:moveTo>
                <a:lnTo>
                  <a:pt x="3050472" y="8692356"/>
                </a:lnTo>
                <a:lnTo>
                  <a:pt x="2572382" y="9721056"/>
                </a:lnTo>
                <a:lnTo>
                  <a:pt x="2868174" y="9619456"/>
                </a:lnTo>
                <a:lnTo>
                  <a:pt x="3346275" y="8603456"/>
                </a:lnTo>
                <a:close/>
              </a:path>
              <a:path w="13852525" h="11308715">
                <a:moveTo>
                  <a:pt x="11532261" y="9289256"/>
                </a:moveTo>
                <a:lnTo>
                  <a:pt x="10466644" y="9289256"/>
                </a:lnTo>
                <a:lnTo>
                  <a:pt x="10798718" y="9467056"/>
                </a:lnTo>
                <a:lnTo>
                  <a:pt x="9943571" y="9695656"/>
                </a:lnTo>
                <a:lnTo>
                  <a:pt x="11116350" y="9695656"/>
                </a:lnTo>
                <a:lnTo>
                  <a:pt x="10999371" y="9581356"/>
                </a:lnTo>
                <a:lnTo>
                  <a:pt x="11007958" y="9581356"/>
                </a:lnTo>
                <a:lnTo>
                  <a:pt x="11532261" y="9289256"/>
                </a:lnTo>
                <a:close/>
              </a:path>
              <a:path w="13852525" h="11308715">
                <a:moveTo>
                  <a:pt x="4155632" y="8374856"/>
                </a:moveTo>
                <a:lnTo>
                  <a:pt x="3775727" y="8489156"/>
                </a:lnTo>
                <a:lnTo>
                  <a:pt x="3368860" y="9454356"/>
                </a:lnTo>
                <a:lnTo>
                  <a:pt x="3748765" y="9340056"/>
                </a:lnTo>
                <a:lnTo>
                  <a:pt x="4155632" y="8374856"/>
                </a:lnTo>
                <a:close/>
              </a:path>
              <a:path w="13852525" h="11308715">
                <a:moveTo>
                  <a:pt x="11727822" y="8590756"/>
                </a:moveTo>
                <a:lnTo>
                  <a:pt x="6039638" y="8590756"/>
                </a:lnTo>
                <a:lnTo>
                  <a:pt x="6052663" y="9136856"/>
                </a:lnTo>
                <a:lnTo>
                  <a:pt x="5832366" y="9365456"/>
                </a:lnTo>
                <a:lnTo>
                  <a:pt x="6185631" y="9365456"/>
                </a:lnTo>
                <a:lnTo>
                  <a:pt x="6151205" y="9213056"/>
                </a:lnTo>
                <a:lnTo>
                  <a:pt x="6315661" y="9111456"/>
                </a:lnTo>
                <a:lnTo>
                  <a:pt x="10489852" y="9111456"/>
                </a:lnTo>
                <a:lnTo>
                  <a:pt x="10362993" y="8984456"/>
                </a:lnTo>
                <a:lnTo>
                  <a:pt x="10946389" y="8603456"/>
                </a:lnTo>
                <a:lnTo>
                  <a:pt x="11714521" y="8603456"/>
                </a:lnTo>
                <a:lnTo>
                  <a:pt x="11727822" y="8590756"/>
                </a:lnTo>
                <a:close/>
              </a:path>
              <a:path w="13852525" h="11308715">
                <a:moveTo>
                  <a:pt x="13851902" y="8451056"/>
                </a:moveTo>
                <a:lnTo>
                  <a:pt x="12983206" y="9124156"/>
                </a:lnTo>
                <a:lnTo>
                  <a:pt x="13494719" y="9251156"/>
                </a:lnTo>
                <a:lnTo>
                  <a:pt x="13851902" y="8959056"/>
                </a:lnTo>
                <a:lnTo>
                  <a:pt x="13851902" y="8451056"/>
                </a:lnTo>
                <a:close/>
              </a:path>
              <a:path w="13852525" h="11308715">
                <a:moveTo>
                  <a:pt x="4964979" y="8133556"/>
                </a:moveTo>
                <a:lnTo>
                  <a:pt x="4500993" y="8285956"/>
                </a:lnTo>
                <a:lnTo>
                  <a:pt x="4165328" y="9200356"/>
                </a:lnTo>
                <a:lnTo>
                  <a:pt x="4629345" y="9047956"/>
                </a:lnTo>
                <a:lnTo>
                  <a:pt x="4964979" y="8133556"/>
                </a:lnTo>
                <a:close/>
              </a:path>
              <a:path w="13852525" h="11308715">
                <a:moveTo>
                  <a:pt x="11714521" y="8603456"/>
                </a:moveTo>
                <a:lnTo>
                  <a:pt x="10946389" y="8603456"/>
                </a:lnTo>
                <a:lnTo>
                  <a:pt x="11327843" y="8692356"/>
                </a:lnTo>
                <a:lnTo>
                  <a:pt x="10527909" y="9149556"/>
                </a:lnTo>
                <a:lnTo>
                  <a:pt x="11783015" y="9149556"/>
                </a:lnTo>
                <a:lnTo>
                  <a:pt x="12033769" y="9009856"/>
                </a:lnTo>
                <a:lnTo>
                  <a:pt x="11558349" y="8743156"/>
                </a:lnTo>
                <a:lnTo>
                  <a:pt x="11568202" y="8743156"/>
                </a:lnTo>
                <a:lnTo>
                  <a:pt x="11714521" y="8603456"/>
                </a:lnTo>
                <a:close/>
              </a:path>
              <a:path w="13852525" h="11308715">
                <a:moveTo>
                  <a:pt x="12901020" y="7993856"/>
                </a:moveTo>
                <a:lnTo>
                  <a:pt x="11907469" y="8857456"/>
                </a:lnTo>
                <a:lnTo>
                  <a:pt x="12531471" y="8997156"/>
                </a:lnTo>
                <a:lnTo>
                  <a:pt x="13525022" y="8133556"/>
                </a:lnTo>
                <a:lnTo>
                  <a:pt x="12901020" y="7993856"/>
                </a:lnTo>
                <a:close/>
              </a:path>
              <a:path w="13852525" h="11308715">
                <a:moveTo>
                  <a:pt x="5725039" y="8070056"/>
                </a:moveTo>
                <a:lnTo>
                  <a:pt x="5233589" y="8070056"/>
                </a:lnTo>
                <a:lnTo>
                  <a:pt x="5226178" y="8070286"/>
                </a:lnTo>
                <a:lnTo>
                  <a:pt x="4961838" y="8933656"/>
                </a:lnTo>
                <a:lnTo>
                  <a:pt x="5361413" y="8821283"/>
                </a:lnTo>
                <a:lnTo>
                  <a:pt x="5361491" y="8819356"/>
                </a:lnTo>
                <a:lnTo>
                  <a:pt x="5854782" y="8819356"/>
                </a:lnTo>
                <a:lnTo>
                  <a:pt x="5858953" y="8717756"/>
                </a:lnTo>
                <a:lnTo>
                  <a:pt x="5526627" y="8717756"/>
                </a:lnTo>
                <a:lnTo>
                  <a:pt x="5725039" y="8070056"/>
                </a:lnTo>
                <a:close/>
              </a:path>
              <a:path w="13852525" h="11308715">
                <a:moveTo>
                  <a:pt x="5368265" y="8819356"/>
                </a:moveTo>
                <a:lnTo>
                  <a:pt x="5361491" y="8819356"/>
                </a:lnTo>
                <a:lnTo>
                  <a:pt x="5361413" y="8821283"/>
                </a:lnTo>
                <a:lnTo>
                  <a:pt x="5368265" y="8819356"/>
                </a:lnTo>
                <a:close/>
              </a:path>
              <a:path w="13852525" h="11308715">
                <a:moveTo>
                  <a:pt x="11034068" y="8031956"/>
                </a:moveTo>
                <a:lnTo>
                  <a:pt x="5911840" y="8031956"/>
                </a:lnTo>
                <a:lnTo>
                  <a:pt x="5788671" y="8552656"/>
                </a:lnTo>
                <a:lnTo>
                  <a:pt x="5526627" y="8717756"/>
                </a:lnTo>
                <a:lnTo>
                  <a:pt x="5858953" y="8717756"/>
                </a:lnTo>
                <a:lnTo>
                  <a:pt x="5861559" y="8654256"/>
                </a:lnTo>
                <a:lnTo>
                  <a:pt x="6039638" y="8590756"/>
                </a:lnTo>
                <a:lnTo>
                  <a:pt x="11727822" y="8590756"/>
                </a:lnTo>
                <a:lnTo>
                  <a:pt x="11887442" y="8438356"/>
                </a:lnTo>
                <a:lnTo>
                  <a:pt x="10969582" y="8438356"/>
                </a:lnTo>
                <a:lnTo>
                  <a:pt x="10761483" y="8324056"/>
                </a:lnTo>
                <a:lnTo>
                  <a:pt x="11034068" y="8031956"/>
                </a:lnTo>
                <a:close/>
              </a:path>
              <a:path w="13852525" h="11308715">
                <a:moveTo>
                  <a:pt x="11954577" y="7790656"/>
                </a:moveTo>
                <a:lnTo>
                  <a:pt x="11654158" y="7790656"/>
                </a:lnTo>
                <a:lnTo>
                  <a:pt x="10969582" y="8438356"/>
                </a:lnTo>
                <a:lnTo>
                  <a:pt x="11887442" y="8438356"/>
                </a:lnTo>
                <a:lnTo>
                  <a:pt x="12446113" y="7904956"/>
                </a:lnTo>
                <a:lnTo>
                  <a:pt x="11954577" y="7790656"/>
                </a:lnTo>
                <a:close/>
              </a:path>
              <a:path w="13852525" h="11308715">
                <a:moveTo>
                  <a:pt x="979970" y="7396956"/>
                </a:moveTo>
                <a:lnTo>
                  <a:pt x="935060" y="7409656"/>
                </a:lnTo>
                <a:lnTo>
                  <a:pt x="0" y="8349456"/>
                </a:lnTo>
                <a:lnTo>
                  <a:pt x="44899" y="8336756"/>
                </a:lnTo>
                <a:lnTo>
                  <a:pt x="979970" y="7396956"/>
                </a:lnTo>
                <a:close/>
              </a:path>
              <a:path w="13852525" h="11308715">
                <a:moveTo>
                  <a:pt x="1789442" y="7384256"/>
                </a:moveTo>
                <a:lnTo>
                  <a:pt x="1660137" y="7396956"/>
                </a:lnTo>
                <a:lnTo>
                  <a:pt x="804153" y="8298656"/>
                </a:lnTo>
                <a:lnTo>
                  <a:pt x="933427" y="8298656"/>
                </a:lnTo>
                <a:lnTo>
                  <a:pt x="1789442" y="7384256"/>
                </a:lnTo>
                <a:close/>
              </a:path>
              <a:path w="13852525" h="11308715">
                <a:moveTo>
                  <a:pt x="2598884" y="7371556"/>
                </a:moveTo>
                <a:lnTo>
                  <a:pt x="2385225" y="7384256"/>
                </a:lnTo>
                <a:lnTo>
                  <a:pt x="1608296" y="8260556"/>
                </a:lnTo>
                <a:lnTo>
                  <a:pt x="1821944" y="8247856"/>
                </a:lnTo>
                <a:lnTo>
                  <a:pt x="2598884" y="7371556"/>
                </a:lnTo>
                <a:close/>
              </a:path>
              <a:path w="13852525" h="11308715">
                <a:moveTo>
                  <a:pt x="3408325" y="7358856"/>
                </a:moveTo>
                <a:lnTo>
                  <a:pt x="3110324" y="7371556"/>
                </a:lnTo>
                <a:lnTo>
                  <a:pt x="2412450" y="8222456"/>
                </a:lnTo>
                <a:lnTo>
                  <a:pt x="2710472" y="8197056"/>
                </a:lnTo>
                <a:lnTo>
                  <a:pt x="3408325" y="7358856"/>
                </a:lnTo>
                <a:close/>
              </a:path>
              <a:path w="13852525" h="11308715">
                <a:moveTo>
                  <a:pt x="4217798" y="7346156"/>
                </a:moveTo>
                <a:lnTo>
                  <a:pt x="3835401" y="7358856"/>
                </a:lnTo>
                <a:lnTo>
                  <a:pt x="3216593" y="8171656"/>
                </a:lnTo>
                <a:lnTo>
                  <a:pt x="3598979" y="8158956"/>
                </a:lnTo>
                <a:lnTo>
                  <a:pt x="4217798" y="7346156"/>
                </a:lnTo>
                <a:close/>
              </a:path>
              <a:path w="13852525" h="11308715">
                <a:moveTo>
                  <a:pt x="5027260" y="7333456"/>
                </a:moveTo>
                <a:lnTo>
                  <a:pt x="4560478" y="7346156"/>
                </a:lnTo>
                <a:lnTo>
                  <a:pt x="4020736" y="8133556"/>
                </a:lnTo>
                <a:lnTo>
                  <a:pt x="4487507" y="8108156"/>
                </a:lnTo>
                <a:lnTo>
                  <a:pt x="5027260" y="7333456"/>
                </a:lnTo>
                <a:close/>
              </a:path>
              <a:path w="13852525" h="11308715">
                <a:moveTo>
                  <a:pt x="11539800" y="6863556"/>
                </a:moveTo>
                <a:lnTo>
                  <a:pt x="5944960" y="6863556"/>
                </a:lnTo>
                <a:lnTo>
                  <a:pt x="6091165" y="6939756"/>
                </a:lnTo>
                <a:lnTo>
                  <a:pt x="5750913" y="7320756"/>
                </a:lnTo>
                <a:lnTo>
                  <a:pt x="5465456" y="7333456"/>
                </a:lnTo>
                <a:lnTo>
                  <a:pt x="5285566" y="7333456"/>
                </a:lnTo>
                <a:lnTo>
                  <a:pt x="4824879" y="8082756"/>
                </a:lnTo>
                <a:lnTo>
                  <a:pt x="5226178" y="8070286"/>
                </a:lnTo>
                <a:lnTo>
                  <a:pt x="5226249" y="8070056"/>
                </a:lnTo>
                <a:lnTo>
                  <a:pt x="5725039" y="8070056"/>
                </a:lnTo>
                <a:lnTo>
                  <a:pt x="5732820" y="8044656"/>
                </a:lnTo>
                <a:lnTo>
                  <a:pt x="5911840" y="8031956"/>
                </a:lnTo>
                <a:lnTo>
                  <a:pt x="11034068" y="8031956"/>
                </a:lnTo>
                <a:lnTo>
                  <a:pt x="11045920" y="8019256"/>
                </a:lnTo>
                <a:lnTo>
                  <a:pt x="5405133" y="8019256"/>
                </a:lnTo>
                <a:lnTo>
                  <a:pt x="5764379" y="7435056"/>
                </a:lnTo>
                <a:lnTo>
                  <a:pt x="11064475" y="7435056"/>
                </a:lnTo>
                <a:lnTo>
                  <a:pt x="11337424" y="6927056"/>
                </a:lnTo>
                <a:lnTo>
                  <a:pt x="11539800" y="6863556"/>
                </a:lnTo>
                <a:close/>
              </a:path>
              <a:path w="13852525" h="11308715">
                <a:moveTo>
                  <a:pt x="5233589" y="8070056"/>
                </a:moveTo>
                <a:lnTo>
                  <a:pt x="5226249" y="8070056"/>
                </a:lnTo>
                <a:lnTo>
                  <a:pt x="5226178" y="8070286"/>
                </a:lnTo>
                <a:lnTo>
                  <a:pt x="5233589" y="8070056"/>
                </a:lnTo>
                <a:close/>
              </a:path>
              <a:path w="13852525" h="11308715">
                <a:moveTo>
                  <a:pt x="11064475" y="7435056"/>
                </a:moveTo>
                <a:lnTo>
                  <a:pt x="5764379" y="7435056"/>
                </a:lnTo>
                <a:lnTo>
                  <a:pt x="5932290" y="7473156"/>
                </a:lnTo>
                <a:lnTo>
                  <a:pt x="5689010" y="7930356"/>
                </a:lnTo>
                <a:lnTo>
                  <a:pt x="5405133" y="8019256"/>
                </a:lnTo>
                <a:lnTo>
                  <a:pt x="11045920" y="8019256"/>
                </a:lnTo>
                <a:lnTo>
                  <a:pt x="11247395" y="7803356"/>
                </a:lnTo>
                <a:lnTo>
                  <a:pt x="11654158" y="7790656"/>
                </a:lnTo>
                <a:lnTo>
                  <a:pt x="11954577" y="7790656"/>
                </a:lnTo>
                <a:lnTo>
                  <a:pt x="11899962" y="7777956"/>
                </a:lnTo>
                <a:lnTo>
                  <a:pt x="11910475" y="7777956"/>
                </a:lnTo>
                <a:lnTo>
                  <a:pt x="11996729" y="7638256"/>
                </a:lnTo>
                <a:lnTo>
                  <a:pt x="11228548" y="7638256"/>
                </a:lnTo>
                <a:lnTo>
                  <a:pt x="10989414" y="7574756"/>
                </a:lnTo>
                <a:lnTo>
                  <a:pt x="11064475" y="7435056"/>
                </a:lnTo>
                <a:close/>
              </a:path>
              <a:path w="13852525" h="11308715">
                <a:moveTo>
                  <a:pt x="13715058" y="6647656"/>
                </a:moveTo>
                <a:lnTo>
                  <a:pt x="13049916" y="6673056"/>
                </a:lnTo>
                <a:lnTo>
                  <a:pt x="12278526" y="7790656"/>
                </a:lnTo>
                <a:lnTo>
                  <a:pt x="12943658" y="7765256"/>
                </a:lnTo>
                <a:lnTo>
                  <a:pt x="13715058" y="6647656"/>
                </a:lnTo>
                <a:close/>
              </a:path>
              <a:path w="13852525" h="11308715">
                <a:moveTo>
                  <a:pt x="13851902" y="7219156"/>
                </a:moveTo>
                <a:lnTo>
                  <a:pt x="13431926" y="7765256"/>
                </a:lnTo>
                <a:lnTo>
                  <a:pt x="13851902" y="7752556"/>
                </a:lnTo>
                <a:lnTo>
                  <a:pt x="13851902" y="7219156"/>
                </a:lnTo>
                <a:close/>
              </a:path>
              <a:path w="13852525" h="11308715">
                <a:moveTo>
                  <a:pt x="12514256" y="6800056"/>
                </a:moveTo>
                <a:lnTo>
                  <a:pt x="11742176" y="6800056"/>
                </a:lnTo>
                <a:lnTo>
                  <a:pt x="11228548" y="7638256"/>
                </a:lnTo>
                <a:lnTo>
                  <a:pt x="11996729" y="7638256"/>
                </a:lnTo>
                <a:lnTo>
                  <a:pt x="12514256" y="6800056"/>
                </a:lnTo>
                <a:close/>
              </a:path>
              <a:path w="13852525" h="11308715">
                <a:moveTo>
                  <a:pt x="5518683" y="6653162"/>
                </a:moveTo>
                <a:lnTo>
                  <a:pt x="4909473" y="7244556"/>
                </a:lnTo>
                <a:lnTo>
                  <a:pt x="5292969" y="7333456"/>
                </a:lnTo>
                <a:lnTo>
                  <a:pt x="5465456" y="7333456"/>
                </a:lnTo>
                <a:lnTo>
                  <a:pt x="5944960" y="6863556"/>
                </a:lnTo>
                <a:lnTo>
                  <a:pt x="11539800" y="6863556"/>
                </a:lnTo>
                <a:lnTo>
                  <a:pt x="11742176" y="6800056"/>
                </a:lnTo>
                <a:lnTo>
                  <a:pt x="12514256" y="6800056"/>
                </a:lnTo>
                <a:lnTo>
                  <a:pt x="12529939" y="6774656"/>
                </a:lnTo>
                <a:lnTo>
                  <a:pt x="11020240" y="6774656"/>
                </a:lnTo>
                <a:lnTo>
                  <a:pt x="11026344" y="6749256"/>
                </a:lnTo>
                <a:lnTo>
                  <a:pt x="5960991" y="6749256"/>
                </a:lnTo>
                <a:lnTo>
                  <a:pt x="5693135" y="6685756"/>
                </a:lnTo>
                <a:lnTo>
                  <a:pt x="5737997" y="6660356"/>
                </a:lnTo>
                <a:lnTo>
                  <a:pt x="5531297" y="6660356"/>
                </a:lnTo>
                <a:lnTo>
                  <a:pt x="5518683" y="6653162"/>
                </a:lnTo>
                <a:close/>
              </a:path>
              <a:path w="13852525" h="11308715">
                <a:moveTo>
                  <a:pt x="4847957" y="6482556"/>
                </a:moveTo>
                <a:lnTo>
                  <a:pt x="4151925" y="7079456"/>
                </a:lnTo>
                <a:lnTo>
                  <a:pt x="4590069" y="7181056"/>
                </a:lnTo>
                <a:lnTo>
                  <a:pt x="5286111" y="6584156"/>
                </a:lnTo>
                <a:lnTo>
                  <a:pt x="4847957" y="6482556"/>
                </a:lnTo>
                <a:close/>
              </a:path>
              <a:path w="13852525" h="11308715">
                <a:moveTo>
                  <a:pt x="4171558" y="6304756"/>
                </a:moveTo>
                <a:lnTo>
                  <a:pt x="3394367" y="6914356"/>
                </a:lnTo>
                <a:lnTo>
                  <a:pt x="3753519" y="7003256"/>
                </a:lnTo>
                <a:lnTo>
                  <a:pt x="4530731" y="6393656"/>
                </a:lnTo>
                <a:lnTo>
                  <a:pt x="4171558" y="6304756"/>
                </a:lnTo>
                <a:close/>
              </a:path>
              <a:path w="13852525" h="11308715">
                <a:moveTo>
                  <a:pt x="3495139" y="6139656"/>
                </a:moveTo>
                <a:lnTo>
                  <a:pt x="2636809" y="6761956"/>
                </a:lnTo>
                <a:lnTo>
                  <a:pt x="2916968" y="6825456"/>
                </a:lnTo>
                <a:lnTo>
                  <a:pt x="3775330" y="6203156"/>
                </a:lnTo>
                <a:lnTo>
                  <a:pt x="3495139" y="6139656"/>
                </a:lnTo>
                <a:close/>
              </a:path>
              <a:path w="13852525" h="11308715">
                <a:moveTo>
                  <a:pt x="12278779" y="5809456"/>
                </a:moveTo>
                <a:lnTo>
                  <a:pt x="11571134" y="5809456"/>
                </a:lnTo>
                <a:lnTo>
                  <a:pt x="11275332" y="6774656"/>
                </a:lnTo>
                <a:lnTo>
                  <a:pt x="12529939" y="6774656"/>
                </a:lnTo>
                <a:lnTo>
                  <a:pt x="12561304" y="6723856"/>
                </a:lnTo>
                <a:lnTo>
                  <a:pt x="11986744" y="6723856"/>
                </a:lnTo>
                <a:lnTo>
                  <a:pt x="11997286" y="6723626"/>
                </a:lnTo>
                <a:lnTo>
                  <a:pt x="12278779" y="5809456"/>
                </a:lnTo>
                <a:close/>
              </a:path>
              <a:path w="13852525" h="11308715">
                <a:moveTo>
                  <a:pt x="11117907" y="6368256"/>
                </a:moveTo>
                <a:lnTo>
                  <a:pt x="6253903" y="6368256"/>
                </a:lnTo>
                <a:lnTo>
                  <a:pt x="6369868" y="6482556"/>
                </a:lnTo>
                <a:lnTo>
                  <a:pt x="5960991" y="6749256"/>
                </a:lnTo>
                <a:lnTo>
                  <a:pt x="11026344" y="6749256"/>
                </a:lnTo>
                <a:lnTo>
                  <a:pt x="11117907" y="6368256"/>
                </a:lnTo>
                <a:close/>
              </a:path>
              <a:path w="13852525" h="11308715">
                <a:moveTo>
                  <a:pt x="11997286" y="6723626"/>
                </a:moveTo>
                <a:lnTo>
                  <a:pt x="11986744" y="6723856"/>
                </a:lnTo>
                <a:lnTo>
                  <a:pt x="11997215" y="6723856"/>
                </a:lnTo>
                <a:lnTo>
                  <a:pt x="11997286" y="6723626"/>
                </a:lnTo>
                <a:close/>
              </a:path>
              <a:path w="13852525" h="11308715">
                <a:moveTo>
                  <a:pt x="12569146" y="6711156"/>
                </a:moveTo>
                <a:lnTo>
                  <a:pt x="11997286" y="6723626"/>
                </a:lnTo>
                <a:lnTo>
                  <a:pt x="11997215" y="6723856"/>
                </a:lnTo>
                <a:lnTo>
                  <a:pt x="12561304" y="6723856"/>
                </a:lnTo>
                <a:lnTo>
                  <a:pt x="12569146" y="6711156"/>
                </a:lnTo>
                <a:close/>
              </a:path>
              <a:path w="13852525" h="11308715">
                <a:moveTo>
                  <a:pt x="5524355" y="6647656"/>
                </a:moveTo>
                <a:lnTo>
                  <a:pt x="5518683" y="6653162"/>
                </a:lnTo>
                <a:lnTo>
                  <a:pt x="5531297" y="6660356"/>
                </a:lnTo>
                <a:lnTo>
                  <a:pt x="5524355" y="6647656"/>
                </a:lnTo>
                <a:close/>
              </a:path>
              <a:path w="13852525" h="11308715">
                <a:moveTo>
                  <a:pt x="5760427" y="6647656"/>
                </a:moveTo>
                <a:lnTo>
                  <a:pt x="5524355" y="6647656"/>
                </a:lnTo>
                <a:lnTo>
                  <a:pt x="5531297" y="6660356"/>
                </a:lnTo>
                <a:lnTo>
                  <a:pt x="5737997" y="6660356"/>
                </a:lnTo>
                <a:lnTo>
                  <a:pt x="5760427" y="6647656"/>
                </a:lnTo>
                <a:close/>
              </a:path>
              <a:path w="13852525" h="11308715">
                <a:moveTo>
                  <a:pt x="6424317" y="5606831"/>
                </a:moveTo>
                <a:lnTo>
                  <a:pt x="5657293" y="5809456"/>
                </a:lnTo>
                <a:lnTo>
                  <a:pt x="5922374" y="6063456"/>
                </a:lnTo>
                <a:lnTo>
                  <a:pt x="5916343" y="6063456"/>
                </a:lnTo>
                <a:lnTo>
                  <a:pt x="5197244" y="6469856"/>
                </a:lnTo>
                <a:lnTo>
                  <a:pt x="5518683" y="6653162"/>
                </a:lnTo>
                <a:lnTo>
                  <a:pt x="5524355" y="6647656"/>
                </a:lnTo>
                <a:lnTo>
                  <a:pt x="5760427" y="6647656"/>
                </a:lnTo>
                <a:lnTo>
                  <a:pt x="6253903" y="6368256"/>
                </a:lnTo>
                <a:lnTo>
                  <a:pt x="11117907" y="6368256"/>
                </a:lnTo>
                <a:lnTo>
                  <a:pt x="11142323" y="6266656"/>
                </a:lnTo>
                <a:lnTo>
                  <a:pt x="6296677" y="6266656"/>
                </a:lnTo>
                <a:lnTo>
                  <a:pt x="6063354" y="6139656"/>
                </a:lnTo>
                <a:lnTo>
                  <a:pt x="6663200" y="5987256"/>
                </a:lnTo>
                <a:lnTo>
                  <a:pt x="10839816" y="5987256"/>
                </a:lnTo>
                <a:lnTo>
                  <a:pt x="10837873" y="5898356"/>
                </a:lnTo>
                <a:lnTo>
                  <a:pt x="6728318" y="5898356"/>
                </a:lnTo>
                <a:lnTo>
                  <a:pt x="6543162" y="5720556"/>
                </a:lnTo>
                <a:lnTo>
                  <a:pt x="7526064" y="5720556"/>
                </a:lnTo>
                <a:lnTo>
                  <a:pt x="7221518" y="5657056"/>
                </a:lnTo>
                <a:lnTo>
                  <a:pt x="7199043" y="5618956"/>
                </a:lnTo>
                <a:lnTo>
                  <a:pt x="6431280" y="5618956"/>
                </a:lnTo>
                <a:lnTo>
                  <a:pt x="6424317" y="5606831"/>
                </a:lnTo>
                <a:close/>
              </a:path>
              <a:path w="13852525" h="11308715">
                <a:moveTo>
                  <a:pt x="2818762" y="5961856"/>
                </a:moveTo>
                <a:lnTo>
                  <a:pt x="1879251" y="6596856"/>
                </a:lnTo>
                <a:lnTo>
                  <a:pt x="2080439" y="6634956"/>
                </a:lnTo>
                <a:lnTo>
                  <a:pt x="3019960" y="5999956"/>
                </a:lnTo>
                <a:lnTo>
                  <a:pt x="2818762" y="5961856"/>
                </a:lnTo>
                <a:close/>
              </a:path>
              <a:path w="13852525" h="11308715">
                <a:moveTo>
                  <a:pt x="13512185" y="5123656"/>
                </a:moveTo>
                <a:lnTo>
                  <a:pt x="12850645" y="5326856"/>
                </a:lnTo>
                <a:lnTo>
                  <a:pt x="12369675" y="6634956"/>
                </a:lnTo>
                <a:lnTo>
                  <a:pt x="13031205" y="6431756"/>
                </a:lnTo>
                <a:lnTo>
                  <a:pt x="13512185" y="5123656"/>
                </a:lnTo>
                <a:close/>
              </a:path>
              <a:path w="13852525" h="11308715">
                <a:moveTo>
                  <a:pt x="2142343" y="5784056"/>
                </a:moveTo>
                <a:lnTo>
                  <a:pt x="1121683" y="6431756"/>
                </a:lnTo>
                <a:lnTo>
                  <a:pt x="1243888" y="6457156"/>
                </a:lnTo>
                <a:lnTo>
                  <a:pt x="2264569" y="5809456"/>
                </a:lnTo>
                <a:lnTo>
                  <a:pt x="2142343" y="5784056"/>
                </a:lnTo>
                <a:close/>
              </a:path>
              <a:path w="13852525" h="11308715">
                <a:moveTo>
                  <a:pt x="5331094" y="5733256"/>
                </a:moveTo>
                <a:lnTo>
                  <a:pt x="4534301" y="6126956"/>
                </a:lnTo>
                <a:lnTo>
                  <a:pt x="4916153" y="6330156"/>
                </a:lnTo>
                <a:lnTo>
                  <a:pt x="5712935" y="5936456"/>
                </a:lnTo>
                <a:lnTo>
                  <a:pt x="5331094" y="5733256"/>
                </a:lnTo>
                <a:close/>
              </a:path>
              <a:path w="13852525" h="11308715">
                <a:moveTo>
                  <a:pt x="13851902" y="5530056"/>
                </a:moveTo>
                <a:lnTo>
                  <a:pt x="13523546" y="6304756"/>
                </a:lnTo>
                <a:lnTo>
                  <a:pt x="13851902" y="6203156"/>
                </a:lnTo>
                <a:lnTo>
                  <a:pt x="13851902" y="5530056"/>
                </a:lnTo>
                <a:close/>
              </a:path>
              <a:path w="13852525" h="11308715">
                <a:moveTo>
                  <a:pt x="1509179" y="5618956"/>
                </a:moveTo>
                <a:lnTo>
                  <a:pt x="1465955" y="5618956"/>
                </a:lnTo>
                <a:lnTo>
                  <a:pt x="364135" y="6266656"/>
                </a:lnTo>
                <a:lnTo>
                  <a:pt x="407359" y="6266656"/>
                </a:lnTo>
                <a:lnTo>
                  <a:pt x="1509179" y="5618956"/>
                </a:lnTo>
                <a:close/>
              </a:path>
              <a:path w="13852525" h="11308715">
                <a:moveTo>
                  <a:pt x="11840169" y="4882356"/>
                </a:moveTo>
                <a:lnTo>
                  <a:pt x="11137440" y="4882356"/>
                </a:lnTo>
                <a:lnTo>
                  <a:pt x="11093704" y="5898356"/>
                </a:lnTo>
                <a:lnTo>
                  <a:pt x="10839816" y="5987256"/>
                </a:lnTo>
                <a:lnTo>
                  <a:pt x="6663200" y="5987256"/>
                </a:lnTo>
                <a:lnTo>
                  <a:pt x="6742904" y="6126956"/>
                </a:lnTo>
                <a:lnTo>
                  <a:pt x="6296677" y="6266656"/>
                </a:lnTo>
                <a:lnTo>
                  <a:pt x="11142323" y="6266656"/>
                </a:lnTo>
                <a:lnTo>
                  <a:pt x="11197261" y="6038056"/>
                </a:lnTo>
                <a:lnTo>
                  <a:pt x="11571134" y="5809456"/>
                </a:lnTo>
                <a:lnTo>
                  <a:pt x="12278779" y="5809456"/>
                </a:lnTo>
                <a:lnTo>
                  <a:pt x="12321796" y="5669756"/>
                </a:lnTo>
                <a:lnTo>
                  <a:pt x="11797054" y="5669756"/>
                </a:lnTo>
                <a:lnTo>
                  <a:pt x="11806857" y="5666748"/>
                </a:lnTo>
                <a:lnTo>
                  <a:pt x="11840169" y="4882356"/>
                </a:lnTo>
                <a:close/>
              </a:path>
              <a:path w="13852525" h="11308715">
                <a:moveTo>
                  <a:pt x="4745855" y="5390356"/>
                </a:moveTo>
                <a:lnTo>
                  <a:pt x="3871369" y="5784056"/>
                </a:lnTo>
                <a:lnTo>
                  <a:pt x="4184595" y="5949156"/>
                </a:lnTo>
                <a:lnTo>
                  <a:pt x="5059081" y="5568156"/>
                </a:lnTo>
                <a:lnTo>
                  <a:pt x="4745855" y="5390356"/>
                </a:lnTo>
                <a:close/>
              </a:path>
              <a:path w="13852525" h="11308715">
                <a:moveTo>
                  <a:pt x="7526064" y="5720556"/>
                </a:moveTo>
                <a:lnTo>
                  <a:pt x="7139688" y="5720556"/>
                </a:lnTo>
                <a:lnTo>
                  <a:pt x="7179875" y="5872956"/>
                </a:lnTo>
                <a:lnTo>
                  <a:pt x="6728318" y="5898356"/>
                </a:lnTo>
                <a:lnTo>
                  <a:pt x="10837873" y="5898356"/>
                </a:lnTo>
                <a:lnTo>
                  <a:pt x="10834542" y="5745956"/>
                </a:lnTo>
                <a:lnTo>
                  <a:pt x="7647882" y="5745956"/>
                </a:lnTo>
                <a:lnTo>
                  <a:pt x="7526064" y="5720556"/>
                </a:lnTo>
                <a:close/>
              </a:path>
              <a:path w="13852525" h="11308715">
                <a:moveTo>
                  <a:pt x="7709259" y="5441156"/>
                </a:moveTo>
                <a:lnTo>
                  <a:pt x="7094160" y="5441156"/>
                </a:lnTo>
                <a:lnTo>
                  <a:pt x="7647651" y="5593556"/>
                </a:lnTo>
                <a:lnTo>
                  <a:pt x="7647882" y="5745956"/>
                </a:lnTo>
                <a:lnTo>
                  <a:pt x="10834542" y="5745956"/>
                </a:lnTo>
                <a:lnTo>
                  <a:pt x="10831212" y="5593556"/>
                </a:lnTo>
                <a:lnTo>
                  <a:pt x="7807228" y="5593556"/>
                </a:lnTo>
                <a:lnTo>
                  <a:pt x="7739743" y="5555456"/>
                </a:lnTo>
                <a:lnTo>
                  <a:pt x="7709259" y="5441156"/>
                </a:lnTo>
                <a:close/>
              </a:path>
              <a:path w="13852525" h="11308715">
                <a:moveTo>
                  <a:pt x="11806857" y="5666748"/>
                </a:moveTo>
                <a:lnTo>
                  <a:pt x="11797054" y="5669756"/>
                </a:lnTo>
                <a:lnTo>
                  <a:pt x="11806729" y="5669756"/>
                </a:lnTo>
                <a:lnTo>
                  <a:pt x="11806857" y="5666748"/>
                </a:lnTo>
                <a:close/>
              </a:path>
              <a:path w="13852525" h="11308715">
                <a:moveTo>
                  <a:pt x="12376544" y="5491956"/>
                </a:moveTo>
                <a:lnTo>
                  <a:pt x="11806857" y="5666748"/>
                </a:lnTo>
                <a:lnTo>
                  <a:pt x="11806729" y="5669756"/>
                </a:lnTo>
                <a:lnTo>
                  <a:pt x="12321796" y="5669756"/>
                </a:lnTo>
                <a:lnTo>
                  <a:pt x="12376544" y="5491956"/>
                </a:lnTo>
                <a:close/>
              </a:path>
              <a:path w="13852525" h="11308715">
                <a:moveTo>
                  <a:pt x="6426495" y="5606256"/>
                </a:moveTo>
                <a:lnTo>
                  <a:pt x="6424317" y="5606831"/>
                </a:lnTo>
                <a:lnTo>
                  <a:pt x="6431280" y="5618956"/>
                </a:lnTo>
                <a:lnTo>
                  <a:pt x="6426495" y="5606256"/>
                </a:lnTo>
                <a:close/>
              </a:path>
              <a:path w="13852525" h="11308715">
                <a:moveTo>
                  <a:pt x="7191551" y="5606256"/>
                </a:moveTo>
                <a:lnTo>
                  <a:pt x="6426495" y="5606256"/>
                </a:lnTo>
                <a:lnTo>
                  <a:pt x="6431280" y="5618956"/>
                </a:lnTo>
                <a:lnTo>
                  <a:pt x="7199043" y="5618956"/>
                </a:lnTo>
                <a:lnTo>
                  <a:pt x="7191551" y="5606256"/>
                </a:lnTo>
                <a:close/>
              </a:path>
              <a:path w="13852525" h="11308715">
                <a:moveTo>
                  <a:pt x="7013797" y="5301456"/>
                </a:moveTo>
                <a:lnTo>
                  <a:pt x="6248940" y="5301456"/>
                </a:lnTo>
                <a:lnTo>
                  <a:pt x="6424317" y="5606831"/>
                </a:lnTo>
                <a:lnTo>
                  <a:pt x="6426495" y="5606256"/>
                </a:lnTo>
                <a:lnTo>
                  <a:pt x="7191551" y="5606256"/>
                </a:lnTo>
                <a:lnTo>
                  <a:pt x="7094160" y="5441156"/>
                </a:lnTo>
                <a:lnTo>
                  <a:pt x="7709259" y="5441156"/>
                </a:lnTo>
                <a:lnTo>
                  <a:pt x="7675389" y="5314156"/>
                </a:lnTo>
                <a:lnTo>
                  <a:pt x="7017210" y="5314156"/>
                </a:lnTo>
                <a:lnTo>
                  <a:pt x="7013797" y="5301456"/>
                </a:lnTo>
                <a:close/>
              </a:path>
              <a:path w="13852525" h="11308715">
                <a:moveTo>
                  <a:pt x="5966362" y="5149056"/>
                </a:moveTo>
                <a:lnTo>
                  <a:pt x="5127917" y="5314156"/>
                </a:lnTo>
                <a:lnTo>
                  <a:pt x="5431122" y="5606256"/>
                </a:lnTo>
                <a:lnTo>
                  <a:pt x="6269568" y="5441156"/>
                </a:lnTo>
                <a:lnTo>
                  <a:pt x="5966362" y="5149056"/>
                </a:lnTo>
                <a:close/>
              </a:path>
              <a:path w="13852525" h="11308715">
                <a:moveTo>
                  <a:pt x="10824828" y="5301456"/>
                </a:moveTo>
                <a:lnTo>
                  <a:pt x="7013912" y="5301456"/>
                </a:lnTo>
                <a:lnTo>
                  <a:pt x="7017210" y="5314156"/>
                </a:lnTo>
                <a:lnTo>
                  <a:pt x="7675389" y="5314156"/>
                </a:lnTo>
                <a:lnTo>
                  <a:pt x="7851561" y="5428456"/>
                </a:lnTo>
                <a:lnTo>
                  <a:pt x="7807228" y="5593556"/>
                </a:lnTo>
                <a:lnTo>
                  <a:pt x="10831212" y="5593556"/>
                </a:lnTo>
                <a:lnTo>
                  <a:pt x="10824828" y="5301456"/>
                </a:lnTo>
                <a:close/>
              </a:path>
              <a:path w="13852525" h="11308715">
                <a:moveTo>
                  <a:pt x="4160606" y="5060156"/>
                </a:moveTo>
                <a:lnTo>
                  <a:pt x="3208425" y="5428456"/>
                </a:lnTo>
                <a:lnTo>
                  <a:pt x="3453025" y="5568156"/>
                </a:lnTo>
                <a:lnTo>
                  <a:pt x="4405227" y="5187156"/>
                </a:lnTo>
                <a:lnTo>
                  <a:pt x="4160606" y="5060156"/>
                </a:lnTo>
                <a:close/>
              </a:path>
              <a:path w="13852525" h="11308715">
                <a:moveTo>
                  <a:pt x="12906926" y="3688556"/>
                </a:moveTo>
                <a:lnTo>
                  <a:pt x="12296149" y="4056856"/>
                </a:lnTo>
                <a:lnTo>
                  <a:pt x="12157399" y="5479256"/>
                </a:lnTo>
                <a:lnTo>
                  <a:pt x="12768176" y="5098256"/>
                </a:lnTo>
                <a:lnTo>
                  <a:pt x="12906926" y="3688556"/>
                </a:lnTo>
                <a:close/>
              </a:path>
              <a:path w="13852525" h="11308715">
                <a:moveTo>
                  <a:pt x="6925066" y="4971256"/>
                </a:moveTo>
                <a:lnTo>
                  <a:pt x="7017210" y="5314156"/>
                </a:lnTo>
                <a:lnTo>
                  <a:pt x="7013912" y="5301456"/>
                </a:lnTo>
                <a:lnTo>
                  <a:pt x="10824828" y="5301456"/>
                </a:lnTo>
                <a:lnTo>
                  <a:pt x="10823717" y="5250656"/>
                </a:lnTo>
                <a:lnTo>
                  <a:pt x="10448079" y="5250656"/>
                </a:lnTo>
                <a:lnTo>
                  <a:pt x="10425930" y="5174456"/>
                </a:lnTo>
                <a:lnTo>
                  <a:pt x="7634846" y="5174456"/>
                </a:lnTo>
                <a:lnTo>
                  <a:pt x="6925066" y="4971256"/>
                </a:lnTo>
                <a:close/>
              </a:path>
              <a:path w="13852525" h="11308715">
                <a:moveTo>
                  <a:pt x="11205803" y="4082256"/>
                </a:moveTo>
                <a:lnTo>
                  <a:pt x="10455922" y="4082256"/>
                </a:lnTo>
                <a:lnTo>
                  <a:pt x="10682669" y="5098256"/>
                </a:lnTo>
                <a:lnTo>
                  <a:pt x="10448079" y="5250656"/>
                </a:lnTo>
                <a:lnTo>
                  <a:pt x="10823717" y="5250656"/>
                </a:lnTo>
                <a:lnTo>
                  <a:pt x="10822885" y="5212556"/>
                </a:lnTo>
                <a:lnTo>
                  <a:pt x="11137440" y="4882356"/>
                </a:lnTo>
                <a:lnTo>
                  <a:pt x="11840169" y="4882356"/>
                </a:lnTo>
                <a:lnTo>
                  <a:pt x="11848798" y="4679156"/>
                </a:lnTo>
                <a:lnTo>
                  <a:pt x="11327529" y="4679156"/>
                </a:lnTo>
                <a:lnTo>
                  <a:pt x="11335665" y="4666456"/>
                </a:lnTo>
                <a:lnTo>
                  <a:pt x="11205803" y="4082256"/>
                </a:lnTo>
                <a:close/>
              </a:path>
              <a:path w="13852525" h="11308715">
                <a:moveTo>
                  <a:pt x="3575367" y="4729956"/>
                </a:moveTo>
                <a:lnTo>
                  <a:pt x="2545503" y="5085556"/>
                </a:lnTo>
                <a:lnTo>
                  <a:pt x="2721508" y="5174456"/>
                </a:lnTo>
                <a:lnTo>
                  <a:pt x="3751372" y="4818856"/>
                </a:lnTo>
                <a:lnTo>
                  <a:pt x="3575367" y="4729956"/>
                </a:lnTo>
                <a:close/>
              </a:path>
              <a:path w="13852525" h="11308715">
                <a:moveTo>
                  <a:pt x="7635599" y="4831556"/>
                </a:moveTo>
                <a:lnTo>
                  <a:pt x="7636510" y="5174456"/>
                </a:lnTo>
                <a:lnTo>
                  <a:pt x="10425930" y="5174456"/>
                </a:lnTo>
                <a:lnTo>
                  <a:pt x="10381632" y="5022056"/>
                </a:lnTo>
                <a:lnTo>
                  <a:pt x="7958396" y="5022056"/>
                </a:lnTo>
                <a:lnTo>
                  <a:pt x="7635599" y="4831556"/>
                </a:lnTo>
                <a:close/>
              </a:path>
              <a:path w="13852525" h="11308715">
                <a:moveTo>
                  <a:pt x="5880899" y="4704556"/>
                </a:moveTo>
                <a:lnTo>
                  <a:pt x="6089699" y="5047456"/>
                </a:lnTo>
                <a:lnTo>
                  <a:pt x="6911307" y="5098256"/>
                </a:lnTo>
                <a:lnTo>
                  <a:pt x="6702487" y="4742656"/>
                </a:lnTo>
                <a:lnTo>
                  <a:pt x="5880899" y="4704556"/>
                </a:lnTo>
                <a:close/>
              </a:path>
              <a:path w="13852525" h="11308715">
                <a:moveTo>
                  <a:pt x="5506209" y="4679156"/>
                </a:moveTo>
                <a:lnTo>
                  <a:pt x="4598540" y="4818856"/>
                </a:lnTo>
                <a:lnTo>
                  <a:pt x="4847496" y="5060156"/>
                </a:lnTo>
                <a:lnTo>
                  <a:pt x="5755175" y="4920456"/>
                </a:lnTo>
                <a:lnTo>
                  <a:pt x="5506209" y="4679156"/>
                </a:lnTo>
                <a:close/>
              </a:path>
              <a:path w="13852525" h="11308715">
                <a:moveTo>
                  <a:pt x="7623663" y="4145756"/>
                </a:moveTo>
                <a:lnTo>
                  <a:pt x="7625328" y="4539456"/>
                </a:lnTo>
                <a:lnTo>
                  <a:pt x="8015075" y="4806156"/>
                </a:lnTo>
                <a:lnTo>
                  <a:pt x="7958396" y="5022056"/>
                </a:lnTo>
                <a:lnTo>
                  <a:pt x="10381632" y="5022056"/>
                </a:lnTo>
                <a:lnTo>
                  <a:pt x="10267195" y="4628356"/>
                </a:lnTo>
                <a:lnTo>
                  <a:pt x="9859992" y="4628356"/>
                </a:lnTo>
                <a:lnTo>
                  <a:pt x="9760072" y="4463256"/>
                </a:lnTo>
                <a:lnTo>
                  <a:pt x="8084937" y="4463256"/>
                </a:lnTo>
                <a:lnTo>
                  <a:pt x="7623663" y="4145756"/>
                </a:lnTo>
                <a:close/>
              </a:path>
              <a:path w="13852525" h="11308715">
                <a:moveTo>
                  <a:pt x="6733763" y="4310856"/>
                </a:moveTo>
                <a:lnTo>
                  <a:pt x="6839582" y="4691856"/>
                </a:lnTo>
                <a:lnTo>
                  <a:pt x="7590302" y="4945856"/>
                </a:lnTo>
                <a:lnTo>
                  <a:pt x="7484484" y="4564856"/>
                </a:lnTo>
                <a:lnTo>
                  <a:pt x="6733763" y="4310856"/>
                </a:lnTo>
                <a:close/>
              </a:path>
              <a:path w="13852525" h="11308715">
                <a:moveTo>
                  <a:pt x="13851902" y="3078956"/>
                </a:moveTo>
                <a:lnTo>
                  <a:pt x="13451318" y="3332956"/>
                </a:lnTo>
                <a:lnTo>
                  <a:pt x="13229900" y="4844256"/>
                </a:lnTo>
                <a:lnTo>
                  <a:pt x="13729634" y="4526756"/>
                </a:lnTo>
                <a:lnTo>
                  <a:pt x="13851902" y="3688556"/>
                </a:lnTo>
                <a:lnTo>
                  <a:pt x="13851902" y="3078956"/>
                </a:lnTo>
                <a:close/>
              </a:path>
              <a:path w="13852525" h="11308715">
                <a:moveTo>
                  <a:pt x="2990128" y="4387056"/>
                </a:moveTo>
                <a:lnTo>
                  <a:pt x="1882560" y="4742656"/>
                </a:lnTo>
                <a:lnTo>
                  <a:pt x="1989928" y="4793456"/>
                </a:lnTo>
                <a:lnTo>
                  <a:pt x="3097518" y="4437856"/>
                </a:lnTo>
                <a:lnTo>
                  <a:pt x="2990128" y="4387056"/>
                </a:lnTo>
                <a:close/>
              </a:path>
              <a:path w="13852525" h="11308715">
                <a:moveTo>
                  <a:pt x="11862822" y="4348956"/>
                </a:moveTo>
                <a:lnTo>
                  <a:pt x="11327529" y="4679156"/>
                </a:lnTo>
                <a:lnTo>
                  <a:pt x="11848798" y="4679156"/>
                </a:lnTo>
                <a:lnTo>
                  <a:pt x="11862822" y="4348956"/>
                </a:lnTo>
                <a:close/>
              </a:path>
              <a:path w="13852525" h="11308715">
                <a:moveTo>
                  <a:pt x="10419085" y="3472656"/>
                </a:moveTo>
                <a:lnTo>
                  <a:pt x="9559876" y="3472656"/>
                </a:lnTo>
                <a:lnTo>
                  <a:pt x="10057473" y="4412456"/>
                </a:lnTo>
                <a:lnTo>
                  <a:pt x="9859992" y="4628356"/>
                </a:lnTo>
                <a:lnTo>
                  <a:pt x="10267195" y="4628356"/>
                </a:lnTo>
                <a:lnTo>
                  <a:pt x="10226589" y="4488656"/>
                </a:lnTo>
                <a:lnTo>
                  <a:pt x="10455922" y="4082256"/>
                </a:lnTo>
                <a:lnTo>
                  <a:pt x="11205803" y="4082256"/>
                </a:lnTo>
                <a:lnTo>
                  <a:pt x="11149342" y="3828256"/>
                </a:lnTo>
                <a:lnTo>
                  <a:pt x="10594494" y="3828256"/>
                </a:lnTo>
                <a:lnTo>
                  <a:pt x="10600441" y="3815556"/>
                </a:lnTo>
                <a:lnTo>
                  <a:pt x="10419085" y="3472656"/>
                </a:lnTo>
                <a:close/>
              </a:path>
              <a:path w="13852525" h="11308715">
                <a:moveTo>
                  <a:pt x="5046076" y="4209256"/>
                </a:moveTo>
                <a:lnTo>
                  <a:pt x="4069174" y="4323556"/>
                </a:lnTo>
                <a:lnTo>
                  <a:pt x="4263849" y="4501356"/>
                </a:lnTo>
                <a:lnTo>
                  <a:pt x="5240793" y="4399756"/>
                </a:lnTo>
                <a:lnTo>
                  <a:pt x="5046076" y="4209256"/>
                </a:lnTo>
                <a:close/>
              </a:path>
              <a:path w="13852525" h="11308715">
                <a:moveTo>
                  <a:pt x="5512868" y="4094956"/>
                </a:moveTo>
                <a:lnTo>
                  <a:pt x="5684591" y="4387056"/>
                </a:lnTo>
                <a:lnTo>
                  <a:pt x="6562805" y="4475956"/>
                </a:lnTo>
                <a:lnTo>
                  <a:pt x="6391082" y="4196556"/>
                </a:lnTo>
                <a:lnTo>
                  <a:pt x="5512868" y="4094956"/>
                </a:lnTo>
                <a:close/>
              </a:path>
              <a:path w="13852525" h="11308715">
                <a:moveTo>
                  <a:pt x="7611736" y="3472656"/>
                </a:moveTo>
                <a:lnTo>
                  <a:pt x="7613820" y="3790156"/>
                </a:lnTo>
                <a:lnTo>
                  <a:pt x="8154243" y="4209256"/>
                </a:lnTo>
                <a:lnTo>
                  <a:pt x="8084937" y="4463256"/>
                </a:lnTo>
                <a:lnTo>
                  <a:pt x="9760072" y="4463256"/>
                </a:lnTo>
                <a:lnTo>
                  <a:pt x="9583289" y="4171156"/>
                </a:lnTo>
                <a:lnTo>
                  <a:pt x="9105377" y="4171156"/>
                </a:lnTo>
                <a:lnTo>
                  <a:pt x="8844315" y="3929856"/>
                </a:lnTo>
                <a:lnTo>
                  <a:pt x="8225341" y="3929856"/>
                </a:lnTo>
                <a:lnTo>
                  <a:pt x="7611736" y="3472656"/>
                </a:lnTo>
                <a:close/>
              </a:path>
              <a:path w="13852525" h="11308715">
                <a:moveTo>
                  <a:pt x="2404879" y="4056856"/>
                </a:moveTo>
                <a:lnTo>
                  <a:pt x="1219606" y="4387056"/>
                </a:lnTo>
                <a:lnTo>
                  <a:pt x="1258380" y="4412456"/>
                </a:lnTo>
                <a:lnTo>
                  <a:pt x="2443632" y="4069556"/>
                </a:lnTo>
                <a:lnTo>
                  <a:pt x="2404879" y="4056856"/>
                </a:lnTo>
                <a:close/>
              </a:path>
              <a:path w="13852525" h="11308715">
                <a:moveTo>
                  <a:pt x="11917783" y="2418556"/>
                </a:moveTo>
                <a:lnTo>
                  <a:pt x="11404218" y="2964656"/>
                </a:lnTo>
                <a:lnTo>
                  <a:pt x="11638347" y="4387056"/>
                </a:lnTo>
                <a:lnTo>
                  <a:pt x="12151912" y="3853656"/>
                </a:lnTo>
                <a:lnTo>
                  <a:pt x="11917783" y="2418556"/>
                </a:lnTo>
                <a:close/>
              </a:path>
              <a:path w="13852525" h="11308715">
                <a:moveTo>
                  <a:pt x="6542429" y="3637756"/>
                </a:moveTo>
                <a:lnTo>
                  <a:pt x="6629840" y="3955256"/>
                </a:lnTo>
                <a:lnTo>
                  <a:pt x="7421512" y="4272756"/>
                </a:lnTo>
                <a:lnTo>
                  <a:pt x="7334111" y="3955256"/>
                </a:lnTo>
                <a:lnTo>
                  <a:pt x="6542429" y="3637756"/>
                </a:lnTo>
                <a:close/>
              </a:path>
              <a:path w="13852525" h="11308715">
                <a:moveTo>
                  <a:pt x="8675913" y="2151856"/>
                </a:moveTo>
                <a:lnTo>
                  <a:pt x="8439135" y="3053556"/>
                </a:lnTo>
                <a:lnTo>
                  <a:pt x="9249467" y="3917156"/>
                </a:lnTo>
                <a:lnTo>
                  <a:pt x="9105377" y="4171156"/>
                </a:lnTo>
                <a:lnTo>
                  <a:pt x="9583289" y="4171156"/>
                </a:lnTo>
                <a:lnTo>
                  <a:pt x="9437251" y="3929856"/>
                </a:lnTo>
                <a:lnTo>
                  <a:pt x="9559876" y="3472656"/>
                </a:lnTo>
                <a:lnTo>
                  <a:pt x="10419085" y="3472656"/>
                </a:lnTo>
                <a:lnTo>
                  <a:pt x="10271313" y="3193256"/>
                </a:lnTo>
                <a:lnTo>
                  <a:pt x="9633989" y="3193256"/>
                </a:lnTo>
                <a:lnTo>
                  <a:pt x="9637151" y="3180556"/>
                </a:lnTo>
                <a:lnTo>
                  <a:pt x="8675913" y="2151856"/>
                </a:lnTo>
                <a:close/>
              </a:path>
              <a:path w="13852525" h="11308715">
                <a:moveTo>
                  <a:pt x="4585933" y="3739356"/>
                </a:moveTo>
                <a:lnTo>
                  <a:pt x="3539797" y="3828256"/>
                </a:lnTo>
                <a:lnTo>
                  <a:pt x="3680254" y="3955256"/>
                </a:lnTo>
                <a:lnTo>
                  <a:pt x="4726390" y="3879056"/>
                </a:lnTo>
                <a:lnTo>
                  <a:pt x="4585933" y="3739356"/>
                </a:lnTo>
                <a:close/>
              </a:path>
              <a:path w="13852525" h="11308715">
                <a:moveTo>
                  <a:pt x="8349672" y="3472656"/>
                </a:moveTo>
                <a:lnTo>
                  <a:pt x="8225341" y="3929856"/>
                </a:lnTo>
                <a:lnTo>
                  <a:pt x="8844315" y="3929856"/>
                </a:lnTo>
                <a:lnTo>
                  <a:pt x="8349672" y="3472656"/>
                </a:lnTo>
                <a:close/>
              </a:path>
              <a:path w="13852525" h="11308715">
                <a:moveTo>
                  <a:pt x="5144827" y="3485356"/>
                </a:moveTo>
                <a:lnTo>
                  <a:pt x="5279462" y="3713956"/>
                </a:lnTo>
                <a:lnTo>
                  <a:pt x="6214302" y="3853656"/>
                </a:lnTo>
                <a:lnTo>
                  <a:pt x="6079668" y="3637756"/>
                </a:lnTo>
                <a:lnTo>
                  <a:pt x="5144827" y="3485356"/>
                </a:lnTo>
                <a:close/>
              </a:path>
              <a:path w="13852525" h="11308715">
                <a:moveTo>
                  <a:pt x="11044888" y="3358356"/>
                </a:moveTo>
                <a:lnTo>
                  <a:pt x="10594494" y="3828256"/>
                </a:lnTo>
                <a:lnTo>
                  <a:pt x="11149342" y="3828256"/>
                </a:lnTo>
                <a:lnTo>
                  <a:pt x="11044888" y="3358356"/>
                </a:lnTo>
                <a:close/>
              </a:path>
              <a:path w="13852525" h="11308715">
                <a:moveTo>
                  <a:pt x="7599810" y="2786856"/>
                </a:moveTo>
                <a:lnTo>
                  <a:pt x="7602313" y="3040856"/>
                </a:lnTo>
                <a:lnTo>
                  <a:pt x="8282857" y="3612356"/>
                </a:lnTo>
                <a:lnTo>
                  <a:pt x="8280355" y="3358356"/>
                </a:lnTo>
                <a:lnTo>
                  <a:pt x="7599810" y="2786856"/>
                </a:lnTo>
                <a:close/>
              </a:path>
              <a:path w="13852525" h="11308715">
                <a:moveTo>
                  <a:pt x="6351115" y="2977356"/>
                </a:moveTo>
                <a:lnTo>
                  <a:pt x="6420118" y="3218656"/>
                </a:lnTo>
                <a:lnTo>
                  <a:pt x="7252732" y="3599656"/>
                </a:lnTo>
                <a:lnTo>
                  <a:pt x="7183739" y="3345656"/>
                </a:lnTo>
                <a:lnTo>
                  <a:pt x="6351115" y="2977356"/>
                </a:lnTo>
                <a:close/>
              </a:path>
              <a:path w="13852525" h="11308715">
                <a:moveTo>
                  <a:pt x="12790678" y="1491456"/>
                </a:moveTo>
                <a:lnTo>
                  <a:pt x="12370890" y="1923256"/>
                </a:lnTo>
                <a:lnTo>
                  <a:pt x="12548382" y="3472656"/>
                </a:lnTo>
                <a:lnTo>
                  <a:pt x="12968181" y="3040856"/>
                </a:lnTo>
                <a:lnTo>
                  <a:pt x="12790678" y="1491456"/>
                </a:lnTo>
                <a:close/>
              </a:path>
              <a:path w="13852525" h="11308715">
                <a:moveTo>
                  <a:pt x="10591646" y="1453356"/>
                </a:moveTo>
                <a:lnTo>
                  <a:pt x="10217657" y="2113756"/>
                </a:lnTo>
                <a:lnTo>
                  <a:pt x="10830727" y="3459956"/>
                </a:lnTo>
                <a:lnTo>
                  <a:pt x="11204716" y="2799556"/>
                </a:lnTo>
                <a:lnTo>
                  <a:pt x="10591646" y="1453356"/>
                </a:lnTo>
                <a:close/>
              </a:path>
              <a:path w="13852525" h="11308715">
                <a:moveTo>
                  <a:pt x="4125801" y="3282156"/>
                </a:moveTo>
                <a:lnTo>
                  <a:pt x="3010421" y="3332956"/>
                </a:lnTo>
                <a:lnTo>
                  <a:pt x="3096628" y="3409156"/>
                </a:lnTo>
                <a:lnTo>
                  <a:pt x="4212018" y="3358356"/>
                </a:lnTo>
                <a:lnTo>
                  <a:pt x="4125801" y="3282156"/>
                </a:lnTo>
                <a:close/>
              </a:path>
              <a:path w="13852525" h="11308715">
                <a:moveTo>
                  <a:pt x="4776796" y="2888456"/>
                </a:moveTo>
                <a:lnTo>
                  <a:pt x="4874343" y="3040856"/>
                </a:lnTo>
                <a:lnTo>
                  <a:pt x="5865810" y="3231356"/>
                </a:lnTo>
                <a:lnTo>
                  <a:pt x="5768264" y="3078956"/>
                </a:lnTo>
                <a:lnTo>
                  <a:pt x="4776796" y="2888456"/>
                </a:lnTo>
                <a:close/>
              </a:path>
              <a:path w="13852525" h="11308715">
                <a:moveTo>
                  <a:pt x="9962335" y="2609056"/>
                </a:moveTo>
                <a:lnTo>
                  <a:pt x="9633989" y="3193256"/>
                </a:lnTo>
                <a:lnTo>
                  <a:pt x="10271313" y="3193256"/>
                </a:lnTo>
                <a:lnTo>
                  <a:pt x="9962335" y="2609056"/>
                </a:lnTo>
                <a:close/>
              </a:path>
              <a:path w="13852525" h="11308715">
                <a:moveTo>
                  <a:pt x="7587884" y="2113756"/>
                </a:moveTo>
                <a:lnTo>
                  <a:pt x="7590805" y="2291556"/>
                </a:lnTo>
                <a:lnTo>
                  <a:pt x="8294784" y="2926556"/>
                </a:lnTo>
                <a:lnTo>
                  <a:pt x="8291862" y="2736056"/>
                </a:lnTo>
                <a:lnTo>
                  <a:pt x="7587884" y="2113756"/>
                </a:lnTo>
                <a:close/>
              </a:path>
              <a:path w="13852525" h="11308715">
                <a:moveTo>
                  <a:pt x="6159801" y="2304256"/>
                </a:moveTo>
                <a:lnTo>
                  <a:pt x="6210376" y="2482056"/>
                </a:lnTo>
                <a:lnTo>
                  <a:pt x="7083951" y="2913856"/>
                </a:lnTo>
                <a:lnTo>
                  <a:pt x="7033366" y="2736056"/>
                </a:lnTo>
                <a:lnTo>
                  <a:pt x="6159801" y="2304256"/>
                </a:lnTo>
                <a:close/>
              </a:path>
              <a:path w="13852525" h="11308715">
                <a:moveTo>
                  <a:pt x="3665658" y="2812256"/>
                </a:moveTo>
                <a:lnTo>
                  <a:pt x="2481055" y="2837656"/>
                </a:lnTo>
                <a:lnTo>
                  <a:pt x="2512981" y="2863056"/>
                </a:lnTo>
                <a:lnTo>
                  <a:pt x="3697615" y="2837656"/>
                </a:lnTo>
                <a:lnTo>
                  <a:pt x="3665658" y="2812256"/>
                </a:lnTo>
                <a:close/>
              </a:path>
              <a:path w="13852525" h="11308715">
                <a:moveTo>
                  <a:pt x="9002134" y="843756"/>
                </a:moveTo>
                <a:lnTo>
                  <a:pt x="8802779" y="1605756"/>
                </a:lnTo>
                <a:lnTo>
                  <a:pt x="9774309" y="2761456"/>
                </a:lnTo>
                <a:lnTo>
                  <a:pt x="9973675" y="2012156"/>
                </a:lnTo>
                <a:lnTo>
                  <a:pt x="9002134" y="843756"/>
                </a:lnTo>
                <a:close/>
              </a:path>
              <a:path w="13852525" h="11308715">
                <a:moveTo>
                  <a:pt x="4408755" y="2278856"/>
                </a:moveTo>
                <a:lnTo>
                  <a:pt x="4469235" y="2380456"/>
                </a:lnTo>
                <a:lnTo>
                  <a:pt x="5517318" y="2609056"/>
                </a:lnTo>
                <a:lnTo>
                  <a:pt x="5456849" y="2520156"/>
                </a:lnTo>
                <a:lnTo>
                  <a:pt x="4408755" y="2278856"/>
                </a:lnTo>
                <a:close/>
              </a:path>
              <a:path w="13852525" h="11308715">
                <a:moveTo>
                  <a:pt x="11220946" y="284956"/>
                </a:moveTo>
                <a:lnTo>
                  <a:pt x="10915740" y="843756"/>
                </a:lnTo>
                <a:lnTo>
                  <a:pt x="11503785" y="2316956"/>
                </a:lnTo>
                <a:lnTo>
                  <a:pt x="11808991" y="1770856"/>
                </a:lnTo>
                <a:lnTo>
                  <a:pt x="11220946" y="284956"/>
                </a:lnTo>
                <a:close/>
              </a:path>
              <a:path w="13852525" h="11308715">
                <a:moveTo>
                  <a:pt x="5968477" y="1643856"/>
                </a:moveTo>
                <a:lnTo>
                  <a:pt x="6000644" y="1745456"/>
                </a:lnTo>
                <a:lnTo>
                  <a:pt x="6915171" y="2240756"/>
                </a:lnTo>
                <a:lnTo>
                  <a:pt x="6883015" y="2126456"/>
                </a:lnTo>
                <a:lnTo>
                  <a:pt x="5968477" y="1643856"/>
                </a:lnTo>
                <a:close/>
              </a:path>
              <a:path w="13852525" h="11308715">
                <a:moveTo>
                  <a:pt x="7575968" y="1427956"/>
                </a:moveTo>
                <a:lnTo>
                  <a:pt x="7579298" y="1542256"/>
                </a:lnTo>
                <a:lnTo>
                  <a:pt x="8306699" y="2240756"/>
                </a:lnTo>
                <a:lnTo>
                  <a:pt x="8303370" y="2126456"/>
                </a:lnTo>
                <a:lnTo>
                  <a:pt x="7575968" y="1427956"/>
                </a:lnTo>
                <a:close/>
              </a:path>
              <a:path w="13852525" h="11308715">
                <a:moveTo>
                  <a:pt x="4040735" y="1669256"/>
                </a:moveTo>
                <a:lnTo>
                  <a:pt x="4064096" y="1707356"/>
                </a:lnTo>
                <a:lnTo>
                  <a:pt x="5168826" y="1986756"/>
                </a:lnTo>
                <a:lnTo>
                  <a:pt x="5145445" y="1961356"/>
                </a:lnTo>
                <a:lnTo>
                  <a:pt x="4040735" y="1669256"/>
                </a:lnTo>
                <a:close/>
              </a:path>
              <a:path w="13852525" h="11308715">
                <a:moveTo>
                  <a:pt x="5777164" y="970756"/>
                </a:moveTo>
                <a:lnTo>
                  <a:pt x="5790923" y="1008856"/>
                </a:lnTo>
                <a:lnTo>
                  <a:pt x="6746391" y="1554956"/>
                </a:lnTo>
                <a:lnTo>
                  <a:pt x="6732643" y="1529556"/>
                </a:lnTo>
                <a:lnTo>
                  <a:pt x="5777164" y="970756"/>
                </a:lnTo>
                <a:close/>
              </a:path>
              <a:path w="13852525" h="11308715">
                <a:moveTo>
                  <a:pt x="7564041" y="754856"/>
                </a:moveTo>
                <a:lnTo>
                  <a:pt x="7567790" y="792956"/>
                </a:lnTo>
                <a:lnTo>
                  <a:pt x="8318636" y="1554956"/>
                </a:lnTo>
                <a:lnTo>
                  <a:pt x="8314888" y="1516856"/>
                </a:lnTo>
                <a:lnTo>
                  <a:pt x="7564041" y="754856"/>
                </a:lnTo>
                <a:close/>
              </a:path>
              <a:path w="13852525" h="11308715">
                <a:moveTo>
                  <a:pt x="9684684" y="5556"/>
                </a:moveTo>
                <a:lnTo>
                  <a:pt x="9205378" y="5556"/>
                </a:lnTo>
                <a:lnTo>
                  <a:pt x="9166401" y="157956"/>
                </a:lnTo>
                <a:lnTo>
                  <a:pt x="10148214" y="1453356"/>
                </a:lnTo>
                <a:lnTo>
                  <a:pt x="10310167" y="831056"/>
                </a:lnTo>
                <a:lnTo>
                  <a:pt x="9684684" y="5556"/>
                </a:lnTo>
                <a:close/>
              </a:path>
              <a:path w="13852525" h="11308715">
                <a:moveTo>
                  <a:pt x="12155392" y="5556"/>
                </a:moveTo>
                <a:lnTo>
                  <a:pt x="11769899" y="5556"/>
                </a:lnTo>
                <a:lnTo>
                  <a:pt x="12176843" y="1173956"/>
                </a:lnTo>
                <a:lnTo>
                  <a:pt x="12413266" y="742156"/>
                </a:lnTo>
                <a:lnTo>
                  <a:pt x="12155392" y="5556"/>
                </a:lnTo>
                <a:close/>
              </a:path>
              <a:path w="13852525" h="11308715">
                <a:moveTo>
                  <a:pt x="10558529" y="5556"/>
                </a:moveTo>
                <a:lnTo>
                  <a:pt x="10424416" y="5556"/>
                </a:lnTo>
                <a:lnTo>
                  <a:pt x="10522108" y="145256"/>
                </a:lnTo>
                <a:lnTo>
                  <a:pt x="10558529" y="5556"/>
                </a:lnTo>
                <a:close/>
              </a:path>
            </a:pathLst>
          </a:custGeom>
          <a:solidFill>
            <a:srgbClr val="1A0F5C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D0999-C447-FB95-885F-11AEB8E057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2BB045-3673-73C6-366C-5299FAB80CB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411629" y="5893696"/>
            <a:ext cx="2396464" cy="545952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8DEC64-D764-8A4C-D43B-2AB8EB9B34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176" y="5534568"/>
            <a:ext cx="7238755" cy="632870"/>
          </a:xfrm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>
                <a:solidFill>
                  <a:schemeClr val="bg1"/>
                </a:solidFill>
              </a:defRPr>
            </a:lvl2pPr>
            <a:lvl3pPr marL="914400" indent="0">
              <a:buNone/>
              <a:defRPr sz="800">
                <a:solidFill>
                  <a:schemeClr val="bg1"/>
                </a:solidFill>
              </a:defRPr>
            </a:lvl3pPr>
            <a:lvl4pPr marL="1371600" indent="0">
              <a:buNone/>
              <a:defRPr sz="800">
                <a:solidFill>
                  <a:schemeClr val="bg1"/>
                </a:solidFill>
              </a:defRPr>
            </a:lvl4pPr>
            <a:lvl5pPr marL="1828800" indent="0">
              <a:buNone/>
              <a:defRPr sz="800">
                <a:solidFill>
                  <a:schemeClr val="bg1"/>
                </a:solidFill>
              </a:defRPr>
            </a:lvl5pPr>
          </a:lstStyle>
          <a:p>
            <a:r>
              <a:rPr lang="en-GB">
                <a:effectLst/>
                <a:latin typeface="Arial" panose="020B0604020202020204" pitchFamily="34" charset="0"/>
              </a:rPr>
              <a:t>Lorem ipsum </a:t>
            </a:r>
            <a:r>
              <a:rPr lang="en-GB" err="1">
                <a:effectLst/>
                <a:latin typeface="Arial" panose="020B0604020202020204" pitchFamily="34" charset="0"/>
              </a:rPr>
              <a:t>dolor</a:t>
            </a:r>
            <a:r>
              <a:rPr lang="en-GB">
                <a:effectLst/>
                <a:latin typeface="Arial" panose="020B0604020202020204" pitchFamily="34" charset="0"/>
              </a:rPr>
              <a:t> sit </a:t>
            </a:r>
            <a:r>
              <a:rPr lang="en-GB" err="1">
                <a:effectLst/>
                <a:latin typeface="Arial" panose="020B0604020202020204" pitchFamily="34" charset="0"/>
              </a:rPr>
              <a:t>amet</a:t>
            </a:r>
            <a:r>
              <a:rPr lang="en-GB">
                <a:effectLst/>
                <a:latin typeface="Arial" panose="020B0604020202020204" pitchFamily="34" charset="0"/>
              </a:rPr>
              <a:t>, </a:t>
            </a:r>
            <a:r>
              <a:rPr lang="en-GB" err="1">
                <a:effectLst/>
                <a:latin typeface="Arial" panose="020B0604020202020204" pitchFamily="34" charset="0"/>
              </a:rPr>
              <a:t>consectetur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adipiscing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elit</a:t>
            </a:r>
            <a:r>
              <a:rPr lang="en-GB">
                <a:effectLst/>
                <a:latin typeface="Arial" panose="020B0604020202020204" pitchFamily="34" charset="0"/>
              </a:rPr>
              <a:t>. Ut convallis </a:t>
            </a:r>
            <a:r>
              <a:rPr lang="en-GB" err="1">
                <a:effectLst/>
                <a:latin typeface="Arial" panose="020B0604020202020204" pitchFamily="34" charset="0"/>
              </a:rPr>
              <a:t>aliquam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volutpat</a:t>
            </a:r>
            <a:r>
              <a:rPr lang="en-GB">
                <a:effectLst/>
                <a:latin typeface="Arial" panose="020B0604020202020204" pitchFamily="34" charset="0"/>
              </a:rPr>
              <a:t>. </a:t>
            </a:r>
            <a:r>
              <a:rPr lang="en-GB" err="1">
                <a:effectLst/>
                <a:latin typeface="Arial" panose="020B0604020202020204" pitchFamily="34" charset="0"/>
              </a:rPr>
              <a:t>Suspendisse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volutpat</a:t>
            </a:r>
            <a:r>
              <a:rPr lang="en-GB">
                <a:effectLst/>
                <a:latin typeface="Arial" panose="020B0604020202020204" pitchFamily="34" charset="0"/>
              </a:rPr>
              <a:t> id eros a </a:t>
            </a:r>
            <a:r>
              <a:rPr lang="en-GB" err="1">
                <a:effectLst/>
                <a:latin typeface="Arial" panose="020B0604020202020204" pitchFamily="34" charset="0"/>
              </a:rPr>
              <a:t>ultricies</a:t>
            </a:r>
            <a:r>
              <a:rPr lang="en-GB">
                <a:effectLst/>
                <a:latin typeface="Arial" panose="020B0604020202020204" pitchFamily="34" charset="0"/>
              </a:rPr>
              <a:t>. Vestibulum </a:t>
            </a:r>
            <a:r>
              <a:rPr lang="en-GB" err="1">
                <a:effectLst/>
                <a:latin typeface="Arial" panose="020B0604020202020204" pitchFamily="34" charset="0"/>
              </a:rPr>
              <a:t>iaculis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luctus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velit</a:t>
            </a:r>
            <a:r>
              <a:rPr lang="en-GB">
                <a:effectLst/>
                <a:latin typeface="Arial" panose="020B0604020202020204" pitchFamily="34" charset="0"/>
              </a:rPr>
              <a:t>, vitae fermentum </a:t>
            </a:r>
            <a:r>
              <a:rPr lang="en-GB" err="1">
                <a:effectLst/>
                <a:latin typeface="Arial" panose="020B0604020202020204" pitchFamily="34" charset="0"/>
              </a:rPr>
              <a:t>felis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sollicitudin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quis</a:t>
            </a:r>
            <a:r>
              <a:rPr lang="en-GB">
                <a:effectLst/>
                <a:latin typeface="Arial" panose="020B0604020202020204" pitchFamily="34" charset="0"/>
              </a:rPr>
              <a:t>. </a:t>
            </a:r>
            <a:r>
              <a:rPr lang="en-GB" err="1">
                <a:effectLst/>
                <a:latin typeface="Arial" panose="020B0604020202020204" pitchFamily="34" charset="0"/>
              </a:rPr>
              <a:t>Pellentesque</a:t>
            </a:r>
            <a:r>
              <a:rPr lang="en-GB">
                <a:effectLst/>
                <a:latin typeface="Arial" panose="020B0604020202020204" pitchFamily="34" charset="0"/>
              </a:rPr>
              <a:t> tempus libero </a:t>
            </a:r>
            <a:r>
              <a:rPr lang="en-GB" err="1">
                <a:effectLst/>
                <a:latin typeface="Arial" panose="020B0604020202020204" pitchFamily="34" charset="0"/>
              </a:rPr>
              <a:t>nibh</a:t>
            </a:r>
            <a:r>
              <a:rPr lang="en-GB">
                <a:effectLst/>
                <a:latin typeface="Arial" panose="020B0604020202020204" pitchFamily="34" charset="0"/>
              </a:rPr>
              <a:t>, </a:t>
            </a:r>
            <a:r>
              <a:rPr lang="en-GB" err="1">
                <a:effectLst/>
                <a:latin typeface="Arial" panose="020B0604020202020204" pitchFamily="34" charset="0"/>
              </a:rPr>
              <a:t>nec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interdum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urna</a:t>
            </a:r>
            <a:r>
              <a:rPr lang="en-GB">
                <a:effectLst/>
                <a:latin typeface="Arial" panose="020B0604020202020204" pitchFamily="34" charset="0"/>
              </a:rPr>
              <a:t> fermentum vel. Nunc </a:t>
            </a:r>
            <a:r>
              <a:rPr lang="en-GB" err="1">
                <a:effectLst/>
                <a:latin typeface="Arial" panose="020B0604020202020204" pitchFamily="34" charset="0"/>
              </a:rPr>
              <a:t>dignissim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lacus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velit</a:t>
            </a:r>
            <a:r>
              <a:rPr lang="en-GB">
                <a:effectLst/>
                <a:latin typeface="Arial" panose="020B0604020202020204" pitchFamily="34" charset="0"/>
              </a:rPr>
              <a:t>, </a:t>
            </a:r>
            <a:r>
              <a:rPr lang="en-GB" err="1">
                <a:effectLst/>
                <a:latin typeface="Arial" panose="020B0604020202020204" pitchFamily="34" charset="0"/>
              </a:rPr>
              <a:t>eu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hendrerit</a:t>
            </a:r>
            <a:r>
              <a:rPr lang="en-GB">
                <a:effectLst/>
                <a:latin typeface="Arial" panose="020B0604020202020204" pitchFamily="34" charset="0"/>
              </a:rPr>
              <a:t> magna </a:t>
            </a:r>
            <a:r>
              <a:rPr lang="en-GB" err="1">
                <a:effectLst/>
                <a:latin typeface="Arial" panose="020B0604020202020204" pitchFamily="34" charset="0"/>
              </a:rPr>
              <a:t>commodo</a:t>
            </a:r>
            <a:r>
              <a:rPr lang="en-GB">
                <a:effectLst/>
                <a:latin typeface="Arial" panose="020B0604020202020204" pitchFamily="34" charset="0"/>
              </a:rPr>
              <a:t> et. </a:t>
            </a:r>
            <a:r>
              <a:rPr lang="en-GB" err="1">
                <a:effectLst/>
                <a:latin typeface="Arial" panose="020B0604020202020204" pitchFamily="34" charset="0"/>
              </a:rPr>
              <a:t>Aliquam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suscipit</a:t>
            </a:r>
            <a:r>
              <a:rPr lang="en-GB">
                <a:effectLst/>
                <a:latin typeface="Arial" panose="020B0604020202020204" pitchFamily="34" charset="0"/>
              </a:rPr>
              <a:t>, </a:t>
            </a:r>
            <a:r>
              <a:rPr lang="en-GB" err="1">
                <a:effectLst/>
                <a:latin typeface="Arial" panose="020B0604020202020204" pitchFamily="34" charset="0"/>
              </a:rPr>
              <a:t>tellus</a:t>
            </a:r>
            <a:r>
              <a:rPr lang="en-GB">
                <a:effectLst/>
                <a:latin typeface="Arial" panose="020B0604020202020204" pitchFamily="34" charset="0"/>
              </a:rPr>
              <a:t> ac auctor </a:t>
            </a:r>
            <a:r>
              <a:rPr lang="en-GB" err="1">
                <a:effectLst/>
                <a:latin typeface="Arial" panose="020B0604020202020204" pitchFamily="34" charset="0"/>
              </a:rPr>
              <a:t>egestas</a:t>
            </a:r>
            <a:r>
              <a:rPr lang="en-GB">
                <a:effectLst/>
                <a:latin typeface="Arial" panose="020B0604020202020204" pitchFamily="34" charset="0"/>
              </a:rPr>
              <a:t>, </a:t>
            </a:r>
            <a:r>
              <a:rPr lang="en-GB" err="1">
                <a:effectLst/>
                <a:latin typeface="Arial" panose="020B0604020202020204" pitchFamily="34" charset="0"/>
              </a:rPr>
              <a:t>arcu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leo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molestie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augue</a:t>
            </a:r>
            <a:r>
              <a:rPr lang="en-GB">
                <a:effectLst/>
                <a:latin typeface="Arial" panose="020B0604020202020204" pitchFamily="34" charset="0"/>
              </a:rPr>
              <a:t>, at porta </a:t>
            </a:r>
            <a:r>
              <a:rPr lang="en-GB" err="1">
                <a:effectLst/>
                <a:latin typeface="Arial" panose="020B0604020202020204" pitchFamily="34" charset="0"/>
              </a:rPr>
              <a:t>dolor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odio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quis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lectus</a:t>
            </a:r>
            <a:r>
              <a:rPr lang="en-GB">
                <a:effectLst/>
                <a:latin typeface="Arial" panose="020B0604020202020204" pitchFamily="34" charset="0"/>
              </a:rPr>
              <a:t>. Integer </a:t>
            </a:r>
            <a:r>
              <a:rPr lang="en-GB" err="1">
                <a:effectLst/>
                <a:latin typeface="Arial" panose="020B0604020202020204" pitchFamily="34" charset="0"/>
              </a:rPr>
              <a:t>justo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orci</a:t>
            </a:r>
            <a:r>
              <a:rPr lang="en-GB">
                <a:effectLst/>
                <a:latin typeface="Arial" panose="020B0604020202020204" pitchFamily="34" charset="0"/>
              </a:rPr>
              <a:t>, </a:t>
            </a:r>
            <a:r>
              <a:rPr lang="en-GB" err="1">
                <a:effectLst/>
                <a:latin typeface="Arial" panose="020B0604020202020204" pitchFamily="34" charset="0"/>
              </a:rPr>
              <a:t>vulputate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ut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laoreet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ut</a:t>
            </a:r>
            <a:r>
              <a:rPr lang="en-GB">
                <a:effectLst/>
                <a:latin typeface="Arial" panose="020B0604020202020204" pitchFamily="34" charset="0"/>
              </a:rPr>
              <a:t>, </a:t>
            </a:r>
            <a:r>
              <a:rPr lang="en-GB" err="1">
                <a:effectLst/>
                <a:latin typeface="Arial" panose="020B0604020202020204" pitchFamily="34" charset="0"/>
              </a:rPr>
              <a:t>imperdiet</a:t>
            </a:r>
            <a:r>
              <a:rPr lang="en-GB">
                <a:effectLst/>
                <a:latin typeface="Arial" panose="020B0604020202020204" pitchFamily="34" charset="0"/>
              </a:rPr>
              <a:t> id </a:t>
            </a:r>
            <a:r>
              <a:rPr lang="en-GB" err="1">
                <a:effectLst/>
                <a:latin typeface="Arial" panose="020B0604020202020204" pitchFamily="34" charset="0"/>
              </a:rPr>
              <a:t>neque</a:t>
            </a:r>
            <a:r>
              <a:rPr lang="en-GB">
                <a:effectLst/>
                <a:latin typeface="Arial" panose="020B0604020202020204" pitchFamily="34" charset="0"/>
              </a:rPr>
              <a:t>. Vestibulum ante ipsum </a:t>
            </a:r>
            <a:r>
              <a:rPr lang="en-GB" err="1">
                <a:effectLst/>
                <a:latin typeface="Arial" panose="020B0604020202020204" pitchFamily="34" charset="0"/>
              </a:rPr>
              <a:t>primis</a:t>
            </a:r>
            <a:r>
              <a:rPr lang="en-GB">
                <a:effectLst/>
                <a:latin typeface="Arial" panose="020B0604020202020204" pitchFamily="34" charset="0"/>
              </a:rPr>
              <a:t> in </a:t>
            </a:r>
            <a:r>
              <a:rPr lang="en-GB" err="1">
                <a:effectLst/>
                <a:latin typeface="Arial" panose="020B0604020202020204" pitchFamily="34" charset="0"/>
              </a:rPr>
              <a:t>faucibus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orci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luctus</a:t>
            </a:r>
            <a:r>
              <a:rPr lang="en-GB">
                <a:effectLst/>
                <a:latin typeface="Arial" panose="020B0604020202020204" pitchFamily="34" charset="0"/>
              </a:rPr>
              <a:t> et </a:t>
            </a:r>
            <a:r>
              <a:rPr lang="en-GB" err="1">
                <a:effectLst/>
                <a:latin typeface="Arial" panose="020B0604020202020204" pitchFamily="34" charset="0"/>
              </a:rPr>
              <a:t>ultrices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posuere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cubilia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curae</a:t>
            </a:r>
            <a:r>
              <a:rPr lang="en-GB">
                <a:effectLst/>
                <a:latin typeface="Arial" panose="020B0604020202020204" pitchFamily="34" charset="0"/>
              </a:rPr>
              <a:t>; Nam gravida </a:t>
            </a:r>
            <a:r>
              <a:rPr lang="en-GB" err="1">
                <a:effectLst/>
                <a:latin typeface="Arial" panose="020B0604020202020204" pitchFamily="34" charset="0"/>
              </a:rPr>
              <a:t>odio</a:t>
            </a:r>
            <a:r>
              <a:rPr lang="en-GB">
                <a:effectLst/>
                <a:latin typeface="Arial" panose="020B0604020202020204" pitchFamily="34" charset="0"/>
              </a:rPr>
              <a:t> id </a:t>
            </a:r>
            <a:r>
              <a:rPr lang="en-GB" err="1">
                <a:effectLst/>
                <a:latin typeface="Arial" panose="020B0604020202020204" pitchFamily="34" charset="0"/>
              </a:rPr>
              <a:t>bibendum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posuere</a:t>
            </a:r>
            <a:r>
              <a:rPr lang="en-GB">
                <a:effectLst/>
                <a:latin typeface="Arial" panose="020B0604020202020204" pitchFamily="34" charset="0"/>
              </a:rPr>
              <a:t>. Nunc </a:t>
            </a:r>
            <a:r>
              <a:rPr lang="en-GB" err="1">
                <a:effectLst/>
                <a:latin typeface="Arial" panose="020B0604020202020204" pitchFamily="34" charset="0"/>
              </a:rPr>
              <a:t>massa</a:t>
            </a:r>
            <a:r>
              <a:rPr lang="en-GB">
                <a:effectLst/>
                <a:latin typeface="Arial" panose="020B0604020202020204" pitchFamily="34" charset="0"/>
              </a:rPr>
              <a:t> ante, </a:t>
            </a:r>
            <a:r>
              <a:rPr lang="en-GB" err="1">
                <a:effectLst/>
                <a:latin typeface="Arial" panose="020B0604020202020204" pitchFamily="34" charset="0"/>
              </a:rPr>
              <a:t>elementum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quis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massa</a:t>
            </a:r>
            <a:r>
              <a:rPr lang="en-GB">
                <a:effectLst/>
                <a:latin typeface="Arial" panose="020B0604020202020204" pitchFamily="34" charset="0"/>
              </a:rPr>
              <a:t> vitae, maximus porta </a:t>
            </a:r>
            <a:r>
              <a:rPr lang="en-GB" err="1">
                <a:effectLst/>
                <a:latin typeface="Arial" panose="020B0604020202020204" pitchFamily="34" charset="0"/>
              </a:rPr>
              <a:t>nunc</a:t>
            </a:r>
            <a:r>
              <a:rPr lang="en-GB">
                <a:effectLst/>
                <a:latin typeface="Arial" panose="020B0604020202020204" pitchFamily="34" charset="0"/>
              </a:rPr>
              <a:t>. </a:t>
            </a:r>
            <a:r>
              <a:rPr lang="en-GB" err="1">
                <a:effectLst/>
                <a:latin typeface="Arial" panose="020B0604020202020204" pitchFamily="34" charset="0"/>
              </a:rPr>
              <a:t>Quisque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ut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aliquam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odio</a:t>
            </a:r>
            <a:r>
              <a:rPr lang="en-GB">
                <a:effectLst/>
                <a:latin typeface="Arial" panose="020B0604020202020204" pitchFamily="34" charset="0"/>
              </a:rPr>
              <a:t>, in </a:t>
            </a:r>
            <a:r>
              <a:rPr lang="en-GB" err="1">
                <a:effectLst/>
                <a:latin typeface="Arial" panose="020B0604020202020204" pitchFamily="34" charset="0"/>
              </a:rPr>
              <a:t>tempor</a:t>
            </a:r>
            <a:r>
              <a:rPr lang="en-GB">
                <a:effectLst/>
                <a:latin typeface="Arial" panose="020B0604020202020204" pitchFamily="34" charset="0"/>
              </a:rPr>
              <a:t> ligula.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A4464583-1239-FB82-9175-7322CF8AE6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3907" y="4832854"/>
            <a:ext cx="7239024" cy="3238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GB" err="1"/>
              <a:t>contact@jmangroup.com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24E46-427A-7DEC-DE9C-066068F7BE7A}"/>
              </a:ext>
            </a:extLst>
          </p:cNvPr>
          <p:cNvSpPr txBox="1"/>
          <p:nvPr userDrawn="1"/>
        </p:nvSpPr>
        <p:spPr>
          <a:xfrm>
            <a:off x="383907" y="4460488"/>
            <a:ext cx="723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0E9EBB-6A53-3F7B-9800-BBA831116867}"/>
              </a:ext>
            </a:extLst>
          </p:cNvPr>
          <p:cNvSpPr txBox="1"/>
          <p:nvPr userDrawn="1"/>
        </p:nvSpPr>
        <p:spPr>
          <a:xfrm>
            <a:off x="1" y="-825190"/>
            <a:ext cx="2389352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/>
              <a:t>Change background to match front cover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A26425-6CAA-69B2-B0CC-EA6F39B1F0F3}"/>
              </a:ext>
            </a:extLst>
          </p:cNvPr>
          <p:cNvSpPr txBox="1"/>
          <p:nvPr userDrawn="1"/>
        </p:nvSpPr>
        <p:spPr>
          <a:xfrm>
            <a:off x="383907" y="6267664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25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1">
    <p:bg>
      <p:bgPr>
        <a:gradFill>
          <a:gsLst>
            <a:gs pos="100000">
              <a:schemeClr val="bg2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2140F33-259D-7446-718A-78A220058B3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2032" y="1"/>
            <a:ext cx="7519969" cy="6857603"/>
          </a:xfrm>
          <a:custGeom>
            <a:avLst/>
            <a:gdLst>
              <a:gd name="connsiteX0" fmla="*/ 3362094 w 7519969"/>
              <a:gd name="connsiteY0" fmla="*/ 5329533 h 6857603"/>
              <a:gd name="connsiteX1" fmla="*/ 3220954 w 7519969"/>
              <a:gd name="connsiteY1" fmla="*/ 6178219 h 6857603"/>
              <a:gd name="connsiteX2" fmla="*/ 3134643 w 7519969"/>
              <a:gd name="connsiteY2" fmla="*/ 6697363 h 6857603"/>
              <a:gd name="connsiteX3" fmla="*/ 2522397 w 7519969"/>
              <a:gd name="connsiteY3" fmla="*/ 6857603 h 6857603"/>
              <a:gd name="connsiteX4" fmla="*/ 2522400 w 7519969"/>
              <a:gd name="connsiteY4" fmla="*/ 6857585 h 6857603"/>
              <a:gd name="connsiteX5" fmla="*/ 2749848 w 7519969"/>
              <a:gd name="connsiteY5" fmla="*/ 5489773 h 6857603"/>
              <a:gd name="connsiteX6" fmla="*/ 3362014 w 7519969"/>
              <a:gd name="connsiteY6" fmla="*/ 5329554 h 6857603"/>
              <a:gd name="connsiteX7" fmla="*/ 3747484 w 7519969"/>
              <a:gd name="connsiteY7" fmla="*/ 4865609 h 6857603"/>
              <a:gd name="connsiteX8" fmla="*/ 4207524 w 7519969"/>
              <a:gd name="connsiteY8" fmla="*/ 5486240 h 6857603"/>
              <a:gd name="connsiteX9" fmla="*/ 4207545 w 7519969"/>
              <a:gd name="connsiteY9" fmla="*/ 5486268 h 6857603"/>
              <a:gd name="connsiteX10" fmla="*/ 4117530 w 7519969"/>
              <a:gd name="connsiteY10" fmla="*/ 5646310 h 6857603"/>
              <a:gd name="connsiteX11" fmla="*/ 4034725 w 7519969"/>
              <a:gd name="connsiteY11" fmla="*/ 5793588 h 6857603"/>
              <a:gd name="connsiteX12" fmla="*/ 3574664 w 7519969"/>
              <a:gd name="connsiteY12" fmla="*/ 5172996 h 6857603"/>
              <a:gd name="connsiteX13" fmla="*/ 3574685 w 7519969"/>
              <a:gd name="connsiteY13" fmla="*/ 5172959 h 6857603"/>
              <a:gd name="connsiteX14" fmla="*/ 3247344 w 7519969"/>
              <a:gd name="connsiteY14" fmla="*/ 3999001 h 6857603"/>
              <a:gd name="connsiteX15" fmla="*/ 7519969 w 7519969"/>
              <a:gd name="connsiteY15" fmla="*/ 6163668 h 6857603"/>
              <a:gd name="connsiteX16" fmla="*/ 7519969 w 7519969"/>
              <a:gd name="connsiteY16" fmla="*/ 6163700 h 6857603"/>
              <a:gd name="connsiteX17" fmla="*/ 3247278 w 7519969"/>
              <a:gd name="connsiteY17" fmla="*/ 3998935 h 6857603"/>
              <a:gd name="connsiteX18" fmla="*/ 3247346 w 7519969"/>
              <a:gd name="connsiteY18" fmla="*/ 3998969 h 6857603"/>
              <a:gd name="connsiteX19" fmla="*/ 3247344 w 7519969"/>
              <a:gd name="connsiteY19" fmla="*/ 3999001 h 6857603"/>
              <a:gd name="connsiteX20" fmla="*/ 728187 w 7519969"/>
              <a:gd name="connsiteY20" fmla="*/ 1273128 h 6857603"/>
              <a:gd name="connsiteX21" fmla="*/ 1947520 w 7519969"/>
              <a:gd name="connsiteY21" fmla="*/ 3566557 h 6857603"/>
              <a:gd name="connsiteX22" fmla="*/ 1576151 w 7519969"/>
              <a:gd name="connsiteY22" fmla="*/ 4043641 h 6857603"/>
              <a:gd name="connsiteX23" fmla="*/ 1219333 w 7519969"/>
              <a:gd name="connsiteY23" fmla="*/ 4502009 h 6857603"/>
              <a:gd name="connsiteX24" fmla="*/ 93322 w 7519969"/>
              <a:gd name="connsiteY24" fmla="*/ 2384098 h 6857603"/>
              <a:gd name="connsiteX25" fmla="*/ 0 w 7519969"/>
              <a:gd name="connsiteY25" fmla="*/ 2208580 h 6857603"/>
              <a:gd name="connsiteX26" fmla="*/ 461450 w 7519969"/>
              <a:gd name="connsiteY26" fmla="*/ 1615763 h 6857603"/>
              <a:gd name="connsiteX27" fmla="*/ 461450 w 7519969"/>
              <a:gd name="connsiteY27" fmla="*/ 1615830 h 6857603"/>
              <a:gd name="connsiteX28" fmla="*/ 2373850 w 7519969"/>
              <a:gd name="connsiteY28" fmla="*/ 347000 h 6857603"/>
              <a:gd name="connsiteX29" fmla="*/ 2592372 w 7519969"/>
              <a:gd name="connsiteY29" fmla="*/ 567554 h 6857603"/>
              <a:gd name="connsiteX30" fmla="*/ 2761753 w 7519969"/>
              <a:gd name="connsiteY30" fmla="*/ 738508 h 6857603"/>
              <a:gd name="connsiteX31" fmla="*/ 2670945 w 7519969"/>
              <a:gd name="connsiteY31" fmla="*/ 973082 h 6857603"/>
              <a:gd name="connsiteX32" fmla="*/ 2283042 w 7519969"/>
              <a:gd name="connsiteY32" fmla="*/ 581574 h 6857603"/>
              <a:gd name="connsiteX33" fmla="*/ 2373832 w 7519969"/>
              <a:gd name="connsiteY33" fmla="*/ 347048 h 6857603"/>
              <a:gd name="connsiteX34" fmla="*/ 6876770 w 7519969"/>
              <a:gd name="connsiteY34" fmla="*/ 0 h 6857603"/>
              <a:gd name="connsiteX35" fmla="*/ 6208704 w 7519969"/>
              <a:gd name="connsiteY35" fmla="*/ 597975 h 6857603"/>
              <a:gd name="connsiteX36" fmla="*/ 6876837 w 7519969"/>
              <a:gd name="connsiteY36" fmla="*/ 0 h 6857603"/>
              <a:gd name="connsiteX37" fmla="*/ 7519969 w 7519969"/>
              <a:gd name="connsiteY37" fmla="*/ 0 h 6857603"/>
              <a:gd name="connsiteX38" fmla="*/ 7519969 w 7519969"/>
              <a:gd name="connsiteY38" fmla="*/ 6163668 h 6857603"/>
              <a:gd name="connsiteX39" fmla="*/ 3247346 w 7519969"/>
              <a:gd name="connsiteY39" fmla="*/ 3998969 h 6857603"/>
              <a:gd name="connsiteX40" fmla="*/ 3260968 w 7519969"/>
              <a:gd name="connsiteY40" fmla="*/ 3717010 h 6857603"/>
              <a:gd name="connsiteX41" fmla="*/ 3286299 w 7519969"/>
              <a:gd name="connsiteY41" fmla="*/ 3191979 h 6857603"/>
              <a:gd name="connsiteX42" fmla="*/ 2624912 w 7519969"/>
              <a:gd name="connsiteY42" fmla="*/ 3263204 h 6857603"/>
              <a:gd name="connsiteX43" fmla="*/ 3041388 w 7519969"/>
              <a:gd name="connsiteY43" fmla="*/ 1978569 h 6857603"/>
              <a:gd name="connsiteX44" fmla="*/ 3568447 w 7519969"/>
              <a:gd name="connsiteY44" fmla="*/ 352688 h 6857603"/>
              <a:gd name="connsiteX45" fmla="*/ 4956896 w 7519969"/>
              <a:gd name="connsiteY45" fmla="*/ 203227 h 6857603"/>
              <a:gd name="connsiteX46" fmla="*/ 4764169 w 7519969"/>
              <a:gd name="connsiteY46" fmla="*/ 797763 h 6857603"/>
              <a:gd name="connsiteX47" fmla="*/ 4398289 w 7519969"/>
              <a:gd name="connsiteY47" fmla="*/ 1926390 h 6857603"/>
              <a:gd name="connsiteX48" fmla="*/ 7065200 w 7519969"/>
              <a:gd name="connsiteY48" fmla="*/ 3277555 h 6857603"/>
              <a:gd name="connsiteX49" fmla="*/ 6867445 w 7519969"/>
              <a:gd name="connsiteY49" fmla="*/ 2658880 h 6857603"/>
              <a:gd name="connsiteX50" fmla="*/ 6867379 w 7519969"/>
              <a:gd name="connsiteY50" fmla="*/ 2658880 h 6857603"/>
              <a:gd name="connsiteX51" fmla="*/ 6208637 w 7519969"/>
              <a:gd name="connsiteY51" fmla="*/ 597975 h 6857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519969" h="6857603">
                <a:moveTo>
                  <a:pt x="3362094" y="5329533"/>
                </a:moveTo>
                <a:lnTo>
                  <a:pt x="3220954" y="6178219"/>
                </a:lnTo>
                <a:lnTo>
                  <a:pt x="3134643" y="6697363"/>
                </a:lnTo>
                <a:lnTo>
                  <a:pt x="2522397" y="6857603"/>
                </a:lnTo>
                <a:lnTo>
                  <a:pt x="2522400" y="6857585"/>
                </a:lnTo>
                <a:lnTo>
                  <a:pt x="2749848" y="5489773"/>
                </a:lnTo>
                <a:lnTo>
                  <a:pt x="3362014" y="5329554"/>
                </a:lnTo>
                <a:close/>
                <a:moveTo>
                  <a:pt x="3747484" y="4865609"/>
                </a:moveTo>
                <a:lnTo>
                  <a:pt x="4207524" y="5486240"/>
                </a:lnTo>
                <a:lnTo>
                  <a:pt x="4207545" y="5486268"/>
                </a:lnTo>
                <a:lnTo>
                  <a:pt x="4117530" y="5646310"/>
                </a:lnTo>
                <a:lnTo>
                  <a:pt x="4034725" y="5793588"/>
                </a:lnTo>
                <a:lnTo>
                  <a:pt x="3574664" y="5172996"/>
                </a:lnTo>
                <a:lnTo>
                  <a:pt x="3574685" y="5172959"/>
                </a:lnTo>
                <a:close/>
                <a:moveTo>
                  <a:pt x="3247344" y="3999001"/>
                </a:moveTo>
                <a:lnTo>
                  <a:pt x="7519969" y="6163668"/>
                </a:lnTo>
                <a:lnTo>
                  <a:pt x="7519969" y="6163700"/>
                </a:lnTo>
                <a:close/>
                <a:moveTo>
                  <a:pt x="3247278" y="3998935"/>
                </a:moveTo>
                <a:lnTo>
                  <a:pt x="3247346" y="3998969"/>
                </a:lnTo>
                <a:lnTo>
                  <a:pt x="3247344" y="3999001"/>
                </a:lnTo>
                <a:close/>
                <a:moveTo>
                  <a:pt x="728187" y="1273128"/>
                </a:moveTo>
                <a:lnTo>
                  <a:pt x="1947520" y="3566557"/>
                </a:lnTo>
                <a:lnTo>
                  <a:pt x="1576151" y="4043641"/>
                </a:lnTo>
                <a:lnTo>
                  <a:pt x="1219333" y="4502009"/>
                </a:lnTo>
                <a:lnTo>
                  <a:pt x="93322" y="2384098"/>
                </a:lnTo>
                <a:lnTo>
                  <a:pt x="0" y="2208580"/>
                </a:lnTo>
                <a:lnTo>
                  <a:pt x="461450" y="1615763"/>
                </a:lnTo>
                <a:lnTo>
                  <a:pt x="461450" y="1615830"/>
                </a:lnTo>
                <a:close/>
                <a:moveTo>
                  <a:pt x="2373850" y="347000"/>
                </a:moveTo>
                <a:lnTo>
                  <a:pt x="2592372" y="567554"/>
                </a:lnTo>
                <a:lnTo>
                  <a:pt x="2761753" y="738508"/>
                </a:lnTo>
                <a:lnTo>
                  <a:pt x="2670945" y="973082"/>
                </a:lnTo>
                <a:lnTo>
                  <a:pt x="2283042" y="581574"/>
                </a:lnTo>
                <a:lnTo>
                  <a:pt x="2373832" y="347048"/>
                </a:lnTo>
                <a:close/>
                <a:moveTo>
                  <a:pt x="6876770" y="0"/>
                </a:moveTo>
                <a:lnTo>
                  <a:pt x="6208704" y="597975"/>
                </a:lnTo>
                <a:lnTo>
                  <a:pt x="6876837" y="0"/>
                </a:lnTo>
                <a:lnTo>
                  <a:pt x="7519969" y="0"/>
                </a:lnTo>
                <a:lnTo>
                  <a:pt x="7519969" y="6163668"/>
                </a:lnTo>
                <a:lnTo>
                  <a:pt x="3247346" y="3998969"/>
                </a:lnTo>
                <a:lnTo>
                  <a:pt x="3260968" y="3717010"/>
                </a:lnTo>
                <a:lnTo>
                  <a:pt x="3286299" y="3191979"/>
                </a:lnTo>
                <a:lnTo>
                  <a:pt x="2624912" y="3263204"/>
                </a:lnTo>
                <a:lnTo>
                  <a:pt x="3041388" y="1978569"/>
                </a:lnTo>
                <a:lnTo>
                  <a:pt x="3568447" y="352688"/>
                </a:lnTo>
                <a:lnTo>
                  <a:pt x="4956896" y="203227"/>
                </a:lnTo>
                <a:lnTo>
                  <a:pt x="4764169" y="797763"/>
                </a:lnTo>
                <a:lnTo>
                  <a:pt x="4398289" y="1926390"/>
                </a:lnTo>
                <a:lnTo>
                  <a:pt x="7065200" y="3277555"/>
                </a:lnTo>
                <a:lnTo>
                  <a:pt x="6867445" y="2658880"/>
                </a:lnTo>
                <a:lnTo>
                  <a:pt x="6867379" y="2658880"/>
                </a:lnTo>
                <a:lnTo>
                  <a:pt x="6208637" y="5979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489B4EE-AB58-1B67-920F-E0F53870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330893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FEAFE57-5891-68F2-F447-7AB66F1408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907" y="3758116"/>
            <a:ext cx="7239024" cy="323850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GB"/>
              <a:t>Secondary 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36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2">
    <p:bg>
      <p:bgPr>
        <a:gradFill>
          <a:gsLst>
            <a:gs pos="100000">
              <a:schemeClr val="bg2"/>
            </a:gs>
            <a:gs pos="0">
              <a:schemeClr val="accent1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E3788DA-DE75-41BB-6898-9B846EF6A7F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95185" y="1"/>
            <a:ext cx="7696608" cy="6860279"/>
          </a:xfrm>
          <a:custGeom>
            <a:avLst/>
            <a:gdLst>
              <a:gd name="connsiteX0" fmla="*/ 1349983 w 7696608"/>
              <a:gd name="connsiteY0" fmla="*/ 4887344 h 6860279"/>
              <a:gd name="connsiteX1" fmla="*/ 1411336 w 7696608"/>
              <a:gd name="connsiteY1" fmla="*/ 5538612 h 6860279"/>
              <a:gd name="connsiteX2" fmla="*/ 685528 w 7696608"/>
              <a:gd name="connsiteY2" fmla="*/ 5948849 h 6860279"/>
              <a:gd name="connsiteX3" fmla="*/ 163126 w 7696608"/>
              <a:gd name="connsiteY3" fmla="*/ 6244095 h 6860279"/>
              <a:gd name="connsiteX4" fmla="*/ 101772 w 7696608"/>
              <a:gd name="connsiteY4" fmla="*/ 5592827 h 6860279"/>
              <a:gd name="connsiteX5" fmla="*/ 874148 w 7696608"/>
              <a:gd name="connsiteY5" fmla="*/ 5156277 h 6860279"/>
              <a:gd name="connsiteX6" fmla="*/ 3185887 w 7696608"/>
              <a:gd name="connsiteY6" fmla="*/ 4216876 h 6860279"/>
              <a:gd name="connsiteX7" fmla="*/ 3202400 w 7696608"/>
              <a:gd name="connsiteY7" fmla="*/ 4246228 h 6860279"/>
              <a:gd name="connsiteX8" fmla="*/ 3366424 w 7696608"/>
              <a:gd name="connsiteY8" fmla="*/ 4537814 h 6860279"/>
              <a:gd name="connsiteX9" fmla="*/ 3065530 w 7696608"/>
              <a:gd name="connsiteY9" fmla="*/ 4943631 h 6860279"/>
              <a:gd name="connsiteX10" fmla="*/ 2885822 w 7696608"/>
              <a:gd name="connsiteY10" fmla="*/ 5186043 h 6860279"/>
              <a:gd name="connsiteX11" fmla="*/ 2812585 w 7696608"/>
              <a:gd name="connsiteY11" fmla="*/ 5055859 h 6860279"/>
              <a:gd name="connsiteX12" fmla="*/ 2812585 w 7696608"/>
              <a:gd name="connsiteY12" fmla="*/ 5055790 h 6860279"/>
              <a:gd name="connsiteX13" fmla="*/ 2705285 w 7696608"/>
              <a:gd name="connsiteY13" fmla="*/ 4865036 h 6860279"/>
              <a:gd name="connsiteX14" fmla="*/ 7696469 w 7696608"/>
              <a:gd name="connsiteY14" fmla="*/ 2592504 h 6860279"/>
              <a:gd name="connsiteX15" fmla="*/ 7696608 w 7696608"/>
              <a:gd name="connsiteY15" fmla="*/ 2592504 h 6860279"/>
              <a:gd name="connsiteX16" fmla="*/ 7696469 w 7696608"/>
              <a:gd name="connsiteY16" fmla="*/ 2592575 h 6860279"/>
              <a:gd name="connsiteX17" fmla="*/ 4751091 w 7696608"/>
              <a:gd name="connsiteY17" fmla="*/ 0 h 6860279"/>
              <a:gd name="connsiteX18" fmla="*/ 6253973 w 7696608"/>
              <a:gd name="connsiteY18" fmla="*/ 0 h 6860279"/>
              <a:gd name="connsiteX19" fmla="*/ 6951869 w 7696608"/>
              <a:gd name="connsiteY19" fmla="*/ 624541 h 6860279"/>
              <a:gd name="connsiteX20" fmla="*/ 6301923 w 7696608"/>
              <a:gd name="connsiteY20" fmla="*/ 2657285 h 6860279"/>
              <a:gd name="connsiteX21" fmla="*/ 6057131 w 7696608"/>
              <a:gd name="connsiteY21" fmla="*/ 3422853 h 6860279"/>
              <a:gd name="connsiteX22" fmla="*/ 7696469 w 7696608"/>
              <a:gd name="connsiteY22" fmla="*/ 2592575 h 6860279"/>
              <a:gd name="connsiteX23" fmla="*/ 7696469 w 7696608"/>
              <a:gd name="connsiteY23" fmla="*/ 5365815 h 6860279"/>
              <a:gd name="connsiteX24" fmla="*/ 4745909 w 7696608"/>
              <a:gd name="connsiteY24" fmla="*/ 6860279 h 6860279"/>
              <a:gd name="connsiteX25" fmla="*/ 4670806 w 7696608"/>
              <a:gd name="connsiteY25" fmla="*/ 5304832 h 6860279"/>
              <a:gd name="connsiteX26" fmla="*/ 3414235 w 7696608"/>
              <a:gd name="connsiteY26" fmla="*/ 4180618 h 6860279"/>
              <a:gd name="connsiteX27" fmla="*/ 3749607 w 7696608"/>
              <a:gd name="connsiteY27" fmla="*/ 3131820 h 6860279"/>
              <a:gd name="connsiteX28" fmla="*/ 3471927 w 7696608"/>
              <a:gd name="connsiteY28" fmla="*/ 3310211 h 6860279"/>
              <a:gd name="connsiteX29" fmla="*/ 3099523 w 7696608"/>
              <a:gd name="connsiteY29" fmla="*/ 3549447 h 6860279"/>
              <a:gd name="connsiteX30" fmla="*/ 2990012 w 7696608"/>
              <a:gd name="connsiteY30" fmla="*/ 2827112 h 6860279"/>
              <a:gd name="connsiteX31" fmla="*/ 3720381 w 7696608"/>
              <a:gd name="connsiteY31" fmla="*/ 2357964 h 6860279"/>
              <a:gd name="connsiteX32" fmla="*/ 4068672 w 7696608"/>
              <a:gd name="connsiteY32" fmla="*/ 2134268 h 6860279"/>
              <a:gd name="connsiteX33" fmla="*/ 604829 w 7696608"/>
              <a:gd name="connsiteY33" fmla="*/ 0 h 6860279"/>
              <a:gd name="connsiteX34" fmla="*/ 2748882 w 7696608"/>
              <a:gd name="connsiteY34" fmla="*/ 0 h 6860279"/>
              <a:gd name="connsiteX35" fmla="*/ 1760249 w 7696608"/>
              <a:gd name="connsiteY35" fmla="*/ 953421 h 6860279"/>
              <a:gd name="connsiteX36" fmla="*/ 554185 w 7696608"/>
              <a:gd name="connsiteY36" fmla="*/ 2116449 h 6860279"/>
              <a:gd name="connsiteX37" fmla="*/ 0 w 7696608"/>
              <a:gd name="connsiteY37" fmla="*/ 583310 h 68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96608" h="6860279">
                <a:moveTo>
                  <a:pt x="1349983" y="4887344"/>
                </a:moveTo>
                <a:lnTo>
                  <a:pt x="1411336" y="5538612"/>
                </a:lnTo>
                <a:lnTo>
                  <a:pt x="685528" y="5948849"/>
                </a:lnTo>
                <a:lnTo>
                  <a:pt x="163126" y="6244095"/>
                </a:lnTo>
                <a:lnTo>
                  <a:pt x="101772" y="5592827"/>
                </a:lnTo>
                <a:lnTo>
                  <a:pt x="874148" y="5156277"/>
                </a:lnTo>
                <a:close/>
                <a:moveTo>
                  <a:pt x="3185887" y="4216876"/>
                </a:moveTo>
                <a:lnTo>
                  <a:pt x="3202400" y="4246228"/>
                </a:lnTo>
                <a:lnTo>
                  <a:pt x="3366424" y="4537814"/>
                </a:lnTo>
                <a:lnTo>
                  <a:pt x="3065530" y="4943631"/>
                </a:lnTo>
                <a:lnTo>
                  <a:pt x="2885822" y="5186043"/>
                </a:lnTo>
                <a:lnTo>
                  <a:pt x="2812585" y="5055859"/>
                </a:lnTo>
                <a:lnTo>
                  <a:pt x="2812585" y="5055790"/>
                </a:lnTo>
                <a:lnTo>
                  <a:pt x="2705285" y="4865036"/>
                </a:lnTo>
                <a:close/>
                <a:moveTo>
                  <a:pt x="7696469" y="2592504"/>
                </a:moveTo>
                <a:lnTo>
                  <a:pt x="7696608" y="2592504"/>
                </a:lnTo>
                <a:lnTo>
                  <a:pt x="7696469" y="2592575"/>
                </a:lnTo>
                <a:close/>
                <a:moveTo>
                  <a:pt x="4751091" y="0"/>
                </a:moveTo>
                <a:lnTo>
                  <a:pt x="6253973" y="0"/>
                </a:lnTo>
                <a:lnTo>
                  <a:pt x="6951869" y="624541"/>
                </a:lnTo>
                <a:lnTo>
                  <a:pt x="6301923" y="2657285"/>
                </a:lnTo>
                <a:lnTo>
                  <a:pt x="6057131" y="3422853"/>
                </a:lnTo>
                <a:lnTo>
                  <a:pt x="7696469" y="2592575"/>
                </a:lnTo>
                <a:lnTo>
                  <a:pt x="7696469" y="5365815"/>
                </a:lnTo>
                <a:lnTo>
                  <a:pt x="4745909" y="6860279"/>
                </a:lnTo>
                <a:lnTo>
                  <a:pt x="4670806" y="5304832"/>
                </a:lnTo>
                <a:lnTo>
                  <a:pt x="3414235" y="4180618"/>
                </a:lnTo>
                <a:lnTo>
                  <a:pt x="3749607" y="3131820"/>
                </a:lnTo>
                <a:lnTo>
                  <a:pt x="3471927" y="3310211"/>
                </a:lnTo>
                <a:lnTo>
                  <a:pt x="3099523" y="3549447"/>
                </a:lnTo>
                <a:lnTo>
                  <a:pt x="2990012" y="2827112"/>
                </a:lnTo>
                <a:lnTo>
                  <a:pt x="3720381" y="2357964"/>
                </a:lnTo>
                <a:lnTo>
                  <a:pt x="4068672" y="2134268"/>
                </a:lnTo>
                <a:close/>
                <a:moveTo>
                  <a:pt x="604829" y="0"/>
                </a:moveTo>
                <a:lnTo>
                  <a:pt x="2748882" y="0"/>
                </a:lnTo>
                <a:lnTo>
                  <a:pt x="1760249" y="953421"/>
                </a:lnTo>
                <a:lnTo>
                  <a:pt x="554185" y="2116449"/>
                </a:lnTo>
                <a:lnTo>
                  <a:pt x="0" y="58331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B68BBD0-59EF-E044-3130-E0FB52C10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330893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BE841F6-81B0-43AD-9FAA-09FCB34B68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907" y="3758116"/>
            <a:ext cx="7239024" cy="323850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GB"/>
              <a:t>Secondary 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52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3">
    <p:bg>
      <p:bgPr>
        <a:gradFill>
          <a:gsLst>
            <a:gs pos="100000">
              <a:schemeClr val="bg2"/>
            </a:gs>
            <a:gs pos="0">
              <a:schemeClr val="accent4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0D3EA405-9AA2-6DF3-26B5-065FD20DC8F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16599" y="0"/>
            <a:ext cx="6375402" cy="6858000"/>
          </a:xfrm>
          <a:custGeom>
            <a:avLst/>
            <a:gdLst>
              <a:gd name="connsiteX0" fmla="*/ 1515696 w 6375402"/>
              <a:gd name="connsiteY0" fmla="*/ 6276213 h 6858000"/>
              <a:gd name="connsiteX1" fmla="*/ 2088086 w 6375402"/>
              <a:gd name="connsiteY1" fmla="*/ 6619811 h 6858000"/>
              <a:gd name="connsiteX2" fmla="*/ 2059540 w 6375402"/>
              <a:gd name="connsiteY2" fmla="*/ 6858000 h 6858000"/>
              <a:gd name="connsiteX3" fmla="*/ 1944212 w 6375402"/>
              <a:gd name="connsiteY3" fmla="*/ 6858000 h 6858000"/>
              <a:gd name="connsiteX4" fmla="*/ 1593913 w 6375402"/>
              <a:gd name="connsiteY4" fmla="*/ 6647688 h 6858000"/>
              <a:gd name="connsiteX5" fmla="*/ 1479410 w 6375402"/>
              <a:gd name="connsiteY5" fmla="*/ 6578918 h 6858000"/>
              <a:gd name="connsiteX6" fmla="*/ 902135 w 6375402"/>
              <a:gd name="connsiteY6" fmla="*/ 3720719 h 6858000"/>
              <a:gd name="connsiteX7" fmla="*/ 983588 w 6375402"/>
              <a:gd name="connsiteY7" fmla="*/ 4099941 h 6858000"/>
              <a:gd name="connsiteX8" fmla="*/ 1066817 w 6375402"/>
              <a:gd name="connsiteY8" fmla="*/ 4487482 h 6858000"/>
              <a:gd name="connsiteX9" fmla="*/ 922625 w 6375402"/>
              <a:gd name="connsiteY9" fmla="*/ 4593336 h 6858000"/>
              <a:gd name="connsiteX10" fmla="*/ 778370 w 6375402"/>
              <a:gd name="connsiteY10" fmla="*/ 4699127 h 6858000"/>
              <a:gd name="connsiteX11" fmla="*/ 683341 w 6375402"/>
              <a:gd name="connsiteY11" fmla="*/ 4256596 h 6858000"/>
              <a:gd name="connsiteX12" fmla="*/ 613751 w 6375402"/>
              <a:gd name="connsiteY12" fmla="*/ 3932365 h 6858000"/>
              <a:gd name="connsiteX13" fmla="*/ 384300 w 6375402"/>
              <a:gd name="connsiteY13" fmla="*/ 1588897 h 6858000"/>
              <a:gd name="connsiteX14" fmla="*/ 1297664 w 6375402"/>
              <a:gd name="connsiteY14" fmla="*/ 2921445 h 6858000"/>
              <a:gd name="connsiteX15" fmla="*/ 1222935 w 6375402"/>
              <a:gd name="connsiteY15" fmla="*/ 3043745 h 6858000"/>
              <a:gd name="connsiteX16" fmla="*/ 913300 w 6375402"/>
              <a:gd name="connsiteY16" fmla="*/ 3550729 h 6858000"/>
              <a:gd name="connsiteX17" fmla="*/ 0 w 6375402"/>
              <a:gd name="connsiteY17" fmla="*/ 2218183 h 6858000"/>
              <a:gd name="connsiteX18" fmla="*/ 102641 w 6375402"/>
              <a:gd name="connsiteY18" fmla="*/ 2050098 h 6858000"/>
              <a:gd name="connsiteX19" fmla="*/ 1901455 w 6375402"/>
              <a:gd name="connsiteY19" fmla="*/ 1476439 h 6858000"/>
              <a:gd name="connsiteX20" fmla="*/ 2573060 w 6375402"/>
              <a:gd name="connsiteY20" fmla="*/ 2145729 h 6858000"/>
              <a:gd name="connsiteX21" fmla="*/ 2483551 w 6375402"/>
              <a:gd name="connsiteY21" fmla="*/ 2382075 h 6858000"/>
              <a:gd name="connsiteX22" fmla="*/ 2419734 w 6375402"/>
              <a:gd name="connsiteY22" fmla="*/ 2550604 h 6858000"/>
              <a:gd name="connsiteX23" fmla="*/ 1749587 w 6375402"/>
              <a:gd name="connsiteY23" fmla="*/ 1882712 h 6858000"/>
              <a:gd name="connsiteX24" fmla="*/ 1748128 w 6375402"/>
              <a:gd name="connsiteY24" fmla="*/ 1881252 h 6858000"/>
              <a:gd name="connsiteX25" fmla="*/ 6375402 w 6375402"/>
              <a:gd name="connsiteY25" fmla="*/ 983085 h 6858000"/>
              <a:gd name="connsiteX26" fmla="*/ 6375402 w 6375402"/>
              <a:gd name="connsiteY26" fmla="*/ 2876592 h 6858000"/>
              <a:gd name="connsiteX27" fmla="*/ 6273140 w 6375402"/>
              <a:gd name="connsiteY27" fmla="*/ 2903855 h 6858000"/>
              <a:gd name="connsiteX28" fmla="*/ 5935402 w 6375402"/>
              <a:gd name="connsiteY28" fmla="*/ 4240212 h 6858000"/>
              <a:gd name="connsiteX29" fmla="*/ 5597665 w 6375402"/>
              <a:gd name="connsiteY29" fmla="*/ 5576506 h 6858000"/>
              <a:gd name="connsiteX30" fmla="*/ 5246732 w 6375402"/>
              <a:gd name="connsiteY30" fmla="*/ 5637847 h 6858000"/>
              <a:gd name="connsiteX31" fmla="*/ 4895863 w 6375402"/>
              <a:gd name="connsiteY31" fmla="*/ 5699188 h 6858000"/>
              <a:gd name="connsiteX32" fmla="*/ 4632537 w 6375402"/>
              <a:gd name="connsiteY32" fmla="*/ 6821233 h 6858000"/>
              <a:gd name="connsiteX33" fmla="*/ 4441402 w 6375402"/>
              <a:gd name="connsiteY33" fmla="*/ 6858000 h 6858000"/>
              <a:gd name="connsiteX34" fmla="*/ 3552779 w 6375402"/>
              <a:gd name="connsiteY34" fmla="*/ 6858000 h 6858000"/>
              <a:gd name="connsiteX35" fmla="*/ 3660938 w 6375402"/>
              <a:gd name="connsiteY35" fmla="*/ 6397244 h 6858000"/>
              <a:gd name="connsiteX36" fmla="*/ 2670753 w 6375402"/>
              <a:gd name="connsiteY36" fmla="*/ 6858000 h 6858000"/>
              <a:gd name="connsiteX37" fmla="*/ 2264250 w 6375402"/>
              <a:gd name="connsiteY37" fmla="*/ 6858000 h 6858000"/>
              <a:gd name="connsiteX38" fmla="*/ 2233420 w 6375402"/>
              <a:gd name="connsiteY38" fmla="*/ 4713478 h 6858000"/>
              <a:gd name="connsiteX39" fmla="*/ 2207284 w 6375402"/>
              <a:gd name="connsiteY39" fmla="*/ 2895346 h 6858000"/>
              <a:gd name="connsiteX40" fmla="*/ 3395265 w 6375402"/>
              <a:gd name="connsiteY40" fmla="*/ 2342578 h 6858000"/>
              <a:gd name="connsiteX41" fmla="*/ 3923504 w 6375402"/>
              <a:gd name="connsiteY41" fmla="*/ 2096770 h 6858000"/>
              <a:gd name="connsiteX42" fmla="*/ 3966577 w 6375402"/>
              <a:gd name="connsiteY42" fmla="*/ 5094859 h 6858000"/>
              <a:gd name="connsiteX43" fmla="*/ 3966640 w 6375402"/>
              <a:gd name="connsiteY43" fmla="*/ 5094795 h 6858000"/>
              <a:gd name="connsiteX44" fmla="*/ 3966640 w 6375402"/>
              <a:gd name="connsiteY44" fmla="*/ 5094859 h 6858000"/>
              <a:gd name="connsiteX45" fmla="*/ 4083174 w 6375402"/>
              <a:gd name="connsiteY45" fmla="*/ 4598098 h 6858000"/>
              <a:gd name="connsiteX46" fmla="*/ 4426494 w 6375402"/>
              <a:gd name="connsiteY46" fmla="*/ 4531995 h 6858000"/>
              <a:gd name="connsiteX47" fmla="*/ 4915275 w 6375402"/>
              <a:gd name="connsiteY47" fmla="*/ 2598102 h 6858000"/>
              <a:gd name="connsiteX48" fmla="*/ 5313912 w 6375402"/>
              <a:gd name="connsiteY48" fmla="*/ 2528379 h 6858000"/>
              <a:gd name="connsiteX49" fmla="*/ 5912882 w 6375402"/>
              <a:gd name="connsiteY49" fmla="*/ 2423668 h 6858000"/>
              <a:gd name="connsiteX50" fmla="*/ 6037282 w 6375402"/>
              <a:gd name="connsiteY50" fmla="*/ 1652460 h 6858000"/>
              <a:gd name="connsiteX51" fmla="*/ 6134911 w 6375402"/>
              <a:gd name="connsiteY51" fmla="*/ 1047305 h 6858000"/>
              <a:gd name="connsiteX52" fmla="*/ 4754779 w 6375402"/>
              <a:gd name="connsiteY52" fmla="*/ 1 h 6858000"/>
              <a:gd name="connsiteX53" fmla="*/ 5687998 w 6375402"/>
              <a:gd name="connsiteY53" fmla="*/ 1 h 6858000"/>
              <a:gd name="connsiteX54" fmla="*/ 5335099 w 6375402"/>
              <a:gd name="connsiteY54" fmla="*/ 1864171 h 6858000"/>
              <a:gd name="connsiteX55" fmla="*/ 4357855 w 6375402"/>
              <a:gd name="connsiteY55" fmla="*/ 2096771 h 6858000"/>
              <a:gd name="connsiteX56" fmla="*/ 107588 w 6375402"/>
              <a:gd name="connsiteY56" fmla="*/ 0 h 6858000"/>
              <a:gd name="connsiteX57" fmla="*/ 2582956 w 6375402"/>
              <a:gd name="connsiteY57" fmla="*/ 0 h 6858000"/>
              <a:gd name="connsiteX58" fmla="*/ 2898745 w 6375402"/>
              <a:gd name="connsiteY58" fmla="*/ 258953 h 6858000"/>
              <a:gd name="connsiteX59" fmla="*/ 2792742 w 6375402"/>
              <a:gd name="connsiteY59" fmla="*/ 649034 h 6858000"/>
              <a:gd name="connsiteX60" fmla="*/ 2447772 w 6375402"/>
              <a:gd name="connsiteY60" fmla="*/ 1918781 h 6858000"/>
              <a:gd name="connsiteX61" fmla="*/ 2105594 w 6375402"/>
              <a:gd name="connsiteY61" fmla="*/ 16382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6375402" h="6858000">
                <a:moveTo>
                  <a:pt x="1515696" y="6276213"/>
                </a:moveTo>
                <a:lnTo>
                  <a:pt x="2088086" y="6619811"/>
                </a:lnTo>
                <a:lnTo>
                  <a:pt x="2059540" y="6858000"/>
                </a:lnTo>
                <a:lnTo>
                  <a:pt x="1944212" y="6858000"/>
                </a:lnTo>
                <a:lnTo>
                  <a:pt x="1593913" y="6647688"/>
                </a:lnTo>
                <a:lnTo>
                  <a:pt x="1479410" y="6578918"/>
                </a:lnTo>
                <a:close/>
                <a:moveTo>
                  <a:pt x="902135" y="3720719"/>
                </a:moveTo>
                <a:lnTo>
                  <a:pt x="983588" y="4099941"/>
                </a:lnTo>
                <a:lnTo>
                  <a:pt x="1066817" y="4487482"/>
                </a:lnTo>
                <a:lnTo>
                  <a:pt x="922625" y="4593336"/>
                </a:lnTo>
                <a:lnTo>
                  <a:pt x="778370" y="4699127"/>
                </a:lnTo>
                <a:lnTo>
                  <a:pt x="683341" y="4256596"/>
                </a:lnTo>
                <a:lnTo>
                  <a:pt x="613751" y="3932365"/>
                </a:lnTo>
                <a:close/>
                <a:moveTo>
                  <a:pt x="384300" y="1588897"/>
                </a:moveTo>
                <a:lnTo>
                  <a:pt x="1297664" y="2921445"/>
                </a:lnTo>
                <a:lnTo>
                  <a:pt x="1222935" y="3043745"/>
                </a:lnTo>
                <a:lnTo>
                  <a:pt x="913300" y="3550729"/>
                </a:lnTo>
                <a:lnTo>
                  <a:pt x="0" y="2218183"/>
                </a:lnTo>
                <a:lnTo>
                  <a:pt x="102641" y="2050098"/>
                </a:lnTo>
                <a:close/>
                <a:moveTo>
                  <a:pt x="1901455" y="1476439"/>
                </a:moveTo>
                <a:lnTo>
                  <a:pt x="2573060" y="2145729"/>
                </a:lnTo>
                <a:lnTo>
                  <a:pt x="2483551" y="2382075"/>
                </a:lnTo>
                <a:lnTo>
                  <a:pt x="2419734" y="2550604"/>
                </a:lnTo>
                <a:lnTo>
                  <a:pt x="1749587" y="1882712"/>
                </a:lnTo>
                <a:lnTo>
                  <a:pt x="1748128" y="1881252"/>
                </a:lnTo>
                <a:close/>
                <a:moveTo>
                  <a:pt x="6375402" y="983085"/>
                </a:moveTo>
                <a:lnTo>
                  <a:pt x="6375402" y="2876592"/>
                </a:lnTo>
                <a:lnTo>
                  <a:pt x="6273140" y="2903855"/>
                </a:lnTo>
                <a:lnTo>
                  <a:pt x="5935402" y="4240212"/>
                </a:lnTo>
                <a:lnTo>
                  <a:pt x="5597665" y="5576506"/>
                </a:lnTo>
                <a:lnTo>
                  <a:pt x="5246732" y="5637847"/>
                </a:lnTo>
                <a:lnTo>
                  <a:pt x="4895863" y="5699188"/>
                </a:lnTo>
                <a:lnTo>
                  <a:pt x="4632537" y="6821233"/>
                </a:lnTo>
                <a:lnTo>
                  <a:pt x="4441402" y="6858000"/>
                </a:lnTo>
                <a:lnTo>
                  <a:pt x="3552779" y="6858000"/>
                </a:lnTo>
                <a:lnTo>
                  <a:pt x="3660938" y="6397244"/>
                </a:lnTo>
                <a:lnTo>
                  <a:pt x="2670753" y="6858000"/>
                </a:lnTo>
                <a:lnTo>
                  <a:pt x="2264250" y="6858000"/>
                </a:lnTo>
                <a:lnTo>
                  <a:pt x="2233420" y="4713478"/>
                </a:lnTo>
                <a:lnTo>
                  <a:pt x="2207284" y="2895346"/>
                </a:lnTo>
                <a:lnTo>
                  <a:pt x="3395265" y="2342578"/>
                </a:lnTo>
                <a:lnTo>
                  <a:pt x="3923504" y="2096770"/>
                </a:lnTo>
                <a:lnTo>
                  <a:pt x="3966577" y="5094859"/>
                </a:lnTo>
                <a:lnTo>
                  <a:pt x="3966640" y="5094795"/>
                </a:lnTo>
                <a:lnTo>
                  <a:pt x="3966640" y="5094859"/>
                </a:lnTo>
                <a:lnTo>
                  <a:pt x="4083174" y="4598098"/>
                </a:lnTo>
                <a:lnTo>
                  <a:pt x="4426494" y="4531995"/>
                </a:lnTo>
                <a:lnTo>
                  <a:pt x="4915275" y="2598102"/>
                </a:lnTo>
                <a:lnTo>
                  <a:pt x="5313912" y="2528379"/>
                </a:lnTo>
                <a:lnTo>
                  <a:pt x="5912882" y="2423668"/>
                </a:lnTo>
                <a:lnTo>
                  <a:pt x="6037282" y="1652460"/>
                </a:lnTo>
                <a:lnTo>
                  <a:pt x="6134911" y="1047305"/>
                </a:lnTo>
                <a:close/>
                <a:moveTo>
                  <a:pt x="4754779" y="1"/>
                </a:moveTo>
                <a:lnTo>
                  <a:pt x="5687998" y="1"/>
                </a:lnTo>
                <a:lnTo>
                  <a:pt x="5335099" y="1864171"/>
                </a:lnTo>
                <a:lnTo>
                  <a:pt x="4357855" y="2096771"/>
                </a:lnTo>
                <a:close/>
                <a:moveTo>
                  <a:pt x="107588" y="0"/>
                </a:moveTo>
                <a:lnTo>
                  <a:pt x="2582956" y="0"/>
                </a:lnTo>
                <a:lnTo>
                  <a:pt x="2898745" y="258953"/>
                </a:lnTo>
                <a:lnTo>
                  <a:pt x="2792742" y="649034"/>
                </a:lnTo>
                <a:lnTo>
                  <a:pt x="2447772" y="1918781"/>
                </a:lnTo>
                <a:lnTo>
                  <a:pt x="2105594" y="163823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1F5DD3E-9084-57CA-934F-DACFD96A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330893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E7D8B52-3B12-98D4-87C7-1483DE307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907" y="3758116"/>
            <a:ext cx="7239024" cy="323850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GB"/>
              <a:t>Secondary 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86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4">
    <p:bg>
      <p:bgPr>
        <a:gradFill>
          <a:gsLst>
            <a:gs pos="100000">
              <a:schemeClr val="accent1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446C7FB5-39AD-8C0E-E87A-EE4C44161CA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2032" y="1"/>
            <a:ext cx="7519969" cy="6857603"/>
          </a:xfrm>
          <a:custGeom>
            <a:avLst/>
            <a:gdLst>
              <a:gd name="connsiteX0" fmla="*/ 3362094 w 7519969"/>
              <a:gd name="connsiteY0" fmla="*/ 5329533 h 6857603"/>
              <a:gd name="connsiteX1" fmla="*/ 3220954 w 7519969"/>
              <a:gd name="connsiteY1" fmla="*/ 6178219 h 6857603"/>
              <a:gd name="connsiteX2" fmla="*/ 3134643 w 7519969"/>
              <a:gd name="connsiteY2" fmla="*/ 6697363 h 6857603"/>
              <a:gd name="connsiteX3" fmla="*/ 2522397 w 7519969"/>
              <a:gd name="connsiteY3" fmla="*/ 6857603 h 6857603"/>
              <a:gd name="connsiteX4" fmla="*/ 2522400 w 7519969"/>
              <a:gd name="connsiteY4" fmla="*/ 6857585 h 6857603"/>
              <a:gd name="connsiteX5" fmla="*/ 2749848 w 7519969"/>
              <a:gd name="connsiteY5" fmla="*/ 5489773 h 6857603"/>
              <a:gd name="connsiteX6" fmla="*/ 3362014 w 7519969"/>
              <a:gd name="connsiteY6" fmla="*/ 5329554 h 6857603"/>
              <a:gd name="connsiteX7" fmla="*/ 3747484 w 7519969"/>
              <a:gd name="connsiteY7" fmla="*/ 4865609 h 6857603"/>
              <a:gd name="connsiteX8" fmla="*/ 4207524 w 7519969"/>
              <a:gd name="connsiteY8" fmla="*/ 5486240 h 6857603"/>
              <a:gd name="connsiteX9" fmla="*/ 4207545 w 7519969"/>
              <a:gd name="connsiteY9" fmla="*/ 5486268 h 6857603"/>
              <a:gd name="connsiteX10" fmla="*/ 4117530 w 7519969"/>
              <a:gd name="connsiteY10" fmla="*/ 5646310 h 6857603"/>
              <a:gd name="connsiteX11" fmla="*/ 4034725 w 7519969"/>
              <a:gd name="connsiteY11" fmla="*/ 5793588 h 6857603"/>
              <a:gd name="connsiteX12" fmla="*/ 3574664 w 7519969"/>
              <a:gd name="connsiteY12" fmla="*/ 5172996 h 6857603"/>
              <a:gd name="connsiteX13" fmla="*/ 3574685 w 7519969"/>
              <a:gd name="connsiteY13" fmla="*/ 5172959 h 6857603"/>
              <a:gd name="connsiteX14" fmla="*/ 3247344 w 7519969"/>
              <a:gd name="connsiteY14" fmla="*/ 3999001 h 6857603"/>
              <a:gd name="connsiteX15" fmla="*/ 7519969 w 7519969"/>
              <a:gd name="connsiteY15" fmla="*/ 6163668 h 6857603"/>
              <a:gd name="connsiteX16" fmla="*/ 7519969 w 7519969"/>
              <a:gd name="connsiteY16" fmla="*/ 6163700 h 6857603"/>
              <a:gd name="connsiteX17" fmla="*/ 3247278 w 7519969"/>
              <a:gd name="connsiteY17" fmla="*/ 3998935 h 6857603"/>
              <a:gd name="connsiteX18" fmla="*/ 3247346 w 7519969"/>
              <a:gd name="connsiteY18" fmla="*/ 3998969 h 6857603"/>
              <a:gd name="connsiteX19" fmla="*/ 3247344 w 7519969"/>
              <a:gd name="connsiteY19" fmla="*/ 3999001 h 6857603"/>
              <a:gd name="connsiteX20" fmla="*/ 728187 w 7519969"/>
              <a:gd name="connsiteY20" fmla="*/ 1273128 h 6857603"/>
              <a:gd name="connsiteX21" fmla="*/ 1947520 w 7519969"/>
              <a:gd name="connsiteY21" fmla="*/ 3566557 h 6857603"/>
              <a:gd name="connsiteX22" fmla="*/ 1576151 w 7519969"/>
              <a:gd name="connsiteY22" fmla="*/ 4043641 h 6857603"/>
              <a:gd name="connsiteX23" fmla="*/ 1219333 w 7519969"/>
              <a:gd name="connsiteY23" fmla="*/ 4502009 h 6857603"/>
              <a:gd name="connsiteX24" fmla="*/ 93322 w 7519969"/>
              <a:gd name="connsiteY24" fmla="*/ 2384098 h 6857603"/>
              <a:gd name="connsiteX25" fmla="*/ 0 w 7519969"/>
              <a:gd name="connsiteY25" fmla="*/ 2208580 h 6857603"/>
              <a:gd name="connsiteX26" fmla="*/ 461450 w 7519969"/>
              <a:gd name="connsiteY26" fmla="*/ 1615763 h 6857603"/>
              <a:gd name="connsiteX27" fmla="*/ 461450 w 7519969"/>
              <a:gd name="connsiteY27" fmla="*/ 1615830 h 6857603"/>
              <a:gd name="connsiteX28" fmla="*/ 2373850 w 7519969"/>
              <a:gd name="connsiteY28" fmla="*/ 347000 h 6857603"/>
              <a:gd name="connsiteX29" fmla="*/ 2592372 w 7519969"/>
              <a:gd name="connsiteY29" fmla="*/ 567554 h 6857603"/>
              <a:gd name="connsiteX30" fmla="*/ 2761753 w 7519969"/>
              <a:gd name="connsiteY30" fmla="*/ 738508 h 6857603"/>
              <a:gd name="connsiteX31" fmla="*/ 2670945 w 7519969"/>
              <a:gd name="connsiteY31" fmla="*/ 973082 h 6857603"/>
              <a:gd name="connsiteX32" fmla="*/ 2283042 w 7519969"/>
              <a:gd name="connsiteY32" fmla="*/ 581574 h 6857603"/>
              <a:gd name="connsiteX33" fmla="*/ 2373832 w 7519969"/>
              <a:gd name="connsiteY33" fmla="*/ 347048 h 6857603"/>
              <a:gd name="connsiteX34" fmla="*/ 6876770 w 7519969"/>
              <a:gd name="connsiteY34" fmla="*/ 0 h 6857603"/>
              <a:gd name="connsiteX35" fmla="*/ 6208704 w 7519969"/>
              <a:gd name="connsiteY35" fmla="*/ 597975 h 6857603"/>
              <a:gd name="connsiteX36" fmla="*/ 6876837 w 7519969"/>
              <a:gd name="connsiteY36" fmla="*/ 0 h 6857603"/>
              <a:gd name="connsiteX37" fmla="*/ 7519969 w 7519969"/>
              <a:gd name="connsiteY37" fmla="*/ 0 h 6857603"/>
              <a:gd name="connsiteX38" fmla="*/ 7519969 w 7519969"/>
              <a:gd name="connsiteY38" fmla="*/ 6163668 h 6857603"/>
              <a:gd name="connsiteX39" fmla="*/ 3247346 w 7519969"/>
              <a:gd name="connsiteY39" fmla="*/ 3998969 h 6857603"/>
              <a:gd name="connsiteX40" fmla="*/ 3260968 w 7519969"/>
              <a:gd name="connsiteY40" fmla="*/ 3717010 h 6857603"/>
              <a:gd name="connsiteX41" fmla="*/ 3286299 w 7519969"/>
              <a:gd name="connsiteY41" fmla="*/ 3191979 h 6857603"/>
              <a:gd name="connsiteX42" fmla="*/ 2624912 w 7519969"/>
              <a:gd name="connsiteY42" fmla="*/ 3263204 h 6857603"/>
              <a:gd name="connsiteX43" fmla="*/ 3041388 w 7519969"/>
              <a:gd name="connsiteY43" fmla="*/ 1978569 h 6857603"/>
              <a:gd name="connsiteX44" fmla="*/ 3568447 w 7519969"/>
              <a:gd name="connsiteY44" fmla="*/ 352688 h 6857603"/>
              <a:gd name="connsiteX45" fmla="*/ 4956896 w 7519969"/>
              <a:gd name="connsiteY45" fmla="*/ 203227 h 6857603"/>
              <a:gd name="connsiteX46" fmla="*/ 4764169 w 7519969"/>
              <a:gd name="connsiteY46" fmla="*/ 797763 h 6857603"/>
              <a:gd name="connsiteX47" fmla="*/ 4398289 w 7519969"/>
              <a:gd name="connsiteY47" fmla="*/ 1926390 h 6857603"/>
              <a:gd name="connsiteX48" fmla="*/ 7065200 w 7519969"/>
              <a:gd name="connsiteY48" fmla="*/ 3277555 h 6857603"/>
              <a:gd name="connsiteX49" fmla="*/ 6867445 w 7519969"/>
              <a:gd name="connsiteY49" fmla="*/ 2658880 h 6857603"/>
              <a:gd name="connsiteX50" fmla="*/ 6867379 w 7519969"/>
              <a:gd name="connsiteY50" fmla="*/ 2658880 h 6857603"/>
              <a:gd name="connsiteX51" fmla="*/ 6208637 w 7519969"/>
              <a:gd name="connsiteY51" fmla="*/ 597975 h 6857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519969" h="6857603">
                <a:moveTo>
                  <a:pt x="3362094" y="5329533"/>
                </a:moveTo>
                <a:lnTo>
                  <a:pt x="3220954" y="6178219"/>
                </a:lnTo>
                <a:lnTo>
                  <a:pt x="3134643" y="6697363"/>
                </a:lnTo>
                <a:lnTo>
                  <a:pt x="2522397" y="6857603"/>
                </a:lnTo>
                <a:lnTo>
                  <a:pt x="2522400" y="6857585"/>
                </a:lnTo>
                <a:lnTo>
                  <a:pt x="2749848" y="5489773"/>
                </a:lnTo>
                <a:lnTo>
                  <a:pt x="3362014" y="5329554"/>
                </a:lnTo>
                <a:close/>
                <a:moveTo>
                  <a:pt x="3747484" y="4865609"/>
                </a:moveTo>
                <a:lnTo>
                  <a:pt x="4207524" y="5486240"/>
                </a:lnTo>
                <a:lnTo>
                  <a:pt x="4207545" y="5486268"/>
                </a:lnTo>
                <a:lnTo>
                  <a:pt x="4117530" y="5646310"/>
                </a:lnTo>
                <a:lnTo>
                  <a:pt x="4034725" y="5793588"/>
                </a:lnTo>
                <a:lnTo>
                  <a:pt x="3574664" y="5172996"/>
                </a:lnTo>
                <a:lnTo>
                  <a:pt x="3574685" y="5172959"/>
                </a:lnTo>
                <a:close/>
                <a:moveTo>
                  <a:pt x="3247344" y="3999001"/>
                </a:moveTo>
                <a:lnTo>
                  <a:pt x="7519969" y="6163668"/>
                </a:lnTo>
                <a:lnTo>
                  <a:pt x="7519969" y="6163700"/>
                </a:lnTo>
                <a:close/>
                <a:moveTo>
                  <a:pt x="3247278" y="3998935"/>
                </a:moveTo>
                <a:lnTo>
                  <a:pt x="3247346" y="3998969"/>
                </a:lnTo>
                <a:lnTo>
                  <a:pt x="3247344" y="3999001"/>
                </a:lnTo>
                <a:close/>
                <a:moveTo>
                  <a:pt x="728187" y="1273128"/>
                </a:moveTo>
                <a:lnTo>
                  <a:pt x="1947520" y="3566557"/>
                </a:lnTo>
                <a:lnTo>
                  <a:pt x="1576151" y="4043641"/>
                </a:lnTo>
                <a:lnTo>
                  <a:pt x="1219333" y="4502009"/>
                </a:lnTo>
                <a:lnTo>
                  <a:pt x="93322" y="2384098"/>
                </a:lnTo>
                <a:lnTo>
                  <a:pt x="0" y="2208580"/>
                </a:lnTo>
                <a:lnTo>
                  <a:pt x="461450" y="1615763"/>
                </a:lnTo>
                <a:lnTo>
                  <a:pt x="461450" y="1615830"/>
                </a:lnTo>
                <a:close/>
                <a:moveTo>
                  <a:pt x="2373850" y="347000"/>
                </a:moveTo>
                <a:lnTo>
                  <a:pt x="2592372" y="567554"/>
                </a:lnTo>
                <a:lnTo>
                  <a:pt x="2761753" y="738508"/>
                </a:lnTo>
                <a:lnTo>
                  <a:pt x="2670945" y="973082"/>
                </a:lnTo>
                <a:lnTo>
                  <a:pt x="2283042" y="581574"/>
                </a:lnTo>
                <a:lnTo>
                  <a:pt x="2373832" y="347048"/>
                </a:lnTo>
                <a:close/>
                <a:moveTo>
                  <a:pt x="6876770" y="0"/>
                </a:moveTo>
                <a:lnTo>
                  <a:pt x="6208704" y="597975"/>
                </a:lnTo>
                <a:lnTo>
                  <a:pt x="6876837" y="0"/>
                </a:lnTo>
                <a:lnTo>
                  <a:pt x="7519969" y="0"/>
                </a:lnTo>
                <a:lnTo>
                  <a:pt x="7519969" y="6163668"/>
                </a:lnTo>
                <a:lnTo>
                  <a:pt x="3247346" y="3998969"/>
                </a:lnTo>
                <a:lnTo>
                  <a:pt x="3260968" y="3717010"/>
                </a:lnTo>
                <a:lnTo>
                  <a:pt x="3286299" y="3191979"/>
                </a:lnTo>
                <a:lnTo>
                  <a:pt x="2624912" y="3263204"/>
                </a:lnTo>
                <a:lnTo>
                  <a:pt x="3041388" y="1978569"/>
                </a:lnTo>
                <a:lnTo>
                  <a:pt x="3568447" y="352688"/>
                </a:lnTo>
                <a:lnTo>
                  <a:pt x="4956896" y="203227"/>
                </a:lnTo>
                <a:lnTo>
                  <a:pt x="4764169" y="797763"/>
                </a:lnTo>
                <a:lnTo>
                  <a:pt x="4398289" y="1926390"/>
                </a:lnTo>
                <a:lnTo>
                  <a:pt x="7065200" y="3277555"/>
                </a:lnTo>
                <a:lnTo>
                  <a:pt x="6867445" y="2658880"/>
                </a:lnTo>
                <a:lnTo>
                  <a:pt x="6867379" y="2658880"/>
                </a:lnTo>
                <a:lnTo>
                  <a:pt x="6208637" y="5979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7F1C92F-FBB3-D752-4F65-06141650B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330893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30E86F6E-0AEE-8488-A8BE-6A321E9307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907" y="3758116"/>
            <a:ext cx="7239024" cy="323850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GB"/>
              <a:t>Secondary 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69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5">
    <p:bg>
      <p:bgPr>
        <a:gradFill>
          <a:gsLst>
            <a:gs pos="100000">
              <a:schemeClr val="tx2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4B47816-320C-698C-851B-8495FA7D6B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95185" y="1"/>
            <a:ext cx="7696608" cy="6860279"/>
          </a:xfrm>
          <a:custGeom>
            <a:avLst/>
            <a:gdLst>
              <a:gd name="connsiteX0" fmla="*/ 1349983 w 7696608"/>
              <a:gd name="connsiteY0" fmla="*/ 4887344 h 6860279"/>
              <a:gd name="connsiteX1" fmla="*/ 1411336 w 7696608"/>
              <a:gd name="connsiteY1" fmla="*/ 5538612 h 6860279"/>
              <a:gd name="connsiteX2" fmla="*/ 685528 w 7696608"/>
              <a:gd name="connsiteY2" fmla="*/ 5948849 h 6860279"/>
              <a:gd name="connsiteX3" fmla="*/ 163126 w 7696608"/>
              <a:gd name="connsiteY3" fmla="*/ 6244095 h 6860279"/>
              <a:gd name="connsiteX4" fmla="*/ 101772 w 7696608"/>
              <a:gd name="connsiteY4" fmla="*/ 5592827 h 6860279"/>
              <a:gd name="connsiteX5" fmla="*/ 874148 w 7696608"/>
              <a:gd name="connsiteY5" fmla="*/ 5156277 h 6860279"/>
              <a:gd name="connsiteX6" fmla="*/ 3185887 w 7696608"/>
              <a:gd name="connsiteY6" fmla="*/ 4216876 h 6860279"/>
              <a:gd name="connsiteX7" fmla="*/ 3202400 w 7696608"/>
              <a:gd name="connsiteY7" fmla="*/ 4246228 h 6860279"/>
              <a:gd name="connsiteX8" fmla="*/ 3366424 w 7696608"/>
              <a:gd name="connsiteY8" fmla="*/ 4537814 h 6860279"/>
              <a:gd name="connsiteX9" fmla="*/ 3065530 w 7696608"/>
              <a:gd name="connsiteY9" fmla="*/ 4943631 h 6860279"/>
              <a:gd name="connsiteX10" fmla="*/ 2885822 w 7696608"/>
              <a:gd name="connsiteY10" fmla="*/ 5186043 h 6860279"/>
              <a:gd name="connsiteX11" fmla="*/ 2812585 w 7696608"/>
              <a:gd name="connsiteY11" fmla="*/ 5055859 h 6860279"/>
              <a:gd name="connsiteX12" fmla="*/ 2812585 w 7696608"/>
              <a:gd name="connsiteY12" fmla="*/ 5055790 h 6860279"/>
              <a:gd name="connsiteX13" fmla="*/ 2705285 w 7696608"/>
              <a:gd name="connsiteY13" fmla="*/ 4865036 h 6860279"/>
              <a:gd name="connsiteX14" fmla="*/ 7696469 w 7696608"/>
              <a:gd name="connsiteY14" fmla="*/ 2592504 h 6860279"/>
              <a:gd name="connsiteX15" fmla="*/ 7696608 w 7696608"/>
              <a:gd name="connsiteY15" fmla="*/ 2592504 h 6860279"/>
              <a:gd name="connsiteX16" fmla="*/ 7696469 w 7696608"/>
              <a:gd name="connsiteY16" fmla="*/ 2592575 h 6860279"/>
              <a:gd name="connsiteX17" fmla="*/ 4751091 w 7696608"/>
              <a:gd name="connsiteY17" fmla="*/ 0 h 6860279"/>
              <a:gd name="connsiteX18" fmla="*/ 6253973 w 7696608"/>
              <a:gd name="connsiteY18" fmla="*/ 0 h 6860279"/>
              <a:gd name="connsiteX19" fmla="*/ 6951869 w 7696608"/>
              <a:gd name="connsiteY19" fmla="*/ 624541 h 6860279"/>
              <a:gd name="connsiteX20" fmla="*/ 6301923 w 7696608"/>
              <a:gd name="connsiteY20" fmla="*/ 2657285 h 6860279"/>
              <a:gd name="connsiteX21" fmla="*/ 6057131 w 7696608"/>
              <a:gd name="connsiteY21" fmla="*/ 3422853 h 6860279"/>
              <a:gd name="connsiteX22" fmla="*/ 7696469 w 7696608"/>
              <a:gd name="connsiteY22" fmla="*/ 2592575 h 6860279"/>
              <a:gd name="connsiteX23" fmla="*/ 7696469 w 7696608"/>
              <a:gd name="connsiteY23" fmla="*/ 5365815 h 6860279"/>
              <a:gd name="connsiteX24" fmla="*/ 4745909 w 7696608"/>
              <a:gd name="connsiteY24" fmla="*/ 6860279 h 6860279"/>
              <a:gd name="connsiteX25" fmla="*/ 4670806 w 7696608"/>
              <a:gd name="connsiteY25" fmla="*/ 5304832 h 6860279"/>
              <a:gd name="connsiteX26" fmla="*/ 3414235 w 7696608"/>
              <a:gd name="connsiteY26" fmla="*/ 4180618 h 6860279"/>
              <a:gd name="connsiteX27" fmla="*/ 3749607 w 7696608"/>
              <a:gd name="connsiteY27" fmla="*/ 3131820 h 6860279"/>
              <a:gd name="connsiteX28" fmla="*/ 3471927 w 7696608"/>
              <a:gd name="connsiteY28" fmla="*/ 3310211 h 6860279"/>
              <a:gd name="connsiteX29" fmla="*/ 3099523 w 7696608"/>
              <a:gd name="connsiteY29" fmla="*/ 3549447 h 6860279"/>
              <a:gd name="connsiteX30" fmla="*/ 2990012 w 7696608"/>
              <a:gd name="connsiteY30" fmla="*/ 2827112 h 6860279"/>
              <a:gd name="connsiteX31" fmla="*/ 3720381 w 7696608"/>
              <a:gd name="connsiteY31" fmla="*/ 2357964 h 6860279"/>
              <a:gd name="connsiteX32" fmla="*/ 4068672 w 7696608"/>
              <a:gd name="connsiteY32" fmla="*/ 2134268 h 6860279"/>
              <a:gd name="connsiteX33" fmla="*/ 604829 w 7696608"/>
              <a:gd name="connsiteY33" fmla="*/ 0 h 6860279"/>
              <a:gd name="connsiteX34" fmla="*/ 2748882 w 7696608"/>
              <a:gd name="connsiteY34" fmla="*/ 0 h 6860279"/>
              <a:gd name="connsiteX35" fmla="*/ 1760249 w 7696608"/>
              <a:gd name="connsiteY35" fmla="*/ 953421 h 6860279"/>
              <a:gd name="connsiteX36" fmla="*/ 554185 w 7696608"/>
              <a:gd name="connsiteY36" fmla="*/ 2116449 h 6860279"/>
              <a:gd name="connsiteX37" fmla="*/ 0 w 7696608"/>
              <a:gd name="connsiteY37" fmla="*/ 583310 h 68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96608" h="6860279">
                <a:moveTo>
                  <a:pt x="1349983" y="4887344"/>
                </a:moveTo>
                <a:lnTo>
                  <a:pt x="1411336" y="5538612"/>
                </a:lnTo>
                <a:lnTo>
                  <a:pt x="685528" y="5948849"/>
                </a:lnTo>
                <a:lnTo>
                  <a:pt x="163126" y="6244095"/>
                </a:lnTo>
                <a:lnTo>
                  <a:pt x="101772" y="5592827"/>
                </a:lnTo>
                <a:lnTo>
                  <a:pt x="874148" y="5156277"/>
                </a:lnTo>
                <a:close/>
                <a:moveTo>
                  <a:pt x="3185887" y="4216876"/>
                </a:moveTo>
                <a:lnTo>
                  <a:pt x="3202400" y="4246228"/>
                </a:lnTo>
                <a:lnTo>
                  <a:pt x="3366424" y="4537814"/>
                </a:lnTo>
                <a:lnTo>
                  <a:pt x="3065530" y="4943631"/>
                </a:lnTo>
                <a:lnTo>
                  <a:pt x="2885822" y="5186043"/>
                </a:lnTo>
                <a:lnTo>
                  <a:pt x="2812585" y="5055859"/>
                </a:lnTo>
                <a:lnTo>
                  <a:pt x="2812585" y="5055790"/>
                </a:lnTo>
                <a:lnTo>
                  <a:pt x="2705285" y="4865036"/>
                </a:lnTo>
                <a:close/>
                <a:moveTo>
                  <a:pt x="7696469" y="2592504"/>
                </a:moveTo>
                <a:lnTo>
                  <a:pt x="7696608" y="2592504"/>
                </a:lnTo>
                <a:lnTo>
                  <a:pt x="7696469" y="2592575"/>
                </a:lnTo>
                <a:close/>
                <a:moveTo>
                  <a:pt x="4751091" y="0"/>
                </a:moveTo>
                <a:lnTo>
                  <a:pt x="6253973" y="0"/>
                </a:lnTo>
                <a:lnTo>
                  <a:pt x="6951869" y="624541"/>
                </a:lnTo>
                <a:lnTo>
                  <a:pt x="6301923" y="2657285"/>
                </a:lnTo>
                <a:lnTo>
                  <a:pt x="6057131" y="3422853"/>
                </a:lnTo>
                <a:lnTo>
                  <a:pt x="7696469" y="2592575"/>
                </a:lnTo>
                <a:lnTo>
                  <a:pt x="7696469" y="5365815"/>
                </a:lnTo>
                <a:lnTo>
                  <a:pt x="4745909" y="6860279"/>
                </a:lnTo>
                <a:lnTo>
                  <a:pt x="4670806" y="5304832"/>
                </a:lnTo>
                <a:lnTo>
                  <a:pt x="3414235" y="4180618"/>
                </a:lnTo>
                <a:lnTo>
                  <a:pt x="3749607" y="3131820"/>
                </a:lnTo>
                <a:lnTo>
                  <a:pt x="3471927" y="3310211"/>
                </a:lnTo>
                <a:lnTo>
                  <a:pt x="3099523" y="3549447"/>
                </a:lnTo>
                <a:lnTo>
                  <a:pt x="2990012" y="2827112"/>
                </a:lnTo>
                <a:lnTo>
                  <a:pt x="3720381" y="2357964"/>
                </a:lnTo>
                <a:lnTo>
                  <a:pt x="4068672" y="2134268"/>
                </a:lnTo>
                <a:close/>
                <a:moveTo>
                  <a:pt x="604829" y="0"/>
                </a:moveTo>
                <a:lnTo>
                  <a:pt x="2748882" y="0"/>
                </a:lnTo>
                <a:lnTo>
                  <a:pt x="1760249" y="953421"/>
                </a:lnTo>
                <a:lnTo>
                  <a:pt x="554185" y="2116449"/>
                </a:lnTo>
                <a:lnTo>
                  <a:pt x="0" y="58331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4F9763B-5716-C024-3177-3131F437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330893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BD3960FE-A1B3-03CD-033B-FBE2EF1052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907" y="3758116"/>
            <a:ext cx="7239024" cy="323850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GB"/>
              <a:t>Secondary 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90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6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9911699-419B-B02B-28CB-8242E71D6B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16599" y="0"/>
            <a:ext cx="6375402" cy="6858000"/>
          </a:xfrm>
          <a:custGeom>
            <a:avLst/>
            <a:gdLst>
              <a:gd name="connsiteX0" fmla="*/ 1515696 w 6375402"/>
              <a:gd name="connsiteY0" fmla="*/ 6276213 h 6858000"/>
              <a:gd name="connsiteX1" fmla="*/ 2088086 w 6375402"/>
              <a:gd name="connsiteY1" fmla="*/ 6619811 h 6858000"/>
              <a:gd name="connsiteX2" fmla="*/ 2059540 w 6375402"/>
              <a:gd name="connsiteY2" fmla="*/ 6858000 h 6858000"/>
              <a:gd name="connsiteX3" fmla="*/ 1944212 w 6375402"/>
              <a:gd name="connsiteY3" fmla="*/ 6858000 h 6858000"/>
              <a:gd name="connsiteX4" fmla="*/ 1593913 w 6375402"/>
              <a:gd name="connsiteY4" fmla="*/ 6647688 h 6858000"/>
              <a:gd name="connsiteX5" fmla="*/ 1479410 w 6375402"/>
              <a:gd name="connsiteY5" fmla="*/ 6578918 h 6858000"/>
              <a:gd name="connsiteX6" fmla="*/ 902135 w 6375402"/>
              <a:gd name="connsiteY6" fmla="*/ 3720719 h 6858000"/>
              <a:gd name="connsiteX7" fmla="*/ 983588 w 6375402"/>
              <a:gd name="connsiteY7" fmla="*/ 4099941 h 6858000"/>
              <a:gd name="connsiteX8" fmla="*/ 1066817 w 6375402"/>
              <a:gd name="connsiteY8" fmla="*/ 4487482 h 6858000"/>
              <a:gd name="connsiteX9" fmla="*/ 922625 w 6375402"/>
              <a:gd name="connsiteY9" fmla="*/ 4593336 h 6858000"/>
              <a:gd name="connsiteX10" fmla="*/ 778370 w 6375402"/>
              <a:gd name="connsiteY10" fmla="*/ 4699127 h 6858000"/>
              <a:gd name="connsiteX11" fmla="*/ 683341 w 6375402"/>
              <a:gd name="connsiteY11" fmla="*/ 4256596 h 6858000"/>
              <a:gd name="connsiteX12" fmla="*/ 613751 w 6375402"/>
              <a:gd name="connsiteY12" fmla="*/ 3932365 h 6858000"/>
              <a:gd name="connsiteX13" fmla="*/ 384300 w 6375402"/>
              <a:gd name="connsiteY13" fmla="*/ 1588897 h 6858000"/>
              <a:gd name="connsiteX14" fmla="*/ 1297664 w 6375402"/>
              <a:gd name="connsiteY14" fmla="*/ 2921445 h 6858000"/>
              <a:gd name="connsiteX15" fmla="*/ 1222935 w 6375402"/>
              <a:gd name="connsiteY15" fmla="*/ 3043745 h 6858000"/>
              <a:gd name="connsiteX16" fmla="*/ 913300 w 6375402"/>
              <a:gd name="connsiteY16" fmla="*/ 3550729 h 6858000"/>
              <a:gd name="connsiteX17" fmla="*/ 0 w 6375402"/>
              <a:gd name="connsiteY17" fmla="*/ 2218183 h 6858000"/>
              <a:gd name="connsiteX18" fmla="*/ 102641 w 6375402"/>
              <a:gd name="connsiteY18" fmla="*/ 2050098 h 6858000"/>
              <a:gd name="connsiteX19" fmla="*/ 1901455 w 6375402"/>
              <a:gd name="connsiteY19" fmla="*/ 1476439 h 6858000"/>
              <a:gd name="connsiteX20" fmla="*/ 2573060 w 6375402"/>
              <a:gd name="connsiteY20" fmla="*/ 2145729 h 6858000"/>
              <a:gd name="connsiteX21" fmla="*/ 2483551 w 6375402"/>
              <a:gd name="connsiteY21" fmla="*/ 2382075 h 6858000"/>
              <a:gd name="connsiteX22" fmla="*/ 2419734 w 6375402"/>
              <a:gd name="connsiteY22" fmla="*/ 2550604 h 6858000"/>
              <a:gd name="connsiteX23" fmla="*/ 1749587 w 6375402"/>
              <a:gd name="connsiteY23" fmla="*/ 1882712 h 6858000"/>
              <a:gd name="connsiteX24" fmla="*/ 1748128 w 6375402"/>
              <a:gd name="connsiteY24" fmla="*/ 1881252 h 6858000"/>
              <a:gd name="connsiteX25" fmla="*/ 6375402 w 6375402"/>
              <a:gd name="connsiteY25" fmla="*/ 983085 h 6858000"/>
              <a:gd name="connsiteX26" fmla="*/ 6375402 w 6375402"/>
              <a:gd name="connsiteY26" fmla="*/ 2876592 h 6858000"/>
              <a:gd name="connsiteX27" fmla="*/ 6273140 w 6375402"/>
              <a:gd name="connsiteY27" fmla="*/ 2903855 h 6858000"/>
              <a:gd name="connsiteX28" fmla="*/ 5935402 w 6375402"/>
              <a:gd name="connsiteY28" fmla="*/ 4240212 h 6858000"/>
              <a:gd name="connsiteX29" fmla="*/ 5597665 w 6375402"/>
              <a:gd name="connsiteY29" fmla="*/ 5576506 h 6858000"/>
              <a:gd name="connsiteX30" fmla="*/ 5246732 w 6375402"/>
              <a:gd name="connsiteY30" fmla="*/ 5637847 h 6858000"/>
              <a:gd name="connsiteX31" fmla="*/ 4895863 w 6375402"/>
              <a:gd name="connsiteY31" fmla="*/ 5699188 h 6858000"/>
              <a:gd name="connsiteX32" fmla="*/ 4632537 w 6375402"/>
              <a:gd name="connsiteY32" fmla="*/ 6821233 h 6858000"/>
              <a:gd name="connsiteX33" fmla="*/ 4441402 w 6375402"/>
              <a:gd name="connsiteY33" fmla="*/ 6858000 h 6858000"/>
              <a:gd name="connsiteX34" fmla="*/ 3552779 w 6375402"/>
              <a:gd name="connsiteY34" fmla="*/ 6858000 h 6858000"/>
              <a:gd name="connsiteX35" fmla="*/ 3660938 w 6375402"/>
              <a:gd name="connsiteY35" fmla="*/ 6397244 h 6858000"/>
              <a:gd name="connsiteX36" fmla="*/ 2670753 w 6375402"/>
              <a:gd name="connsiteY36" fmla="*/ 6858000 h 6858000"/>
              <a:gd name="connsiteX37" fmla="*/ 2264250 w 6375402"/>
              <a:gd name="connsiteY37" fmla="*/ 6858000 h 6858000"/>
              <a:gd name="connsiteX38" fmla="*/ 2233420 w 6375402"/>
              <a:gd name="connsiteY38" fmla="*/ 4713478 h 6858000"/>
              <a:gd name="connsiteX39" fmla="*/ 2207284 w 6375402"/>
              <a:gd name="connsiteY39" fmla="*/ 2895346 h 6858000"/>
              <a:gd name="connsiteX40" fmla="*/ 3395265 w 6375402"/>
              <a:gd name="connsiteY40" fmla="*/ 2342578 h 6858000"/>
              <a:gd name="connsiteX41" fmla="*/ 3923504 w 6375402"/>
              <a:gd name="connsiteY41" fmla="*/ 2096770 h 6858000"/>
              <a:gd name="connsiteX42" fmla="*/ 3966577 w 6375402"/>
              <a:gd name="connsiteY42" fmla="*/ 5094859 h 6858000"/>
              <a:gd name="connsiteX43" fmla="*/ 3966640 w 6375402"/>
              <a:gd name="connsiteY43" fmla="*/ 5094795 h 6858000"/>
              <a:gd name="connsiteX44" fmla="*/ 3966640 w 6375402"/>
              <a:gd name="connsiteY44" fmla="*/ 5094859 h 6858000"/>
              <a:gd name="connsiteX45" fmla="*/ 4083174 w 6375402"/>
              <a:gd name="connsiteY45" fmla="*/ 4598098 h 6858000"/>
              <a:gd name="connsiteX46" fmla="*/ 4426494 w 6375402"/>
              <a:gd name="connsiteY46" fmla="*/ 4531995 h 6858000"/>
              <a:gd name="connsiteX47" fmla="*/ 4915275 w 6375402"/>
              <a:gd name="connsiteY47" fmla="*/ 2598102 h 6858000"/>
              <a:gd name="connsiteX48" fmla="*/ 5313912 w 6375402"/>
              <a:gd name="connsiteY48" fmla="*/ 2528379 h 6858000"/>
              <a:gd name="connsiteX49" fmla="*/ 5912882 w 6375402"/>
              <a:gd name="connsiteY49" fmla="*/ 2423668 h 6858000"/>
              <a:gd name="connsiteX50" fmla="*/ 6037282 w 6375402"/>
              <a:gd name="connsiteY50" fmla="*/ 1652460 h 6858000"/>
              <a:gd name="connsiteX51" fmla="*/ 6134911 w 6375402"/>
              <a:gd name="connsiteY51" fmla="*/ 1047305 h 6858000"/>
              <a:gd name="connsiteX52" fmla="*/ 4754779 w 6375402"/>
              <a:gd name="connsiteY52" fmla="*/ 1 h 6858000"/>
              <a:gd name="connsiteX53" fmla="*/ 5687998 w 6375402"/>
              <a:gd name="connsiteY53" fmla="*/ 1 h 6858000"/>
              <a:gd name="connsiteX54" fmla="*/ 5335099 w 6375402"/>
              <a:gd name="connsiteY54" fmla="*/ 1864171 h 6858000"/>
              <a:gd name="connsiteX55" fmla="*/ 4357855 w 6375402"/>
              <a:gd name="connsiteY55" fmla="*/ 2096771 h 6858000"/>
              <a:gd name="connsiteX56" fmla="*/ 107588 w 6375402"/>
              <a:gd name="connsiteY56" fmla="*/ 0 h 6858000"/>
              <a:gd name="connsiteX57" fmla="*/ 2582956 w 6375402"/>
              <a:gd name="connsiteY57" fmla="*/ 0 h 6858000"/>
              <a:gd name="connsiteX58" fmla="*/ 2898745 w 6375402"/>
              <a:gd name="connsiteY58" fmla="*/ 258953 h 6858000"/>
              <a:gd name="connsiteX59" fmla="*/ 2792742 w 6375402"/>
              <a:gd name="connsiteY59" fmla="*/ 649034 h 6858000"/>
              <a:gd name="connsiteX60" fmla="*/ 2447772 w 6375402"/>
              <a:gd name="connsiteY60" fmla="*/ 1918781 h 6858000"/>
              <a:gd name="connsiteX61" fmla="*/ 2105594 w 6375402"/>
              <a:gd name="connsiteY61" fmla="*/ 16382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6375402" h="6858000">
                <a:moveTo>
                  <a:pt x="1515696" y="6276213"/>
                </a:moveTo>
                <a:lnTo>
                  <a:pt x="2088086" y="6619811"/>
                </a:lnTo>
                <a:lnTo>
                  <a:pt x="2059540" y="6858000"/>
                </a:lnTo>
                <a:lnTo>
                  <a:pt x="1944212" y="6858000"/>
                </a:lnTo>
                <a:lnTo>
                  <a:pt x="1593913" y="6647688"/>
                </a:lnTo>
                <a:lnTo>
                  <a:pt x="1479410" y="6578918"/>
                </a:lnTo>
                <a:close/>
                <a:moveTo>
                  <a:pt x="902135" y="3720719"/>
                </a:moveTo>
                <a:lnTo>
                  <a:pt x="983588" y="4099941"/>
                </a:lnTo>
                <a:lnTo>
                  <a:pt x="1066817" y="4487482"/>
                </a:lnTo>
                <a:lnTo>
                  <a:pt x="922625" y="4593336"/>
                </a:lnTo>
                <a:lnTo>
                  <a:pt x="778370" y="4699127"/>
                </a:lnTo>
                <a:lnTo>
                  <a:pt x="683341" y="4256596"/>
                </a:lnTo>
                <a:lnTo>
                  <a:pt x="613751" y="3932365"/>
                </a:lnTo>
                <a:close/>
                <a:moveTo>
                  <a:pt x="384300" y="1588897"/>
                </a:moveTo>
                <a:lnTo>
                  <a:pt x="1297664" y="2921445"/>
                </a:lnTo>
                <a:lnTo>
                  <a:pt x="1222935" y="3043745"/>
                </a:lnTo>
                <a:lnTo>
                  <a:pt x="913300" y="3550729"/>
                </a:lnTo>
                <a:lnTo>
                  <a:pt x="0" y="2218183"/>
                </a:lnTo>
                <a:lnTo>
                  <a:pt x="102641" y="2050098"/>
                </a:lnTo>
                <a:close/>
                <a:moveTo>
                  <a:pt x="1901455" y="1476439"/>
                </a:moveTo>
                <a:lnTo>
                  <a:pt x="2573060" y="2145729"/>
                </a:lnTo>
                <a:lnTo>
                  <a:pt x="2483551" y="2382075"/>
                </a:lnTo>
                <a:lnTo>
                  <a:pt x="2419734" y="2550604"/>
                </a:lnTo>
                <a:lnTo>
                  <a:pt x="1749587" y="1882712"/>
                </a:lnTo>
                <a:lnTo>
                  <a:pt x="1748128" y="1881252"/>
                </a:lnTo>
                <a:close/>
                <a:moveTo>
                  <a:pt x="6375402" y="983085"/>
                </a:moveTo>
                <a:lnTo>
                  <a:pt x="6375402" y="2876592"/>
                </a:lnTo>
                <a:lnTo>
                  <a:pt x="6273140" y="2903855"/>
                </a:lnTo>
                <a:lnTo>
                  <a:pt x="5935402" y="4240212"/>
                </a:lnTo>
                <a:lnTo>
                  <a:pt x="5597665" y="5576506"/>
                </a:lnTo>
                <a:lnTo>
                  <a:pt x="5246732" y="5637847"/>
                </a:lnTo>
                <a:lnTo>
                  <a:pt x="4895863" y="5699188"/>
                </a:lnTo>
                <a:lnTo>
                  <a:pt x="4632537" y="6821233"/>
                </a:lnTo>
                <a:lnTo>
                  <a:pt x="4441402" y="6858000"/>
                </a:lnTo>
                <a:lnTo>
                  <a:pt x="3552779" y="6858000"/>
                </a:lnTo>
                <a:lnTo>
                  <a:pt x="3660938" y="6397244"/>
                </a:lnTo>
                <a:lnTo>
                  <a:pt x="2670753" y="6858000"/>
                </a:lnTo>
                <a:lnTo>
                  <a:pt x="2264250" y="6858000"/>
                </a:lnTo>
                <a:lnTo>
                  <a:pt x="2233420" y="4713478"/>
                </a:lnTo>
                <a:lnTo>
                  <a:pt x="2207284" y="2895346"/>
                </a:lnTo>
                <a:lnTo>
                  <a:pt x="3395265" y="2342578"/>
                </a:lnTo>
                <a:lnTo>
                  <a:pt x="3923504" y="2096770"/>
                </a:lnTo>
                <a:lnTo>
                  <a:pt x="3966577" y="5094859"/>
                </a:lnTo>
                <a:lnTo>
                  <a:pt x="3966640" y="5094795"/>
                </a:lnTo>
                <a:lnTo>
                  <a:pt x="3966640" y="5094859"/>
                </a:lnTo>
                <a:lnTo>
                  <a:pt x="4083174" y="4598098"/>
                </a:lnTo>
                <a:lnTo>
                  <a:pt x="4426494" y="4531995"/>
                </a:lnTo>
                <a:lnTo>
                  <a:pt x="4915275" y="2598102"/>
                </a:lnTo>
                <a:lnTo>
                  <a:pt x="5313912" y="2528379"/>
                </a:lnTo>
                <a:lnTo>
                  <a:pt x="5912882" y="2423668"/>
                </a:lnTo>
                <a:lnTo>
                  <a:pt x="6037282" y="1652460"/>
                </a:lnTo>
                <a:lnTo>
                  <a:pt x="6134911" y="1047305"/>
                </a:lnTo>
                <a:close/>
                <a:moveTo>
                  <a:pt x="4754779" y="1"/>
                </a:moveTo>
                <a:lnTo>
                  <a:pt x="5687998" y="1"/>
                </a:lnTo>
                <a:lnTo>
                  <a:pt x="5335099" y="1864171"/>
                </a:lnTo>
                <a:lnTo>
                  <a:pt x="4357855" y="2096771"/>
                </a:lnTo>
                <a:close/>
                <a:moveTo>
                  <a:pt x="107588" y="0"/>
                </a:moveTo>
                <a:lnTo>
                  <a:pt x="2582956" y="0"/>
                </a:lnTo>
                <a:lnTo>
                  <a:pt x="2898745" y="258953"/>
                </a:lnTo>
                <a:lnTo>
                  <a:pt x="2792742" y="649034"/>
                </a:lnTo>
                <a:lnTo>
                  <a:pt x="2447772" y="1918781"/>
                </a:lnTo>
                <a:lnTo>
                  <a:pt x="2105594" y="163823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DC4A258-C603-25FF-B1FA-7B2541545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330893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CB13B10-87FC-65F6-7ADB-0BBD371217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907" y="3758116"/>
            <a:ext cx="7239024" cy="323850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GB"/>
              <a:t>Secondary 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45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7">
    <p:bg>
      <p:bgPr>
        <a:gradFill>
          <a:gsLst>
            <a:gs pos="100000">
              <a:schemeClr val="accent1"/>
            </a:gs>
            <a:gs pos="0">
              <a:schemeClr val="accent4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E790C48-70A6-9376-165F-D52E6AA696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2032" y="1"/>
            <a:ext cx="7519969" cy="6857603"/>
          </a:xfrm>
          <a:custGeom>
            <a:avLst/>
            <a:gdLst>
              <a:gd name="connsiteX0" fmla="*/ 3362094 w 7519969"/>
              <a:gd name="connsiteY0" fmla="*/ 5329533 h 6857603"/>
              <a:gd name="connsiteX1" fmla="*/ 3220954 w 7519969"/>
              <a:gd name="connsiteY1" fmla="*/ 6178219 h 6857603"/>
              <a:gd name="connsiteX2" fmla="*/ 3134643 w 7519969"/>
              <a:gd name="connsiteY2" fmla="*/ 6697363 h 6857603"/>
              <a:gd name="connsiteX3" fmla="*/ 2522397 w 7519969"/>
              <a:gd name="connsiteY3" fmla="*/ 6857603 h 6857603"/>
              <a:gd name="connsiteX4" fmla="*/ 2522400 w 7519969"/>
              <a:gd name="connsiteY4" fmla="*/ 6857585 h 6857603"/>
              <a:gd name="connsiteX5" fmla="*/ 2749848 w 7519969"/>
              <a:gd name="connsiteY5" fmla="*/ 5489773 h 6857603"/>
              <a:gd name="connsiteX6" fmla="*/ 3362014 w 7519969"/>
              <a:gd name="connsiteY6" fmla="*/ 5329554 h 6857603"/>
              <a:gd name="connsiteX7" fmla="*/ 3747484 w 7519969"/>
              <a:gd name="connsiteY7" fmla="*/ 4865609 h 6857603"/>
              <a:gd name="connsiteX8" fmla="*/ 4207524 w 7519969"/>
              <a:gd name="connsiteY8" fmla="*/ 5486240 h 6857603"/>
              <a:gd name="connsiteX9" fmla="*/ 4207545 w 7519969"/>
              <a:gd name="connsiteY9" fmla="*/ 5486268 h 6857603"/>
              <a:gd name="connsiteX10" fmla="*/ 4117530 w 7519969"/>
              <a:gd name="connsiteY10" fmla="*/ 5646310 h 6857603"/>
              <a:gd name="connsiteX11" fmla="*/ 4034725 w 7519969"/>
              <a:gd name="connsiteY11" fmla="*/ 5793588 h 6857603"/>
              <a:gd name="connsiteX12" fmla="*/ 3574664 w 7519969"/>
              <a:gd name="connsiteY12" fmla="*/ 5172996 h 6857603"/>
              <a:gd name="connsiteX13" fmla="*/ 3574685 w 7519969"/>
              <a:gd name="connsiteY13" fmla="*/ 5172959 h 6857603"/>
              <a:gd name="connsiteX14" fmla="*/ 3247344 w 7519969"/>
              <a:gd name="connsiteY14" fmla="*/ 3999001 h 6857603"/>
              <a:gd name="connsiteX15" fmla="*/ 7519969 w 7519969"/>
              <a:gd name="connsiteY15" fmla="*/ 6163668 h 6857603"/>
              <a:gd name="connsiteX16" fmla="*/ 7519969 w 7519969"/>
              <a:gd name="connsiteY16" fmla="*/ 6163700 h 6857603"/>
              <a:gd name="connsiteX17" fmla="*/ 3247278 w 7519969"/>
              <a:gd name="connsiteY17" fmla="*/ 3998935 h 6857603"/>
              <a:gd name="connsiteX18" fmla="*/ 3247346 w 7519969"/>
              <a:gd name="connsiteY18" fmla="*/ 3998969 h 6857603"/>
              <a:gd name="connsiteX19" fmla="*/ 3247344 w 7519969"/>
              <a:gd name="connsiteY19" fmla="*/ 3999001 h 6857603"/>
              <a:gd name="connsiteX20" fmla="*/ 728187 w 7519969"/>
              <a:gd name="connsiteY20" fmla="*/ 1273128 h 6857603"/>
              <a:gd name="connsiteX21" fmla="*/ 1947520 w 7519969"/>
              <a:gd name="connsiteY21" fmla="*/ 3566557 h 6857603"/>
              <a:gd name="connsiteX22" fmla="*/ 1576151 w 7519969"/>
              <a:gd name="connsiteY22" fmla="*/ 4043641 h 6857603"/>
              <a:gd name="connsiteX23" fmla="*/ 1219333 w 7519969"/>
              <a:gd name="connsiteY23" fmla="*/ 4502009 h 6857603"/>
              <a:gd name="connsiteX24" fmla="*/ 93322 w 7519969"/>
              <a:gd name="connsiteY24" fmla="*/ 2384098 h 6857603"/>
              <a:gd name="connsiteX25" fmla="*/ 0 w 7519969"/>
              <a:gd name="connsiteY25" fmla="*/ 2208580 h 6857603"/>
              <a:gd name="connsiteX26" fmla="*/ 461450 w 7519969"/>
              <a:gd name="connsiteY26" fmla="*/ 1615763 h 6857603"/>
              <a:gd name="connsiteX27" fmla="*/ 461450 w 7519969"/>
              <a:gd name="connsiteY27" fmla="*/ 1615830 h 6857603"/>
              <a:gd name="connsiteX28" fmla="*/ 2373850 w 7519969"/>
              <a:gd name="connsiteY28" fmla="*/ 347000 h 6857603"/>
              <a:gd name="connsiteX29" fmla="*/ 2592372 w 7519969"/>
              <a:gd name="connsiteY29" fmla="*/ 567554 h 6857603"/>
              <a:gd name="connsiteX30" fmla="*/ 2761753 w 7519969"/>
              <a:gd name="connsiteY30" fmla="*/ 738508 h 6857603"/>
              <a:gd name="connsiteX31" fmla="*/ 2670945 w 7519969"/>
              <a:gd name="connsiteY31" fmla="*/ 973082 h 6857603"/>
              <a:gd name="connsiteX32" fmla="*/ 2283042 w 7519969"/>
              <a:gd name="connsiteY32" fmla="*/ 581574 h 6857603"/>
              <a:gd name="connsiteX33" fmla="*/ 2373832 w 7519969"/>
              <a:gd name="connsiteY33" fmla="*/ 347048 h 6857603"/>
              <a:gd name="connsiteX34" fmla="*/ 6876770 w 7519969"/>
              <a:gd name="connsiteY34" fmla="*/ 0 h 6857603"/>
              <a:gd name="connsiteX35" fmla="*/ 6208704 w 7519969"/>
              <a:gd name="connsiteY35" fmla="*/ 597975 h 6857603"/>
              <a:gd name="connsiteX36" fmla="*/ 6876837 w 7519969"/>
              <a:gd name="connsiteY36" fmla="*/ 0 h 6857603"/>
              <a:gd name="connsiteX37" fmla="*/ 7519969 w 7519969"/>
              <a:gd name="connsiteY37" fmla="*/ 0 h 6857603"/>
              <a:gd name="connsiteX38" fmla="*/ 7519969 w 7519969"/>
              <a:gd name="connsiteY38" fmla="*/ 6163668 h 6857603"/>
              <a:gd name="connsiteX39" fmla="*/ 3247346 w 7519969"/>
              <a:gd name="connsiteY39" fmla="*/ 3998969 h 6857603"/>
              <a:gd name="connsiteX40" fmla="*/ 3260968 w 7519969"/>
              <a:gd name="connsiteY40" fmla="*/ 3717010 h 6857603"/>
              <a:gd name="connsiteX41" fmla="*/ 3286299 w 7519969"/>
              <a:gd name="connsiteY41" fmla="*/ 3191979 h 6857603"/>
              <a:gd name="connsiteX42" fmla="*/ 2624912 w 7519969"/>
              <a:gd name="connsiteY42" fmla="*/ 3263204 h 6857603"/>
              <a:gd name="connsiteX43" fmla="*/ 3041388 w 7519969"/>
              <a:gd name="connsiteY43" fmla="*/ 1978569 h 6857603"/>
              <a:gd name="connsiteX44" fmla="*/ 3568447 w 7519969"/>
              <a:gd name="connsiteY44" fmla="*/ 352688 h 6857603"/>
              <a:gd name="connsiteX45" fmla="*/ 4956896 w 7519969"/>
              <a:gd name="connsiteY45" fmla="*/ 203227 h 6857603"/>
              <a:gd name="connsiteX46" fmla="*/ 4764169 w 7519969"/>
              <a:gd name="connsiteY46" fmla="*/ 797763 h 6857603"/>
              <a:gd name="connsiteX47" fmla="*/ 4398289 w 7519969"/>
              <a:gd name="connsiteY47" fmla="*/ 1926390 h 6857603"/>
              <a:gd name="connsiteX48" fmla="*/ 7065200 w 7519969"/>
              <a:gd name="connsiteY48" fmla="*/ 3277555 h 6857603"/>
              <a:gd name="connsiteX49" fmla="*/ 6867445 w 7519969"/>
              <a:gd name="connsiteY49" fmla="*/ 2658880 h 6857603"/>
              <a:gd name="connsiteX50" fmla="*/ 6867379 w 7519969"/>
              <a:gd name="connsiteY50" fmla="*/ 2658880 h 6857603"/>
              <a:gd name="connsiteX51" fmla="*/ 6208637 w 7519969"/>
              <a:gd name="connsiteY51" fmla="*/ 597975 h 6857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519969" h="6857603">
                <a:moveTo>
                  <a:pt x="3362094" y="5329533"/>
                </a:moveTo>
                <a:lnTo>
                  <a:pt x="3220954" y="6178219"/>
                </a:lnTo>
                <a:lnTo>
                  <a:pt x="3134643" y="6697363"/>
                </a:lnTo>
                <a:lnTo>
                  <a:pt x="2522397" y="6857603"/>
                </a:lnTo>
                <a:lnTo>
                  <a:pt x="2522400" y="6857585"/>
                </a:lnTo>
                <a:lnTo>
                  <a:pt x="2749848" y="5489773"/>
                </a:lnTo>
                <a:lnTo>
                  <a:pt x="3362014" y="5329554"/>
                </a:lnTo>
                <a:close/>
                <a:moveTo>
                  <a:pt x="3747484" y="4865609"/>
                </a:moveTo>
                <a:lnTo>
                  <a:pt x="4207524" y="5486240"/>
                </a:lnTo>
                <a:lnTo>
                  <a:pt x="4207545" y="5486268"/>
                </a:lnTo>
                <a:lnTo>
                  <a:pt x="4117530" y="5646310"/>
                </a:lnTo>
                <a:lnTo>
                  <a:pt x="4034725" y="5793588"/>
                </a:lnTo>
                <a:lnTo>
                  <a:pt x="3574664" y="5172996"/>
                </a:lnTo>
                <a:lnTo>
                  <a:pt x="3574685" y="5172959"/>
                </a:lnTo>
                <a:close/>
                <a:moveTo>
                  <a:pt x="3247344" y="3999001"/>
                </a:moveTo>
                <a:lnTo>
                  <a:pt x="7519969" y="6163668"/>
                </a:lnTo>
                <a:lnTo>
                  <a:pt x="7519969" y="6163700"/>
                </a:lnTo>
                <a:close/>
                <a:moveTo>
                  <a:pt x="3247278" y="3998935"/>
                </a:moveTo>
                <a:lnTo>
                  <a:pt x="3247346" y="3998969"/>
                </a:lnTo>
                <a:lnTo>
                  <a:pt x="3247344" y="3999001"/>
                </a:lnTo>
                <a:close/>
                <a:moveTo>
                  <a:pt x="728187" y="1273128"/>
                </a:moveTo>
                <a:lnTo>
                  <a:pt x="1947520" y="3566557"/>
                </a:lnTo>
                <a:lnTo>
                  <a:pt x="1576151" y="4043641"/>
                </a:lnTo>
                <a:lnTo>
                  <a:pt x="1219333" y="4502009"/>
                </a:lnTo>
                <a:lnTo>
                  <a:pt x="93322" y="2384098"/>
                </a:lnTo>
                <a:lnTo>
                  <a:pt x="0" y="2208580"/>
                </a:lnTo>
                <a:lnTo>
                  <a:pt x="461450" y="1615763"/>
                </a:lnTo>
                <a:lnTo>
                  <a:pt x="461450" y="1615830"/>
                </a:lnTo>
                <a:close/>
                <a:moveTo>
                  <a:pt x="2373850" y="347000"/>
                </a:moveTo>
                <a:lnTo>
                  <a:pt x="2592372" y="567554"/>
                </a:lnTo>
                <a:lnTo>
                  <a:pt x="2761753" y="738508"/>
                </a:lnTo>
                <a:lnTo>
                  <a:pt x="2670945" y="973082"/>
                </a:lnTo>
                <a:lnTo>
                  <a:pt x="2283042" y="581574"/>
                </a:lnTo>
                <a:lnTo>
                  <a:pt x="2373832" y="347048"/>
                </a:lnTo>
                <a:close/>
                <a:moveTo>
                  <a:pt x="6876770" y="0"/>
                </a:moveTo>
                <a:lnTo>
                  <a:pt x="6208704" y="597975"/>
                </a:lnTo>
                <a:lnTo>
                  <a:pt x="6876837" y="0"/>
                </a:lnTo>
                <a:lnTo>
                  <a:pt x="7519969" y="0"/>
                </a:lnTo>
                <a:lnTo>
                  <a:pt x="7519969" y="6163668"/>
                </a:lnTo>
                <a:lnTo>
                  <a:pt x="3247346" y="3998969"/>
                </a:lnTo>
                <a:lnTo>
                  <a:pt x="3260968" y="3717010"/>
                </a:lnTo>
                <a:lnTo>
                  <a:pt x="3286299" y="3191979"/>
                </a:lnTo>
                <a:lnTo>
                  <a:pt x="2624912" y="3263204"/>
                </a:lnTo>
                <a:lnTo>
                  <a:pt x="3041388" y="1978569"/>
                </a:lnTo>
                <a:lnTo>
                  <a:pt x="3568447" y="352688"/>
                </a:lnTo>
                <a:lnTo>
                  <a:pt x="4956896" y="203227"/>
                </a:lnTo>
                <a:lnTo>
                  <a:pt x="4764169" y="797763"/>
                </a:lnTo>
                <a:lnTo>
                  <a:pt x="4398289" y="1926390"/>
                </a:lnTo>
                <a:lnTo>
                  <a:pt x="7065200" y="3277555"/>
                </a:lnTo>
                <a:lnTo>
                  <a:pt x="6867445" y="2658880"/>
                </a:lnTo>
                <a:lnTo>
                  <a:pt x="6867379" y="2658880"/>
                </a:lnTo>
                <a:lnTo>
                  <a:pt x="6208637" y="5979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DBDBBA1-3402-0052-1F0C-E4C4C6313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330893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36447244-4CF9-599C-0D61-CE5DB10FDE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907" y="3758116"/>
            <a:ext cx="7239024" cy="323850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GB"/>
              <a:t>Secondary 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8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101FE6E-834E-643B-24B7-AA38CF9BF7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95185" y="1"/>
            <a:ext cx="7696608" cy="6860279"/>
          </a:xfrm>
          <a:custGeom>
            <a:avLst/>
            <a:gdLst>
              <a:gd name="connsiteX0" fmla="*/ 1349983 w 7696608"/>
              <a:gd name="connsiteY0" fmla="*/ 4887344 h 6860279"/>
              <a:gd name="connsiteX1" fmla="*/ 1411336 w 7696608"/>
              <a:gd name="connsiteY1" fmla="*/ 5538612 h 6860279"/>
              <a:gd name="connsiteX2" fmla="*/ 685528 w 7696608"/>
              <a:gd name="connsiteY2" fmla="*/ 5948849 h 6860279"/>
              <a:gd name="connsiteX3" fmla="*/ 163126 w 7696608"/>
              <a:gd name="connsiteY3" fmla="*/ 6244095 h 6860279"/>
              <a:gd name="connsiteX4" fmla="*/ 101772 w 7696608"/>
              <a:gd name="connsiteY4" fmla="*/ 5592827 h 6860279"/>
              <a:gd name="connsiteX5" fmla="*/ 874148 w 7696608"/>
              <a:gd name="connsiteY5" fmla="*/ 5156277 h 6860279"/>
              <a:gd name="connsiteX6" fmla="*/ 3185887 w 7696608"/>
              <a:gd name="connsiteY6" fmla="*/ 4216876 h 6860279"/>
              <a:gd name="connsiteX7" fmla="*/ 3202400 w 7696608"/>
              <a:gd name="connsiteY7" fmla="*/ 4246228 h 6860279"/>
              <a:gd name="connsiteX8" fmla="*/ 3366424 w 7696608"/>
              <a:gd name="connsiteY8" fmla="*/ 4537814 h 6860279"/>
              <a:gd name="connsiteX9" fmla="*/ 3065530 w 7696608"/>
              <a:gd name="connsiteY9" fmla="*/ 4943631 h 6860279"/>
              <a:gd name="connsiteX10" fmla="*/ 2885822 w 7696608"/>
              <a:gd name="connsiteY10" fmla="*/ 5186043 h 6860279"/>
              <a:gd name="connsiteX11" fmla="*/ 2812585 w 7696608"/>
              <a:gd name="connsiteY11" fmla="*/ 5055859 h 6860279"/>
              <a:gd name="connsiteX12" fmla="*/ 2812585 w 7696608"/>
              <a:gd name="connsiteY12" fmla="*/ 5055790 h 6860279"/>
              <a:gd name="connsiteX13" fmla="*/ 2705285 w 7696608"/>
              <a:gd name="connsiteY13" fmla="*/ 4865036 h 6860279"/>
              <a:gd name="connsiteX14" fmla="*/ 7696469 w 7696608"/>
              <a:gd name="connsiteY14" fmla="*/ 2592504 h 6860279"/>
              <a:gd name="connsiteX15" fmla="*/ 7696608 w 7696608"/>
              <a:gd name="connsiteY15" fmla="*/ 2592504 h 6860279"/>
              <a:gd name="connsiteX16" fmla="*/ 7696469 w 7696608"/>
              <a:gd name="connsiteY16" fmla="*/ 2592575 h 6860279"/>
              <a:gd name="connsiteX17" fmla="*/ 4751091 w 7696608"/>
              <a:gd name="connsiteY17" fmla="*/ 0 h 6860279"/>
              <a:gd name="connsiteX18" fmla="*/ 6253973 w 7696608"/>
              <a:gd name="connsiteY18" fmla="*/ 0 h 6860279"/>
              <a:gd name="connsiteX19" fmla="*/ 6951869 w 7696608"/>
              <a:gd name="connsiteY19" fmla="*/ 624541 h 6860279"/>
              <a:gd name="connsiteX20" fmla="*/ 6301923 w 7696608"/>
              <a:gd name="connsiteY20" fmla="*/ 2657285 h 6860279"/>
              <a:gd name="connsiteX21" fmla="*/ 6057131 w 7696608"/>
              <a:gd name="connsiteY21" fmla="*/ 3422853 h 6860279"/>
              <a:gd name="connsiteX22" fmla="*/ 7696469 w 7696608"/>
              <a:gd name="connsiteY22" fmla="*/ 2592575 h 6860279"/>
              <a:gd name="connsiteX23" fmla="*/ 7696469 w 7696608"/>
              <a:gd name="connsiteY23" fmla="*/ 5365815 h 6860279"/>
              <a:gd name="connsiteX24" fmla="*/ 4745909 w 7696608"/>
              <a:gd name="connsiteY24" fmla="*/ 6860279 h 6860279"/>
              <a:gd name="connsiteX25" fmla="*/ 4670806 w 7696608"/>
              <a:gd name="connsiteY25" fmla="*/ 5304832 h 6860279"/>
              <a:gd name="connsiteX26" fmla="*/ 3414235 w 7696608"/>
              <a:gd name="connsiteY26" fmla="*/ 4180618 h 6860279"/>
              <a:gd name="connsiteX27" fmla="*/ 3749607 w 7696608"/>
              <a:gd name="connsiteY27" fmla="*/ 3131820 h 6860279"/>
              <a:gd name="connsiteX28" fmla="*/ 3471927 w 7696608"/>
              <a:gd name="connsiteY28" fmla="*/ 3310211 h 6860279"/>
              <a:gd name="connsiteX29" fmla="*/ 3099523 w 7696608"/>
              <a:gd name="connsiteY29" fmla="*/ 3549447 h 6860279"/>
              <a:gd name="connsiteX30" fmla="*/ 2990012 w 7696608"/>
              <a:gd name="connsiteY30" fmla="*/ 2827112 h 6860279"/>
              <a:gd name="connsiteX31" fmla="*/ 3720381 w 7696608"/>
              <a:gd name="connsiteY31" fmla="*/ 2357964 h 6860279"/>
              <a:gd name="connsiteX32" fmla="*/ 4068672 w 7696608"/>
              <a:gd name="connsiteY32" fmla="*/ 2134268 h 6860279"/>
              <a:gd name="connsiteX33" fmla="*/ 604829 w 7696608"/>
              <a:gd name="connsiteY33" fmla="*/ 0 h 6860279"/>
              <a:gd name="connsiteX34" fmla="*/ 2748882 w 7696608"/>
              <a:gd name="connsiteY34" fmla="*/ 0 h 6860279"/>
              <a:gd name="connsiteX35" fmla="*/ 1760249 w 7696608"/>
              <a:gd name="connsiteY35" fmla="*/ 953421 h 6860279"/>
              <a:gd name="connsiteX36" fmla="*/ 554185 w 7696608"/>
              <a:gd name="connsiteY36" fmla="*/ 2116449 h 6860279"/>
              <a:gd name="connsiteX37" fmla="*/ 0 w 7696608"/>
              <a:gd name="connsiteY37" fmla="*/ 583310 h 68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96608" h="6860279">
                <a:moveTo>
                  <a:pt x="1349983" y="4887344"/>
                </a:moveTo>
                <a:lnTo>
                  <a:pt x="1411336" y="5538612"/>
                </a:lnTo>
                <a:lnTo>
                  <a:pt x="685528" y="5948849"/>
                </a:lnTo>
                <a:lnTo>
                  <a:pt x="163126" y="6244095"/>
                </a:lnTo>
                <a:lnTo>
                  <a:pt x="101772" y="5592827"/>
                </a:lnTo>
                <a:lnTo>
                  <a:pt x="874148" y="5156277"/>
                </a:lnTo>
                <a:close/>
                <a:moveTo>
                  <a:pt x="3185887" y="4216876"/>
                </a:moveTo>
                <a:lnTo>
                  <a:pt x="3202400" y="4246228"/>
                </a:lnTo>
                <a:lnTo>
                  <a:pt x="3366424" y="4537814"/>
                </a:lnTo>
                <a:lnTo>
                  <a:pt x="3065530" y="4943631"/>
                </a:lnTo>
                <a:lnTo>
                  <a:pt x="2885822" y="5186043"/>
                </a:lnTo>
                <a:lnTo>
                  <a:pt x="2812585" y="5055859"/>
                </a:lnTo>
                <a:lnTo>
                  <a:pt x="2812585" y="5055790"/>
                </a:lnTo>
                <a:lnTo>
                  <a:pt x="2705285" y="4865036"/>
                </a:lnTo>
                <a:close/>
                <a:moveTo>
                  <a:pt x="7696469" y="2592504"/>
                </a:moveTo>
                <a:lnTo>
                  <a:pt x="7696608" y="2592504"/>
                </a:lnTo>
                <a:lnTo>
                  <a:pt x="7696469" y="2592575"/>
                </a:lnTo>
                <a:close/>
                <a:moveTo>
                  <a:pt x="4751091" y="0"/>
                </a:moveTo>
                <a:lnTo>
                  <a:pt x="6253973" y="0"/>
                </a:lnTo>
                <a:lnTo>
                  <a:pt x="6951869" y="624541"/>
                </a:lnTo>
                <a:lnTo>
                  <a:pt x="6301923" y="2657285"/>
                </a:lnTo>
                <a:lnTo>
                  <a:pt x="6057131" y="3422853"/>
                </a:lnTo>
                <a:lnTo>
                  <a:pt x="7696469" y="2592575"/>
                </a:lnTo>
                <a:lnTo>
                  <a:pt x="7696469" y="5365815"/>
                </a:lnTo>
                <a:lnTo>
                  <a:pt x="4745909" y="6860279"/>
                </a:lnTo>
                <a:lnTo>
                  <a:pt x="4670806" y="5304832"/>
                </a:lnTo>
                <a:lnTo>
                  <a:pt x="3414235" y="4180618"/>
                </a:lnTo>
                <a:lnTo>
                  <a:pt x="3749607" y="3131820"/>
                </a:lnTo>
                <a:lnTo>
                  <a:pt x="3471927" y="3310211"/>
                </a:lnTo>
                <a:lnTo>
                  <a:pt x="3099523" y="3549447"/>
                </a:lnTo>
                <a:lnTo>
                  <a:pt x="2990012" y="2827112"/>
                </a:lnTo>
                <a:lnTo>
                  <a:pt x="3720381" y="2357964"/>
                </a:lnTo>
                <a:lnTo>
                  <a:pt x="4068672" y="2134268"/>
                </a:lnTo>
                <a:close/>
                <a:moveTo>
                  <a:pt x="604829" y="0"/>
                </a:moveTo>
                <a:lnTo>
                  <a:pt x="2748882" y="0"/>
                </a:lnTo>
                <a:lnTo>
                  <a:pt x="1760249" y="953421"/>
                </a:lnTo>
                <a:lnTo>
                  <a:pt x="554185" y="2116449"/>
                </a:lnTo>
                <a:lnTo>
                  <a:pt x="0" y="58331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B62BC16-C903-E86D-9F1A-49E3253B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330893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4494ABE-C38E-1DCA-E4AF-99343FFF4D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907" y="3758116"/>
            <a:ext cx="7239024" cy="323850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GB"/>
              <a:t>Secondary 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45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\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221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2">
    <p:bg>
      <p:bgPr>
        <a:gradFill>
          <a:gsLst>
            <a:gs pos="0">
              <a:schemeClr val="bg2"/>
            </a:gs>
            <a:gs pos="10000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643127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AE8EB3F-06DA-9660-72EB-9FC6330A4F34}"/>
              </a:ext>
            </a:extLst>
          </p:cNvPr>
          <p:cNvSpPr/>
          <p:nvPr userDrawn="1"/>
        </p:nvSpPr>
        <p:spPr>
          <a:xfrm>
            <a:off x="3791345" y="1"/>
            <a:ext cx="8400655" cy="6858000"/>
          </a:xfrm>
          <a:custGeom>
            <a:avLst/>
            <a:gdLst/>
            <a:ahLst/>
            <a:cxnLst/>
            <a:rect l="l" t="t" r="r" b="b"/>
            <a:pathLst>
              <a:path w="13852525" h="11308715">
                <a:moveTo>
                  <a:pt x="13663594" y="541274"/>
                </a:moveTo>
                <a:lnTo>
                  <a:pt x="13337552" y="886374"/>
                </a:lnTo>
                <a:lnTo>
                  <a:pt x="13458406" y="2559160"/>
                </a:lnTo>
                <a:lnTo>
                  <a:pt x="13784438" y="2214071"/>
                </a:lnTo>
                <a:lnTo>
                  <a:pt x="13663594" y="541274"/>
                </a:lnTo>
                <a:close/>
              </a:path>
              <a:path w="13852525" h="11308715">
                <a:moveTo>
                  <a:pt x="12862427" y="0"/>
                </a:moveTo>
                <a:lnTo>
                  <a:pt x="12842864" y="0"/>
                </a:lnTo>
                <a:lnTo>
                  <a:pt x="12849922" y="22955"/>
                </a:lnTo>
                <a:lnTo>
                  <a:pt x="12862427" y="0"/>
                </a:lnTo>
                <a:close/>
              </a:path>
              <a:path w="13852525" h="11308715">
                <a:moveTo>
                  <a:pt x="1356744" y="11181556"/>
                </a:moveTo>
                <a:lnTo>
                  <a:pt x="1317802" y="11206956"/>
                </a:lnTo>
                <a:lnTo>
                  <a:pt x="1288384" y="11308556"/>
                </a:lnTo>
                <a:lnTo>
                  <a:pt x="1318869" y="11308556"/>
                </a:lnTo>
                <a:lnTo>
                  <a:pt x="1356744" y="11181556"/>
                </a:lnTo>
                <a:close/>
              </a:path>
              <a:path w="13852525" h="11308715">
                <a:moveTo>
                  <a:pt x="2108543" y="10737056"/>
                </a:moveTo>
                <a:lnTo>
                  <a:pt x="1991771" y="10813256"/>
                </a:lnTo>
                <a:lnTo>
                  <a:pt x="1863059" y="11308556"/>
                </a:lnTo>
                <a:lnTo>
                  <a:pt x="1960085" y="11308556"/>
                </a:lnTo>
                <a:lnTo>
                  <a:pt x="2108543" y="10737056"/>
                </a:lnTo>
                <a:close/>
              </a:path>
              <a:path w="13852525" h="11308715">
                <a:moveTo>
                  <a:pt x="2860321" y="10292556"/>
                </a:moveTo>
                <a:lnTo>
                  <a:pt x="2665698" y="10419556"/>
                </a:lnTo>
                <a:lnTo>
                  <a:pt x="2464479" y="11308556"/>
                </a:lnTo>
                <a:lnTo>
                  <a:pt x="2631287" y="11308556"/>
                </a:lnTo>
                <a:lnTo>
                  <a:pt x="2860321" y="10292556"/>
                </a:lnTo>
                <a:close/>
              </a:path>
              <a:path w="13852525" h="11308715">
                <a:moveTo>
                  <a:pt x="4206856" y="10991056"/>
                </a:moveTo>
                <a:lnTo>
                  <a:pt x="3978528" y="11232356"/>
                </a:lnTo>
                <a:lnTo>
                  <a:pt x="3984302" y="11308556"/>
                </a:lnTo>
                <a:lnTo>
                  <a:pt x="4230674" y="11308556"/>
                </a:lnTo>
                <a:lnTo>
                  <a:pt x="4206856" y="10991056"/>
                </a:lnTo>
                <a:close/>
              </a:path>
              <a:path w="13852525" h="11308715">
                <a:moveTo>
                  <a:pt x="4844187" y="10356056"/>
                </a:moveTo>
                <a:lnTo>
                  <a:pt x="4550207" y="10660856"/>
                </a:lnTo>
                <a:lnTo>
                  <a:pt x="4626194" y="11308556"/>
                </a:lnTo>
                <a:lnTo>
                  <a:pt x="4956321" y="11308556"/>
                </a:lnTo>
                <a:lnTo>
                  <a:pt x="4844187" y="10356056"/>
                </a:lnTo>
                <a:close/>
              </a:path>
              <a:path w="13852525" h="11308715">
                <a:moveTo>
                  <a:pt x="5579023" y="11168856"/>
                </a:moveTo>
                <a:lnTo>
                  <a:pt x="5495758" y="11308556"/>
                </a:lnTo>
                <a:lnTo>
                  <a:pt x="5639011" y="11308556"/>
                </a:lnTo>
                <a:lnTo>
                  <a:pt x="5579023" y="11168856"/>
                </a:lnTo>
                <a:close/>
              </a:path>
              <a:path w="13852525" h="11308715">
                <a:moveTo>
                  <a:pt x="6049721" y="10356056"/>
                </a:moveTo>
                <a:lnTo>
                  <a:pt x="5788221" y="10825956"/>
                </a:lnTo>
                <a:lnTo>
                  <a:pt x="6010322" y="11308556"/>
                </a:lnTo>
                <a:lnTo>
                  <a:pt x="6481959" y="11308556"/>
                </a:lnTo>
                <a:lnTo>
                  <a:pt x="6049721" y="10356056"/>
                </a:lnTo>
                <a:close/>
              </a:path>
              <a:path w="13852525" h="11308715">
                <a:moveTo>
                  <a:pt x="6792159" y="10851356"/>
                </a:moveTo>
                <a:lnTo>
                  <a:pt x="6670546" y="11308556"/>
                </a:lnTo>
                <a:lnTo>
                  <a:pt x="7184035" y="11308556"/>
                </a:lnTo>
                <a:lnTo>
                  <a:pt x="6792159" y="10851356"/>
                </a:lnTo>
                <a:close/>
              </a:path>
              <a:path w="13852525" h="11308715">
                <a:moveTo>
                  <a:pt x="7666782" y="11130756"/>
                </a:moveTo>
                <a:lnTo>
                  <a:pt x="7667177" y="11308556"/>
                </a:lnTo>
                <a:lnTo>
                  <a:pt x="7938091" y="11308556"/>
                </a:lnTo>
                <a:lnTo>
                  <a:pt x="7666782" y="11130756"/>
                </a:lnTo>
                <a:close/>
              </a:path>
              <a:path w="13852525" h="11308715">
                <a:moveTo>
                  <a:pt x="9478281" y="10813256"/>
                </a:moveTo>
                <a:lnTo>
                  <a:pt x="7686195" y="10813256"/>
                </a:lnTo>
                <a:lnTo>
                  <a:pt x="8511158" y="11308556"/>
                </a:lnTo>
                <a:lnTo>
                  <a:pt x="8554593" y="11308556"/>
                </a:lnTo>
                <a:lnTo>
                  <a:pt x="8554315" y="10851356"/>
                </a:lnTo>
                <a:lnTo>
                  <a:pt x="9488564" y="10851356"/>
                </a:lnTo>
                <a:lnTo>
                  <a:pt x="9478281" y="10813256"/>
                </a:lnTo>
                <a:close/>
              </a:path>
              <a:path w="13852525" h="11308715">
                <a:moveTo>
                  <a:pt x="8619486" y="11168856"/>
                </a:moveTo>
                <a:lnTo>
                  <a:pt x="8658631" y="11308556"/>
                </a:lnTo>
                <a:lnTo>
                  <a:pt x="9042097" y="11308556"/>
                </a:lnTo>
                <a:lnTo>
                  <a:pt x="8619486" y="11168856"/>
                </a:lnTo>
                <a:close/>
              </a:path>
              <a:path w="13852525" h="11308715">
                <a:moveTo>
                  <a:pt x="9587425" y="10952956"/>
                </a:moveTo>
                <a:lnTo>
                  <a:pt x="9799117" y="11308556"/>
                </a:lnTo>
                <a:lnTo>
                  <a:pt x="10926641" y="11308556"/>
                </a:lnTo>
                <a:lnTo>
                  <a:pt x="10757923" y="11029156"/>
                </a:lnTo>
                <a:lnTo>
                  <a:pt x="9587425" y="10952956"/>
                </a:lnTo>
                <a:close/>
              </a:path>
              <a:path w="13852525" h="11308715">
                <a:moveTo>
                  <a:pt x="12527880" y="11029156"/>
                </a:moveTo>
                <a:lnTo>
                  <a:pt x="11234160" y="11219656"/>
                </a:lnTo>
                <a:lnTo>
                  <a:pt x="11329752" y="11308556"/>
                </a:lnTo>
                <a:lnTo>
                  <a:pt x="12829487" y="11308556"/>
                </a:lnTo>
                <a:lnTo>
                  <a:pt x="12527880" y="11029156"/>
                </a:lnTo>
                <a:close/>
              </a:path>
              <a:path w="13852525" h="11308715">
                <a:moveTo>
                  <a:pt x="7638137" y="10546556"/>
                </a:moveTo>
                <a:lnTo>
                  <a:pt x="6890020" y="10546556"/>
                </a:lnTo>
                <a:lnTo>
                  <a:pt x="6887821" y="10559256"/>
                </a:lnTo>
                <a:lnTo>
                  <a:pt x="7563947" y="11270456"/>
                </a:lnTo>
                <a:lnTo>
                  <a:pt x="7686195" y="10813256"/>
                </a:lnTo>
                <a:lnTo>
                  <a:pt x="9478281" y="10813256"/>
                </a:lnTo>
                <a:lnTo>
                  <a:pt x="9437147" y="10660856"/>
                </a:lnTo>
                <a:lnTo>
                  <a:pt x="10524376" y="10660856"/>
                </a:lnTo>
                <a:lnTo>
                  <a:pt x="10516980" y="10648156"/>
                </a:lnTo>
                <a:lnTo>
                  <a:pt x="8499343" y="10648156"/>
                </a:lnTo>
                <a:lnTo>
                  <a:pt x="8414694" y="10597356"/>
                </a:lnTo>
                <a:lnTo>
                  <a:pt x="7686069" y="10597356"/>
                </a:lnTo>
                <a:lnTo>
                  <a:pt x="7638137" y="10546556"/>
                </a:lnTo>
                <a:close/>
              </a:path>
              <a:path w="13852525" h="11308715">
                <a:moveTo>
                  <a:pt x="3612099" y="9848056"/>
                </a:moveTo>
                <a:lnTo>
                  <a:pt x="3339678" y="10013156"/>
                </a:lnTo>
                <a:lnTo>
                  <a:pt x="3128616" y="11143456"/>
                </a:lnTo>
                <a:lnTo>
                  <a:pt x="3401069" y="10978356"/>
                </a:lnTo>
                <a:lnTo>
                  <a:pt x="3612099" y="9848056"/>
                </a:lnTo>
                <a:close/>
              </a:path>
              <a:path w="13852525" h="11308715">
                <a:moveTo>
                  <a:pt x="9488564" y="10851356"/>
                </a:moveTo>
                <a:lnTo>
                  <a:pt x="8556681" y="10851356"/>
                </a:lnTo>
                <a:lnTo>
                  <a:pt x="9567405" y="11143456"/>
                </a:lnTo>
                <a:lnTo>
                  <a:pt x="9488564" y="10851356"/>
                </a:lnTo>
                <a:close/>
              </a:path>
              <a:path w="13852525" h="11308715">
                <a:moveTo>
                  <a:pt x="5481518" y="9708356"/>
                </a:moveTo>
                <a:lnTo>
                  <a:pt x="5121885" y="10089356"/>
                </a:lnTo>
                <a:lnTo>
                  <a:pt x="5288310" y="11092656"/>
                </a:lnTo>
                <a:lnTo>
                  <a:pt x="5647953" y="10711656"/>
                </a:lnTo>
                <a:lnTo>
                  <a:pt x="5481518" y="9708356"/>
                </a:lnTo>
                <a:close/>
              </a:path>
              <a:path w="13852525" h="11308715">
                <a:moveTo>
                  <a:pt x="13851902" y="10571956"/>
                </a:moveTo>
                <a:lnTo>
                  <a:pt x="13158437" y="10838656"/>
                </a:lnTo>
                <a:lnTo>
                  <a:pt x="13506593" y="11029156"/>
                </a:lnTo>
                <a:lnTo>
                  <a:pt x="13851902" y="10889456"/>
                </a:lnTo>
                <a:lnTo>
                  <a:pt x="13851902" y="10571956"/>
                </a:lnTo>
                <a:close/>
              </a:path>
              <a:path w="13852525" h="11308715">
                <a:moveTo>
                  <a:pt x="6806761" y="10102056"/>
                </a:moveTo>
                <a:lnTo>
                  <a:pt x="6214962" y="10102056"/>
                </a:lnTo>
                <a:lnTo>
                  <a:pt x="6210816" y="10114756"/>
                </a:lnTo>
                <a:lnTo>
                  <a:pt x="6660446" y="10965656"/>
                </a:lnTo>
                <a:lnTo>
                  <a:pt x="6890020" y="10546556"/>
                </a:lnTo>
                <a:lnTo>
                  <a:pt x="7638137" y="10546556"/>
                </a:lnTo>
                <a:lnTo>
                  <a:pt x="7458393" y="10356056"/>
                </a:lnTo>
                <a:lnTo>
                  <a:pt x="6941610" y="10356056"/>
                </a:lnTo>
                <a:lnTo>
                  <a:pt x="6806761" y="10102056"/>
                </a:lnTo>
                <a:close/>
              </a:path>
              <a:path w="13852525" h="11308715">
                <a:moveTo>
                  <a:pt x="11697937" y="10241756"/>
                </a:moveTo>
                <a:lnTo>
                  <a:pt x="10502769" y="10483056"/>
                </a:lnTo>
                <a:lnTo>
                  <a:pt x="10933949" y="10902156"/>
                </a:lnTo>
                <a:lnTo>
                  <a:pt x="12129107" y="10660856"/>
                </a:lnTo>
                <a:lnTo>
                  <a:pt x="11697937" y="10241756"/>
                </a:lnTo>
                <a:close/>
              </a:path>
              <a:path w="13852525" h="11308715">
                <a:moveTo>
                  <a:pt x="4363898" y="9390856"/>
                </a:moveTo>
                <a:lnTo>
                  <a:pt x="4013595" y="9619456"/>
                </a:lnTo>
                <a:lnTo>
                  <a:pt x="3860447" y="10673556"/>
                </a:lnTo>
                <a:lnTo>
                  <a:pt x="4210719" y="10457656"/>
                </a:lnTo>
                <a:lnTo>
                  <a:pt x="4363898" y="9390856"/>
                </a:lnTo>
                <a:close/>
              </a:path>
              <a:path w="13852525" h="11308715">
                <a:moveTo>
                  <a:pt x="10524376" y="10660856"/>
                </a:moveTo>
                <a:lnTo>
                  <a:pt x="9441827" y="10660856"/>
                </a:lnTo>
                <a:lnTo>
                  <a:pt x="10531773" y="10673556"/>
                </a:lnTo>
                <a:lnTo>
                  <a:pt x="10524376" y="10660856"/>
                </a:lnTo>
                <a:close/>
              </a:path>
              <a:path w="13852525" h="11308715">
                <a:moveTo>
                  <a:pt x="9253203" y="10025856"/>
                </a:moveTo>
                <a:lnTo>
                  <a:pt x="7875927" y="10025856"/>
                </a:lnTo>
                <a:lnTo>
                  <a:pt x="8408372" y="10305256"/>
                </a:lnTo>
                <a:lnTo>
                  <a:pt x="8499343" y="10648156"/>
                </a:lnTo>
                <a:lnTo>
                  <a:pt x="10516980" y="10648156"/>
                </a:lnTo>
                <a:lnTo>
                  <a:pt x="10413427" y="10470356"/>
                </a:lnTo>
                <a:lnTo>
                  <a:pt x="9327893" y="10470356"/>
                </a:lnTo>
                <a:lnTo>
                  <a:pt x="8539708" y="10241756"/>
                </a:lnTo>
                <a:lnTo>
                  <a:pt x="8539834" y="10038556"/>
                </a:lnTo>
                <a:lnTo>
                  <a:pt x="9256753" y="10038556"/>
                </a:lnTo>
                <a:lnTo>
                  <a:pt x="9253203" y="10025856"/>
                </a:lnTo>
                <a:close/>
              </a:path>
              <a:path w="13852525" h="11308715">
                <a:moveTo>
                  <a:pt x="9207049" y="9860756"/>
                </a:moveTo>
                <a:lnTo>
                  <a:pt x="7259580" y="9860756"/>
                </a:lnTo>
                <a:lnTo>
                  <a:pt x="7685860" y="10254456"/>
                </a:lnTo>
                <a:lnTo>
                  <a:pt x="7686069" y="10597356"/>
                </a:lnTo>
                <a:lnTo>
                  <a:pt x="8414694" y="10597356"/>
                </a:lnTo>
                <a:lnTo>
                  <a:pt x="7822149" y="10241756"/>
                </a:lnTo>
                <a:lnTo>
                  <a:pt x="7875927" y="10025856"/>
                </a:lnTo>
                <a:lnTo>
                  <a:pt x="9253203" y="10025856"/>
                </a:lnTo>
                <a:lnTo>
                  <a:pt x="9207049" y="9860756"/>
                </a:lnTo>
                <a:close/>
              </a:path>
              <a:path w="13852525" h="11308715">
                <a:moveTo>
                  <a:pt x="13475066" y="9759156"/>
                </a:moveTo>
                <a:lnTo>
                  <a:pt x="12227920" y="10305256"/>
                </a:lnTo>
                <a:lnTo>
                  <a:pt x="12673708" y="10546556"/>
                </a:lnTo>
                <a:lnTo>
                  <a:pt x="13851902" y="10025856"/>
                </a:lnTo>
                <a:lnTo>
                  <a:pt x="13851902" y="9962356"/>
                </a:lnTo>
                <a:lnTo>
                  <a:pt x="13475066" y="9759156"/>
                </a:lnTo>
                <a:close/>
              </a:path>
              <a:path w="13852525" h="11308715">
                <a:moveTo>
                  <a:pt x="918223" y="9301956"/>
                </a:moveTo>
                <a:lnTo>
                  <a:pt x="874706" y="9314656"/>
                </a:lnTo>
                <a:lnTo>
                  <a:pt x="182915" y="10495756"/>
                </a:lnTo>
                <a:lnTo>
                  <a:pt x="226443" y="10470356"/>
                </a:lnTo>
                <a:lnTo>
                  <a:pt x="918223" y="9301956"/>
                </a:lnTo>
                <a:close/>
              </a:path>
              <a:path w="13852525" h="11308715">
                <a:moveTo>
                  <a:pt x="9256753" y="10038556"/>
                </a:moveTo>
                <a:lnTo>
                  <a:pt x="8539834" y="10038556"/>
                </a:lnTo>
                <a:lnTo>
                  <a:pt x="9147072" y="10152856"/>
                </a:lnTo>
                <a:lnTo>
                  <a:pt x="9327893" y="10470356"/>
                </a:lnTo>
                <a:lnTo>
                  <a:pt x="10413427" y="10470356"/>
                </a:lnTo>
                <a:lnTo>
                  <a:pt x="10272891" y="10229056"/>
                </a:lnTo>
                <a:lnTo>
                  <a:pt x="10279707" y="10229056"/>
                </a:lnTo>
                <a:lnTo>
                  <a:pt x="10877850" y="10076656"/>
                </a:lnTo>
                <a:lnTo>
                  <a:pt x="10113807" y="10076656"/>
                </a:lnTo>
                <a:lnTo>
                  <a:pt x="9263854" y="10063956"/>
                </a:lnTo>
                <a:lnTo>
                  <a:pt x="9256753" y="10038556"/>
                </a:lnTo>
                <a:close/>
              </a:path>
              <a:path w="13852525" h="11308715">
                <a:moveTo>
                  <a:pt x="6217188" y="9505156"/>
                </a:moveTo>
                <a:lnTo>
                  <a:pt x="5699250" y="9505156"/>
                </a:lnTo>
                <a:lnTo>
                  <a:pt x="5693554" y="9517856"/>
                </a:lnTo>
                <a:lnTo>
                  <a:pt x="5899569" y="10432256"/>
                </a:lnTo>
                <a:lnTo>
                  <a:pt x="6214962" y="10102056"/>
                </a:lnTo>
                <a:lnTo>
                  <a:pt x="6806761" y="10102056"/>
                </a:lnTo>
                <a:lnTo>
                  <a:pt x="6712367" y="9924256"/>
                </a:lnTo>
                <a:lnTo>
                  <a:pt x="6311860" y="9924256"/>
                </a:lnTo>
                <a:lnTo>
                  <a:pt x="6217188" y="9505156"/>
                </a:lnTo>
                <a:close/>
              </a:path>
              <a:path w="13852525" h="11308715">
                <a:moveTo>
                  <a:pt x="9853036" y="9543256"/>
                </a:moveTo>
                <a:lnTo>
                  <a:pt x="6729292" y="9543256"/>
                </a:lnTo>
                <a:lnTo>
                  <a:pt x="7027000" y="10025856"/>
                </a:lnTo>
                <a:lnTo>
                  <a:pt x="6941610" y="10356056"/>
                </a:lnTo>
                <a:lnTo>
                  <a:pt x="7458393" y="10356056"/>
                </a:lnTo>
                <a:lnTo>
                  <a:pt x="7158818" y="10038556"/>
                </a:lnTo>
                <a:lnTo>
                  <a:pt x="7259580" y="9860756"/>
                </a:lnTo>
                <a:lnTo>
                  <a:pt x="9207049" y="9860756"/>
                </a:lnTo>
                <a:lnTo>
                  <a:pt x="9850537" y="9809956"/>
                </a:lnTo>
                <a:lnTo>
                  <a:pt x="11233329" y="9809956"/>
                </a:lnTo>
                <a:lnTo>
                  <a:pt x="11116350" y="9695656"/>
                </a:lnTo>
                <a:lnTo>
                  <a:pt x="9943571" y="9695656"/>
                </a:lnTo>
                <a:lnTo>
                  <a:pt x="9853036" y="9543256"/>
                </a:lnTo>
                <a:close/>
              </a:path>
              <a:path w="13852525" h="11308715">
                <a:moveTo>
                  <a:pt x="1727580" y="9060656"/>
                </a:moveTo>
                <a:lnTo>
                  <a:pt x="1599951" y="9111456"/>
                </a:lnTo>
                <a:lnTo>
                  <a:pt x="979394" y="10229056"/>
                </a:lnTo>
                <a:lnTo>
                  <a:pt x="1107013" y="10190956"/>
                </a:lnTo>
                <a:lnTo>
                  <a:pt x="1727580" y="9060656"/>
                </a:lnTo>
                <a:close/>
              </a:path>
              <a:path w="13852525" h="11308715">
                <a:moveTo>
                  <a:pt x="5115655" y="8946356"/>
                </a:moveTo>
                <a:lnTo>
                  <a:pt x="4687553" y="9213056"/>
                </a:lnTo>
                <a:lnTo>
                  <a:pt x="4592258" y="10203656"/>
                </a:lnTo>
                <a:lnTo>
                  <a:pt x="5020360" y="9936956"/>
                </a:lnTo>
                <a:lnTo>
                  <a:pt x="5115655" y="8946356"/>
                </a:lnTo>
                <a:close/>
              </a:path>
              <a:path w="13852525" h="11308715">
                <a:moveTo>
                  <a:pt x="11233329" y="9809956"/>
                </a:moveTo>
                <a:lnTo>
                  <a:pt x="9850537" y="9809956"/>
                </a:lnTo>
                <a:lnTo>
                  <a:pt x="10113807" y="10076656"/>
                </a:lnTo>
                <a:lnTo>
                  <a:pt x="10877850" y="10076656"/>
                </a:lnTo>
                <a:lnTo>
                  <a:pt x="11376302" y="9949656"/>
                </a:lnTo>
                <a:lnTo>
                  <a:pt x="11233329" y="9809956"/>
                </a:lnTo>
                <a:close/>
              </a:path>
              <a:path w="13852525" h="11308715">
                <a:moveTo>
                  <a:pt x="12433862" y="9213056"/>
                </a:moveTo>
                <a:lnTo>
                  <a:pt x="11297383" y="9771856"/>
                </a:lnTo>
                <a:lnTo>
                  <a:pt x="11840833" y="10063956"/>
                </a:lnTo>
                <a:lnTo>
                  <a:pt x="12977322" y="9505156"/>
                </a:lnTo>
                <a:lnTo>
                  <a:pt x="12433862" y="9213056"/>
                </a:lnTo>
                <a:close/>
              </a:path>
              <a:path w="13852525" h="11308715">
                <a:moveTo>
                  <a:pt x="2536927" y="8832056"/>
                </a:moveTo>
                <a:lnTo>
                  <a:pt x="2325217" y="8908256"/>
                </a:lnTo>
                <a:lnTo>
                  <a:pt x="1775893" y="9975056"/>
                </a:lnTo>
                <a:lnTo>
                  <a:pt x="1987583" y="9911556"/>
                </a:lnTo>
                <a:lnTo>
                  <a:pt x="2536927" y="8832056"/>
                </a:lnTo>
                <a:close/>
              </a:path>
              <a:path w="13852525" h="11308715">
                <a:moveTo>
                  <a:pt x="10489852" y="9111456"/>
                </a:moveTo>
                <a:lnTo>
                  <a:pt x="6315661" y="9111456"/>
                </a:lnTo>
                <a:lnTo>
                  <a:pt x="6472200" y="9644856"/>
                </a:lnTo>
                <a:lnTo>
                  <a:pt x="6311860" y="9924256"/>
                </a:lnTo>
                <a:lnTo>
                  <a:pt x="6712367" y="9924256"/>
                </a:lnTo>
                <a:lnTo>
                  <a:pt x="6591003" y="9695656"/>
                </a:lnTo>
                <a:lnTo>
                  <a:pt x="6729292" y="9543256"/>
                </a:lnTo>
                <a:lnTo>
                  <a:pt x="9853036" y="9543256"/>
                </a:lnTo>
                <a:lnTo>
                  <a:pt x="9830402" y="9505156"/>
                </a:lnTo>
                <a:lnTo>
                  <a:pt x="10466644" y="9289256"/>
                </a:lnTo>
                <a:lnTo>
                  <a:pt x="11532261" y="9289256"/>
                </a:lnTo>
                <a:lnTo>
                  <a:pt x="11783015" y="9149556"/>
                </a:lnTo>
                <a:lnTo>
                  <a:pt x="10527909" y="9149556"/>
                </a:lnTo>
                <a:lnTo>
                  <a:pt x="10489852" y="9111456"/>
                </a:lnTo>
                <a:close/>
              </a:path>
              <a:path w="13852525" h="11308715">
                <a:moveTo>
                  <a:pt x="5854782" y="8819356"/>
                </a:moveTo>
                <a:lnTo>
                  <a:pt x="5368265" y="8819356"/>
                </a:lnTo>
                <a:lnTo>
                  <a:pt x="5361413" y="8821283"/>
                </a:lnTo>
                <a:lnTo>
                  <a:pt x="5324057" y="9746456"/>
                </a:lnTo>
                <a:lnTo>
                  <a:pt x="5699250" y="9505156"/>
                </a:lnTo>
                <a:lnTo>
                  <a:pt x="6217188" y="9505156"/>
                </a:lnTo>
                <a:lnTo>
                  <a:pt x="6185631" y="9365456"/>
                </a:lnTo>
                <a:lnTo>
                  <a:pt x="5832366" y="9365456"/>
                </a:lnTo>
                <a:lnTo>
                  <a:pt x="5854782" y="8819356"/>
                </a:lnTo>
                <a:close/>
              </a:path>
              <a:path w="13852525" h="11308715">
                <a:moveTo>
                  <a:pt x="3346275" y="8603456"/>
                </a:moveTo>
                <a:lnTo>
                  <a:pt x="3050472" y="8692356"/>
                </a:lnTo>
                <a:lnTo>
                  <a:pt x="2572382" y="9721056"/>
                </a:lnTo>
                <a:lnTo>
                  <a:pt x="2868174" y="9619456"/>
                </a:lnTo>
                <a:lnTo>
                  <a:pt x="3346275" y="8603456"/>
                </a:lnTo>
                <a:close/>
              </a:path>
              <a:path w="13852525" h="11308715">
                <a:moveTo>
                  <a:pt x="11532261" y="9289256"/>
                </a:moveTo>
                <a:lnTo>
                  <a:pt x="10466644" y="9289256"/>
                </a:lnTo>
                <a:lnTo>
                  <a:pt x="10798718" y="9467056"/>
                </a:lnTo>
                <a:lnTo>
                  <a:pt x="9943571" y="9695656"/>
                </a:lnTo>
                <a:lnTo>
                  <a:pt x="11116350" y="9695656"/>
                </a:lnTo>
                <a:lnTo>
                  <a:pt x="10999371" y="9581356"/>
                </a:lnTo>
                <a:lnTo>
                  <a:pt x="11007958" y="9581356"/>
                </a:lnTo>
                <a:lnTo>
                  <a:pt x="11532261" y="9289256"/>
                </a:lnTo>
                <a:close/>
              </a:path>
              <a:path w="13852525" h="11308715">
                <a:moveTo>
                  <a:pt x="4155632" y="8374856"/>
                </a:moveTo>
                <a:lnTo>
                  <a:pt x="3775727" y="8489156"/>
                </a:lnTo>
                <a:lnTo>
                  <a:pt x="3368860" y="9454356"/>
                </a:lnTo>
                <a:lnTo>
                  <a:pt x="3748765" y="9340056"/>
                </a:lnTo>
                <a:lnTo>
                  <a:pt x="4155632" y="8374856"/>
                </a:lnTo>
                <a:close/>
              </a:path>
              <a:path w="13852525" h="11308715">
                <a:moveTo>
                  <a:pt x="11727822" y="8590756"/>
                </a:moveTo>
                <a:lnTo>
                  <a:pt x="6039638" y="8590756"/>
                </a:lnTo>
                <a:lnTo>
                  <a:pt x="6052663" y="9136856"/>
                </a:lnTo>
                <a:lnTo>
                  <a:pt x="5832366" y="9365456"/>
                </a:lnTo>
                <a:lnTo>
                  <a:pt x="6185631" y="9365456"/>
                </a:lnTo>
                <a:lnTo>
                  <a:pt x="6151205" y="9213056"/>
                </a:lnTo>
                <a:lnTo>
                  <a:pt x="6315661" y="9111456"/>
                </a:lnTo>
                <a:lnTo>
                  <a:pt x="10489852" y="9111456"/>
                </a:lnTo>
                <a:lnTo>
                  <a:pt x="10362993" y="8984456"/>
                </a:lnTo>
                <a:lnTo>
                  <a:pt x="10946389" y="8603456"/>
                </a:lnTo>
                <a:lnTo>
                  <a:pt x="11714521" y="8603456"/>
                </a:lnTo>
                <a:lnTo>
                  <a:pt x="11727822" y="8590756"/>
                </a:lnTo>
                <a:close/>
              </a:path>
              <a:path w="13852525" h="11308715">
                <a:moveTo>
                  <a:pt x="13851902" y="8451056"/>
                </a:moveTo>
                <a:lnTo>
                  <a:pt x="12983206" y="9124156"/>
                </a:lnTo>
                <a:lnTo>
                  <a:pt x="13494719" y="9251156"/>
                </a:lnTo>
                <a:lnTo>
                  <a:pt x="13851902" y="8959056"/>
                </a:lnTo>
                <a:lnTo>
                  <a:pt x="13851902" y="8451056"/>
                </a:lnTo>
                <a:close/>
              </a:path>
              <a:path w="13852525" h="11308715">
                <a:moveTo>
                  <a:pt x="4964979" y="8133556"/>
                </a:moveTo>
                <a:lnTo>
                  <a:pt x="4500993" y="8285956"/>
                </a:lnTo>
                <a:lnTo>
                  <a:pt x="4165328" y="9200356"/>
                </a:lnTo>
                <a:lnTo>
                  <a:pt x="4629345" y="9047956"/>
                </a:lnTo>
                <a:lnTo>
                  <a:pt x="4964979" y="8133556"/>
                </a:lnTo>
                <a:close/>
              </a:path>
              <a:path w="13852525" h="11308715">
                <a:moveTo>
                  <a:pt x="11714521" y="8603456"/>
                </a:moveTo>
                <a:lnTo>
                  <a:pt x="10946389" y="8603456"/>
                </a:lnTo>
                <a:lnTo>
                  <a:pt x="11327843" y="8692356"/>
                </a:lnTo>
                <a:lnTo>
                  <a:pt x="10527909" y="9149556"/>
                </a:lnTo>
                <a:lnTo>
                  <a:pt x="11783015" y="9149556"/>
                </a:lnTo>
                <a:lnTo>
                  <a:pt x="12033769" y="9009856"/>
                </a:lnTo>
                <a:lnTo>
                  <a:pt x="11558349" y="8743156"/>
                </a:lnTo>
                <a:lnTo>
                  <a:pt x="11568202" y="8743156"/>
                </a:lnTo>
                <a:lnTo>
                  <a:pt x="11714521" y="8603456"/>
                </a:lnTo>
                <a:close/>
              </a:path>
              <a:path w="13852525" h="11308715">
                <a:moveTo>
                  <a:pt x="12901020" y="7993856"/>
                </a:moveTo>
                <a:lnTo>
                  <a:pt x="11907469" y="8857456"/>
                </a:lnTo>
                <a:lnTo>
                  <a:pt x="12531471" y="8997156"/>
                </a:lnTo>
                <a:lnTo>
                  <a:pt x="13525022" y="8133556"/>
                </a:lnTo>
                <a:lnTo>
                  <a:pt x="12901020" y="7993856"/>
                </a:lnTo>
                <a:close/>
              </a:path>
              <a:path w="13852525" h="11308715">
                <a:moveTo>
                  <a:pt x="5725039" y="8070056"/>
                </a:moveTo>
                <a:lnTo>
                  <a:pt x="5233589" y="8070056"/>
                </a:lnTo>
                <a:lnTo>
                  <a:pt x="5226178" y="8070286"/>
                </a:lnTo>
                <a:lnTo>
                  <a:pt x="4961838" y="8933656"/>
                </a:lnTo>
                <a:lnTo>
                  <a:pt x="5361413" y="8821283"/>
                </a:lnTo>
                <a:lnTo>
                  <a:pt x="5361491" y="8819356"/>
                </a:lnTo>
                <a:lnTo>
                  <a:pt x="5854782" y="8819356"/>
                </a:lnTo>
                <a:lnTo>
                  <a:pt x="5858953" y="8717756"/>
                </a:lnTo>
                <a:lnTo>
                  <a:pt x="5526627" y="8717756"/>
                </a:lnTo>
                <a:lnTo>
                  <a:pt x="5725039" y="8070056"/>
                </a:lnTo>
                <a:close/>
              </a:path>
              <a:path w="13852525" h="11308715">
                <a:moveTo>
                  <a:pt x="5368265" y="8819356"/>
                </a:moveTo>
                <a:lnTo>
                  <a:pt x="5361491" y="8819356"/>
                </a:lnTo>
                <a:lnTo>
                  <a:pt x="5361413" y="8821283"/>
                </a:lnTo>
                <a:lnTo>
                  <a:pt x="5368265" y="8819356"/>
                </a:lnTo>
                <a:close/>
              </a:path>
              <a:path w="13852525" h="11308715">
                <a:moveTo>
                  <a:pt x="11034068" y="8031956"/>
                </a:moveTo>
                <a:lnTo>
                  <a:pt x="5911840" y="8031956"/>
                </a:lnTo>
                <a:lnTo>
                  <a:pt x="5788671" y="8552656"/>
                </a:lnTo>
                <a:lnTo>
                  <a:pt x="5526627" y="8717756"/>
                </a:lnTo>
                <a:lnTo>
                  <a:pt x="5858953" y="8717756"/>
                </a:lnTo>
                <a:lnTo>
                  <a:pt x="5861559" y="8654256"/>
                </a:lnTo>
                <a:lnTo>
                  <a:pt x="6039638" y="8590756"/>
                </a:lnTo>
                <a:lnTo>
                  <a:pt x="11727822" y="8590756"/>
                </a:lnTo>
                <a:lnTo>
                  <a:pt x="11887442" y="8438356"/>
                </a:lnTo>
                <a:lnTo>
                  <a:pt x="10969582" y="8438356"/>
                </a:lnTo>
                <a:lnTo>
                  <a:pt x="10761483" y="8324056"/>
                </a:lnTo>
                <a:lnTo>
                  <a:pt x="11034068" y="8031956"/>
                </a:lnTo>
                <a:close/>
              </a:path>
              <a:path w="13852525" h="11308715">
                <a:moveTo>
                  <a:pt x="11954577" y="7790656"/>
                </a:moveTo>
                <a:lnTo>
                  <a:pt x="11654158" y="7790656"/>
                </a:lnTo>
                <a:lnTo>
                  <a:pt x="10969582" y="8438356"/>
                </a:lnTo>
                <a:lnTo>
                  <a:pt x="11887442" y="8438356"/>
                </a:lnTo>
                <a:lnTo>
                  <a:pt x="12446113" y="7904956"/>
                </a:lnTo>
                <a:lnTo>
                  <a:pt x="11954577" y="7790656"/>
                </a:lnTo>
                <a:close/>
              </a:path>
              <a:path w="13852525" h="11308715">
                <a:moveTo>
                  <a:pt x="979970" y="7396956"/>
                </a:moveTo>
                <a:lnTo>
                  <a:pt x="935060" y="7409656"/>
                </a:lnTo>
                <a:lnTo>
                  <a:pt x="0" y="8349456"/>
                </a:lnTo>
                <a:lnTo>
                  <a:pt x="44899" y="8336756"/>
                </a:lnTo>
                <a:lnTo>
                  <a:pt x="979970" y="7396956"/>
                </a:lnTo>
                <a:close/>
              </a:path>
              <a:path w="13852525" h="11308715">
                <a:moveTo>
                  <a:pt x="1789442" y="7384256"/>
                </a:moveTo>
                <a:lnTo>
                  <a:pt x="1660137" y="7396956"/>
                </a:lnTo>
                <a:lnTo>
                  <a:pt x="804153" y="8298656"/>
                </a:lnTo>
                <a:lnTo>
                  <a:pt x="933427" y="8298656"/>
                </a:lnTo>
                <a:lnTo>
                  <a:pt x="1789442" y="7384256"/>
                </a:lnTo>
                <a:close/>
              </a:path>
              <a:path w="13852525" h="11308715">
                <a:moveTo>
                  <a:pt x="2598884" y="7371556"/>
                </a:moveTo>
                <a:lnTo>
                  <a:pt x="2385225" y="7384256"/>
                </a:lnTo>
                <a:lnTo>
                  <a:pt x="1608296" y="8260556"/>
                </a:lnTo>
                <a:lnTo>
                  <a:pt x="1821944" y="8247856"/>
                </a:lnTo>
                <a:lnTo>
                  <a:pt x="2598884" y="7371556"/>
                </a:lnTo>
                <a:close/>
              </a:path>
              <a:path w="13852525" h="11308715">
                <a:moveTo>
                  <a:pt x="3408325" y="7358856"/>
                </a:moveTo>
                <a:lnTo>
                  <a:pt x="3110324" y="7371556"/>
                </a:lnTo>
                <a:lnTo>
                  <a:pt x="2412450" y="8222456"/>
                </a:lnTo>
                <a:lnTo>
                  <a:pt x="2710472" y="8197056"/>
                </a:lnTo>
                <a:lnTo>
                  <a:pt x="3408325" y="7358856"/>
                </a:lnTo>
                <a:close/>
              </a:path>
              <a:path w="13852525" h="11308715">
                <a:moveTo>
                  <a:pt x="4217798" y="7346156"/>
                </a:moveTo>
                <a:lnTo>
                  <a:pt x="3835401" y="7358856"/>
                </a:lnTo>
                <a:lnTo>
                  <a:pt x="3216593" y="8171656"/>
                </a:lnTo>
                <a:lnTo>
                  <a:pt x="3598979" y="8158956"/>
                </a:lnTo>
                <a:lnTo>
                  <a:pt x="4217798" y="7346156"/>
                </a:lnTo>
                <a:close/>
              </a:path>
              <a:path w="13852525" h="11308715">
                <a:moveTo>
                  <a:pt x="5027260" y="7333456"/>
                </a:moveTo>
                <a:lnTo>
                  <a:pt x="4560478" y="7346156"/>
                </a:lnTo>
                <a:lnTo>
                  <a:pt x="4020736" y="8133556"/>
                </a:lnTo>
                <a:lnTo>
                  <a:pt x="4487507" y="8108156"/>
                </a:lnTo>
                <a:lnTo>
                  <a:pt x="5027260" y="7333456"/>
                </a:lnTo>
                <a:close/>
              </a:path>
              <a:path w="13852525" h="11308715">
                <a:moveTo>
                  <a:pt x="11539800" y="6863556"/>
                </a:moveTo>
                <a:lnTo>
                  <a:pt x="5944960" y="6863556"/>
                </a:lnTo>
                <a:lnTo>
                  <a:pt x="6091165" y="6939756"/>
                </a:lnTo>
                <a:lnTo>
                  <a:pt x="5750913" y="7320756"/>
                </a:lnTo>
                <a:lnTo>
                  <a:pt x="5465456" y="7333456"/>
                </a:lnTo>
                <a:lnTo>
                  <a:pt x="5285566" y="7333456"/>
                </a:lnTo>
                <a:lnTo>
                  <a:pt x="4824879" y="8082756"/>
                </a:lnTo>
                <a:lnTo>
                  <a:pt x="5226178" y="8070286"/>
                </a:lnTo>
                <a:lnTo>
                  <a:pt x="5226249" y="8070056"/>
                </a:lnTo>
                <a:lnTo>
                  <a:pt x="5725039" y="8070056"/>
                </a:lnTo>
                <a:lnTo>
                  <a:pt x="5732820" y="8044656"/>
                </a:lnTo>
                <a:lnTo>
                  <a:pt x="5911840" y="8031956"/>
                </a:lnTo>
                <a:lnTo>
                  <a:pt x="11034068" y="8031956"/>
                </a:lnTo>
                <a:lnTo>
                  <a:pt x="11045920" y="8019256"/>
                </a:lnTo>
                <a:lnTo>
                  <a:pt x="5405133" y="8019256"/>
                </a:lnTo>
                <a:lnTo>
                  <a:pt x="5764379" y="7435056"/>
                </a:lnTo>
                <a:lnTo>
                  <a:pt x="11064475" y="7435056"/>
                </a:lnTo>
                <a:lnTo>
                  <a:pt x="11337424" y="6927056"/>
                </a:lnTo>
                <a:lnTo>
                  <a:pt x="11539800" y="6863556"/>
                </a:lnTo>
                <a:close/>
              </a:path>
              <a:path w="13852525" h="11308715">
                <a:moveTo>
                  <a:pt x="5233589" y="8070056"/>
                </a:moveTo>
                <a:lnTo>
                  <a:pt x="5226249" y="8070056"/>
                </a:lnTo>
                <a:lnTo>
                  <a:pt x="5226178" y="8070286"/>
                </a:lnTo>
                <a:lnTo>
                  <a:pt x="5233589" y="8070056"/>
                </a:lnTo>
                <a:close/>
              </a:path>
              <a:path w="13852525" h="11308715">
                <a:moveTo>
                  <a:pt x="11064475" y="7435056"/>
                </a:moveTo>
                <a:lnTo>
                  <a:pt x="5764379" y="7435056"/>
                </a:lnTo>
                <a:lnTo>
                  <a:pt x="5932290" y="7473156"/>
                </a:lnTo>
                <a:lnTo>
                  <a:pt x="5689010" y="7930356"/>
                </a:lnTo>
                <a:lnTo>
                  <a:pt x="5405133" y="8019256"/>
                </a:lnTo>
                <a:lnTo>
                  <a:pt x="11045920" y="8019256"/>
                </a:lnTo>
                <a:lnTo>
                  <a:pt x="11247395" y="7803356"/>
                </a:lnTo>
                <a:lnTo>
                  <a:pt x="11654158" y="7790656"/>
                </a:lnTo>
                <a:lnTo>
                  <a:pt x="11954577" y="7790656"/>
                </a:lnTo>
                <a:lnTo>
                  <a:pt x="11899962" y="7777956"/>
                </a:lnTo>
                <a:lnTo>
                  <a:pt x="11910475" y="7777956"/>
                </a:lnTo>
                <a:lnTo>
                  <a:pt x="11996729" y="7638256"/>
                </a:lnTo>
                <a:lnTo>
                  <a:pt x="11228548" y="7638256"/>
                </a:lnTo>
                <a:lnTo>
                  <a:pt x="10989414" y="7574756"/>
                </a:lnTo>
                <a:lnTo>
                  <a:pt x="11064475" y="7435056"/>
                </a:lnTo>
                <a:close/>
              </a:path>
              <a:path w="13852525" h="11308715">
                <a:moveTo>
                  <a:pt x="13715058" y="6647656"/>
                </a:moveTo>
                <a:lnTo>
                  <a:pt x="13049916" y="6673056"/>
                </a:lnTo>
                <a:lnTo>
                  <a:pt x="12278526" y="7790656"/>
                </a:lnTo>
                <a:lnTo>
                  <a:pt x="12943658" y="7765256"/>
                </a:lnTo>
                <a:lnTo>
                  <a:pt x="13715058" y="6647656"/>
                </a:lnTo>
                <a:close/>
              </a:path>
              <a:path w="13852525" h="11308715">
                <a:moveTo>
                  <a:pt x="13851902" y="7219156"/>
                </a:moveTo>
                <a:lnTo>
                  <a:pt x="13431926" y="7765256"/>
                </a:lnTo>
                <a:lnTo>
                  <a:pt x="13851902" y="7752556"/>
                </a:lnTo>
                <a:lnTo>
                  <a:pt x="13851902" y="7219156"/>
                </a:lnTo>
                <a:close/>
              </a:path>
              <a:path w="13852525" h="11308715">
                <a:moveTo>
                  <a:pt x="12514256" y="6800056"/>
                </a:moveTo>
                <a:lnTo>
                  <a:pt x="11742176" y="6800056"/>
                </a:lnTo>
                <a:lnTo>
                  <a:pt x="11228548" y="7638256"/>
                </a:lnTo>
                <a:lnTo>
                  <a:pt x="11996729" y="7638256"/>
                </a:lnTo>
                <a:lnTo>
                  <a:pt x="12514256" y="6800056"/>
                </a:lnTo>
                <a:close/>
              </a:path>
              <a:path w="13852525" h="11308715">
                <a:moveTo>
                  <a:pt x="5518683" y="6653162"/>
                </a:moveTo>
                <a:lnTo>
                  <a:pt x="4909473" y="7244556"/>
                </a:lnTo>
                <a:lnTo>
                  <a:pt x="5292969" y="7333456"/>
                </a:lnTo>
                <a:lnTo>
                  <a:pt x="5465456" y="7333456"/>
                </a:lnTo>
                <a:lnTo>
                  <a:pt x="5944960" y="6863556"/>
                </a:lnTo>
                <a:lnTo>
                  <a:pt x="11539800" y="6863556"/>
                </a:lnTo>
                <a:lnTo>
                  <a:pt x="11742176" y="6800056"/>
                </a:lnTo>
                <a:lnTo>
                  <a:pt x="12514256" y="6800056"/>
                </a:lnTo>
                <a:lnTo>
                  <a:pt x="12529939" y="6774656"/>
                </a:lnTo>
                <a:lnTo>
                  <a:pt x="11020240" y="6774656"/>
                </a:lnTo>
                <a:lnTo>
                  <a:pt x="11026344" y="6749256"/>
                </a:lnTo>
                <a:lnTo>
                  <a:pt x="5960991" y="6749256"/>
                </a:lnTo>
                <a:lnTo>
                  <a:pt x="5693135" y="6685756"/>
                </a:lnTo>
                <a:lnTo>
                  <a:pt x="5737997" y="6660356"/>
                </a:lnTo>
                <a:lnTo>
                  <a:pt x="5531297" y="6660356"/>
                </a:lnTo>
                <a:lnTo>
                  <a:pt x="5518683" y="6653162"/>
                </a:lnTo>
                <a:close/>
              </a:path>
              <a:path w="13852525" h="11308715">
                <a:moveTo>
                  <a:pt x="4847957" y="6482556"/>
                </a:moveTo>
                <a:lnTo>
                  <a:pt x="4151925" y="7079456"/>
                </a:lnTo>
                <a:lnTo>
                  <a:pt x="4590069" y="7181056"/>
                </a:lnTo>
                <a:lnTo>
                  <a:pt x="5286111" y="6584156"/>
                </a:lnTo>
                <a:lnTo>
                  <a:pt x="4847957" y="6482556"/>
                </a:lnTo>
                <a:close/>
              </a:path>
              <a:path w="13852525" h="11308715">
                <a:moveTo>
                  <a:pt x="4171558" y="6304756"/>
                </a:moveTo>
                <a:lnTo>
                  <a:pt x="3394367" y="6914356"/>
                </a:lnTo>
                <a:lnTo>
                  <a:pt x="3753519" y="7003256"/>
                </a:lnTo>
                <a:lnTo>
                  <a:pt x="4530731" y="6393656"/>
                </a:lnTo>
                <a:lnTo>
                  <a:pt x="4171558" y="6304756"/>
                </a:lnTo>
                <a:close/>
              </a:path>
              <a:path w="13852525" h="11308715">
                <a:moveTo>
                  <a:pt x="3495139" y="6139656"/>
                </a:moveTo>
                <a:lnTo>
                  <a:pt x="2636809" y="6761956"/>
                </a:lnTo>
                <a:lnTo>
                  <a:pt x="2916968" y="6825456"/>
                </a:lnTo>
                <a:lnTo>
                  <a:pt x="3775330" y="6203156"/>
                </a:lnTo>
                <a:lnTo>
                  <a:pt x="3495139" y="6139656"/>
                </a:lnTo>
                <a:close/>
              </a:path>
              <a:path w="13852525" h="11308715">
                <a:moveTo>
                  <a:pt x="12278779" y="5809456"/>
                </a:moveTo>
                <a:lnTo>
                  <a:pt x="11571134" y="5809456"/>
                </a:lnTo>
                <a:lnTo>
                  <a:pt x="11275332" y="6774656"/>
                </a:lnTo>
                <a:lnTo>
                  <a:pt x="12529939" y="6774656"/>
                </a:lnTo>
                <a:lnTo>
                  <a:pt x="12561304" y="6723856"/>
                </a:lnTo>
                <a:lnTo>
                  <a:pt x="11986744" y="6723856"/>
                </a:lnTo>
                <a:lnTo>
                  <a:pt x="11997286" y="6723626"/>
                </a:lnTo>
                <a:lnTo>
                  <a:pt x="12278779" y="5809456"/>
                </a:lnTo>
                <a:close/>
              </a:path>
              <a:path w="13852525" h="11308715">
                <a:moveTo>
                  <a:pt x="11117907" y="6368256"/>
                </a:moveTo>
                <a:lnTo>
                  <a:pt x="6253903" y="6368256"/>
                </a:lnTo>
                <a:lnTo>
                  <a:pt x="6369868" y="6482556"/>
                </a:lnTo>
                <a:lnTo>
                  <a:pt x="5960991" y="6749256"/>
                </a:lnTo>
                <a:lnTo>
                  <a:pt x="11026344" y="6749256"/>
                </a:lnTo>
                <a:lnTo>
                  <a:pt x="11117907" y="6368256"/>
                </a:lnTo>
                <a:close/>
              </a:path>
              <a:path w="13852525" h="11308715">
                <a:moveTo>
                  <a:pt x="11997286" y="6723626"/>
                </a:moveTo>
                <a:lnTo>
                  <a:pt x="11986744" y="6723856"/>
                </a:lnTo>
                <a:lnTo>
                  <a:pt x="11997215" y="6723856"/>
                </a:lnTo>
                <a:lnTo>
                  <a:pt x="11997286" y="6723626"/>
                </a:lnTo>
                <a:close/>
              </a:path>
              <a:path w="13852525" h="11308715">
                <a:moveTo>
                  <a:pt x="12569146" y="6711156"/>
                </a:moveTo>
                <a:lnTo>
                  <a:pt x="11997286" y="6723626"/>
                </a:lnTo>
                <a:lnTo>
                  <a:pt x="11997215" y="6723856"/>
                </a:lnTo>
                <a:lnTo>
                  <a:pt x="12561304" y="6723856"/>
                </a:lnTo>
                <a:lnTo>
                  <a:pt x="12569146" y="6711156"/>
                </a:lnTo>
                <a:close/>
              </a:path>
              <a:path w="13852525" h="11308715">
                <a:moveTo>
                  <a:pt x="5524355" y="6647656"/>
                </a:moveTo>
                <a:lnTo>
                  <a:pt x="5518683" y="6653162"/>
                </a:lnTo>
                <a:lnTo>
                  <a:pt x="5531297" y="6660356"/>
                </a:lnTo>
                <a:lnTo>
                  <a:pt x="5524355" y="6647656"/>
                </a:lnTo>
                <a:close/>
              </a:path>
              <a:path w="13852525" h="11308715">
                <a:moveTo>
                  <a:pt x="5760427" y="6647656"/>
                </a:moveTo>
                <a:lnTo>
                  <a:pt x="5524355" y="6647656"/>
                </a:lnTo>
                <a:lnTo>
                  <a:pt x="5531297" y="6660356"/>
                </a:lnTo>
                <a:lnTo>
                  <a:pt x="5737997" y="6660356"/>
                </a:lnTo>
                <a:lnTo>
                  <a:pt x="5760427" y="6647656"/>
                </a:lnTo>
                <a:close/>
              </a:path>
              <a:path w="13852525" h="11308715">
                <a:moveTo>
                  <a:pt x="6424317" y="5606831"/>
                </a:moveTo>
                <a:lnTo>
                  <a:pt x="5657293" y="5809456"/>
                </a:lnTo>
                <a:lnTo>
                  <a:pt x="5922374" y="6063456"/>
                </a:lnTo>
                <a:lnTo>
                  <a:pt x="5916343" y="6063456"/>
                </a:lnTo>
                <a:lnTo>
                  <a:pt x="5197244" y="6469856"/>
                </a:lnTo>
                <a:lnTo>
                  <a:pt x="5518683" y="6653162"/>
                </a:lnTo>
                <a:lnTo>
                  <a:pt x="5524355" y="6647656"/>
                </a:lnTo>
                <a:lnTo>
                  <a:pt x="5760427" y="6647656"/>
                </a:lnTo>
                <a:lnTo>
                  <a:pt x="6253903" y="6368256"/>
                </a:lnTo>
                <a:lnTo>
                  <a:pt x="11117907" y="6368256"/>
                </a:lnTo>
                <a:lnTo>
                  <a:pt x="11142323" y="6266656"/>
                </a:lnTo>
                <a:lnTo>
                  <a:pt x="6296677" y="6266656"/>
                </a:lnTo>
                <a:lnTo>
                  <a:pt x="6063354" y="6139656"/>
                </a:lnTo>
                <a:lnTo>
                  <a:pt x="6663200" y="5987256"/>
                </a:lnTo>
                <a:lnTo>
                  <a:pt x="10839816" y="5987256"/>
                </a:lnTo>
                <a:lnTo>
                  <a:pt x="10837873" y="5898356"/>
                </a:lnTo>
                <a:lnTo>
                  <a:pt x="6728318" y="5898356"/>
                </a:lnTo>
                <a:lnTo>
                  <a:pt x="6543162" y="5720556"/>
                </a:lnTo>
                <a:lnTo>
                  <a:pt x="7526064" y="5720556"/>
                </a:lnTo>
                <a:lnTo>
                  <a:pt x="7221518" y="5657056"/>
                </a:lnTo>
                <a:lnTo>
                  <a:pt x="7199043" y="5618956"/>
                </a:lnTo>
                <a:lnTo>
                  <a:pt x="6431280" y="5618956"/>
                </a:lnTo>
                <a:lnTo>
                  <a:pt x="6424317" y="5606831"/>
                </a:lnTo>
                <a:close/>
              </a:path>
              <a:path w="13852525" h="11308715">
                <a:moveTo>
                  <a:pt x="2818762" y="5961856"/>
                </a:moveTo>
                <a:lnTo>
                  <a:pt x="1879251" y="6596856"/>
                </a:lnTo>
                <a:lnTo>
                  <a:pt x="2080439" y="6634956"/>
                </a:lnTo>
                <a:lnTo>
                  <a:pt x="3019960" y="5999956"/>
                </a:lnTo>
                <a:lnTo>
                  <a:pt x="2818762" y="5961856"/>
                </a:lnTo>
                <a:close/>
              </a:path>
              <a:path w="13852525" h="11308715">
                <a:moveTo>
                  <a:pt x="13512185" y="5123656"/>
                </a:moveTo>
                <a:lnTo>
                  <a:pt x="12850645" y="5326856"/>
                </a:lnTo>
                <a:lnTo>
                  <a:pt x="12369675" y="6634956"/>
                </a:lnTo>
                <a:lnTo>
                  <a:pt x="13031205" y="6431756"/>
                </a:lnTo>
                <a:lnTo>
                  <a:pt x="13512185" y="5123656"/>
                </a:lnTo>
                <a:close/>
              </a:path>
              <a:path w="13852525" h="11308715">
                <a:moveTo>
                  <a:pt x="2142343" y="5784056"/>
                </a:moveTo>
                <a:lnTo>
                  <a:pt x="1121683" y="6431756"/>
                </a:lnTo>
                <a:lnTo>
                  <a:pt x="1243888" y="6457156"/>
                </a:lnTo>
                <a:lnTo>
                  <a:pt x="2264569" y="5809456"/>
                </a:lnTo>
                <a:lnTo>
                  <a:pt x="2142343" y="5784056"/>
                </a:lnTo>
                <a:close/>
              </a:path>
              <a:path w="13852525" h="11308715">
                <a:moveTo>
                  <a:pt x="5331094" y="5733256"/>
                </a:moveTo>
                <a:lnTo>
                  <a:pt x="4534301" y="6126956"/>
                </a:lnTo>
                <a:lnTo>
                  <a:pt x="4916153" y="6330156"/>
                </a:lnTo>
                <a:lnTo>
                  <a:pt x="5712935" y="5936456"/>
                </a:lnTo>
                <a:lnTo>
                  <a:pt x="5331094" y="5733256"/>
                </a:lnTo>
                <a:close/>
              </a:path>
              <a:path w="13852525" h="11308715">
                <a:moveTo>
                  <a:pt x="13851902" y="5530056"/>
                </a:moveTo>
                <a:lnTo>
                  <a:pt x="13523546" y="6304756"/>
                </a:lnTo>
                <a:lnTo>
                  <a:pt x="13851902" y="6203156"/>
                </a:lnTo>
                <a:lnTo>
                  <a:pt x="13851902" y="5530056"/>
                </a:lnTo>
                <a:close/>
              </a:path>
              <a:path w="13852525" h="11308715">
                <a:moveTo>
                  <a:pt x="1509179" y="5618956"/>
                </a:moveTo>
                <a:lnTo>
                  <a:pt x="1465955" y="5618956"/>
                </a:lnTo>
                <a:lnTo>
                  <a:pt x="364135" y="6266656"/>
                </a:lnTo>
                <a:lnTo>
                  <a:pt x="407359" y="6266656"/>
                </a:lnTo>
                <a:lnTo>
                  <a:pt x="1509179" y="5618956"/>
                </a:lnTo>
                <a:close/>
              </a:path>
              <a:path w="13852525" h="11308715">
                <a:moveTo>
                  <a:pt x="11840169" y="4882356"/>
                </a:moveTo>
                <a:lnTo>
                  <a:pt x="11137440" y="4882356"/>
                </a:lnTo>
                <a:lnTo>
                  <a:pt x="11093704" y="5898356"/>
                </a:lnTo>
                <a:lnTo>
                  <a:pt x="10839816" y="5987256"/>
                </a:lnTo>
                <a:lnTo>
                  <a:pt x="6663200" y="5987256"/>
                </a:lnTo>
                <a:lnTo>
                  <a:pt x="6742904" y="6126956"/>
                </a:lnTo>
                <a:lnTo>
                  <a:pt x="6296677" y="6266656"/>
                </a:lnTo>
                <a:lnTo>
                  <a:pt x="11142323" y="6266656"/>
                </a:lnTo>
                <a:lnTo>
                  <a:pt x="11197261" y="6038056"/>
                </a:lnTo>
                <a:lnTo>
                  <a:pt x="11571134" y="5809456"/>
                </a:lnTo>
                <a:lnTo>
                  <a:pt x="12278779" y="5809456"/>
                </a:lnTo>
                <a:lnTo>
                  <a:pt x="12321796" y="5669756"/>
                </a:lnTo>
                <a:lnTo>
                  <a:pt x="11797054" y="5669756"/>
                </a:lnTo>
                <a:lnTo>
                  <a:pt x="11806857" y="5666748"/>
                </a:lnTo>
                <a:lnTo>
                  <a:pt x="11840169" y="4882356"/>
                </a:lnTo>
                <a:close/>
              </a:path>
              <a:path w="13852525" h="11308715">
                <a:moveTo>
                  <a:pt x="4745855" y="5390356"/>
                </a:moveTo>
                <a:lnTo>
                  <a:pt x="3871369" y="5784056"/>
                </a:lnTo>
                <a:lnTo>
                  <a:pt x="4184595" y="5949156"/>
                </a:lnTo>
                <a:lnTo>
                  <a:pt x="5059081" y="5568156"/>
                </a:lnTo>
                <a:lnTo>
                  <a:pt x="4745855" y="5390356"/>
                </a:lnTo>
                <a:close/>
              </a:path>
              <a:path w="13852525" h="11308715">
                <a:moveTo>
                  <a:pt x="7526064" y="5720556"/>
                </a:moveTo>
                <a:lnTo>
                  <a:pt x="7139688" y="5720556"/>
                </a:lnTo>
                <a:lnTo>
                  <a:pt x="7179875" y="5872956"/>
                </a:lnTo>
                <a:lnTo>
                  <a:pt x="6728318" y="5898356"/>
                </a:lnTo>
                <a:lnTo>
                  <a:pt x="10837873" y="5898356"/>
                </a:lnTo>
                <a:lnTo>
                  <a:pt x="10834542" y="5745956"/>
                </a:lnTo>
                <a:lnTo>
                  <a:pt x="7647882" y="5745956"/>
                </a:lnTo>
                <a:lnTo>
                  <a:pt x="7526064" y="5720556"/>
                </a:lnTo>
                <a:close/>
              </a:path>
              <a:path w="13852525" h="11308715">
                <a:moveTo>
                  <a:pt x="7709259" y="5441156"/>
                </a:moveTo>
                <a:lnTo>
                  <a:pt x="7094160" y="5441156"/>
                </a:lnTo>
                <a:lnTo>
                  <a:pt x="7647651" y="5593556"/>
                </a:lnTo>
                <a:lnTo>
                  <a:pt x="7647882" y="5745956"/>
                </a:lnTo>
                <a:lnTo>
                  <a:pt x="10834542" y="5745956"/>
                </a:lnTo>
                <a:lnTo>
                  <a:pt x="10831212" y="5593556"/>
                </a:lnTo>
                <a:lnTo>
                  <a:pt x="7807228" y="5593556"/>
                </a:lnTo>
                <a:lnTo>
                  <a:pt x="7739743" y="5555456"/>
                </a:lnTo>
                <a:lnTo>
                  <a:pt x="7709259" y="5441156"/>
                </a:lnTo>
                <a:close/>
              </a:path>
              <a:path w="13852525" h="11308715">
                <a:moveTo>
                  <a:pt x="11806857" y="5666748"/>
                </a:moveTo>
                <a:lnTo>
                  <a:pt x="11797054" y="5669756"/>
                </a:lnTo>
                <a:lnTo>
                  <a:pt x="11806729" y="5669756"/>
                </a:lnTo>
                <a:lnTo>
                  <a:pt x="11806857" y="5666748"/>
                </a:lnTo>
                <a:close/>
              </a:path>
              <a:path w="13852525" h="11308715">
                <a:moveTo>
                  <a:pt x="12376544" y="5491956"/>
                </a:moveTo>
                <a:lnTo>
                  <a:pt x="11806857" y="5666748"/>
                </a:lnTo>
                <a:lnTo>
                  <a:pt x="11806729" y="5669756"/>
                </a:lnTo>
                <a:lnTo>
                  <a:pt x="12321796" y="5669756"/>
                </a:lnTo>
                <a:lnTo>
                  <a:pt x="12376544" y="5491956"/>
                </a:lnTo>
                <a:close/>
              </a:path>
              <a:path w="13852525" h="11308715">
                <a:moveTo>
                  <a:pt x="6426495" y="5606256"/>
                </a:moveTo>
                <a:lnTo>
                  <a:pt x="6424317" y="5606831"/>
                </a:lnTo>
                <a:lnTo>
                  <a:pt x="6431280" y="5618956"/>
                </a:lnTo>
                <a:lnTo>
                  <a:pt x="6426495" y="5606256"/>
                </a:lnTo>
                <a:close/>
              </a:path>
              <a:path w="13852525" h="11308715">
                <a:moveTo>
                  <a:pt x="7191551" y="5606256"/>
                </a:moveTo>
                <a:lnTo>
                  <a:pt x="6426495" y="5606256"/>
                </a:lnTo>
                <a:lnTo>
                  <a:pt x="6431280" y="5618956"/>
                </a:lnTo>
                <a:lnTo>
                  <a:pt x="7199043" y="5618956"/>
                </a:lnTo>
                <a:lnTo>
                  <a:pt x="7191551" y="5606256"/>
                </a:lnTo>
                <a:close/>
              </a:path>
              <a:path w="13852525" h="11308715">
                <a:moveTo>
                  <a:pt x="7013797" y="5301456"/>
                </a:moveTo>
                <a:lnTo>
                  <a:pt x="6248940" y="5301456"/>
                </a:lnTo>
                <a:lnTo>
                  <a:pt x="6424317" y="5606831"/>
                </a:lnTo>
                <a:lnTo>
                  <a:pt x="6426495" y="5606256"/>
                </a:lnTo>
                <a:lnTo>
                  <a:pt x="7191551" y="5606256"/>
                </a:lnTo>
                <a:lnTo>
                  <a:pt x="7094160" y="5441156"/>
                </a:lnTo>
                <a:lnTo>
                  <a:pt x="7709259" y="5441156"/>
                </a:lnTo>
                <a:lnTo>
                  <a:pt x="7675389" y="5314156"/>
                </a:lnTo>
                <a:lnTo>
                  <a:pt x="7017210" y="5314156"/>
                </a:lnTo>
                <a:lnTo>
                  <a:pt x="7013797" y="5301456"/>
                </a:lnTo>
                <a:close/>
              </a:path>
              <a:path w="13852525" h="11308715">
                <a:moveTo>
                  <a:pt x="5966362" y="5149056"/>
                </a:moveTo>
                <a:lnTo>
                  <a:pt x="5127917" y="5314156"/>
                </a:lnTo>
                <a:lnTo>
                  <a:pt x="5431122" y="5606256"/>
                </a:lnTo>
                <a:lnTo>
                  <a:pt x="6269568" y="5441156"/>
                </a:lnTo>
                <a:lnTo>
                  <a:pt x="5966362" y="5149056"/>
                </a:lnTo>
                <a:close/>
              </a:path>
              <a:path w="13852525" h="11308715">
                <a:moveTo>
                  <a:pt x="10824828" y="5301456"/>
                </a:moveTo>
                <a:lnTo>
                  <a:pt x="7013912" y="5301456"/>
                </a:lnTo>
                <a:lnTo>
                  <a:pt x="7017210" y="5314156"/>
                </a:lnTo>
                <a:lnTo>
                  <a:pt x="7675389" y="5314156"/>
                </a:lnTo>
                <a:lnTo>
                  <a:pt x="7851561" y="5428456"/>
                </a:lnTo>
                <a:lnTo>
                  <a:pt x="7807228" y="5593556"/>
                </a:lnTo>
                <a:lnTo>
                  <a:pt x="10831212" y="5593556"/>
                </a:lnTo>
                <a:lnTo>
                  <a:pt x="10824828" y="5301456"/>
                </a:lnTo>
                <a:close/>
              </a:path>
              <a:path w="13852525" h="11308715">
                <a:moveTo>
                  <a:pt x="4160606" y="5060156"/>
                </a:moveTo>
                <a:lnTo>
                  <a:pt x="3208425" y="5428456"/>
                </a:lnTo>
                <a:lnTo>
                  <a:pt x="3453025" y="5568156"/>
                </a:lnTo>
                <a:lnTo>
                  <a:pt x="4405227" y="5187156"/>
                </a:lnTo>
                <a:lnTo>
                  <a:pt x="4160606" y="5060156"/>
                </a:lnTo>
                <a:close/>
              </a:path>
              <a:path w="13852525" h="11308715">
                <a:moveTo>
                  <a:pt x="12906926" y="3688556"/>
                </a:moveTo>
                <a:lnTo>
                  <a:pt x="12296149" y="4056856"/>
                </a:lnTo>
                <a:lnTo>
                  <a:pt x="12157399" y="5479256"/>
                </a:lnTo>
                <a:lnTo>
                  <a:pt x="12768176" y="5098256"/>
                </a:lnTo>
                <a:lnTo>
                  <a:pt x="12906926" y="3688556"/>
                </a:lnTo>
                <a:close/>
              </a:path>
              <a:path w="13852525" h="11308715">
                <a:moveTo>
                  <a:pt x="6925066" y="4971256"/>
                </a:moveTo>
                <a:lnTo>
                  <a:pt x="7017210" y="5314156"/>
                </a:lnTo>
                <a:lnTo>
                  <a:pt x="7013912" y="5301456"/>
                </a:lnTo>
                <a:lnTo>
                  <a:pt x="10824828" y="5301456"/>
                </a:lnTo>
                <a:lnTo>
                  <a:pt x="10823717" y="5250656"/>
                </a:lnTo>
                <a:lnTo>
                  <a:pt x="10448079" y="5250656"/>
                </a:lnTo>
                <a:lnTo>
                  <a:pt x="10425930" y="5174456"/>
                </a:lnTo>
                <a:lnTo>
                  <a:pt x="7634846" y="5174456"/>
                </a:lnTo>
                <a:lnTo>
                  <a:pt x="6925066" y="4971256"/>
                </a:lnTo>
                <a:close/>
              </a:path>
              <a:path w="13852525" h="11308715">
                <a:moveTo>
                  <a:pt x="11205803" y="4082256"/>
                </a:moveTo>
                <a:lnTo>
                  <a:pt x="10455922" y="4082256"/>
                </a:lnTo>
                <a:lnTo>
                  <a:pt x="10682669" y="5098256"/>
                </a:lnTo>
                <a:lnTo>
                  <a:pt x="10448079" y="5250656"/>
                </a:lnTo>
                <a:lnTo>
                  <a:pt x="10823717" y="5250656"/>
                </a:lnTo>
                <a:lnTo>
                  <a:pt x="10822885" y="5212556"/>
                </a:lnTo>
                <a:lnTo>
                  <a:pt x="11137440" y="4882356"/>
                </a:lnTo>
                <a:lnTo>
                  <a:pt x="11840169" y="4882356"/>
                </a:lnTo>
                <a:lnTo>
                  <a:pt x="11848798" y="4679156"/>
                </a:lnTo>
                <a:lnTo>
                  <a:pt x="11327529" y="4679156"/>
                </a:lnTo>
                <a:lnTo>
                  <a:pt x="11335665" y="4666456"/>
                </a:lnTo>
                <a:lnTo>
                  <a:pt x="11205803" y="4082256"/>
                </a:lnTo>
                <a:close/>
              </a:path>
              <a:path w="13852525" h="11308715">
                <a:moveTo>
                  <a:pt x="3575367" y="4729956"/>
                </a:moveTo>
                <a:lnTo>
                  <a:pt x="2545503" y="5085556"/>
                </a:lnTo>
                <a:lnTo>
                  <a:pt x="2721508" y="5174456"/>
                </a:lnTo>
                <a:lnTo>
                  <a:pt x="3751372" y="4818856"/>
                </a:lnTo>
                <a:lnTo>
                  <a:pt x="3575367" y="4729956"/>
                </a:lnTo>
                <a:close/>
              </a:path>
              <a:path w="13852525" h="11308715">
                <a:moveTo>
                  <a:pt x="7635599" y="4831556"/>
                </a:moveTo>
                <a:lnTo>
                  <a:pt x="7636510" y="5174456"/>
                </a:lnTo>
                <a:lnTo>
                  <a:pt x="10425930" y="5174456"/>
                </a:lnTo>
                <a:lnTo>
                  <a:pt x="10381632" y="5022056"/>
                </a:lnTo>
                <a:lnTo>
                  <a:pt x="7958396" y="5022056"/>
                </a:lnTo>
                <a:lnTo>
                  <a:pt x="7635599" y="4831556"/>
                </a:lnTo>
                <a:close/>
              </a:path>
              <a:path w="13852525" h="11308715">
                <a:moveTo>
                  <a:pt x="5880899" y="4704556"/>
                </a:moveTo>
                <a:lnTo>
                  <a:pt x="6089699" y="5047456"/>
                </a:lnTo>
                <a:lnTo>
                  <a:pt x="6911307" y="5098256"/>
                </a:lnTo>
                <a:lnTo>
                  <a:pt x="6702487" y="4742656"/>
                </a:lnTo>
                <a:lnTo>
                  <a:pt x="5880899" y="4704556"/>
                </a:lnTo>
                <a:close/>
              </a:path>
              <a:path w="13852525" h="11308715">
                <a:moveTo>
                  <a:pt x="5506209" y="4679156"/>
                </a:moveTo>
                <a:lnTo>
                  <a:pt x="4598540" y="4818856"/>
                </a:lnTo>
                <a:lnTo>
                  <a:pt x="4847496" y="5060156"/>
                </a:lnTo>
                <a:lnTo>
                  <a:pt x="5755175" y="4920456"/>
                </a:lnTo>
                <a:lnTo>
                  <a:pt x="5506209" y="4679156"/>
                </a:lnTo>
                <a:close/>
              </a:path>
              <a:path w="13852525" h="11308715">
                <a:moveTo>
                  <a:pt x="7623663" y="4145756"/>
                </a:moveTo>
                <a:lnTo>
                  <a:pt x="7625328" y="4539456"/>
                </a:lnTo>
                <a:lnTo>
                  <a:pt x="8015075" y="4806156"/>
                </a:lnTo>
                <a:lnTo>
                  <a:pt x="7958396" y="5022056"/>
                </a:lnTo>
                <a:lnTo>
                  <a:pt x="10381632" y="5022056"/>
                </a:lnTo>
                <a:lnTo>
                  <a:pt x="10267195" y="4628356"/>
                </a:lnTo>
                <a:lnTo>
                  <a:pt x="9859992" y="4628356"/>
                </a:lnTo>
                <a:lnTo>
                  <a:pt x="9760072" y="4463256"/>
                </a:lnTo>
                <a:lnTo>
                  <a:pt x="8084937" y="4463256"/>
                </a:lnTo>
                <a:lnTo>
                  <a:pt x="7623663" y="4145756"/>
                </a:lnTo>
                <a:close/>
              </a:path>
              <a:path w="13852525" h="11308715">
                <a:moveTo>
                  <a:pt x="6733763" y="4310856"/>
                </a:moveTo>
                <a:lnTo>
                  <a:pt x="6839582" y="4691856"/>
                </a:lnTo>
                <a:lnTo>
                  <a:pt x="7590302" y="4945856"/>
                </a:lnTo>
                <a:lnTo>
                  <a:pt x="7484484" y="4564856"/>
                </a:lnTo>
                <a:lnTo>
                  <a:pt x="6733763" y="4310856"/>
                </a:lnTo>
                <a:close/>
              </a:path>
              <a:path w="13852525" h="11308715">
                <a:moveTo>
                  <a:pt x="13851902" y="3078956"/>
                </a:moveTo>
                <a:lnTo>
                  <a:pt x="13451318" y="3332956"/>
                </a:lnTo>
                <a:lnTo>
                  <a:pt x="13229900" y="4844256"/>
                </a:lnTo>
                <a:lnTo>
                  <a:pt x="13729634" y="4526756"/>
                </a:lnTo>
                <a:lnTo>
                  <a:pt x="13851902" y="3688556"/>
                </a:lnTo>
                <a:lnTo>
                  <a:pt x="13851902" y="3078956"/>
                </a:lnTo>
                <a:close/>
              </a:path>
              <a:path w="13852525" h="11308715">
                <a:moveTo>
                  <a:pt x="2990128" y="4387056"/>
                </a:moveTo>
                <a:lnTo>
                  <a:pt x="1882560" y="4742656"/>
                </a:lnTo>
                <a:lnTo>
                  <a:pt x="1989928" y="4793456"/>
                </a:lnTo>
                <a:lnTo>
                  <a:pt x="3097518" y="4437856"/>
                </a:lnTo>
                <a:lnTo>
                  <a:pt x="2990128" y="4387056"/>
                </a:lnTo>
                <a:close/>
              </a:path>
              <a:path w="13852525" h="11308715">
                <a:moveTo>
                  <a:pt x="11862822" y="4348956"/>
                </a:moveTo>
                <a:lnTo>
                  <a:pt x="11327529" y="4679156"/>
                </a:lnTo>
                <a:lnTo>
                  <a:pt x="11848798" y="4679156"/>
                </a:lnTo>
                <a:lnTo>
                  <a:pt x="11862822" y="4348956"/>
                </a:lnTo>
                <a:close/>
              </a:path>
              <a:path w="13852525" h="11308715">
                <a:moveTo>
                  <a:pt x="10419085" y="3472656"/>
                </a:moveTo>
                <a:lnTo>
                  <a:pt x="9559876" y="3472656"/>
                </a:lnTo>
                <a:lnTo>
                  <a:pt x="10057473" y="4412456"/>
                </a:lnTo>
                <a:lnTo>
                  <a:pt x="9859992" y="4628356"/>
                </a:lnTo>
                <a:lnTo>
                  <a:pt x="10267195" y="4628356"/>
                </a:lnTo>
                <a:lnTo>
                  <a:pt x="10226589" y="4488656"/>
                </a:lnTo>
                <a:lnTo>
                  <a:pt x="10455922" y="4082256"/>
                </a:lnTo>
                <a:lnTo>
                  <a:pt x="11205803" y="4082256"/>
                </a:lnTo>
                <a:lnTo>
                  <a:pt x="11149342" y="3828256"/>
                </a:lnTo>
                <a:lnTo>
                  <a:pt x="10594494" y="3828256"/>
                </a:lnTo>
                <a:lnTo>
                  <a:pt x="10600441" y="3815556"/>
                </a:lnTo>
                <a:lnTo>
                  <a:pt x="10419085" y="3472656"/>
                </a:lnTo>
                <a:close/>
              </a:path>
              <a:path w="13852525" h="11308715">
                <a:moveTo>
                  <a:pt x="5046076" y="4209256"/>
                </a:moveTo>
                <a:lnTo>
                  <a:pt x="4069174" y="4323556"/>
                </a:lnTo>
                <a:lnTo>
                  <a:pt x="4263849" y="4501356"/>
                </a:lnTo>
                <a:lnTo>
                  <a:pt x="5240793" y="4399756"/>
                </a:lnTo>
                <a:lnTo>
                  <a:pt x="5046076" y="4209256"/>
                </a:lnTo>
                <a:close/>
              </a:path>
              <a:path w="13852525" h="11308715">
                <a:moveTo>
                  <a:pt x="5512868" y="4094956"/>
                </a:moveTo>
                <a:lnTo>
                  <a:pt x="5684591" y="4387056"/>
                </a:lnTo>
                <a:lnTo>
                  <a:pt x="6562805" y="4475956"/>
                </a:lnTo>
                <a:lnTo>
                  <a:pt x="6391082" y="4196556"/>
                </a:lnTo>
                <a:lnTo>
                  <a:pt x="5512868" y="4094956"/>
                </a:lnTo>
                <a:close/>
              </a:path>
              <a:path w="13852525" h="11308715">
                <a:moveTo>
                  <a:pt x="7611736" y="3472656"/>
                </a:moveTo>
                <a:lnTo>
                  <a:pt x="7613820" y="3790156"/>
                </a:lnTo>
                <a:lnTo>
                  <a:pt x="8154243" y="4209256"/>
                </a:lnTo>
                <a:lnTo>
                  <a:pt x="8084937" y="4463256"/>
                </a:lnTo>
                <a:lnTo>
                  <a:pt x="9760072" y="4463256"/>
                </a:lnTo>
                <a:lnTo>
                  <a:pt x="9583289" y="4171156"/>
                </a:lnTo>
                <a:lnTo>
                  <a:pt x="9105377" y="4171156"/>
                </a:lnTo>
                <a:lnTo>
                  <a:pt x="8844315" y="3929856"/>
                </a:lnTo>
                <a:lnTo>
                  <a:pt x="8225341" y="3929856"/>
                </a:lnTo>
                <a:lnTo>
                  <a:pt x="7611736" y="3472656"/>
                </a:lnTo>
                <a:close/>
              </a:path>
              <a:path w="13852525" h="11308715">
                <a:moveTo>
                  <a:pt x="2404879" y="4056856"/>
                </a:moveTo>
                <a:lnTo>
                  <a:pt x="1219606" y="4387056"/>
                </a:lnTo>
                <a:lnTo>
                  <a:pt x="1258380" y="4412456"/>
                </a:lnTo>
                <a:lnTo>
                  <a:pt x="2443632" y="4069556"/>
                </a:lnTo>
                <a:lnTo>
                  <a:pt x="2404879" y="4056856"/>
                </a:lnTo>
                <a:close/>
              </a:path>
              <a:path w="13852525" h="11308715">
                <a:moveTo>
                  <a:pt x="11917783" y="2418556"/>
                </a:moveTo>
                <a:lnTo>
                  <a:pt x="11404218" y="2964656"/>
                </a:lnTo>
                <a:lnTo>
                  <a:pt x="11638347" y="4387056"/>
                </a:lnTo>
                <a:lnTo>
                  <a:pt x="12151912" y="3853656"/>
                </a:lnTo>
                <a:lnTo>
                  <a:pt x="11917783" y="2418556"/>
                </a:lnTo>
                <a:close/>
              </a:path>
              <a:path w="13852525" h="11308715">
                <a:moveTo>
                  <a:pt x="6542429" y="3637756"/>
                </a:moveTo>
                <a:lnTo>
                  <a:pt x="6629840" y="3955256"/>
                </a:lnTo>
                <a:lnTo>
                  <a:pt x="7421512" y="4272756"/>
                </a:lnTo>
                <a:lnTo>
                  <a:pt x="7334111" y="3955256"/>
                </a:lnTo>
                <a:lnTo>
                  <a:pt x="6542429" y="3637756"/>
                </a:lnTo>
                <a:close/>
              </a:path>
              <a:path w="13852525" h="11308715">
                <a:moveTo>
                  <a:pt x="8675913" y="2151856"/>
                </a:moveTo>
                <a:lnTo>
                  <a:pt x="8439135" y="3053556"/>
                </a:lnTo>
                <a:lnTo>
                  <a:pt x="9249467" y="3917156"/>
                </a:lnTo>
                <a:lnTo>
                  <a:pt x="9105377" y="4171156"/>
                </a:lnTo>
                <a:lnTo>
                  <a:pt x="9583289" y="4171156"/>
                </a:lnTo>
                <a:lnTo>
                  <a:pt x="9437251" y="3929856"/>
                </a:lnTo>
                <a:lnTo>
                  <a:pt x="9559876" y="3472656"/>
                </a:lnTo>
                <a:lnTo>
                  <a:pt x="10419085" y="3472656"/>
                </a:lnTo>
                <a:lnTo>
                  <a:pt x="10271313" y="3193256"/>
                </a:lnTo>
                <a:lnTo>
                  <a:pt x="9633989" y="3193256"/>
                </a:lnTo>
                <a:lnTo>
                  <a:pt x="9637151" y="3180556"/>
                </a:lnTo>
                <a:lnTo>
                  <a:pt x="8675913" y="2151856"/>
                </a:lnTo>
                <a:close/>
              </a:path>
              <a:path w="13852525" h="11308715">
                <a:moveTo>
                  <a:pt x="4585933" y="3739356"/>
                </a:moveTo>
                <a:lnTo>
                  <a:pt x="3539797" y="3828256"/>
                </a:lnTo>
                <a:lnTo>
                  <a:pt x="3680254" y="3955256"/>
                </a:lnTo>
                <a:lnTo>
                  <a:pt x="4726390" y="3879056"/>
                </a:lnTo>
                <a:lnTo>
                  <a:pt x="4585933" y="3739356"/>
                </a:lnTo>
                <a:close/>
              </a:path>
              <a:path w="13852525" h="11308715">
                <a:moveTo>
                  <a:pt x="8349672" y="3472656"/>
                </a:moveTo>
                <a:lnTo>
                  <a:pt x="8225341" y="3929856"/>
                </a:lnTo>
                <a:lnTo>
                  <a:pt x="8844315" y="3929856"/>
                </a:lnTo>
                <a:lnTo>
                  <a:pt x="8349672" y="3472656"/>
                </a:lnTo>
                <a:close/>
              </a:path>
              <a:path w="13852525" h="11308715">
                <a:moveTo>
                  <a:pt x="5144827" y="3485356"/>
                </a:moveTo>
                <a:lnTo>
                  <a:pt x="5279462" y="3713956"/>
                </a:lnTo>
                <a:lnTo>
                  <a:pt x="6214302" y="3853656"/>
                </a:lnTo>
                <a:lnTo>
                  <a:pt x="6079668" y="3637756"/>
                </a:lnTo>
                <a:lnTo>
                  <a:pt x="5144827" y="3485356"/>
                </a:lnTo>
                <a:close/>
              </a:path>
              <a:path w="13852525" h="11308715">
                <a:moveTo>
                  <a:pt x="11044888" y="3358356"/>
                </a:moveTo>
                <a:lnTo>
                  <a:pt x="10594494" y="3828256"/>
                </a:lnTo>
                <a:lnTo>
                  <a:pt x="11149342" y="3828256"/>
                </a:lnTo>
                <a:lnTo>
                  <a:pt x="11044888" y="3358356"/>
                </a:lnTo>
                <a:close/>
              </a:path>
              <a:path w="13852525" h="11308715">
                <a:moveTo>
                  <a:pt x="7599810" y="2786856"/>
                </a:moveTo>
                <a:lnTo>
                  <a:pt x="7602313" y="3040856"/>
                </a:lnTo>
                <a:lnTo>
                  <a:pt x="8282857" y="3612356"/>
                </a:lnTo>
                <a:lnTo>
                  <a:pt x="8280355" y="3358356"/>
                </a:lnTo>
                <a:lnTo>
                  <a:pt x="7599810" y="2786856"/>
                </a:lnTo>
                <a:close/>
              </a:path>
              <a:path w="13852525" h="11308715">
                <a:moveTo>
                  <a:pt x="6351115" y="2977356"/>
                </a:moveTo>
                <a:lnTo>
                  <a:pt x="6420118" y="3218656"/>
                </a:lnTo>
                <a:lnTo>
                  <a:pt x="7252732" y="3599656"/>
                </a:lnTo>
                <a:lnTo>
                  <a:pt x="7183739" y="3345656"/>
                </a:lnTo>
                <a:lnTo>
                  <a:pt x="6351115" y="2977356"/>
                </a:lnTo>
                <a:close/>
              </a:path>
              <a:path w="13852525" h="11308715">
                <a:moveTo>
                  <a:pt x="12790678" y="1491456"/>
                </a:moveTo>
                <a:lnTo>
                  <a:pt x="12370890" y="1923256"/>
                </a:lnTo>
                <a:lnTo>
                  <a:pt x="12548382" y="3472656"/>
                </a:lnTo>
                <a:lnTo>
                  <a:pt x="12968181" y="3040856"/>
                </a:lnTo>
                <a:lnTo>
                  <a:pt x="12790678" y="1491456"/>
                </a:lnTo>
                <a:close/>
              </a:path>
              <a:path w="13852525" h="11308715">
                <a:moveTo>
                  <a:pt x="10591646" y="1453356"/>
                </a:moveTo>
                <a:lnTo>
                  <a:pt x="10217657" y="2113756"/>
                </a:lnTo>
                <a:lnTo>
                  <a:pt x="10830727" y="3459956"/>
                </a:lnTo>
                <a:lnTo>
                  <a:pt x="11204716" y="2799556"/>
                </a:lnTo>
                <a:lnTo>
                  <a:pt x="10591646" y="1453356"/>
                </a:lnTo>
                <a:close/>
              </a:path>
              <a:path w="13852525" h="11308715">
                <a:moveTo>
                  <a:pt x="4125801" y="3282156"/>
                </a:moveTo>
                <a:lnTo>
                  <a:pt x="3010421" y="3332956"/>
                </a:lnTo>
                <a:lnTo>
                  <a:pt x="3096628" y="3409156"/>
                </a:lnTo>
                <a:lnTo>
                  <a:pt x="4212018" y="3358356"/>
                </a:lnTo>
                <a:lnTo>
                  <a:pt x="4125801" y="3282156"/>
                </a:lnTo>
                <a:close/>
              </a:path>
              <a:path w="13852525" h="11308715">
                <a:moveTo>
                  <a:pt x="4776796" y="2888456"/>
                </a:moveTo>
                <a:lnTo>
                  <a:pt x="4874343" y="3040856"/>
                </a:lnTo>
                <a:lnTo>
                  <a:pt x="5865810" y="3231356"/>
                </a:lnTo>
                <a:lnTo>
                  <a:pt x="5768264" y="3078956"/>
                </a:lnTo>
                <a:lnTo>
                  <a:pt x="4776796" y="2888456"/>
                </a:lnTo>
                <a:close/>
              </a:path>
              <a:path w="13852525" h="11308715">
                <a:moveTo>
                  <a:pt x="9962335" y="2609056"/>
                </a:moveTo>
                <a:lnTo>
                  <a:pt x="9633989" y="3193256"/>
                </a:lnTo>
                <a:lnTo>
                  <a:pt x="10271313" y="3193256"/>
                </a:lnTo>
                <a:lnTo>
                  <a:pt x="9962335" y="2609056"/>
                </a:lnTo>
                <a:close/>
              </a:path>
              <a:path w="13852525" h="11308715">
                <a:moveTo>
                  <a:pt x="7587884" y="2113756"/>
                </a:moveTo>
                <a:lnTo>
                  <a:pt x="7590805" y="2291556"/>
                </a:lnTo>
                <a:lnTo>
                  <a:pt x="8294784" y="2926556"/>
                </a:lnTo>
                <a:lnTo>
                  <a:pt x="8291862" y="2736056"/>
                </a:lnTo>
                <a:lnTo>
                  <a:pt x="7587884" y="2113756"/>
                </a:lnTo>
                <a:close/>
              </a:path>
              <a:path w="13852525" h="11308715">
                <a:moveTo>
                  <a:pt x="6159801" y="2304256"/>
                </a:moveTo>
                <a:lnTo>
                  <a:pt x="6210376" y="2482056"/>
                </a:lnTo>
                <a:lnTo>
                  <a:pt x="7083951" y="2913856"/>
                </a:lnTo>
                <a:lnTo>
                  <a:pt x="7033366" y="2736056"/>
                </a:lnTo>
                <a:lnTo>
                  <a:pt x="6159801" y="2304256"/>
                </a:lnTo>
                <a:close/>
              </a:path>
              <a:path w="13852525" h="11308715">
                <a:moveTo>
                  <a:pt x="3665658" y="2812256"/>
                </a:moveTo>
                <a:lnTo>
                  <a:pt x="2481055" y="2837656"/>
                </a:lnTo>
                <a:lnTo>
                  <a:pt x="2512981" y="2863056"/>
                </a:lnTo>
                <a:lnTo>
                  <a:pt x="3697615" y="2837656"/>
                </a:lnTo>
                <a:lnTo>
                  <a:pt x="3665658" y="2812256"/>
                </a:lnTo>
                <a:close/>
              </a:path>
              <a:path w="13852525" h="11308715">
                <a:moveTo>
                  <a:pt x="9002134" y="843756"/>
                </a:moveTo>
                <a:lnTo>
                  <a:pt x="8802779" y="1605756"/>
                </a:lnTo>
                <a:lnTo>
                  <a:pt x="9774309" y="2761456"/>
                </a:lnTo>
                <a:lnTo>
                  <a:pt x="9973675" y="2012156"/>
                </a:lnTo>
                <a:lnTo>
                  <a:pt x="9002134" y="843756"/>
                </a:lnTo>
                <a:close/>
              </a:path>
              <a:path w="13852525" h="11308715">
                <a:moveTo>
                  <a:pt x="4408755" y="2278856"/>
                </a:moveTo>
                <a:lnTo>
                  <a:pt x="4469235" y="2380456"/>
                </a:lnTo>
                <a:lnTo>
                  <a:pt x="5517318" y="2609056"/>
                </a:lnTo>
                <a:lnTo>
                  <a:pt x="5456849" y="2520156"/>
                </a:lnTo>
                <a:lnTo>
                  <a:pt x="4408755" y="2278856"/>
                </a:lnTo>
                <a:close/>
              </a:path>
              <a:path w="13852525" h="11308715">
                <a:moveTo>
                  <a:pt x="11220946" y="284956"/>
                </a:moveTo>
                <a:lnTo>
                  <a:pt x="10915740" y="843756"/>
                </a:lnTo>
                <a:lnTo>
                  <a:pt x="11503785" y="2316956"/>
                </a:lnTo>
                <a:lnTo>
                  <a:pt x="11808991" y="1770856"/>
                </a:lnTo>
                <a:lnTo>
                  <a:pt x="11220946" y="284956"/>
                </a:lnTo>
                <a:close/>
              </a:path>
              <a:path w="13852525" h="11308715">
                <a:moveTo>
                  <a:pt x="5968477" y="1643856"/>
                </a:moveTo>
                <a:lnTo>
                  <a:pt x="6000644" y="1745456"/>
                </a:lnTo>
                <a:lnTo>
                  <a:pt x="6915171" y="2240756"/>
                </a:lnTo>
                <a:lnTo>
                  <a:pt x="6883015" y="2126456"/>
                </a:lnTo>
                <a:lnTo>
                  <a:pt x="5968477" y="1643856"/>
                </a:lnTo>
                <a:close/>
              </a:path>
              <a:path w="13852525" h="11308715">
                <a:moveTo>
                  <a:pt x="7575968" y="1427956"/>
                </a:moveTo>
                <a:lnTo>
                  <a:pt x="7579298" y="1542256"/>
                </a:lnTo>
                <a:lnTo>
                  <a:pt x="8306699" y="2240756"/>
                </a:lnTo>
                <a:lnTo>
                  <a:pt x="8303370" y="2126456"/>
                </a:lnTo>
                <a:lnTo>
                  <a:pt x="7575968" y="1427956"/>
                </a:lnTo>
                <a:close/>
              </a:path>
              <a:path w="13852525" h="11308715">
                <a:moveTo>
                  <a:pt x="4040735" y="1669256"/>
                </a:moveTo>
                <a:lnTo>
                  <a:pt x="4064096" y="1707356"/>
                </a:lnTo>
                <a:lnTo>
                  <a:pt x="5168826" y="1986756"/>
                </a:lnTo>
                <a:lnTo>
                  <a:pt x="5145445" y="1961356"/>
                </a:lnTo>
                <a:lnTo>
                  <a:pt x="4040735" y="1669256"/>
                </a:lnTo>
                <a:close/>
              </a:path>
              <a:path w="13852525" h="11308715">
                <a:moveTo>
                  <a:pt x="5777164" y="970756"/>
                </a:moveTo>
                <a:lnTo>
                  <a:pt x="5790923" y="1008856"/>
                </a:lnTo>
                <a:lnTo>
                  <a:pt x="6746391" y="1554956"/>
                </a:lnTo>
                <a:lnTo>
                  <a:pt x="6732643" y="1529556"/>
                </a:lnTo>
                <a:lnTo>
                  <a:pt x="5777164" y="970756"/>
                </a:lnTo>
                <a:close/>
              </a:path>
              <a:path w="13852525" h="11308715">
                <a:moveTo>
                  <a:pt x="7564041" y="754856"/>
                </a:moveTo>
                <a:lnTo>
                  <a:pt x="7567790" y="792956"/>
                </a:lnTo>
                <a:lnTo>
                  <a:pt x="8318636" y="1554956"/>
                </a:lnTo>
                <a:lnTo>
                  <a:pt x="8314888" y="1516856"/>
                </a:lnTo>
                <a:lnTo>
                  <a:pt x="7564041" y="754856"/>
                </a:lnTo>
                <a:close/>
              </a:path>
              <a:path w="13852525" h="11308715">
                <a:moveTo>
                  <a:pt x="9684684" y="5556"/>
                </a:moveTo>
                <a:lnTo>
                  <a:pt x="9205378" y="5556"/>
                </a:lnTo>
                <a:lnTo>
                  <a:pt x="9166401" y="157956"/>
                </a:lnTo>
                <a:lnTo>
                  <a:pt x="10148214" y="1453356"/>
                </a:lnTo>
                <a:lnTo>
                  <a:pt x="10310167" y="831056"/>
                </a:lnTo>
                <a:lnTo>
                  <a:pt x="9684684" y="5556"/>
                </a:lnTo>
                <a:close/>
              </a:path>
              <a:path w="13852525" h="11308715">
                <a:moveTo>
                  <a:pt x="12155392" y="5556"/>
                </a:moveTo>
                <a:lnTo>
                  <a:pt x="11769899" y="5556"/>
                </a:lnTo>
                <a:lnTo>
                  <a:pt x="12176843" y="1173956"/>
                </a:lnTo>
                <a:lnTo>
                  <a:pt x="12413266" y="742156"/>
                </a:lnTo>
                <a:lnTo>
                  <a:pt x="12155392" y="5556"/>
                </a:lnTo>
                <a:close/>
              </a:path>
              <a:path w="13852525" h="11308715">
                <a:moveTo>
                  <a:pt x="10558529" y="5556"/>
                </a:moveTo>
                <a:lnTo>
                  <a:pt x="10424416" y="5556"/>
                </a:lnTo>
                <a:lnTo>
                  <a:pt x="10522108" y="145256"/>
                </a:lnTo>
                <a:lnTo>
                  <a:pt x="10558529" y="5556"/>
                </a:lnTo>
                <a:close/>
              </a:path>
            </a:pathLst>
          </a:custGeom>
          <a:solidFill>
            <a:srgbClr val="1A0F5C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D0999-C447-FB95-885F-11AEB8E057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E6FD64-F8E1-D623-7953-867CAE5E180C}"/>
              </a:ext>
            </a:extLst>
          </p:cNvPr>
          <p:cNvSpPr txBox="1"/>
          <p:nvPr userDrawn="1"/>
        </p:nvSpPr>
        <p:spPr>
          <a:xfrm>
            <a:off x="383907" y="6267664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2BB045-3673-73C6-366C-5299FAB80CB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411629" y="5893696"/>
            <a:ext cx="2396464" cy="545952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BF6E76C-F61B-415B-9246-4E4CDB1DB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3908" y="4082988"/>
            <a:ext cx="351987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CD697769-E9B7-498D-B434-AAE3DCFA7E60}" type="datetime3">
              <a:rPr lang="en-US" smtClean="0"/>
              <a:t>10 March 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303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5F4A639-08E5-4A72-BA2B-5D892876578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81000" y="1601152"/>
            <a:ext cx="11430000" cy="365760"/>
          </a:xfrm>
          <a:custGeom>
            <a:avLst/>
            <a:gdLst>
              <a:gd name="connsiteX0" fmla="*/ 102870 w 11430000"/>
              <a:gd name="connsiteY0" fmla="*/ 0 h 411480"/>
              <a:gd name="connsiteX1" fmla="*/ 11430000 w 11430000"/>
              <a:gd name="connsiteY1" fmla="*/ 0 h 411480"/>
              <a:gd name="connsiteX2" fmla="*/ 11327130 w 11430000"/>
              <a:gd name="connsiteY2" fmla="*/ 411480 h 411480"/>
              <a:gd name="connsiteX3" fmla="*/ 0 w 11430000"/>
              <a:gd name="connsiteY3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11480">
                <a:moveTo>
                  <a:pt x="102870" y="0"/>
                </a:moveTo>
                <a:lnTo>
                  <a:pt x="11430000" y="0"/>
                </a:lnTo>
                <a:lnTo>
                  <a:pt x="11327130" y="411480"/>
                </a:lnTo>
                <a:lnTo>
                  <a:pt x="0" y="4114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05156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100"/>
              </a:spcBef>
              <a:buNone/>
              <a:defRPr sz="1600" b="1" baseline="0"/>
            </a:lvl1pPr>
            <a:lvl2pPr marL="0" indent="0">
              <a:lnSpc>
                <a:spcPct val="100000"/>
              </a:lnSpc>
              <a:spcBef>
                <a:spcPts val="2100"/>
              </a:spcBef>
              <a:buNone/>
              <a:defRPr sz="1400" baseline="0">
                <a:solidFill>
                  <a:schemeClr val="tx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1000"/>
              </a:spcBef>
              <a:buNone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5396A93-7AB1-4528-BDE2-D0E1DC0A5A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7106" y="1509712"/>
            <a:ext cx="731520" cy="548640"/>
          </a:xfrm>
          <a:prstGeom prst="flowChartInputOutput">
            <a:avLst/>
          </a:prstGeom>
          <a:solidFill>
            <a:schemeClr val="tx2"/>
          </a:solidFill>
        </p:spPr>
        <p:txBody>
          <a:bodyPr lIns="45720" rIns="4572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/>
                </a:solidFill>
              </a:defRPr>
            </a:lvl1pPr>
            <a:lvl2pPr marL="0" indent="0" algn="ctr">
              <a:buNone/>
              <a:defRPr sz="1600" b="1" i="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30C33A4-A8F3-469E-93A7-19A441E2BA24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81000" y="2283742"/>
            <a:ext cx="11430000" cy="365760"/>
          </a:xfrm>
          <a:custGeom>
            <a:avLst/>
            <a:gdLst>
              <a:gd name="connsiteX0" fmla="*/ 102870 w 11430000"/>
              <a:gd name="connsiteY0" fmla="*/ 0 h 411480"/>
              <a:gd name="connsiteX1" fmla="*/ 11430000 w 11430000"/>
              <a:gd name="connsiteY1" fmla="*/ 0 h 411480"/>
              <a:gd name="connsiteX2" fmla="*/ 11327130 w 11430000"/>
              <a:gd name="connsiteY2" fmla="*/ 411480 h 411480"/>
              <a:gd name="connsiteX3" fmla="*/ 0 w 11430000"/>
              <a:gd name="connsiteY3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11480">
                <a:moveTo>
                  <a:pt x="102870" y="0"/>
                </a:moveTo>
                <a:lnTo>
                  <a:pt x="11430000" y="0"/>
                </a:lnTo>
                <a:lnTo>
                  <a:pt x="11327130" y="411480"/>
                </a:lnTo>
                <a:lnTo>
                  <a:pt x="0" y="4114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05156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100"/>
              </a:spcBef>
              <a:buNone/>
              <a:defRPr sz="1600" b="1" baseline="0"/>
            </a:lvl1pPr>
            <a:lvl2pPr marL="0" indent="0">
              <a:lnSpc>
                <a:spcPct val="100000"/>
              </a:lnSpc>
              <a:spcBef>
                <a:spcPts val="2100"/>
              </a:spcBef>
              <a:buNone/>
              <a:defRPr lang="en-GB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>
              <a:lnSpc>
                <a:spcPct val="90000"/>
              </a:lnSpc>
              <a:spcBef>
                <a:spcPts val="1000"/>
              </a:spcBef>
              <a:buNone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1"/>
            <a:r>
              <a:rPr lang="en-GB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D1F859AA-70B4-408C-8676-499785F437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7106" y="2192302"/>
            <a:ext cx="731520" cy="54864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</p:spPr>
        <p:txBody>
          <a:bodyPr lIns="45720" rIns="4572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/>
                </a:solidFill>
              </a:defRPr>
            </a:lvl1pPr>
            <a:lvl2pPr marL="0" indent="0" algn="ctr">
              <a:buNone/>
              <a:defRPr sz="1600" b="1" i="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C4AB91E0-7E1F-4409-BB3A-4EB7D9F983C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381000" y="2966332"/>
            <a:ext cx="11430000" cy="365760"/>
          </a:xfrm>
          <a:custGeom>
            <a:avLst/>
            <a:gdLst>
              <a:gd name="connsiteX0" fmla="*/ 102870 w 11430000"/>
              <a:gd name="connsiteY0" fmla="*/ 0 h 411480"/>
              <a:gd name="connsiteX1" fmla="*/ 11430000 w 11430000"/>
              <a:gd name="connsiteY1" fmla="*/ 0 h 411480"/>
              <a:gd name="connsiteX2" fmla="*/ 11327130 w 11430000"/>
              <a:gd name="connsiteY2" fmla="*/ 411480 h 411480"/>
              <a:gd name="connsiteX3" fmla="*/ 0 w 11430000"/>
              <a:gd name="connsiteY3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11480">
                <a:moveTo>
                  <a:pt x="102870" y="0"/>
                </a:moveTo>
                <a:lnTo>
                  <a:pt x="11430000" y="0"/>
                </a:lnTo>
                <a:lnTo>
                  <a:pt x="11327130" y="411480"/>
                </a:lnTo>
                <a:lnTo>
                  <a:pt x="0" y="4114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05156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100"/>
              </a:spcBef>
              <a:buNone/>
              <a:defRPr sz="1600" b="1" baseline="0"/>
            </a:lvl1pPr>
            <a:lvl2pPr marL="0" indent="0">
              <a:lnSpc>
                <a:spcPct val="100000"/>
              </a:lnSpc>
              <a:spcBef>
                <a:spcPts val="2100"/>
              </a:spcBef>
              <a:buNone/>
              <a:defRPr lang="en-GB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>
              <a:lnSpc>
                <a:spcPct val="90000"/>
              </a:lnSpc>
              <a:spcBef>
                <a:spcPts val="1000"/>
              </a:spcBef>
              <a:buNone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1"/>
            <a:r>
              <a:rPr lang="en-GB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B0C74E1-3AAA-43C1-9D8C-25E131BD5F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87106" y="2874892"/>
            <a:ext cx="731520" cy="54864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</p:spPr>
        <p:txBody>
          <a:bodyPr lIns="45720" rIns="4572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/>
                </a:solidFill>
              </a:defRPr>
            </a:lvl1pPr>
            <a:lvl2pPr marL="0" indent="0" algn="ctr">
              <a:buNone/>
              <a:defRPr sz="1600" b="1" i="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DCC4BA1A-C1C2-4373-85B3-130A825754CB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81000" y="3648922"/>
            <a:ext cx="11430000" cy="365760"/>
          </a:xfrm>
          <a:custGeom>
            <a:avLst/>
            <a:gdLst>
              <a:gd name="connsiteX0" fmla="*/ 102870 w 11430000"/>
              <a:gd name="connsiteY0" fmla="*/ 0 h 411480"/>
              <a:gd name="connsiteX1" fmla="*/ 11430000 w 11430000"/>
              <a:gd name="connsiteY1" fmla="*/ 0 h 411480"/>
              <a:gd name="connsiteX2" fmla="*/ 11327130 w 11430000"/>
              <a:gd name="connsiteY2" fmla="*/ 411480 h 411480"/>
              <a:gd name="connsiteX3" fmla="*/ 0 w 11430000"/>
              <a:gd name="connsiteY3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11480">
                <a:moveTo>
                  <a:pt x="102870" y="0"/>
                </a:moveTo>
                <a:lnTo>
                  <a:pt x="11430000" y="0"/>
                </a:lnTo>
                <a:lnTo>
                  <a:pt x="11327130" y="411480"/>
                </a:lnTo>
                <a:lnTo>
                  <a:pt x="0" y="4114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05156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100"/>
              </a:spcBef>
              <a:buNone/>
              <a:defRPr sz="1600" b="1" baseline="0"/>
            </a:lvl1pPr>
            <a:lvl2pPr marL="0" indent="0">
              <a:lnSpc>
                <a:spcPct val="100000"/>
              </a:lnSpc>
              <a:spcBef>
                <a:spcPts val="2100"/>
              </a:spcBef>
              <a:buNone/>
              <a:defRPr lang="en-GB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>
              <a:lnSpc>
                <a:spcPct val="90000"/>
              </a:lnSpc>
              <a:spcBef>
                <a:spcPts val="1000"/>
              </a:spcBef>
              <a:buNone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1"/>
            <a:r>
              <a:rPr lang="en-GB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AF6E2320-1437-4667-BC1B-C44C85F221A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87106" y="3557482"/>
            <a:ext cx="731520" cy="54864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</p:spPr>
        <p:txBody>
          <a:bodyPr lIns="45720" rIns="4572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/>
                </a:solidFill>
              </a:defRPr>
            </a:lvl1pPr>
            <a:lvl2pPr marL="0" indent="0" algn="ctr">
              <a:buNone/>
              <a:defRPr sz="1600" b="1" i="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E9F9E-25AB-C5BE-F769-7BA667C1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4" name="Content Placeholder 25">
            <a:extLst>
              <a:ext uri="{FF2B5EF4-FFF2-40B4-BE49-F238E27FC236}">
                <a16:creationId xmlns:a16="http://schemas.microsoft.com/office/drawing/2014/main" id="{43321E27-7B62-48F1-B46D-2FDE1B4D445B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381000" y="4331512"/>
            <a:ext cx="11430000" cy="365760"/>
          </a:xfrm>
          <a:custGeom>
            <a:avLst/>
            <a:gdLst>
              <a:gd name="connsiteX0" fmla="*/ 102870 w 11430000"/>
              <a:gd name="connsiteY0" fmla="*/ 0 h 411480"/>
              <a:gd name="connsiteX1" fmla="*/ 11430000 w 11430000"/>
              <a:gd name="connsiteY1" fmla="*/ 0 h 411480"/>
              <a:gd name="connsiteX2" fmla="*/ 11327130 w 11430000"/>
              <a:gd name="connsiteY2" fmla="*/ 411480 h 411480"/>
              <a:gd name="connsiteX3" fmla="*/ 0 w 11430000"/>
              <a:gd name="connsiteY3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11480">
                <a:moveTo>
                  <a:pt x="102870" y="0"/>
                </a:moveTo>
                <a:lnTo>
                  <a:pt x="11430000" y="0"/>
                </a:lnTo>
                <a:lnTo>
                  <a:pt x="11327130" y="411480"/>
                </a:lnTo>
                <a:lnTo>
                  <a:pt x="0" y="4114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05156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100"/>
              </a:spcBef>
              <a:buNone/>
              <a:defRPr sz="1600" b="1" baseline="0"/>
            </a:lvl1pPr>
            <a:lvl2pPr marL="0" indent="0">
              <a:lnSpc>
                <a:spcPct val="100000"/>
              </a:lnSpc>
              <a:spcBef>
                <a:spcPts val="2100"/>
              </a:spcBef>
              <a:buNone/>
              <a:defRPr lang="en-GB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>
              <a:lnSpc>
                <a:spcPct val="90000"/>
              </a:lnSpc>
              <a:spcBef>
                <a:spcPts val="1000"/>
              </a:spcBef>
              <a:buNone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1"/>
            <a:r>
              <a:rPr lang="en-GB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BAB0D16-D0D7-4F1B-904F-7CBC77B6447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87106" y="4240072"/>
            <a:ext cx="731520" cy="54864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</p:spPr>
        <p:txBody>
          <a:bodyPr lIns="45720" rIns="4572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/>
                </a:solidFill>
              </a:defRPr>
            </a:lvl1pPr>
            <a:lvl2pPr marL="0" indent="0" algn="ctr">
              <a:buNone/>
              <a:defRPr sz="1600" b="1" i="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Content Placeholder 26">
            <a:extLst>
              <a:ext uri="{FF2B5EF4-FFF2-40B4-BE49-F238E27FC236}">
                <a16:creationId xmlns:a16="http://schemas.microsoft.com/office/drawing/2014/main" id="{8927ED1C-95ED-4951-91EE-26BEC69FF18F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81000" y="5014102"/>
            <a:ext cx="11430000" cy="365760"/>
          </a:xfrm>
          <a:custGeom>
            <a:avLst/>
            <a:gdLst>
              <a:gd name="connsiteX0" fmla="*/ 102870 w 11430000"/>
              <a:gd name="connsiteY0" fmla="*/ 0 h 411480"/>
              <a:gd name="connsiteX1" fmla="*/ 11430000 w 11430000"/>
              <a:gd name="connsiteY1" fmla="*/ 0 h 411480"/>
              <a:gd name="connsiteX2" fmla="*/ 11327130 w 11430000"/>
              <a:gd name="connsiteY2" fmla="*/ 411480 h 411480"/>
              <a:gd name="connsiteX3" fmla="*/ 0 w 11430000"/>
              <a:gd name="connsiteY3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11480">
                <a:moveTo>
                  <a:pt x="102870" y="0"/>
                </a:moveTo>
                <a:lnTo>
                  <a:pt x="11430000" y="0"/>
                </a:lnTo>
                <a:lnTo>
                  <a:pt x="11327130" y="411480"/>
                </a:lnTo>
                <a:lnTo>
                  <a:pt x="0" y="4114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05156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100"/>
              </a:spcBef>
              <a:buNone/>
              <a:defRPr sz="1600" b="1" baseline="0"/>
            </a:lvl1pPr>
            <a:lvl2pPr marL="0" indent="0">
              <a:lnSpc>
                <a:spcPct val="100000"/>
              </a:lnSpc>
              <a:spcBef>
                <a:spcPts val="2100"/>
              </a:spcBef>
              <a:buNone/>
              <a:defRPr lang="en-GB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>
              <a:lnSpc>
                <a:spcPct val="90000"/>
              </a:lnSpc>
              <a:spcBef>
                <a:spcPts val="1000"/>
              </a:spcBef>
              <a:buNone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1"/>
            <a:r>
              <a:rPr lang="en-GB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4E4B0A4B-9B72-4FC4-9A6A-C632BF92EC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87106" y="4922662"/>
            <a:ext cx="731520" cy="54864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</p:spPr>
        <p:txBody>
          <a:bodyPr lIns="45720" rIns="4572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/>
                </a:solidFill>
              </a:defRPr>
            </a:lvl1pPr>
            <a:lvl2pPr marL="0" indent="0" algn="ctr">
              <a:buNone/>
              <a:defRPr sz="1600" b="1" i="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" name="Content Placeholder 26">
            <a:extLst>
              <a:ext uri="{FF2B5EF4-FFF2-40B4-BE49-F238E27FC236}">
                <a16:creationId xmlns:a16="http://schemas.microsoft.com/office/drawing/2014/main" id="{CE347C3E-33C4-6607-5EF4-1B83754293F1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96875" y="5696691"/>
            <a:ext cx="11430000" cy="365760"/>
          </a:xfrm>
          <a:custGeom>
            <a:avLst/>
            <a:gdLst>
              <a:gd name="connsiteX0" fmla="*/ 102870 w 11430000"/>
              <a:gd name="connsiteY0" fmla="*/ 0 h 411480"/>
              <a:gd name="connsiteX1" fmla="*/ 11430000 w 11430000"/>
              <a:gd name="connsiteY1" fmla="*/ 0 h 411480"/>
              <a:gd name="connsiteX2" fmla="*/ 11327130 w 11430000"/>
              <a:gd name="connsiteY2" fmla="*/ 411480 h 411480"/>
              <a:gd name="connsiteX3" fmla="*/ 0 w 11430000"/>
              <a:gd name="connsiteY3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11480">
                <a:moveTo>
                  <a:pt x="102870" y="0"/>
                </a:moveTo>
                <a:lnTo>
                  <a:pt x="11430000" y="0"/>
                </a:lnTo>
                <a:lnTo>
                  <a:pt x="11327130" y="411480"/>
                </a:lnTo>
                <a:lnTo>
                  <a:pt x="0" y="4114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05156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100"/>
              </a:spcBef>
              <a:buNone/>
              <a:defRPr sz="1600" b="1" baseline="0"/>
            </a:lvl1pPr>
            <a:lvl2pPr marL="0" indent="0">
              <a:lnSpc>
                <a:spcPct val="100000"/>
              </a:lnSpc>
              <a:spcBef>
                <a:spcPts val="2100"/>
              </a:spcBef>
              <a:buNone/>
              <a:defRPr lang="en-GB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>
              <a:lnSpc>
                <a:spcPct val="90000"/>
              </a:lnSpc>
              <a:spcBef>
                <a:spcPts val="1000"/>
              </a:spcBef>
              <a:buNone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1"/>
            <a:r>
              <a:rPr lang="en-GB"/>
              <a:t>Click to edit Master text styles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0B1B1559-C9A9-58CC-0853-471C9D922EE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2981" y="5605251"/>
            <a:ext cx="731520" cy="54864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</p:spPr>
        <p:txBody>
          <a:bodyPr lIns="45720" rIns="4572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/>
                </a:solidFill>
              </a:defRPr>
            </a:lvl1pPr>
            <a:lvl2pPr marL="0" indent="0" algn="ctr">
              <a:buNone/>
              <a:defRPr sz="1600" b="1" i="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6942263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Sub-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52CABD9-F1FB-1BB2-1626-0C1DFA7770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Optional sub-head</a:t>
            </a:r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89613993-9D9F-5289-7DF2-83E3549E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1221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Wid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8B2FC8A-417E-1F89-D7CA-F4F5D2552B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0D954-5225-045F-26B5-0A16C31D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5AE1208-C6B7-287B-DD96-4E54BB2A8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49425"/>
            <a:ext cx="11430000" cy="4410075"/>
          </a:xfrm>
          <a:prstGeom prst="rect">
            <a:avLst/>
          </a:prstGeom>
        </p:spPr>
        <p:txBody>
          <a:bodyPr vert="horz" lIns="90000" tIns="90000" rIns="90000" bIns="9000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688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Full Width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0A51-525B-B866-2342-C7CBBC88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49425"/>
            <a:ext cx="11430000" cy="44100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8B2FC8A-417E-1F89-D7CA-F4F5D2552B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ACF05-52EB-BCC1-FEFA-A3B7609A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3460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Full Width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8B2FC8A-417E-1F89-D7CA-F4F5D2552B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F1CBE-C749-BAE8-58C3-8907FE86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5DBF7D3-0095-FDF3-B2B3-725C7B872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49425"/>
            <a:ext cx="11430000" cy="4410075"/>
          </a:xfrm>
          <a:prstGeom prst="rect">
            <a:avLst/>
          </a:prstGeom>
        </p:spPr>
        <p:txBody>
          <a:bodyPr vert="horz" lIns="90000" tIns="90000" rIns="90000" bIns="9000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789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ull Width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8B2FC8A-417E-1F89-D7CA-F4F5D2552B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D9B11-C747-5E07-B1CE-ED5C2A76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8CCA51A-BFDD-FB97-F4E7-9847797D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49425"/>
            <a:ext cx="11430000" cy="4410075"/>
          </a:xfrm>
          <a:prstGeom prst="rect">
            <a:avLst/>
          </a:prstGeom>
        </p:spPr>
        <p:txBody>
          <a:bodyPr vert="horz" lIns="90000" tIns="90000" rIns="90000" bIns="9000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212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Full Width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8B2FC8A-417E-1F89-D7CA-F4F5D2552B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9DCD3-7782-2E0F-4D86-1B85B298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08BD4F4-5DB3-7D68-E166-17B5BB94A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49425"/>
            <a:ext cx="11430000" cy="4410075"/>
          </a:xfrm>
          <a:prstGeom prst="rect">
            <a:avLst/>
          </a:prstGeom>
        </p:spPr>
        <p:txBody>
          <a:bodyPr vert="horz" lIns="90000" tIns="90000" rIns="90000" bIns="9000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638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Full Width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8B2FC8A-417E-1F89-D7CA-F4F5D2552B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EEC17-B41C-86B7-7B3C-2C2804DE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B4CA73-68AC-987A-C015-D22088DF0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49425"/>
            <a:ext cx="11430000" cy="4410075"/>
          </a:xfrm>
          <a:prstGeom prst="rect">
            <a:avLst/>
          </a:prstGeom>
        </p:spPr>
        <p:txBody>
          <a:bodyPr vert="horz" lIns="90000" tIns="90000" rIns="90000" bIns="9000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594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89DB572-1BEA-F6CE-5AA8-E2980CD41F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DD4FF-7BBA-F189-9117-A86040E7B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4632" y="1749425"/>
            <a:ext cx="5626368" cy="4410075"/>
          </a:xfrm>
        </p:spPr>
        <p:txBody>
          <a:bodyPr lIns="9000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75CB3-3B29-7D02-83C1-CA93F03D3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C67DF-D3E9-F120-66D8-83C3BD61E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3908" y="1749425"/>
            <a:ext cx="5626368" cy="4410075"/>
          </a:xfrm>
        </p:spPr>
        <p:txBody>
          <a:bodyPr lIns="9000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669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89DB572-1BEA-F6CE-5AA8-E2980CD41F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38A748E-34A1-4E46-B7C8-B3C068148C2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1000" y="1749425"/>
            <a:ext cx="11430000" cy="457200"/>
          </a:xfrm>
          <a:prstGeom prst="parallelogram">
            <a:avLst/>
          </a:prstGeom>
          <a:solidFill>
            <a:schemeClr val="bg2"/>
          </a:solidFill>
        </p:spPr>
        <p:txBody>
          <a:bodyPr wrap="none" lIns="0" tIns="45720" rIns="22860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5B72B-3232-8BD1-A8F9-6A31A5F1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4" name="Chart Placeholder 13">
            <a:extLst>
              <a:ext uri="{FF2B5EF4-FFF2-40B4-BE49-F238E27FC236}">
                <a16:creationId xmlns:a16="http://schemas.microsoft.com/office/drawing/2014/main" id="{AA837C17-AB25-405F-9D1A-88B85BADF0C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81000" y="2305879"/>
            <a:ext cx="11430000" cy="38536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aseline="0"/>
            </a:lvl1pPr>
          </a:lstStyle>
          <a:p>
            <a:endParaRPr lang="en-GB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550B8CA2-B242-A45A-4C80-C40FED7A5B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9994" y="1749425"/>
            <a:ext cx="11135977" cy="457200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buNone/>
              <a:defRPr sz="1400" b="1" i="0" baseline="0">
                <a:solidFill>
                  <a:schemeClr val="bg1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3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643127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AE8EB3F-06DA-9660-72EB-9FC6330A4F34}"/>
              </a:ext>
            </a:extLst>
          </p:cNvPr>
          <p:cNvSpPr/>
          <p:nvPr userDrawn="1"/>
        </p:nvSpPr>
        <p:spPr>
          <a:xfrm>
            <a:off x="3791345" y="1"/>
            <a:ext cx="8400655" cy="6858000"/>
          </a:xfrm>
          <a:custGeom>
            <a:avLst/>
            <a:gdLst/>
            <a:ahLst/>
            <a:cxnLst/>
            <a:rect l="l" t="t" r="r" b="b"/>
            <a:pathLst>
              <a:path w="13852525" h="11308715">
                <a:moveTo>
                  <a:pt x="13663594" y="541274"/>
                </a:moveTo>
                <a:lnTo>
                  <a:pt x="13337552" y="886374"/>
                </a:lnTo>
                <a:lnTo>
                  <a:pt x="13458406" y="2559160"/>
                </a:lnTo>
                <a:lnTo>
                  <a:pt x="13784438" y="2214071"/>
                </a:lnTo>
                <a:lnTo>
                  <a:pt x="13663594" y="541274"/>
                </a:lnTo>
                <a:close/>
              </a:path>
              <a:path w="13852525" h="11308715">
                <a:moveTo>
                  <a:pt x="12862427" y="0"/>
                </a:moveTo>
                <a:lnTo>
                  <a:pt x="12842864" y="0"/>
                </a:lnTo>
                <a:lnTo>
                  <a:pt x="12849922" y="22955"/>
                </a:lnTo>
                <a:lnTo>
                  <a:pt x="12862427" y="0"/>
                </a:lnTo>
                <a:close/>
              </a:path>
              <a:path w="13852525" h="11308715">
                <a:moveTo>
                  <a:pt x="1356744" y="11181556"/>
                </a:moveTo>
                <a:lnTo>
                  <a:pt x="1317802" y="11206956"/>
                </a:lnTo>
                <a:lnTo>
                  <a:pt x="1288384" y="11308556"/>
                </a:lnTo>
                <a:lnTo>
                  <a:pt x="1318869" y="11308556"/>
                </a:lnTo>
                <a:lnTo>
                  <a:pt x="1356744" y="11181556"/>
                </a:lnTo>
                <a:close/>
              </a:path>
              <a:path w="13852525" h="11308715">
                <a:moveTo>
                  <a:pt x="2108543" y="10737056"/>
                </a:moveTo>
                <a:lnTo>
                  <a:pt x="1991771" y="10813256"/>
                </a:lnTo>
                <a:lnTo>
                  <a:pt x="1863059" y="11308556"/>
                </a:lnTo>
                <a:lnTo>
                  <a:pt x="1960085" y="11308556"/>
                </a:lnTo>
                <a:lnTo>
                  <a:pt x="2108543" y="10737056"/>
                </a:lnTo>
                <a:close/>
              </a:path>
              <a:path w="13852525" h="11308715">
                <a:moveTo>
                  <a:pt x="2860321" y="10292556"/>
                </a:moveTo>
                <a:lnTo>
                  <a:pt x="2665698" y="10419556"/>
                </a:lnTo>
                <a:lnTo>
                  <a:pt x="2464479" y="11308556"/>
                </a:lnTo>
                <a:lnTo>
                  <a:pt x="2631287" y="11308556"/>
                </a:lnTo>
                <a:lnTo>
                  <a:pt x="2860321" y="10292556"/>
                </a:lnTo>
                <a:close/>
              </a:path>
              <a:path w="13852525" h="11308715">
                <a:moveTo>
                  <a:pt x="4206856" y="10991056"/>
                </a:moveTo>
                <a:lnTo>
                  <a:pt x="3978528" y="11232356"/>
                </a:lnTo>
                <a:lnTo>
                  <a:pt x="3984302" y="11308556"/>
                </a:lnTo>
                <a:lnTo>
                  <a:pt x="4230674" y="11308556"/>
                </a:lnTo>
                <a:lnTo>
                  <a:pt x="4206856" y="10991056"/>
                </a:lnTo>
                <a:close/>
              </a:path>
              <a:path w="13852525" h="11308715">
                <a:moveTo>
                  <a:pt x="4844187" y="10356056"/>
                </a:moveTo>
                <a:lnTo>
                  <a:pt x="4550207" y="10660856"/>
                </a:lnTo>
                <a:lnTo>
                  <a:pt x="4626194" y="11308556"/>
                </a:lnTo>
                <a:lnTo>
                  <a:pt x="4956321" y="11308556"/>
                </a:lnTo>
                <a:lnTo>
                  <a:pt x="4844187" y="10356056"/>
                </a:lnTo>
                <a:close/>
              </a:path>
              <a:path w="13852525" h="11308715">
                <a:moveTo>
                  <a:pt x="5579023" y="11168856"/>
                </a:moveTo>
                <a:lnTo>
                  <a:pt x="5495758" y="11308556"/>
                </a:lnTo>
                <a:lnTo>
                  <a:pt x="5639011" y="11308556"/>
                </a:lnTo>
                <a:lnTo>
                  <a:pt x="5579023" y="11168856"/>
                </a:lnTo>
                <a:close/>
              </a:path>
              <a:path w="13852525" h="11308715">
                <a:moveTo>
                  <a:pt x="6049721" y="10356056"/>
                </a:moveTo>
                <a:lnTo>
                  <a:pt x="5788221" y="10825956"/>
                </a:lnTo>
                <a:lnTo>
                  <a:pt x="6010322" y="11308556"/>
                </a:lnTo>
                <a:lnTo>
                  <a:pt x="6481959" y="11308556"/>
                </a:lnTo>
                <a:lnTo>
                  <a:pt x="6049721" y="10356056"/>
                </a:lnTo>
                <a:close/>
              </a:path>
              <a:path w="13852525" h="11308715">
                <a:moveTo>
                  <a:pt x="6792159" y="10851356"/>
                </a:moveTo>
                <a:lnTo>
                  <a:pt x="6670546" y="11308556"/>
                </a:lnTo>
                <a:lnTo>
                  <a:pt x="7184035" y="11308556"/>
                </a:lnTo>
                <a:lnTo>
                  <a:pt x="6792159" y="10851356"/>
                </a:lnTo>
                <a:close/>
              </a:path>
              <a:path w="13852525" h="11308715">
                <a:moveTo>
                  <a:pt x="7666782" y="11130756"/>
                </a:moveTo>
                <a:lnTo>
                  <a:pt x="7667177" y="11308556"/>
                </a:lnTo>
                <a:lnTo>
                  <a:pt x="7938091" y="11308556"/>
                </a:lnTo>
                <a:lnTo>
                  <a:pt x="7666782" y="11130756"/>
                </a:lnTo>
                <a:close/>
              </a:path>
              <a:path w="13852525" h="11308715">
                <a:moveTo>
                  <a:pt x="9478281" y="10813256"/>
                </a:moveTo>
                <a:lnTo>
                  <a:pt x="7686195" y="10813256"/>
                </a:lnTo>
                <a:lnTo>
                  <a:pt x="8511158" y="11308556"/>
                </a:lnTo>
                <a:lnTo>
                  <a:pt x="8554593" y="11308556"/>
                </a:lnTo>
                <a:lnTo>
                  <a:pt x="8554315" y="10851356"/>
                </a:lnTo>
                <a:lnTo>
                  <a:pt x="9488564" y="10851356"/>
                </a:lnTo>
                <a:lnTo>
                  <a:pt x="9478281" y="10813256"/>
                </a:lnTo>
                <a:close/>
              </a:path>
              <a:path w="13852525" h="11308715">
                <a:moveTo>
                  <a:pt x="8619486" y="11168856"/>
                </a:moveTo>
                <a:lnTo>
                  <a:pt x="8658631" y="11308556"/>
                </a:lnTo>
                <a:lnTo>
                  <a:pt x="9042097" y="11308556"/>
                </a:lnTo>
                <a:lnTo>
                  <a:pt x="8619486" y="11168856"/>
                </a:lnTo>
                <a:close/>
              </a:path>
              <a:path w="13852525" h="11308715">
                <a:moveTo>
                  <a:pt x="9587425" y="10952956"/>
                </a:moveTo>
                <a:lnTo>
                  <a:pt x="9799117" y="11308556"/>
                </a:lnTo>
                <a:lnTo>
                  <a:pt x="10926641" y="11308556"/>
                </a:lnTo>
                <a:lnTo>
                  <a:pt x="10757923" y="11029156"/>
                </a:lnTo>
                <a:lnTo>
                  <a:pt x="9587425" y="10952956"/>
                </a:lnTo>
                <a:close/>
              </a:path>
              <a:path w="13852525" h="11308715">
                <a:moveTo>
                  <a:pt x="12527880" y="11029156"/>
                </a:moveTo>
                <a:lnTo>
                  <a:pt x="11234160" y="11219656"/>
                </a:lnTo>
                <a:lnTo>
                  <a:pt x="11329752" y="11308556"/>
                </a:lnTo>
                <a:lnTo>
                  <a:pt x="12829487" y="11308556"/>
                </a:lnTo>
                <a:lnTo>
                  <a:pt x="12527880" y="11029156"/>
                </a:lnTo>
                <a:close/>
              </a:path>
              <a:path w="13852525" h="11308715">
                <a:moveTo>
                  <a:pt x="7638137" y="10546556"/>
                </a:moveTo>
                <a:lnTo>
                  <a:pt x="6890020" y="10546556"/>
                </a:lnTo>
                <a:lnTo>
                  <a:pt x="6887821" y="10559256"/>
                </a:lnTo>
                <a:lnTo>
                  <a:pt x="7563947" y="11270456"/>
                </a:lnTo>
                <a:lnTo>
                  <a:pt x="7686195" y="10813256"/>
                </a:lnTo>
                <a:lnTo>
                  <a:pt x="9478281" y="10813256"/>
                </a:lnTo>
                <a:lnTo>
                  <a:pt x="9437147" y="10660856"/>
                </a:lnTo>
                <a:lnTo>
                  <a:pt x="10524376" y="10660856"/>
                </a:lnTo>
                <a:lnTo>
                  <a:pt x="10516980" y="10648156"/>
                </a:lnTo>
                <a:lnTo>
                  <a:pt x="8499343" y="10648156"/>
                </a:lnTo>
                <a:lnTo>
                  <a:pt x="8414694" y="10597356"/>
                </a:lnTo>
                <a:lnTo>
                  <a:pt x="7686069" y="10597356"/>
                </a:lnTo>
                <a:lnTo>
                  <a:pt x="7638137" y="10546556"/>
                </a:lnTo>
                <a:close/>
              </a:path>
              <a:path w="13852525" h="11308715">
                <a:moveTo>
                  <a:pt x="3612099" y="9848056"/>
                </a:moveTo>
                <a:lnTo>
                  <a:pt x="3339678" y="10013156"/>
                </a:lnTo>
                <a:lnTo>
                  <a:pt x="3128616" y="11143456"/>
                </a:lnTo>
                <a:lnTo>
                  <a:pt x="3401069" y="10978356"/>
                </a:lnTo>
                <a:lnTo>
                  <a:pt x="3612099" y="9848056"/>
                </a:lnTo>
                <a:close/>
              </a:path>
              <a:path w="13852525" h="11308715">
                <a:moveTo>
                  <a:pt x="9488564" y="10851356"/>
                </a:moveTo>
                <a:lnTo>
                  <a:pt x="8556681" y="10851356"/>
                </a:lnTo>
                <a:lnTo>
                  <a:pt x="9567405" y="11143456"/>
                </a:lnTo>
                <a:lnTo>
                  <a:pt x="9488564" y="10851356"/>
                </a:lnTo>
                <a:close/>
              </a:path>
              <a:path w="13852525" h="11308715">
                <a:moveTo>
                  <a:pt x="5481518" y="9708356"/>
                </a:moveTo>
                <a:lnTo>
                  <a:pt x="5121885" y="10089356"/>
                </a:lnTo>
                <a:lnTo>
                  <a:pt x="5288310" y="11092656"/>
                </a:lnTo>
                <a:lnTo>
                  <a:pt x="5647953" y="10711656"/>
                </a:lnTo>
                <a:lnTo>
                  <a:pt x="5481518" y="9708356"/>
                </a:lnTo>
                <a:close/>
              </a:path>
              <a:path w="13852525" h="11308715">
                <a:moveTo>
                  <a:pt x="13851902" y="10571956"/>
                </a:moveTo>
                <a:lnTo>
                  <a:pt x="13158437" y="10838656"/>
                </a:lnTo>
                <a:lnTo>
                  <a:pt x="13506593" y="11029156"/>
                </a:lnTo>
                <a:lnTo>
                  <a:pt x="13851902" y="10889456"/>
                </a:lnTo>
                <a:lnTo>
                  <a:pt x="13851902" y="10571956"/>
                </a:lnTo>
                <a:close/>
              </a:path>
              <a:path w="13852525" h="11308715">
                <a:moveTo>
                  <a:pt x="6806761" y="10102056"/>
                </a:moveTo>
                <a:lnTo>
                  <a:pt x="6214962" y="10102056"/>
                </a:lnTo>
                <a:lnTo>
                  <a:pt x="6210816" y="10114756"/>
                </a:lnTo>
                <a:lnTo>
                  <a:pt x="6660446" y="10965656"/>
                </a:lnTo>
                <a:lnTo>
                  <a:pt x="6890020" y="10546556"/>
                </a:lnTo>
                <a:lnTo>
                  <a:pt x="7638137" y="10546556"/>
                </a:lnTo>
                <a:lnTo>
                  <a:pt x="7458393" y="10356056"/>
                </a:lnTo>
                <a:lnTo>
                  <a:pt x="6941610" y="10356056"/>
                </a:lnTo>
                <a:lnTo>
                  <a:pt x="6806761" y="10102056"/>
                </a:lnTo>
                <a:close/>
              </a:path>
              <a:path w="13852525" h="11308715">
                <a:moveTo>
                  <a:pt x="11697937" y="10241756"/>
                </a:moveTo>
                <a:lnTo>
                  <a:pt x="10502769" y="10483056"/>
                </a:lnTo>
                <a:lnTo>
                  <a:pt x="10933949" y="10902156"/>
                </a:lnTo>
                <a:lnTo>
                  <a:pt x="12129107" y="10660856"/>
                </a:lnTo>
                <a:lnTo>
                  <a:pt x="11697937" y="10241756"/>
                </a:lnTo>
                <a:close/>
              </a:path>
              <a:path w="13852525" h="11308715">
                <a:moveTo>
                  <a:pt x="4363898" y="9390856"/>
                </a:moveTo>
                <a:lnTo>
                  <a:pt x="4013595" y="9619456"/>
                </a:lnTo>
                <a:lnTo>
                  <a:pt x="3860447" y="10673556"/>
                </a:lnTo>
                <a:lnTo>
                  <a:pt x="4210719" y="10457656"/>
                </a:lnTo>
                <a:lnTo>
                  <a:pt x="4363898" y="9390856"/>
                </a:lnTo>
                <a:close/>
              </a:path>
              <a:path w="13852525" h="11308715">
                <a:moveTo>
                  <a:pt x="10524376" y="10660856"/>
                </a:moveTo>
                <a:lnTo>
                  <a:pt x="9441827" y="10660856"/>
                </a:lnTo>
                <a:lnTo>
                  <a:pt x="10531773" y="10673556"/>
                </a:lnTo>
                <a:lnTo>
                  <a:pt x="10524376" y="10660856"/>
                </a:lnTo>
                <a:close/>
              </a:path>
              <a:path w="13852525" h="11308715">
                <a:moveTo>
                  <a:pt x="9253203" y="10025856"/>
                </a:moveTo>
                <a:lnTo>
                  <a:pt x="7875927" y="10025856"/>
                </a:lnTo>
                <a:lnTo>
                  <a:pt x="8408372" y="10305256"/>
                </a:lnTo>
                <a:lnTo>
                  <a:pt x="8499343" y="10648156"/>
                </a:lnTo>
                <a:lnTo>
                  <a:pt x="10516980" y="10648156"/>
                </a:lnTo>
                <a:lnTo>
                  <a:pt x="10413427" y="10470356"/>
                </a:lnTo>
                <a:lnTo>
                  <a:pt x="9327893" y="10470356"/>
                </a:lnTo>
                <a:lnTo>
                  <a:pt x="8539708" y="10241756"/>
                </a:lnTo>
                <a:lnTo>
                  <a:pt x="8539834" y="10038556"/>
                </a:lnTo>
                <a:lnTo>
                  <a:pt x="9256753" y="10038556"/>
                </a:lnTo>
                <a:lnTo>
                  <a:pt x="9253203" y="10025856"/>
                </a:lnTo>
                <a:close/>
              </a:path>
              <a:path w="13852525" h="11308715">
                <a:moveTo>
                  <a:pt x="9207049" y="9860756"/>
                </a:moveTo>
                <a:lnTo>
                  <a:pt x="7259580" y="9860756"/>
                </a:lnTo>
                <a:lnTo>
                  <a:pt x="7685860" y="10254456"/>
                </a:lnTo>
                <a:lnTo>
                  <a:pt x="7686069" y="10597356"/>
                </a:lnTo>
                <a:lnTo>
                  <a:pt x="8414694" y="10597356"/>
                </a:lnTo>
                <a:lnTo>
                  <a:pt x="7822149" y="10241756"/>
                </a:lnTo>
                <a:lnTo>
                  <a:pt x="7875927" y="10025856"/>
                </a:lnTo>
                <a:lnTo>
                  <a:pt x="9253203" y="10025856"/>
                </a:lnTo>
                <a:lnTo>
                  <a:pt x="9207049" y="9860756"/>
                </a:lnTo>
                <a:close/>
              </a:path>
              <a:path w="13852525" h="11308715">
                <a:moveTo>
                  <a:pt x="13475066" y="9759156"/>
                </a:moveTo>
                <a:lnTo>
                  <a:pt x="12227920" y="10305256"/>
                </a:lnTo>
                <a:lnTo>
                  <a:pt x="12673708" y="10546556"/>
                </a:lnTo>
                <a:lnTo>
                  <a:pt x="13851902" y="10025856"/>
                </a:lnTo>
                <a:lnTo>
                  <a:pt x="13851902" y="9962356"/>
                </a:lnTo>
                <a:lnTo>
                  <a:pt x="13475066" y="9759156"/>
                </a:lnTo>
                <a:close/>
              </a:path>
              <a:path w="13852525" h="11308715">
                <a:moveTo>
                  <a:pt x="918223" y="9301956"/>
                </a:moveTo>
                <a:lnTo>
                  <a:pt x="874706" y="9314656"/>
                </a:lnTo>
                <a:lnTo>
                  <a:pt x="182915" y="10495756"/>
                </a:lnTo>
                <a:lnTo>
                  <a:pt x="226443" y="10470356"/>
                </a:lnTo>
                <a:lnTo>
                  <a:pt x="918223" y="9301956"/>
                </a:lnTo>
                <a:close/>
              </a:path>
              <a:path w="13852525" h="11308715">
                <a:moveTo>
                  <a:pt x="9256753" y="10038556"/>
                </a:moveTo>
                <a:lnTo>
                  <a:pt x="8539834" y="10038556"/>
                </a:lnTo>
                <a:lnTo>
                  <a:pt x="9147072" y="10152856"/>
                </a:lnTo>
                <a:lnTo>
                  <a:pt x="9327893" y="10470356"/>
                </a:lnTo>
                <a:lnTo>
                  <a:pt x="10413427" y="10470356"/>
                </a:lnTo>
                <a:lnTo>
                  <a:pt x="10272891" y="10229056"/>
                </a:lnTo>
                <a:lnTo>
                  <a:pt x="10279707" y="10229056"/>
                </a:lnTo>
                <a:lnTo>
                  <a:pt x="10877850" y="10076656"/>
                </a:lnTo>
                <a:lnTo>
                  <a:pt x="10113807" y="10076656"/>
                </a:lnTo>
                <a:lnTo>
                  <a:pt x="9263854" y="10063956"/>
                </a:lnTo>
                <a:lnTo>
                  <a:pt x="9256753" y="10038556"/>
                </a:lnTo>
                <a:close/>
              </a:path>
              <a:path w="13852525" h="11308715">
                <a:moveTo>
                  <a:pt x="6217188" y="9505156"/>
                </a:moveTo>
                <a:lnTo>
                  <a:pt x="5699250" y="9505156"/>
                </a:lnTo>
                <a:lnTo>
                  <a:pt x="5693554" y="9517856"/>
                </a:lnTo>
                <a:lnTo>
                  <a:pt x="5899569" y="10432256"/>
                </a:lnTo>
                <a:lnTo>
                  <a:pt x="6214962" y="10102056"/>
                </a:lnTo>
                <a:lnTo>
                  <a:pt x="6806761" y="10102056"/>
                </a:lnTo>
                <a:lnTo>
                  <a:pt x="6712367" y="9924256"/>
                </a:lnTo>
                <a:lnTo>
                  <a:pt x="6311860" y="9924256"/>
                </a:lnTo>
                <a:lnTo>
                  <a:pt x="6217188" y="9505156"/>
                </a:lnTo>
                <a:close/>
              </a:path>
              <a:path w="13852525" h="11308715">
                <a:moveTo>
                  <a:pt x="9853036" y="9543256"/>
                </a:moveTo>
                <a:lnTo>
                  <a:pt x="6729292" y="9543256"/>
                </a:lnTo>
                <a:lnTo>
                  <a:pt x="7027000" y="10025856"/>
                </a:lnTo>
                <a:lnTo>
                  <a:pt x="6941610" y="10356056"/>
                </a:lnTo>
                <a:lnTo>
                  <a:pt x="7458393" y="10356056"/>
                </a:lnTo>
                <a:lnTo>
                  <a:pt x="7158818" y="10038556"/>
                </a:lnTo>
                <a:lnTo>
                  <a:pt x="7259580" y="9860756"/>
                </a:lnTo>
                <a:lnTo>
                  <a:pt x="9207049" y="9860756"/>
                </a:lnTo>
                <a:lnTo>
                  <a:pt x="9850537" y="9809956"/>
                </a:lnTo>
                <a:lnTo>
                  <a:pt x="11233329" y="9809956"/>
                </a:lnTo>
                <a:lnTo>
                  <a:pt x="11116350" y="9695656"/>
                </a:lnTo>
                <a:lnTo>
                  <a:pt x="9943571" y="9695656"/>
                </a:lnTo>
                <a:lnTo>
                  <a:pt x="9853036" y="9543256"/>
                </a:lnTo>
                <a:close/>
              </a:path>
              <a:path w="13852525" h="11308715">
                <a:moveTo>
                  <a:pt x="1727580" y="9060656"/>
                </a:moveTo>
                <a:lnTo>
                  <a:pt x="1599951" y="9111456"/>
                </a:lnTo>
                <a:lnTo>
                  <a:pt x="979394" y="10229056"/>
                </a:lnTo>
                <a:lnTo>
                  <a:pt x="1107013" y="10190956"/>
                </a:lnTo>
                <a:lnTo>
                  <a:pt x="1727580" y="9060656"/>
                </a:lnTo>
                <a:close/>
              </a:path>
              <a:path w="13852525" h="11308715">
                <a:moveTo>
                  <a:pt x="5115655" y="8946356"/>
                </a:moveTo>
                <a:lnTo>
                  <a:pt x="4687553" y="9213056"/>
                </a:lnTo>
                <a:lnTo>
                  <a:pt x="4592258" y="10203656"/>
                </a:lnTo>
                <a:lnTo>
                  <a:pt x="5020360" y="9936956"/>
                </a:lnTo>
                <a:lnTo>
                  <a:pt x="5115655" y="8946356"/>
                </a:lnTo>
                <a:close/>
              </a:path>
              <a:path w="13852525" h="11308715">
                <a:moveTo>
                  <a:pt x="11233329" y="9809956"/>
                </a:moveTo>
                <a:lnTo>
                  <a:pt x="9850537" y="9809956"/>
                </a:lnTo>
                <a:lnTo>
                  <a:pt x="10113807" y="10076656"/>
                </a:lnTo>
                <a:lnTo>
                  <a:pt x="10877850" y="10076656"/>
                </a:lnTo>
                <a:lnTo>
                  <a:pt x="11376302" y="9949656"/>
                </a:lnTo>
                <a:lnTo>
                  <a:pt x="11233329" y="9809956"/>
                </a:lnTo>
                <a:close/>
              </a:path>
              <a:path w="13852525" h="11308715">
                <a:moveTo>
                  <a:pt x="12433862" y="9213056"/>
                </a:moveTo>
                <a:lnTo>
                  <a:pt x="11297383" y="9771856"/>
                </a:lnTo>
                <a:lnTo>
                  <a:pt x="11840833" y="10063956"/>
                </a:lnTo>
                <a:lnTo>
                  <a:pt x="12977322" y="9505156"/>
                </a:lnTo>
                <a:lnTo>
                  <a:pt x="12433862" y="9213056"/>
                </a:lnTo>
                <a:close/>
              </a:path>
              <a:path w="13852525" h="11308715">
                <a:moveTo>
                  <a:pt x="2536927" y="8832056"/>
                </a:moveTo>
                <a:lnTo>
                  <a:pt x="2325217" y="8908256"/>
                </a:lnTo>
                <a:lnTo>
                  <a:pt x="1775893" y="9975056"/>
                </a:lnTo>
                <a:lnTo>
                  <a:pt x="1987583" y="9911556"/>
                </a:lnTo>
                <a:lnTo>
                  <a:pt x="2536927" y="8832056"/>
                </a:lnTo>
                <a:close/>
              </a:path>
              <a:path w="13852525" h="11308715">
                <a:moveTo>
                  <a:pt x="10489852" y="9111456"/>
                </a:moveTo>
                <a:lnTo>
                  <a:pt x="6315661" y="9111456"/>
                </a:lnTo>
                <a:lnTo>
                  <a:pt x="6472200" y="9644856"/>
                </a:lnTo>
                <a:lnTo>
                  <a:pt x="6311860" y="9924256"/>
                </a:lnTo>
                <a:lnTo>
                  <a:pt x="6712367" y="9924256"/>
                </a:lnTo>
                <a:lnTo>
                  <a:pt x="6591003" y="9695656"/>
                </a:lnTo>
                <a:lnTo>
                  <a:pt x="6729292" y="9543256"/>
                </a:lnTo>
                <a:lnTo>
                  <a:pt x="9853036" y="9543256"/>
                </a:lnTo>
                <a:lnTo>
                  <a:pt x="9830402" y="9505156"/>
                </a:lnTo>
                <a:lnTo>
                  <a:pt x="10466644" y="9289256"/>
                </a:lnTo>
                <a:lnTo>
                  <a:pt x="11532261" y="9289256"/>
                </a:lnTo>
                <a:lnTo>
                  <a:pt x="11783015" y="9149556"/>
                </a:lnTo>
                <a:lnTo>
                  <a:pt x="10527909" y="9149556"/>
                </a:lnTo>
                <a:lnTo>
                  <a:pt x="10489852" y="9111456"/>
                </a:lnTo>
                <a:close/>
              </a:path>
              <a:path w="13852525" h="11308715">
                <a:moveTo>
                  <a:pt x="5854782" y="8819356"/>
                </a:moveTo>
                <a:lnTo>
                  <a:pt x="5368265" y="8819356"/>
                </a:lnTo>
                <a:lnTo>
                  <a:pt x="5361413" y="8821283"/>
                </a:lnTo>
                <a:lnTo>
                  <a:pt x="5324057" y="9746456"/>
                </a:lnTo>
                <a:lnTo>
                  <a:pt x="5699250" y="9505156"/>
                </a:lnTo>
                <a:lnTo>
                  <a:pt x="6217188" y="9505156"/>
                </a:lnTo>
                <a:lnTo>
                  <a:pt x="6185631" y="9365456"/>
                </a:lnTo>
                <a:lnTo>
                  <a:pt x="5832366" y="9365456"/>
                </a:lnTo>
                <a:lnTo>
                  <a:pt x="5854782" y="8819356"/>
                </a:lnTo>
                <a:close/>
              </a:path>
              <a:path w="13852525" h="11308715">
                <a:moveTo>
                  <a:pt x="3346275" y="8603456"/>
                </a:moveTo>
                <a:lnTo>
                  <a:pt x="3050472" y="8692356"/>
                </a:lnTo>
                <a:lnTo>
                  <a:pt x="2572382" y="9721056"/>
                </a:lnTo>
                <a:lnTo>
                  <a:pt x="2868174" y="9619456"/>
                </a:lnTo>
                <a:lnTo>
                  <a:pt x="3346275" y="8603456"/>
                </a:lnTo>
                <a:close/>
              </a:path>
              <a:path w="13852525" h="11308715">
                <a:moveTo>
                  <a:pt x="11532261" y="9289256"/>
                </a:moveTo>
                <a:lnTo>
                  <a:pt x="10466644" y="9289256"/>
                </a:lnTo>
                <a:lnTo>
                  <a:pt x="10798718" y="9467056"/>
                </a:lnTo>
                <a:lnTo>
                  <a:pt x="9943571" y="9695656"/>
                </a:lnTo>
                <a:lnTo>
                  <a:pt x="11116350" y="9695656"/>
                </a:lnTo>
                <a:lnTo>
                  <a:pt x="10999371" y="9581356"/>
                </a:lnTo>
                <a:lnTo>
                  <a:pt x="11007958" y="9581356"/>
                </a:lnTo>
                <a:lnTo>
                  <a:pt x="11532261" y="9289256"/>
                </a:lnTo>
                <a:close/>
              </a:path>
              <a:path w="13852525" h="11308715">
                <a:moveTo>
                  <a:pt x="4155632" y="8374856"/>
                </a:moveTo>
                <a:lnTo>
                  <a:pt x="3775727" y="8489156"/>
                </a:lnTo>
                <a:lnTo>
                  <a:pt x="3368860" y="9454356"/>
                </a:lnTo>
                <a:lnTo>
                  <a:pt x="3748765" y="9340056"/>
                </a:lnTo>
                <a:lnTo>
                  <a:pt x="4155632" y="8374856"/>
                </a:lnTo>
                <a:close/>
              </a:path>
              <a:path w="13852525" h="11308715">
                <a:moveTo>
                  <a:pt x="11727822" y="8590756"/>
                </a:moveTo>
                <a:lnTo>
                  <a:pt x="6039638" y="8590756"/>
                </a:lnTo>
                <a:lnTo>
                  <a:pt x="6052663" y="9136856"/>
                </a:lnTo>
                <a:lnTo>
                  <a:pt x="5832366" y="9365456"/>
                </a:lnTo>
                <a:lnTo>
                  <a:pt x="6185631" y="9365456"/>
                </a:lnTo>
                <a:lnTo>
                  <a:pt x="6151205" y="9213056"/>
                </a:lnTo>
                <a:lnTo>
                  <a:pt x="6315661" y="9111456"/>
                </a:lnTo>
                <a:lnTo>
                  <a:pt x="10489852" y="9111456"/>
                </a:lnTo>
                <a:lnTo>
                  <a:pt x="10362993" y="8984456"/>
                </a:lnTo>
                <a:lnTo>
                  <a:pt x="10946389" y="8603456"/>
                </a:lnTo>
                <a:lnTo>
                  <a:pt x="11714521" y="8603456"/>
                </a:lnTo>
                <a:lnTo>
                  <a:pt x="11727822" y="8590756"/>
                </a:lnTo>
                <a:close/>
              </a:path>
              <a:path w="13852525" h="11308715">
                <a:moveTo>
                  <a:pt x="13851902" y="8451056"/>
                </a:moveTo>
                <a:lnTo>
                  <a:pt x="12983206" y="9124156"/>
                </a:lnTo>
                <a:lnTo>
                  <a:pt x="13494719" y="9251156"/>
                </a:lnTo>
                <a:lnTo>
                  <a:pt x="13851902" y="8959056"/>
                </a:lnTo>
                <a:lnTo>
                  <a:pt x="13851902" y="8451056"/>
                </a:lnTo>
                <a:close/>
              </a:path>
              <a:path w="13852525" h="11308715">
                <a:moveTo>
                  <a:pt x="4964979" y="8133556"/>
                </a:moveTo>
                <a:lnTo>
                  <a:pt x="4500993" y="8285956"/>
                </a:lnTo>
                <a:lnTo>
                  <a:pt x="4165328" y="9200356"/>
                </a:lnTo>
                <a:lnTo>
                  <a:pt x="4629345" y="9047956"/>
                </a:lnTo>
                <a:lnTo>
                  <a:pt x="4964979" y="8133556"/>
                </a:lnTo>
                <a:close/>
              </a:path>
              <a:path w="13852525" h="11308715">
                <a:moveTo>
                  <a:pt x="11714521" y="8603456"/>
                </a:moveTo>
                <a:lnTo>
                  <a:pt x="10946389" y="8603456"/>
                </a:lnTo>
                <a:lnTo>
                  <a:pt x="11327843" y="8692356"/>
                </a:lnTo>
                <a:lnTo>
                  <a:pt x="10527909" y="9149556"/>
                </a:lnTo>
                <a:lnTo>
                  <a:pt x="11783015" y="9149556"/>
                </a:lnTo>
                <a:lnTo>
                  <a:pt x="12033769" y="9009856"/>
                </a:lnTo>
                <a:lnTo>
                  <a:pt x="11558349" y="8743156"/>
                </a:lnTo>
                <a:lnTo>
                  <a:pt x="11568202" y="8743156"/>
                </a:lnTo>
                <a:lnTo>
                  <a:pt x="11714521" y="8603456"/>
                </a:lnTo>
                <a:close/>
              </a:path>
              <a:path w="13852525" h="11308715">
                <a:moveTo>
                  <a:pt x="12901020" y="7993856"/>
                </a:moveTo>
                <a:lnTo>
                  <a:pt x="11907469" y="8857456"/>
                </a:lnTo>
                <a:lnTo>
                  <a:pt x="12531471" y="8997156"/>
                </a:lnTo>
                <a:lnTo>
                  <a:pt x="13525022" y="8133556"/>
                </a:lnTo>
                <a:lnTo>
                  <a:pt x="12901020" y="7993856"/>
                </a:lnTo>
                <a:close/>
              </a:path>
              <a:path w="13852525" h="11308715">
                <a:moveTo>
                  <a:pt x="5725039" y="8070056"/>
                </a:moveTo>
                <a:lnTo>
                  <a:pt x="5233589" y="8070056"/>
                </a:lnTo>
                <a:lnTo>
                  <a:pt x="5226178" y="8070286"/>
                </a:lnTo>
                <a:lnTo>
                  <a:pt x="4961838" y="8933656"/>
                </a:lnTo>
                <a:lnTo>
                  <a:pt x="5361413" y="8821283"/>
                </a:lnTo>
                <a:lnTo>
                  <a:pt x="5361491" y="8819356"/>
                </a:lnTo>
                <a:lnTo>
                  <a:pt x="5854782" y="8819356"/>
                </a:lnTo>
                <a:lnTo>
                  <a:pt x="5858953" y="8717756"/>
                </a:lnTo>
                <a:lnTo>
                  <a:pt x="5526627" y="8717756"/>
                </a:lnTo>
                <a:lnTo>
                  <a:pt x="5725039" y="8070056"/>
                </a:lnTo>
                <a:close/>
              </a:path>
              <a:path w="13852525" h="11308715">
                <a:moveTo>
                  <a:pt x="5368265" y="8819356"/>
                </a:moveTo>
                <a:lnTo>
                  <a:pt x="5361491" y="8819356"/>
                </a:lnTo>
                <a:lnTo>
                  <a:pt x="5361413" y="8821283"/>
                </a:lnTo>
                <a:lnTo>
                  <a:pt x="5368265" y="8819356"/>
                </a:lnTo>
                <a:close/>
              </a:path>
              <a:path w="13852525" h="11308715">
                <a:moveTo>
                  <a:pt x="11034068" y="8031956"/>
                </a:moveTo>
                <a:lnTo>
                  <a:pt x="5911840" y="8031956"/>
                </a:lnTo>
                <a:lnTo>
                  <a:pt x="5788671" y="8552656"/>
                </a:lnTo>
                <a:lnTo>
                  <a:pt x="5526627" y="8717756"/>
                </a:lnTo>
                <a:lnTo>
                  <a:pt x="5858953" y="8717756"/>
                </a:lnTo>
                <a:lnTo>
                  <a:pt x="5861559" y="8654256"/>
                </a:lnTo>
                <a:lnTo>
                  <a:pt x="6039638" y="8590756"/>
                </a:lnTo>
                <a:lnTo>
                  <a:pt x="11727822" y="8590756"/>
                </a:lnTo>
                <a:lnTo>
                  <a:pt x="11887442" y="8438356"/>
                </a:lnTo>
                <a:lnTo>
                  <a:pt x="10969582" y="8438356"/>
                </a:lnTo>
                <a:lnTo>
                  <a:pt x="10761483" y="8324056"/>
                </a:lnTo>
                <a:lnTo>
                  <a:pt x="11034068" y="8031956"/>
                </a:lnTo>
                <a:close/>
              </a:path>
              <a:path w="13852525" h="11308715">
                <a:moveTo>
                  <a:pt x="11954577" y="7790656"/>
                </a:moveTo>
                <a:lnTo>
                  <a:pt x="11654158" y="7790656"/>
                </a:lnTo>
                <a:lnTo>
                  <a:pt x="10969582" y="8438356"/>
                </a:lnTo>
                <a:lnTo>
                  <a:pt x="11887442" y="8438356"/>
                </a:lnTo>
                <a:lnTo>
                  <a:pt x="12446113" y="7904956"/>
                </a:lnTo>
                <a:lnTo>
                  <a:pt x="11954577" y="7790656"/>
                </a:lnTo>
                <a:close/>
              </a:path>
              <a:path w="13852525" h="11308715">
                <a:moveTo>
                  <a:pt x="979970" y="7396956"/>
                </a:moveTo>
                <a:lnTo>
                  <a:pt x="935060" y="7409656"/>
                </a:lnTo>
                <a:lnTo>
                  <a:pt x="0" y="8349456"/>
                </a:lnTo>
                <a:lnTo>
                  <a:pt x="44899" y="8336756"/>
                </a:lnTo>
                <a:lnTo>
                  <a:pt x="979970" y="7396956"/>
                </a:lnTo>
                <a:close/>
              </a:path>
              <a:path w="13852525" h="11308715">
                <a:moveTo>
                  <a:pt x="1789442" y="7384256"/>
                </a:moveTo>
                <a:lnTo>
                  <a:pt x="1660137" y="7396956"/>
                </a:lnTo>
                <a:lnTo>
                  <a:pt x="804153" y="8298656"/>
                </a:lnTo>
                <a:lnTo>
                  <a:pt x="933427" y="8298656"/>
                </a:lnTo>
                <a:lnTo>
                  <a:pt x="1789442" y="7384256"/>
                </a:lnTo>
                <a:close/>
              </a:path>
              <a:path w="13852525" h="11308715">
                <a:moveTo>
                  <a:pt x="2598884" y="7371556"/>
                </a:moveTo>
                <a:lnTo>
                  <a:pt x="2385225" y="7384256"/>
                </a:lnTo>
                <a:lnTo>
                  <a:pt x="1608296" y="8260556"/>
                </a:lnTo>
                <a:lnTo>
                  <a:pt x="1821944" y="8247856"/>
                </a:lnTo>
                <a:lnTo>
                  <a:pt x="2598884" y="7371556"/>
                </a:lnTo>
                <a:close/>
              </a:path>
              <a:path w="13852525" h="11308715">
                <a:moveTo>
                  <a:pt x="3408325" y="7358856"/>
                </a:moveTo>
                <a:lnTo>
                  <a:pt x="3110324" y="7371556"/>
                </a:lnTo>
                <a:lnTo>
                  <a:pt x="2412450" y="8222456"/>
                </a:lnTo>
                <a:lnTo>
                  <a:pt x="2710472" y="8197056"/>
                </a:lnTo>
                <a:lnTo>
                  <a:pt x="3408325" y="7358856"/>
                </a:lnTo>
                <a:close/>
              </a:path>
              <a:path w="13852525" h="11308715">
                <a:moveTo>
                  <a:pt x="4217798" y="7346156"/>
                </a:moveTo>
                <a:lnTo>
                  <a:pt x="3835401" y="7358856"/>
                </a:lnTo>
                <a:lnTo>
                  <a:pt x="3216593" y="8171656"/>
                </a:lnTo>
                <a:lnTo>
                  <a:pt x="3598979" y="8158956"/>
                </a:lnTo>
                <a:lnTo>
                  <a:pt x="4217798" y="7346156"/>
                </a:lnTo>
                <a:close/>
              </a:path>
              <a:path w="13852525" h="11308715">
                <a:moveTo>
                  <a:pt x="5027260" y="7333456"/>
                </a:moveTo>
                <a:lnTo>
                  <a:pt x="4560478" y="7346156"/>
                </a:lnTo>
                <a:lnTo>
                  <a:pt x="4020736" y="8133556"/>
                </a:lnTo>
                <a:lnTo>
                  <a:pt x="4487507" y="8108156"/>
                </a:lnTo>
                <a:lnTo>
                  <a:pt x="5027260" y="7333456"/>
                </a:lnTo>
                <a:close/>
              </a:path>
              <a:path w="13852525" h="11308715">
                <a:moveTo>
                  <a:pt x="11539800" y="6863556"/>
                </a:moveTo>
                <a:lnTo>
                  <a:pt x="5944960" y="6863556"/>
                </a:lnTo>
                <a:lnTo>
                  <a:pt x="6091165" y="6939756"/>
                </a:lnTo>
                <a:lnTo>
                  <a:pt x="5750913" y="7320756"/>
                </a:lnTo>
                <a:lnTo>
                  <a:pt x="5465456" y="7333456"/>
                </a:lnTo>
                <a:lnTo>
                  <a:pt x="5285566" y="7333456"/>
                </a:lnTo>
                <a:lnTo>
                  <a:pt x="4824879" y="8082756"/>
                </a:lnTo>
                <a:lnTo>
                  <a:pt x="5226178" y="8070286"/>
                </a:lnTo>
                <a:lnTo>
                  <a:pt x="5226249" y="8070056"/>
                </a:lnTo>
                <a:lnTo>
                  <a:pt x="5725039" y="8070056"/>
                </a:lnTo>
                <a:lnTo>
                  <a:pt x="5732820" y="8044656"/>
                </a:lnTo>
                <a:lnTo>
                  <a:pt x="5911840" y="8031956"/>
                </a:lnTo>
                <a:lnTo>
                  <a:pt x="11034068" y="8031956"/>
                </a:lnTo>
                <a:lnTo>
                  <a:pt x="11045920" y="8019256"/>
                </a:lnTo>
                <a:lnTo>
                  <a:pt x="5405133" y="8019256"/>
                </a:lnTo>
                <a:lnTo>
                  <a:pt x="5764379" y="7435056"/>
                </a:lnTo>
                <a:lnTo>
                  <a:pt x="11064475" y="7435056"/>
                </a:lnTo>
                <a:lnTo>
                  <a:pt x="11337424" y="6927056"/>
                </a:lnTo>
                <a:lnTo>
                  <a:pt x="11539800" y="6863556"/>
                </a:lnTo>
                <a:close/>
              </a:path>
              <a:path w="13852525" h="11308715">
                <a:moveTo>
                  <a:pt x="5233589" y="8070056"/>
                </a:moveTo>
                <a:lnTo>
                  <a:pt x="5226249" y="8070056"/>
                </a:lnTo>
                <a:lnTo>
                  <a:pt x="5226178" y="8070286"/>
                </a:lnTo>
                <a:lnTo>
                  <a:pt x="5233589" y="8070056"/>
                </a:lnTo>
                <a:close/>
              </a:path>
              <a:path w="13852525" h="11308715">
                <a:moveTo>
                  <a:pt x="11064475" y="7435056"/>
                </a:moveTo>
                <a:lnTo>
                  <a:pt x="5764379" y="7435056"/>
                </a:lnTo>
                <a:lnTo>
                  <a:pt x="5932290" y="7473156"/>
                </a:lnTo>
                <a:lnTo>
                  <a:pt x="5689010" y="7930356"/>
                </a:lnTo>
                <a:lnTo>
                  <a:pt x="5405133" y="8019256"/>
                </a:lnTo>
                <a:lnTo>
                  <a:pt x="11045920" y="8019256"/>
                </a:lnTo>
                <a:lnTo>
                  <a:pt x="11247395" y="7803356"/>
                </a:lnTo>
                <a:lnTo>
                  <a:pt x="11654158" y="7790656"/>
                </a:lnTo>
                <a:lnTo>
                  <a:pt x="11954577" y="7790656"/>
                </a:lnTo>
                <a:lnTo>
                  <a:pt x="11899962" y="7777956"/>
                </a:lnTo>
                <a:lnTo>
                  <a:pt x="11910475" y="7777956"/>
                </a:lnTo>
                <a:lnTo>
                  <a:pt x="11996729" y="7638256"/>
                </a:lnTo>
                <a:lnTo>
                  <a:pt x="11228548" y="7638256"/>
                </a:lnTo>
                <a:lnTo>
                  <a:pt x="10989414" y="7574756"/>
                </a:lnTo>
                <a:lnTo>
                  <a:pt x="11064475" y="7435056"/>
                </a:lnTo>
                <a:close/>
              </a:path>
              <a:path w="13852525" h="11308715">
                <a:moveTo>
                  <a:pt x="13715058" y="6647656"/>
                </a:moveTo>
                <a:lnTo>
                  <a:pt x="13049916" y="6673056"/>
                </a:lnTo>
                <a:lnTo>
                  <a:pt x="12278526" y="7790656"/>
                </a:lnTo>
                <a:lnTo>
                  <a:pt x="12943658" y="7765256"/>
                </a:lnTo>
                <a:lnTo>
                  <a:pt x="13715058" y="6647656"/>
                </a:lnTo>
                <a:close/>
              </a:path>
              <a:path w="13852525" h="11308715">
                <a:moveTo>
                  <a:pt x="13851902" y="7219156"/>
                </a:moveTo>
                <a:lnTo>
                  <a:pt x="13431926" y="7765256"/>
                </a:lnTo>
                <a:lnTo>
                  <a:pt x="13851902" y="7752556"/>
                </a:lnTo>
                <a:lnTo>
                  <a:pt x="13851902" y="7219156"/>
                </a:lnTo>
                <a:close/>
              </a:path>
              <a:path w="13852525" h="11308715">
                <a:moveTo>
                  <a:pt x="12514256" y="6800056"/>
                </a:moveTo>
                <a:lnTo>
                  <a:pt x="11742176" y="6800056"/>
                </a:lnTo>
                <a:lnTo>
                  <a:pt x="11228548" y="7638256"/>
                </a:lnTo>
                <a:lnTo>
                  <a:pt x="11996729" y="7638256"/>
                </a:lnTo>
                <a:lnTo>
                  <a:pt x="12514256" y="6800056"/>
                </a:lnTo>
                <a:close/>
              </a:path>
              <a:path w="13852525" h="11308715">
                <a:moveTo>
                  <a:pt x="5518683" y="6653162"/>
                </a:moveTo>
                <a:lnTo>
                  <a:pt x="4909473" y="7244556"/>
                </a:lnTo>
                <a:lnTo>
                  <a:pt x="5292969" y="7333456"/>
                </a:lnTo>
                <a:lnTo>
                  <a:pt x="5465456" y="7333456"/>
                </a:lnTo>
                <a:lnTo>
                  <a:pt x="5944960" y="6863556"/>
                </a:lnTo>
                <a:lnTo>
                  <a:pt x="11539800" y="6863556"/>
                </a:lnTo>
                <a:lnTo>
                  <a:pt x="11742176" y="6800056"/>
                </a:lnTo>
                <a:lnTo>
                  <a:pt x="12514256" y="6800056"/>
                </a:lnTo>
                <a:lnTo>
                  <a:pt x="12529939" y="6774656"/>
                </a:lnTo>
                <a:lnTo>
                  <a:pt x="11020240" y="6774656"/>
                </a:lnTo>
                <a:lnTo>
                  <a:pt x="11026344" y="6749256"/>
                </a:lnTo>
                <a:lnTo>
                  <a:pt x="5960991" y="6749256"/>
                </a:lnTo>
                <a:lnTo>
                  <a:pt x="5693135" y="6685756"/>
                </a:lnTo>
                <a:lnTo>
                  <a:pt x="5737997" y="6660356"/>
                </a:lnTo>
                <a:lnTo>
                  <a:pt x="5531297" y="6660356"/>
                </a:lnTo>
                <a:lnTo>
                  <a:pt x="5518683" y="6653162"/>
                </a:lnTo>
                <a:close/>
              </a:path>
              <a:path w="13852525" h="11308715">
                <a:moveTo>
                  <a:pt x="4847957" y="6482556"/>
                </a:moveTo>
                <a:lnTo>
                  <a:pt x="4151925" y="7079456"/>
                </a:lnTo>
                <a:lnTo>
                  <a:pt x="4590069" y="7181056"/>
                </a:lnTo>
                <a:lnTo>
                  <a:pt x="5286111" y="6584156"/>
                </a:lnTo>
                <a:lnTo>
                  <a:pt x="4847957" y="6482556"/>
                </a:lnTo>
                <a:close/>
              </a:path>
              <a:path w="13852525" h="11308715">
                <a:moveTo>
                  <a:pt x="4171558" y="6304756"/>
                </a:moveTo>
                <a:lnTo>
                  <a:pt x="3394367" y="6914356"/>
                </a:lnTo>
                <a:lnTo>
                  <a:pt x="3753519" y="7003256"/>
                </a:lnTo>
                <a:lnTo>
                  <a:pt x="4530731" y="6393656"/>
                </a:lnTo>
                <a:lnTo>
                  <a:pt x="4171558" y="6304756"/>
                </a:lnTo>
                <a:close/>
              </a:path>
              <a:path w="13852525" h="11308715">
                <a:moveTo>
                  <a:pt x="3495139" y="6139656"/>
                </a:moveTo>
                <a:lnTo>
                  <a:pt x="2636809" y="6761956"/>
                </a:lnTo>
                <a:lnTo>
                  <a:pt x="2916968" y="6825456"/>
                </a:lnTo>
                <a:lnTo>
                  <a:pt x="3775330" y="6203156"/>
                </a:lnTo>
                <a:lnTo>
                  <a:pt x="3495139" y="6139656"/>
                </a:lnTo>
                <a:close/>
              </a:path>
              <a:path w="13852525" h="11308715">
                <a:moveTo>
                  <a:pt x="12278779" y="5809456"/>
                </a:moveTo>
                <a:lnTo>
                  <a:pt x="11571134" y="5809456"/>
                </a:lnTo>
                <a:lnTo>
                  <a:pt x="11275332" y="6774656"/>
                </a:lnTo>
                <a:lnTo>
                  <a:pt x="12529939" y="6774656"/>
                </a:lnTo>
                <a:lnTo>
                  <a:pt x="12561304" y="6723856"/>
                </a:lnTo>
                <a:lnTo>
                  <a:pt x="11986744" y="6723856"/>
                </a:lnTo>
                <a:lnTo>
                  <a:pt x="11997286" y="6723626"/>
                </a:lnTo>
                <a:lnTo>
                  <a:pt x="12278779" y="5809456"/>
                </a:lnTo>
                <a:close/>
              </a:path>
              <a:path w="13852525" h="11308715">
                <a:moveTo>
                  <a:pt x="11117907" y="6368256"/>
                </a:moveTo>
                <a:lnTo>
                  <a:pt x="6253903" y="6368256"/>
                </a:lnTo>
                <a:lnTo>
                  <a:pt x="6369868" y="6482556"/>
                </a:lnTo>
                <a:lnTo>
                  <a:pt x="5960991" y="6749256"/>
                </a:lnTo>
                <a:lnTo>
                  <a:pt x="11026344" y="6749256"/>
                </a:lnTo>
                <a:lnTo>
                  <a:pt x="11117907" y="6368256"/>
                </a:lnTo>
                <a:close/>
              </a:path>
              <a:path w="13852525" h="11308715">
                <a:moveTo>
                  <a:pt x="11997286" y="6723626"/>
                </a:moveTo>
                <a:lnTo>
                  <a:pt x="11986744" y="6723856"/>
                </a:lnTo>
                <a:lnTo>
                  <a:pt x="11997215" y="6723856"/>
                </a:lnTo>
                <a:lnTo>
                  <a:pt x="11997286" y="6723626"/>
                </a:lnTo>
                <a:close/>
              </a:path>
              <a:path w="13852525" h="11308715">
                <a:moveTo>
                  <a:pt x="12569146" y="6711156"/>
                </a:moveTo>
                <a:lnTo>
                  <a:pt x="11997286" y="6723626"/>
                </a:lnTo>
                <a:lnTo>
                  <a:pt x="11997215" y="6723856"/>
                </a:lnTo>
                <a:lnTo>
                  <a:pt x="12561304" y="6723856"/>
                </a:lnTo>
                <a:lnTo>
                  <a:pt x="12569146" y="6711156"/>
                </a:lnTo>
                <a:close/>
              </a:path>
              <a:path w="13852525" h="11308715">
                <a:moveTo>
                  <a:pt x="5524355" y="6647656"/>
                </a:moveTo>
                <a:lnTo>
                  <a:pt x="5518683" y="6653162"/>
                </a:lnTo>
                <a:lnTo>
                  <a:pt x="5531297" y="6660356"/>
                </a:lnTo>
                <a:lnTo>
                  <a:pt x="5524355" y="6647656"/>
                </a:lnTo>
                <a:close/>
              </a:path>
              <a:path w="13852525" h="11308715">
                <a:moveTo>
                  <a:pt x="5760427" y="6647656"/>
                </a:moveTo>
                <a:lnTo>
                  <a:pt x="5524355" y="6647656"/>
                </a:lnTo>
                <a:lnTo>
                  <a:pt x="5531297" y="6660356"/>
                </a:lnTo>
                <a:lnTo>
                  <a:pt x="5737997" y="6660356"/>
                </a:lnTo>
                <a:lnTo>
                  <a:pt x="5760427" y="6647656"/>
                </a:lnTo>
                <a:close/>
              </a:path>
              <a:path w="13852525" h="11308715">
                <a:moveTo>
                  <a:pt x="6424317" y="5606831"/>
                </a:moveTo>
                <a:lnTo>
                  <a:pt x="5657293" y="5809456"/>
                </a:lnTo>
                <a:lnTo>
                  <a:pt x="5922374" y="6063456"/>
                </a:lnTo>
                <a:lnTo>
                  <a:pt x="5916343" y="6063456"/>
                </a:lnTo>
                <a:lnTo>
                  <a:pt x="5197244" y="6469856"/>
                </a:lnTo>
                <a:lnTo>
                  <a:pt x="5518683" y="6653162"/>
                </a:lnTo>
                <a:lnTo>
                  <a:pt x="5524355" y="6647656"/>
                </a:lnTo>
                <a:lnTo>
                  <a:pt x="5760427" y="6647656"/>
                </a:lnTo>
                <a:lnTo>
                  <a:pt x="6253903" y="6368256"/>
                </a:lnTo>
                <a:lnTo>
                  <a:pt x="11117907" y="6368256"/>
                </a:lnTo>
                <a:lnTo>
                  <a:pt x="11142323" y="6266656"/>
                </a:lnTo>
                <a:lnTo>
                  <a:pt x="6296677" y="6266656"/>
                </a:lnTo>
                <a:lnTo>
                  <a:pt x="6063354" y="6139656"/>
                </a:lnTo>
                <a:lnTo>
                  <a:pt x="6663200" y="5987256"/>
                </a:lnTo>
                <a:lnTo>
                  <a:pt x="10839816" y="5987256"/>
                </a:lnTo>
                <a:lnTo>
                  <a:pt x="10837873" y="5898356"/>
                </a:lnTo>
                <a:lnTo>
                  <a:pt x="6728318" y="5898356"/>
                </a:lnTo>
                <a:lnTo>
                  <a:pt x="6543162" y="5720556"/>
                </a:lnTo>
                <a:lnTo>
                  <a:pt x="7526064" y="5720556"/>
                </a:lnTo>
                <a:lnTo>
                  <a:pt x="7221518" y="5657056"/>
                </a:lnTo>
                <a:lnTo>
                  <a:pt x="7199043" y="5618956"/>
                </a:lnTo>
                <a:lnTo>
                  <a:pt x="6431280" y="5618956"/>
                </a:lnTo>
                <a:lnTo>
                  <a:pt x="6424317" y="5606831"/>
                </a:lnTo>
                <a:close/>
              </a:path>
              <a:path w="13852525" h="11308715">
                <a:moveTo>
                  <a:pt x="2818762" y="5961856"/>
                </a:moveTo>
                <a:lnTo>
                  <a:pt x="1879251" y="6596856"/>
                </a:lnTo>
                <a:lnTo>
                  <a:pt x="2080439" y="6634956"/>
                </a:lnTo>
                <a:lnTo>
                  <a:pt x="3019960" y="5999956"/>
                </a:lnTo>
                <a:lnTo>
                  <a:pt x="2818762" y="5961856"/>
                </a:lnTo>
                <a:close/>
              </a:path>
              <a:path w="13852525" h="11308715">
                <a:moveTo>
                  <a:pt x="13512185" y="5123656"/>
                </a:moveTo>
                <a:lnTo>
                  <a:pt x="12850645" y="5326856"/>
                </a:lnTo>
                <a:lnTo>
                  <a:pt x="12369675" y="6634956"/>
                </a:lnTo>
                <a:lnTo>
                  <a:pt x="13031205" y="6431756"/>
                </a:lnTo>
                <a:lnTo>
                  <a:pt x="13512185" y="5123656"/>
                </a:lnTo>
                <a:close/>
              </a:path>
              <a:path w="13852525" h="11308715">
                <a:moveTo>
                  <a:pt x="2142343" y="5784056"/>
                </a:moveTo>
                <a:lnTo>
                  <a:pt x="1121683" y="6431756"/>
                </a:lnTo>
                <a:lnTo>
                  <a:pt x="1243888" y="6457156"/>
                </a:lnTo>
                <a:lnTo>
                  <a:pt x="2264569" y="5809456"/>
                </a:lnTo>
                <a:lnTo>
                  <a:pt x="2142343" y="5784056"/>
                </a:lnTo>
                <a:close/>
              </a:path>
              <a:path w="13852525" h="11308715">
                <a:moveTo>
                  <a:pt x="5331094" y="5733256"/>
                </a:moveTo>
                <a:lnTo>
                  <a:pt x="4534301" y="6126956"/>
                </a:lnTo>
                <a:lnTo>
                  <a:pt x="4916153" y="6330156"/>
                </a:lnTo>
                <a:lnTo>
                  <a:pt x="5712935" y="5936456"/>
                </a:lnTo>
                <a:lnTo>
                  <a:pt x="5331094" y="5733256"/>
                </a:lnTo>
                <a:close/>
              </a:path>
              <a:path w="13852525" h="11308715">
                <a:moveTo>
                  <a:pt x="13851902" y="5530056"/>
                </a:moveTo>
                <a:lnTo>
                  <a:pt x="13523546" y="6304756"/>
                </a:lnTo>
                <a:lnTo>
                  <a:pt x="13851902" y="6203156"/>
                </a:lnTo>
                <a:lnTo>
                  <a:pt x="13851902" y="5530056"/>
                </a:lnTo>
                <a:close/>
              </a:path>
              <a:path w="13852525" h="11308715">
                <a:moveTo>
                  <a:pt x="1509179" y="5618956"/>
                </a:moveTo>
                <a:lnTo>
                  <a:pt x="1465955" y="5618956"/>
                </a:lnTo>
                <a:lnTo>
                  <a:pt x="364135" y="6266656"/>
                </a:lnTo>
                <a:lnTo>
                  <a:pt x="407359" y="6266656"/>
                </a:lnTo>
                <a:lnTo>
                  <a:pt x="1509179" y="5618956"/>
                </a:lnTo>
                <a:close/>
              </a:path>
              <a:path w="13852525" h="11308715">
                <a:moveTo>
                  <a:pt x="11840169" y="4882356"/>
                </a:moveTo>
                <a:lnTo>
                  <a:pt x="11137440" y="4882356"/>
                </a:lnTo>
                <a:lnTo>
                  <a:pt x="11093704" y="5898356"/>
                </a:lnTo>
                <a:lnTo>
                  <a:pt x="10839816" y="5987256"/>
                </a:lnTo>
                <a:lnTo>
                  <a:pt x="6663200" y="5987256"/>
                </a:lnTo>
                <a:lnTo>
                  <a:pt x="6742904" y="6126956"/>
                </a:lnTo>
                <a:lnTo>
                  <a:pt x="6296677" y="6266656"/>
                </a:lnTo>
                <a:lnTo>
                  <a:pt x="11142323" y="6266656"/>
                </a:lnTo>
                <a:lnTo>
                  <a:pt x="11197261" y="6038056"/>
                </a:lnTo>
                <a:lnTo>
                  <a:pt x="11571134" y="5809456"/>
                </a:lnTo>
                <a:lnTo>
                  <a:pt x="12278779" y="5809456"/>
                </a:lnTo>
                <a:lnTo>
                  <a:pt x="12321796" y="5669756"/>
                </a:lnTo>
                <a:lnTo>
                  <a:pt x="11797054" y="5669756"/>
                </a:lnTo>
                <a:lnTo>
                  <a:pt x="11806857" y="5666748"/>
                </a:lnTo>
                <a:lnTo>
                  <a:pt x="11840169" y="4882356"/>
                </a:lnTo>
                <a:close/>
              </a:path>
              <a:path w="13852525" h="11308715">
                <a:moveTo>
                  <a:pt x="4745855" y="5390356"/>
                </a:moveTo>
                <a:lnTo>
                  <a:pt x="3871369" y="5784056"/>
                </a:lnTo>
                <a:lnTo>
                  <a:pt x="4184595" y="5949156"/>
                </a:lnTo>
                <a:lnTo>
                  <a:pt x="5059081" y="5568156"/>
                </a:lnTo>
                <a:lnTo>
                  <a:pt x="4745855" y="5390356"/>
                </a:lnTo>
                <a:close/>
              </a:path>
              <a:path w="13852525" h="11308715">
                <a:moveTo>
                  <a:pt x="7526064" y="5720556"/>
                </a:moveTo>
                <a:lnTo>
                  <a:pt x="7139688" y="5720556"/>
                </a:lnTo>
                <a:lnTo>
                  <a:pt x="7179875" y="5872956"/>
                </a:lnTo>
                <a:lnTo>
                  <a:pt x="6728318" y="5898356"/>
                </a:lnTo>
                <a:lnTo>
                  <a:pt x="10837873" y="5898356"/>
                </a:lnTo>
                <a:lnTo>
                  <a:pt x="10834542" y="5745956"/>
                </a:lnTo>
                <a:lnTo>
                  <a:pt x="7647882" y="5745956"/>
                </a:lnTo>
                <a:lnTo>
                  <a:pt x="7526064" y="5720556"/>
                </a:lnTo>
                <a:close/>
              </a:path>
              <a:path w="13852525" h="11308715">
                <a:moveTo>
                  <a:pt x="7709259" y="5441156"/>
                </a:moveTo>
                <a:lnTo>
                  <a:pt x="7094160" y="5441156"/>
                </a:lnTo>
                <a:lnTo>
                  <a:pt x="7647651" y="5593556"/>
                </a:lnTo>
                <a:lnTo>
                  <a:pt x="7647882" y="5745956"/>
                </a:lnTo>
                <a:lnTo>
                  <a:pt x="10834542" y="5745956"/>
                </a:lnTo>
                <a:lnTo>
                  <a:pt x="10831212" y="5593556"/>
                </a:lnTo>
                <a:lnTo>
                  <a:pt x="7807228" y="5593556"/>
                </a:lnTo>
                <a:lnTo>
                  <a:pt x="7739743" y="5555456"/>
                </a:lnTo>
                <a:lnTo>
                  <a:pt x="7709259" y="5441156"/>
                </a:lnTo>
                <a:close/>
              </a:path>
              <a:path w="13852525" h="11308715">
                <a:moveTo>
                  <a:pt x="11806857" y="5666748"/>
                </a:moveTo>
                <a:lnTo>
                  <a:pt x="11797054" y="5669756"/>
                </a:lnTo>
                <a:lnTo>
                  <a:pt x="11806729" y="5669756"/>
                </a:lnTo>
                <a:lnTo>
                  <a:pt x="11806857" y="5666748"/>
                </a:lnTo>
                <a:close/>
              </a:path>
              <a:path w="13852525" h="11308715">
                <a:moveTo>
                  <a:pt x="12376544" y="5491956"/>
                </a:moveTo>
                <a:lnTo>
                  <a:pt x="11806857" y="5666748"/>
                </a:lnTo>
                <a:lnTo>
                  <a:pt x="11806729" y="5669756"/>
                </a:lnTo>
                <a:lnTo>
                  <a:pt x="12321796" y="5669756"/>
                </a:lnTo>
                <a:lnTo>
                  <a:pt x="12376544" y="5491956"/>
                </a:lnTo>
                <a:close/>
              </a:path>
              <a:path w="13852525" h="11308715">
                <a:moveTo>
                  <a:pt x="6426495" y="5606256"/>
                </a:moveTo>
                <a:lnTo>
                  <a:pt x="6424317" y="5606831"/>
                </a:lnTo>
                <a:lnTo>
                  <a:pt x="6431280" y="5618956"/>
                </a:lnTo>
                <a:lnTo>
                  <a:pt x="6426495" y="5606256"/>
                </a:lnTo>
                <a:close/>
              </a:path>
              <a:path w="13852525" h="11308715">
                <a:moveTo>
                  <a:pt x="7191551" y="5606256"/>
                </a:moveTo>
                <a:lnTo>
                  <a:pt x="6426495" y="5606256"/>
                </a:lnTo>
                <a:lnTo>
                  <a:pt x="6431280" y="5618956"/>
                </a:lnTo>
                <a:lnTo>
                  <a:pt x="7199043" y="5618956"/>
                </a:lnTo>
                <a:lnTo>
                  <a:pt x="7191551" y="5606256"/>
                </a:lnTo>
                <a:close/>
              </a:path>
              <a:path w="13852525" h="11308715">
                <a:moveTo>
                  <a:pt x="7013797" y="5301456"/>
                </a:moveTo>
                <a:lnTo>
                  <a:pt x="6248940" y="5301456"/>
                </a:lnTo>
                <a:lnTo>
                  <a:pt x="6424317" y="5606831"/>
                </a:lnTo>
                <a:lnTo>
                  <a:pt x="6426495" y="5606256"/>
                </a:lnTo>
                <a:lnTo>
                  <a:pt x="7191551" y="5606256"/>
                </a:lnTo>
                <a:lnTo>
                  <a:pt x="7094160" y="5441156"/>
                </a:lnTo>
                <a:lnTo>
                  <a:pt x="7709259" y="5441156"/>
                </a:lnTo>
                <a:lnTo>
                  <a:pt x="7675389" y="5314156"/>
                </a:lnTo>
                <a:lnTo>
                  <a:pt x="7017210" y="5314156"/>
                </a:lnTo>
                <a:lnTo>
                  <a:pt x="7013797" y="5301456"/>
                </a:lnTo>
                <a:close/>
              </a:path>
              <a:path w="13852525" h="11308715">
                <a:moveTo>
                  <a:pt x="5966362" y="5149056"/>
                </a:moveTo>
                <a:lnTo>
                  <a:pt x="5127917" y="5314156"/>
                </a:lnTo>
                <a:lnTo>
                  <a:pt x="5431122" y="5606256"/>
                </a:lnTo>
                <a:lnTo>
                  <a:pt x="6269568" y="5441156"/>
                </a:lnTo>
                <a:lnTo>
                  <a:pt x="5966362" y="5149056"/>
                </a:lnTo>
                <a:close/>
              </a:path>
              <a:path w="13852525" h="11308715">
                <a:moveTo>
                  <a:pt x="10824828" y="5301456"/>
                </a:moveTo>
                <a:lnTo>
                  <a:pt x="7013912" y="5301456"/>
                </a:lnTo>
                <a:lnTo>
                  <a:pt x="7017210" y="5314156"/>
                </a:lnTo>
                <a:lnTo>
                  <a:pt x="7675389" y="5314156"/>
                </a:lnTo>
                <a:lnTo>
                  <a:pt x="7851561" y="5428456"/>
                </a:lnTo>
                <a:lnTo>
                  <a:pt x="7807228" y="5593556"/>
                </a:lnTo>
                <a:lnTo>
                  <a:pt x="10831212" y="5593556"/>
                </a:lnTo>
                <a:lnTo>
                  <a:pt x="10824828" y="5301456"/>
                </a:lnTo>
                <a:close/>
              </a:path>
              <a:path w="13852525" h="11308715">
                <a:moveTo>
                  <a:pt x="4160606" y="5060156"/>
                </a:moveTo>
                <a:lnTo>
                  <a:pt x="3208425" y="5428456"/>
                </a:lnTo>
                <a:lnTo>
                  <a:pt x="3453025" y="5568156"/>
                </a:lnTo>
                <a:lnTo>
                  <a:pt x="4405227" y="5187156"/>
                </a:lnTo>
                <a:lnTo>
                  <a:pt x="4160606" y="5060156"/>
                </a:lnTo>
                <a:close/>
              </a:path>
              <a:path w="13852525" h="11308715">
                <a:moveTo>
                  <a:pt x="12906926" y="3688556"/>
                </a:moveTo>
                <a:lnTo>
                  <a:pt x="12296149" y="4056856"/>
                </a:lnTo>
                <a:lnTo>
                  <a:pt x="12157399" y="5479256"/>
                </a:lnTo>
                <a:lnTo>
                  <a:pt x="12768176" y="5098256"/>
                </a:lnTo>
                <a:lnTo>
                  <a:pt x="12906926" y="3688556"/>
                </a:lnTo>
                <a:close/>
              </a:path>
              <a:path w="13852525" h="11308715">
                <a:moveTo>
                  <a:pt x="6925066" y="4971256"/>
                </a:moveTo>
                <a:lnTo>
                  <a:pt x="7017210" y="5314156"/>
                </a:lnTo>
                <a:lnTo>
                  <a:pt x="7013912" y="5301456"/>
                </a:lnTo>
                <a:lnTo>
                  <a:pt x="10824828" y="5301456"/>
                </a:lnTo>
                <a:lnTo>
                  <a:pt x="10823717" y="5250656"/>
                </a:lnTo>
                <a:lnTo>
                  <a:pt x="10448079" y="5250656"/>
                </a:lnTo>
                <a:lnTo>
                  <a:pt x="10425930" y="5174456"/>
                </a:lnTo>
                <a:lnTo>
                  <a:pt x="7634846" y="5174456"/>
                </a:lnTo>
                <a:lnTo>
                  <a:pt x="6925066" y="4971256"/>
                </a:lnTo>
                <a:close/>
              </a:path>
              <a:path w="13852525" h="11308715">
                <a:moveTo>
                  <a:pt x="11205803" y="4082256"/>
                </a:moveTo>
                <a:lnTo>
                  <a:pt x="10455922" y="4082256"/>
                </a:lnTo>
                <a:lnTo>
                  <a:pt x="10682669" y="5098256"/>
                </a:lnTo>
                <a:lnTo>
                  <a:pt x="10448079" y="5250656"/>
                </a:lnTo>
                <a:lnTo>
                  <a:pt x="10823717" y="5250656"/>
                </a:lnTo>
                <a:lnTo>
                  <a:pt x="10822885" y="5212556"/>
                </a:lnTo>
                <a:lnTo>
                  <a:pt x="11137440" y="4882356"/>
                </a:lnTo>
                <a:lnTo>
                  <a:pt x="11840169" y="4882356"/>
                </a:lnTo>
                <a:lnTo>
                  <a:pt x="11848798" y="4679156"/>
                </a:lnTo>
                <a:lnTo>
                  <a:pt x="11327529" y="4679156"/>
                </a:lnTo>
                <a:lnTo>
                  <a:pt x="11335665" y="4666456"/>
                </a:lnTo>
                <a:lnTo>
                  <a:pt x="11205803" y="4082256"/>
                </a:lnTo>
                <a:close/>
              </a:path>
              <a:path w="13852525" h="11308715">
                <a:moveTo>
                  <a:pt x="3575367" y="4729956"/>
                </a:moveTo>
                <a:lnTo>
                  <a:pt x="2545503" y="5085556"/>
                </a:lnTo>
                <a:lnTo>
                  <a:pt x="2721508" y="5174456"/>
                </a:lnTo>
                <a:lnTo>
                  <a:pt x="3751372" y="4818856"/>
                </a:lnTo>
                <a:lnTo>
                  <a:pt x="3575367" y="4729956"/>
                </a:lnTo>
                <a:close/>
              </a:path>
              <a:path w="13852525" h="11308715">
                <a:moveTo>
                  <a:pt x="7635599" y="4831556"/>
                </a:moveTo>
                <a:lnTo>
                  <a:pt x="7636510" y="5174456"/>
                </a:lnTo>
                <a:lnTo>
                  <a:pt x="10425930" y="5174456"/>
                </a:lnTo>
                <a:lnTo>
                  <a:pt x="10381632" y="5022056"/>
                </a:lnTo>
                <a:lnTo>
                  <a:pt x="7958396" y="5022056"/>
                </a:lnTo>
                <a:lnTo>
                  <a:pt x="7635599" y="4831556"/>
                </a:lnTo>
                <a:close/>
              </a:path>
              <a:path w="13852525" h="11308715">
                <a:moveTo>
                  <a:pt x="5880899" y="4704556"/>
                </a:moveTo>
                <a:lnTo>
                  <a:pt x="6089699" y="5047456"/>
                </a:lnTo>
                <a:lnTo>
                  <a:pt x="6911307" y="5098256"/>
                </a:lnTo>
                <a:lnTo>
                  <a:pt x="6702487" y="4742656"/>
                </a:lnTo>
                <a:lnTo>
                  <a:pt x="5880899" y="4704556"/>
                </a:lnTo>
                <a:close/>
              </a:path>
              <a:path w="13852525" h="11308715">
                <a:moveTo>
                  <a:pt x="5506209" y="4679156"/>
                </a:moveTo>
                <a:lnTo>
                  <a:pt x="4598540" y="4818856"/>
                </a:lnTo>
                <a:lnTo>
                  <a:pt x="4847496" y="5060156"/>
                </a:lnTo>
                <a:lnTo>
                  <a:pt x="5755175" y="4920456"/>
                </a:lnTo>
                <a:lnTo>
                  <a:pt x="5506209" y="4679156"/>
                </a:lnTo>
                <a:close/>
              </a:path>
              <a:path w="13852525" h="11308715">
                <a:moveTo>
                  <a:pt x="7623663" y="4145756"/>
                </a:moveTo>
                <a:lnTo>
                  <a:pt x="7625328" y="4539456"/>
                </a:lnTo>
                <a:lnTo>
                  <a:pt x="8015075" y="4806156"/>
                </a:lnTo>
                <a:lnTo>
                  <a:pt x="7958396" y="5022056"/>
                </a:lnTo>
                <a:lnTo>
                  <a:pt x="10381632" y="5022056"/>
                </a:lnTo>
                <a:lnTo>
                  <a:pt x="10267195" y="4628356"/>
                </a:lnTo>
                <a:lnTo>
                  <a:pt x="9859992" y="4628356"/>
                </a:lnTo>
                <a:lnTo>
                  <a:pt x="9760072" y="4463256"/>
                </a:lnTo>
                <a:lnTo>
                  <a:pt x="8084937" y="4463256"/>
                </a:lnTo>
                <a:lnTo>
                  <a:pt x="7623663" y="4145756"/>
                </a:lnTo>
                <a:close/>
              </a:path>
              <a:path w="13852525" h="11308715">
                <a:moveTo>
                  <a:pt x="6733763" y="4310856"/>
                </a:moveTo>
                <a:lnTo>
                  <a:pt x="6839582" y="4691856"/>
                </a:lnTo>
                <a:lnTo>
                  <a:pt x="7590302" y="4945856"/>
                </a:lnTo>
                <a:lnTo>
                  <a:pt x="7484484" y="4564856"/>
                </a:lnTo>
                <a:lnTo>
                  <a:pt x="6733763" y="4310856"/>
                </a:lnTo>
                <a:close/>
              </a:path>
              <a:path w="13852525" h="11308715">
                <a:moveTo>
                  <a:pt x="13851902" y="3078956"/>
                </a:moveTo>
                <a:lnTo>
                  <a:pt x="13451318" y="3332956"/>
                </a:lnTo>
                <a:lnTo>
                  <a:pt x="13229900" y="4844256"/>
                </a:lnTo>
                <a:lnTo>
                  <a:pt x="13729634" y="4526756"/>
                </a:lnTo>
                <a:lnTo>
                  <a:pt x="13851902" y="3688556"/>
                </a:lnTo>
                <a:lnTo>
                  <a:pt x="13851902" y="3078956"/>
                </a:lnTo>
                <a:close/>
              </a:path>
              <a:path w="13852525" h="11308715">
                <a:moveTo>
                  <a:pt x="2990128" y="4387056"/>
                </a:moveTo>
                <a:lnTo>
                  <a:pt x="1882560" y="4742656"/>
                </a:lnTo>
                <a:lnTo>
                  <a:pt x="1989928" y="4793456"/>
                </a:lnTo>
                <a:lnTo>
                  <a:pt x="3097518" y="4437856"/>
                </a:lnTo>
                <a:lnTo>
                  <a:pt x="2990128" y="4387056"/>
                </a:lnTo>
                <a:close/>
              </a:path>
              <a:path w="13852525" h="11308715">
                <a:moveTo>
                  <a:pt x="11862822" y="4348956"/>
                </a:moveTo>
                <a:lnTo>
                  <a:pt x="11327529" y="4679156"/>
                </a:lnTo>
                <a:lnTo>
                  <a:pt x="11848798" y="4679156"/>
                </a:lnTo>
                <a:lnTo>
                  <a:pt x="11862822" y="4348956"/>
                </a:lnTo>
                <a:close/>
              </a:path>
              <a:path w="13852525" h="11308715">
                <a:moveTo>
                  <a:pt x="10419085" y="3472656"/>
                </a:moveTo>
                <a:lnTo>
                  <a:pt x="9559876" y="3472656"/>
                </a:lnTo>
                <a:lnTo>
                  <a:pt x="10057473" y="4412456"/>
                </a:lnTo>
                <a:lnTo>
                  <a:pt x="9859992" y="4628356"/>
                </a:lnTo>
                <a:lnTo>
                  <a:pt x="10267195" y="4628356"/>
                </a:lnTo>
                <a:lnTo>
                  <a:pt x="10226589" y="4488656"/>
                </a:lnTo>
                <a:lnTo>
                  <a:pt x="10455922" y="4082256"/>
                </a:lnTo>
                <a:lnTo>
                  <a:pt x="11205803" y="4082256"/>
                </a:lnTo>
                <a:lnTo>
                  <a:pt x="11149342" y="3828256"/>
                </a:lnTo>
                <a:lnTo>
                  <a:pt x="10594494" y="3828256"/>
                </a:lnTo>
                <a:lnTo>
                  <a:pt x="10600441" y="3815556"/>
                </a:lnTo>
                <a:lnTo>
                  <a:pt x="10419085" y="3472656"/>
                </a:lnTo>
                <a:close/>
              </a:path>
              <a:path w="13852525" h="11308715">
                <a:moveTo>
                  <a:pt x="5046076" y="4209256"/>
                </a:moveTo>
                <a:lnTo>
                  <a:pt x="4069174" y="4323556"/>
                </a:lnTo>
                <a:lnTo>
                  <a:pt x="4263849" y="4501356"/>
                </a:lnTo>
                <a:lnTo>
                  <a:pt x="5240793" y="4399756"/>
                </a:lnTo>
                <a:lnTo>
                  <a:pt x="5046076" y="4209256"/>
                </a:lnTo>
                <a:close/>
              </a:path>
              <a:path w="13852525" h="11308715">
                <a:moveTo>
                  <a:pt x="5512868" y="4094956"/>
                </a:moveTo>
                <a:lnTo>
                  <a:pt x="5684591" y="4387056"/>
                </a:lnTo>
                <a:lnTo>
                  <a:pt x="6562805" y="4475956"/>
                </a:lnTo>
                <a:lnTo>
                  <a:pt x="6391082" y="4196556"/>
                </a:lnTo>
                <a:lnTo>
                  <a:pt x="5512868" y="4094956"/>
                </a:lnTo>
                <a:close/>
              </a:path>
              <a:path w="13852525" h="11308715">
                <a:moveTo>
                  <a:pt x="7611736" y="3472656"/>
                </a:moveTo>
                <a:lnTo>
                  <a:pt x="7613820" y="3790156"/>
                </a:lnTo>
                <a:lnTo>
                  <a:pt x="8154243" y="4209256"/>
                </a:lnTo>
                <a:lnTo>
                  <a:pt x="8084937" y="4463256"/>
                </a:lnTo>
                <a:lnTo>
                  <a:pt x="9760072" y="4463256"/>
                </a:lnTo>
                <a:lnTo>
                  <a:pt x="9583289" y="4171156"/>
                </a:lnTo>
                <a:lnTo>
                  <a:pt x="9105377" y="4171156"/>
                </a:lnTo>
                <a:lnTo>
                  <a:pt x="8844315" y="3929856"/>
                </a:lnTo>
                <a:lnTo>
                  <a:pt x="8225341" y="3929856"/>
                </a:lnTo>
                <a:lnTo>
                  <a:pt x="7611736" y="3472656"/>
                </a:lnTo>
                <a:close/>
              </a:path>
              <a:path w="13852525" h="11308715">
                <a:moveTo>
                  <a:pt x="2404879" y="4056856"/>
                </a:moveTo>
                <a:lnTo>
                  <a:pt x="1219606" y="4387056"/>
                </a:lnTo>
                <a:lnTo>
                  <a:pt x="1258380" y="4412456"/>
                </a:lnTo>
                <a:lnTo>
                  <a:pt x="2443632" y="4069556"/>
                </a:lnTo>
                <a:lnTo>
                  <a:pt x="2404879" y="4056856"/>
                </a:lnTo>
                <a:close/>
              </a:path>
              <a:path w="13852525" h="11308715">
                <a:moveTo>
                  <a:pt x="11917783" y="2418556"/>
                </a:moveTo>
                <a:lnTo>
                  <a:pt x="11404218" y="2964656"/>
                </a:lnTo>
                <a:lnTo>
                  <a:pt x="11638347" y="4387056"/>
                </a:lnTo>
                <a:lnTo>
                  <a:pt x="12151912" y="3853656"/>
                </a:lnTo>
                <a:lnTo>
                  <a:pt x="11917783" y="2418556"/>
                </a:lnTo>
                <a:close/>
              </a:path>
              <a:path w="13852525" h="11308715">
                <a:moveTo>
                  <a:pt x="6542429" y="3637756"/>
                </a:moveTo>
                <a:lnTo>
                  <a:pt x="6629840" y="3955256"/>
                </a:lnTo>
                <a:lnTo>
                  <a:pt x="7421512" y="4272756"/>
                </a:lnTo>
                <a:lnTo>
                  <a:pt x="7334111" y="3955256"/>
                </a:lnTo>
                <a:lnTo>
                  <a:pt x="6542429" y="3637756"/>
                </a:lnTo>
                <a:close/>
              </a:path>
              <a:path w="13852525" h="11308715">
                <a:moveTo>
                  <a:pt x="8675913" y="2151856"/>
                </a:moveTo>
                <a:lnTo>
                  <a:pt x="8439135" y="3053556"/>
                </a:lnTo>
                <a:lnTo>
                  <a:pt x="9249467" y="3917156"/>
                </a:lnTo>
                <a:lnTo>
                  <a:pt x="9105377" y="4171156"/>
                </a:lnTo>
                <a:lnTo>
                  <a:pt x="9583289" y="4171156"/>
                </a:lnTo>
                <a:lnTo>
                  <a:pt x="9437251" y="3929856"/>
                </a:lnTo>
                <a:lnTo>
                  <a:pt x="9559876" y="3472656"/>
                </a:lnTo>
                <a:lnTo>
                  <a:pt x="10419085" y="3472656"/>
                </a:lnTo>
                <a:lnTo>
                  <a:pt x="10271313" y="3193256"/>
                </a:lnTo>
                <a:lnTo>
                  <a:pt x="9633989" y="3193256"/>
                </a:lnTo>
                <a:lnTo>
                  <a:pt x="9637151" y="3180556"/>
                </a:lnTo>
                <a:lnTo>
                  <a:pt x="8675913" y="2151856"/>
                </a:lnTo>
                <a:close/>
              </a:path>
              <a:path w="13852525" h="11308715">
                <a:moveTo>
                  <a:pt x="4585933" y="3739356"/>
                </a:moveTo>
                <a:lnTo>
                  <a:pt x="3539797" y="3828256"/>
                </a:lnTo>
                <a:lnTo>
                  <a:pt x="3680254" y="3955256"/>
                </a:lnTo>
                <a:lnTo>
                  <a:pt x="4726390" y="3879056"/>
                </a:lnTo>
                <a:lnTo>
                  <a:pt x="4585933" y="3739356"/>
                </a:lnTo>
                <a:close/>
              </a:path>
              <a:path w="13852525" h="11308715">
                <a:moveTo>
                  <a:pt x="8349672" y="3472656"/>
                </a:moveTo>
                <a:lnTo>
                  <a:pt x="8225341" y="3929856"/>
                </a:lnTo>
                <a:lnTo>
                  <a:pt x="8844315" y="3929856"/>
                </a:lnTo>
                <a:lnTo>
                  <a:pt x="8349672" y="3472656"/>
                </a:lnTo>
                <a:close/>
              </a:path>
              <a:path w="13852525" h="11308715">
                <a:moveTo>
                  <a:pt x="5144827" y="3485356"/>
                </a:moveTo>
                <a:lnTo>
                  <a:pt x="5279462" y="3713956"/>
                </a:lnTo>
                <a:lnTo>
                  <a:pt x="6214302" y="3853656"/>
                </a:lnTo>
                <a:lnTo>
                  <a:pt x="6079668" y="3637756"/>
                </a:lnTo>
                <a:lnTo>
                  <a:pt x="5144827" y="3485356"/>
                </a:lnTo>
                <a:close/>
              </a:path>
              <a:path w="13852525" h="11308715">
                <a:moveTo>
                  <a:pt x="11044888" y="3358356"/>
                </a:moveTo>
                <a:lnTo>
                  <a:pt x="10594494" y="3828256"/>
                </a:lnTo>
                <a:lnTo>
                  <a:pt x="11149342" y="3828256"/>
                </a:lnTo>
                <a:lnTo>
                  <a:pt x="11044888" y="3358356"/>
                </a:lnTo>
                <a:close/>
              </a:path>
              <a:path w="13852525" h="11308715">
                <a:moveTo>
                  <a:pt x="7599810" y="2786856"/>
                </a:moveTo>
                <a:lnTo>
                  <a:pt x="7602313" y="3040856"/>
                </a:lnTo>
                <a:lnTo>
                  <a:pt x="8282857" y="3612356"/>
                </a:lnTo>
                <a:lnTo>
                  <a:pt x="8280355" y="3358356"/>
                </a:lnTo>
                <a:lnTo>
                  <a:pt x="7599810" y="2786856"/>
                </a:lnTo>
                <a:close/>
              </a:path>
              <a:path w="13852525" h="11308715">
                <a:moveTo>
                  <a:pt x="6351115" y="2977356"/>
                </a:moveTo>
                <a:lnTo>
                  <a:pt x="6420118" y="3218656"/>
                </a:lnTo>
                <a:lnTo>
                  <a:pt x="7252732" y="3599656"/>
                </a:lnTo>
                <a:lnTo>
                  <a:pt x="7183739" y="3345656"/>
                </a:lnTo>
                <a:lnTo>
                  <a:pt x="6351115" y="2977356"/>
                </a:lnTo>
                <a:close/>
              </a:path>
              <a:path w="13852525" h="11308715">
                <a:moveTo>
                  <a:pt x="12790678" y="1491456"/>
                </a:moveTo>
                <a:lnTo>
                  <a:pt x="12370890" y="1923256"/>
                </a:lnTo>
                <a:lnTo>
                  <a:pt x="12548382" y="3472656"/>
                </a:lnTo>
                <a:lnTo>
                  <a:pt x="12968181" y="3040856"/>
                </a:lnTo>
                <a:lnTo>
                  <a:pt x="12790678" y="1491456"/>
                </a:lnTo>
                <a:close/>
              </a:path>
              <a:path w="13852525" h="11308715">
                <a:moveTo>
                  <a:pt x="10591646" y="1453356"/>
                </a:moveTo>
                <a:lnTo>
                  <a:pt x="10217657" y="2113756"/>
                </a:lnTo>
                <a:lnTo>
                  <a:pt x="10830727" y="3459956"/>
                </a:lnTo>
                <a:lnTo>
                  <a:pt x="11204716" y="2799556"/>
                </a:lnTo>
                <a:lnTo>
                  <a:pt x="10591646" y="1453356"/>
                </a:lnTo>
                <a:close/>
              </a:path>
              <a:path w="13852525" h="11308715">
                <a:moveTo>
                  <a:pt x="4125801" y="3282156"/>
                </a:moveTo>
                <a:lnTo>
                  <a:pt x="3010421" y="3332956"/>
                </a:lnTo>
                <a:lnTo>
                  <a:pt x="3096628" y="3409156"/>
                </a:lnTo>
                <a:lnTo>
                  <a:pt x="4212018" y="3358356"/>
                </a:lnTo>
                <a:lnTo>
                  <a:pt x="4125801" y="3282156"/>
                </a:lnTo>
                <a:close/>
              </a:path>
              <a:path w="13852525" h="11308715">
                <a:moveTo>
                  <a:pt x="4776796" y="2888456"/>
                </a:moveTo>
                <a:lnTo>
                  <a:pt x="4874343" y="3040856"/>
                </a:lnTo>
                <a:lnTo>
                  <a:pt x="5865810" y="3231356"/>
                </a:lnTo>
                <a:lnTo>
                  <a:pt x="5768264" y="3078956"/>
                </a:lnTo>
                <a:lnTo>
                  <a:pt x="4776796" y="2888456"/>
                </a:lnTo>
                <a:close/>
              </a:path>
              <a:path w="13852525" h="11308715">
                <a:moveTo>
                  <a:pt x="9962335" y="2609056"/>
                </a:moveTo>
                <a:lnTo>
                  <a:pt x="9633989" y="3193256"/>
                </a:lnTo>
                <a:lnTo>
                  <a:pt x="10271313" y="3193256"/>
                </a:lnTo>
                <a:lnTo>
                  <a:pt x="9962335" y="2609056"/>
                </a:lnTo>
                <a:close/>
              </a:path>
              <a:path w="13852525" h="11308715">
                <a:moveTo>
                  <a:pt x="7587884" y="2113756"/>
                </a:moveTo>
                <a:lnTo>
                  <a:pt x="7590805" y="2291556"/>
                </a:lnTo>
                <a:lnTo>
                  <a:pt x="8294784" y="2926556"/>
                </a:lnTo>
                <a:lnTo>
                  <a:pt x="8291862" y="2736056"/>
                </a:lnTo>
                <a:lnTo>
                  <a:pt x="7587884" y="2113756"/>
                </a:lnTo>
                <a:close/>
              </a:path>
              <a:path w="13852525" h="11308715">
                <a:moveTo>
                  <a:pt x="6159801" y="2304256"/>
                </a:moveTo>
                <a:lnTo>
                  <a:pt x="6210376" y="2482056"/>
                </a:lnTo>
                <a:lnTo>
                  <a:pt x="7083951" y="2913856"/>
                </a:lnTo>
                <a:lnTo>
                  <a:pt x="7033366" y="2736056"/>
                </a:lnTo>
                <a:lnTo>
                  <a:pt x="6159801" y="2304256"/>
                </a:lnTo>
                <a:close/>
              </a:path>
              <a:path w="13852525" h="11308715">
                <a:moveTo>
                  <a:pt x="3665658" y="2812256"/>
                </a:moveTo>
                <a:lnTo>
                  <a:pt x="2481055" y="2837656"/>
                </a:lnTo>
                <a:lnTo>
                  <a:pt x="2512981" y="2863056"/>
                </a:lnTo>
                <a:lnTo>
                  <a:pt x="3697615" y="2837656"/>
                </a:lnTo>
                <a:lnTo>
                  <a:pt x="3665658" y="2812256"/>
                </a:lnTo>
                <a:close/>
              </a:path>
              <a:path w="13852525" h="11308715">
                <a:moveTo>
                  <a:pt x="9002134" y="843756"/>
                </a:moveTo>
                <a:lnTo>
                  <a:pt x="8802779" y="1605756"/>
                </a:lnTo>
                <a:lnTo>
                  <a:pt x="9774309" y="2761456"/>
                </a:lnTo>
                <a:lnTo>
                  <a:pt x="9973675" y="2012156"/>
                </a:lnTo>
                <a:lnTo>
                  <a:pt x="9002134" y="843756"/>
                </a:lnTo>
                <a:close/>
              </a:path>
              <a:path w="13852525" h="11308715">
                <a:moveTo>
                  <a:pt x="4408755" y="2278856"/>
                </a:moveTo>
                <a:lnTo>
                  <a:pt x="4469235" y="2380456"/>
                </a:lnTo>
                <a:lnTo>
                  <a:pt x="5517318" y="2609056"/>
                </a:lnTo>
                <a:lnTo>
                  <a:pt x="5456849" y="2520156"/>
                </a:lnTo>
                <a:lnTo>
                  <a:pt x="4408755" y="2278856"/>
                </a:lnTo>
                <a:close/>
              </a:path>
              <a:path w="13852525" h="11308715">
                <a:moveTo>
                  <a:pt x="11220946" y="284956"/>
                </a:moveTo>
                <a:lnTo>
                  <a:pt x="10915740" y="843756"/>
                </a:lnTo>
                <a:lnTo>
                  <a:pt x="11503785" y="2316956"/>
                </a:lnTo>
                <a:lnTo>
                  <a:pt x="11808991" y="1770856"/>
                </a:lnTo>
                <a:lnTo>
                  <a:pt x="11220946" y="284956"/>
                </a:lnTo>
                <a:close/>
              </a:path>
              <a:path w="13852525" h="11308715">
                <a:moveTo>
                  <a:pt x="5968477" y="1643856"/>
                </a:moveTo>
                <a:lnTo>
                  <a:pt x="6000644" y="1745456"/>
                </a:lnTo>
                <a:lnTo>
                  <a:pt x="6915171" y="2240756"/>
                </a:lnTo>
                <a:lnTo>
                  <a:pt x="6883015" y="2126456"/>
                </a:lnTo>
                <a:lnTo>
                  <a:pt x="5968477" y="1643856"/>
                </a:lnTo>
                <a:close/>
              </a:path>
              <a:path w="13852525" h="11308715">
                <a:moveTo>
                  <a:pt x="7575968" y="1427956"/>
                </a:moveTo>
                <a:lnTo>
                  <a:pt x="7579298" y="1542256"/>
                </a:lnTo>
                <a:lnTo>
                  <a:pt x="8306699" y="2240756"/>
                </a:lnTo>
                <a:lnTo>
                  <a:pt x="8303370" y="2126456"/>
                </a:lnTo>
                <a:lnTo>
                  <a:pt x="7575968" y="1427956"/>
                </a:lnTo>
                <a:close/>
              </a:path>
              <a:path w="13852525" h="11308715">
                <a:moveTo>
                  <a:pt x="4040735" y="1669256"/>
                </a:moveTo>
                <a:lnTo>
                  <a:pt x="4064096" y="1707356"/>
                </a:lnTo>
                <a:lnTo>
                  <a:pt x="5168826" y="1986756"/>
                </a:lnTo>
                <a:lnTo>
                  <a:pt x="5145445" y="1961356"/>
                </a:lnTo>
                <a:lnTo>
                  <a:pt x="4040735" y="1669256"/>
                </a:lnTo>
                <a:close/>
              </a:path>
              <a:path w="13852525" h="11308715">
                <a:moveTo>
                  <a:pt x="5777164" y="970756"/>
                </a:moveTo>
                <a:lnTo>
                  <a:pt x="5790923" y="1008856"/>
                </a:lnTo>
                <a:lnTo>
                  <a:pt x="6746391" y="1554956"/>
                </a:lnTo>
                <a:lnTo>
                  <a:pt x="6732643" y="1529556"/>
                </a:lnTo>
                <a:lnTo>
                  <a:pt x="5777164" y="970756"/>
                </a:lnTo>
                <a:close/>
              </a:path>
              <a:path w="13852525" h="11308715">
                <a:moveTo>
                  <a:pt x="7564041" y="754856"/>
                </a:moveTo>
                <a:lnTo>
                  <a:pt x="7567790" y="792956"/>
                </a:lnTo>
                <a:lnTo>
                  <a:pt x="8318636" y="1554956"/>
                </a:lnTo>
                <a:lnTo>
                  <a:pt x="8314888" y="1516856"/>
                </a:lnTo>
                <a:lnTo>
                  <a:pt x="7564041" y="754856"/>
                </a:lnTo>
                <a:close/>
              </a:path>
              <a:path w="13852525" h="11308715">
                <a:moveTo>
                  <a:pt x="9684684" y="5556"/>
                </a:moveTo>
                <a:lnTo>
                  <a:pt x="9205378" y="5556"/>
                </a:lnTo>
                <a:lnTo>
                  <a:pt x="9166401" y="157956"/>
                </a:lnTo>
                <a:lnTo>
                  <a:pt x="10148214" y="1453356"/>
                </a:lnTo>
                <a:lnTo>
                  <a:pt x="10310167" y="831056"/>
                </a:lnTo>
                <a:lnTo>
                  <a:pt x="9684684" y="5556"/>
                </a:lnTo>
                <a:close/>
              </a:path>
              <a:path w="13852525" h="11308715">
                <a:moveTo>
                  <a:pt x="12155392" y="5556"/>
                </a:moveTo>
                <a:lnTo>
                  <a:pt x="11769899" y="5556"/>
                </a:lnTo>
                <a:lnTo>
                  <a:pt x="12176843" y="1173956"/>
                </a:lnTo>
                <a:lnTo>
                  <a:pt x="12413266" y="742156"/>
                </a:lnTo>
                <a:lnTo>
                  <a:pt x="12155392" y="5556"/>
                </a:lnTo>
                <a:close/>
              </a:path>
              <a:path w="13852525" h="11308715">
                <a:moveTo>
                  <a:pt x="10558529" y="5556"/>
                </a:moveTo>
                <a:lnTo>
                  <a:pt x="10424416" y="5556"/>
                </a:lnTo>
                <a:lnTo>
                  <a:pt x="10522108" y="145256"/>
                </a:lnTo>
                <a:lnTo>
                  <a:pt x="10558529" y="5556"/>
                </a:lnTo>
                <a:close/>
              </a:path>
            </a:pathLst>
          </a:custGeom>
          <a:solidFill>
            <a:srgbClr val="1A0F5C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D0999-C447-FB95-885F-11AEB8E057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546131-B7BB-A430-1C56-5655E9755FC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411629" y="5893696"/>
            <a:ext cx="2396464" cy="5459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8727FE-405D-4A27-55AD-4A118BF61623}"/>
              </a:ext>
            </a:extLst>
          </p:cNvPr>
          <p:cNvSpPr txBox="1"/>
          <p:nvPr userDrawn="1"/>
        </p:nvSpPr>
        <p:spPr>
          <a:xfrm>
            <a:off x="383907" y="6267664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058ADA7-0FE6-4E57-9CFB-69F55800D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3908" y="4082988"/>
            <a:ext cx="351987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56C104B4-4888-45A4-89E8-FB11A9327527}" type="datetime3">
              <a:rPr lang="en-US" smtClean="0"/>
              <a:t>10 March 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8666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art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89DB572-1BEA-F6CE-5AA8-E2980CD41F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2D29DC9E-0F32-4CC5-8A57-6F047FD124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1000" y="2402155"/>
            <a:ext cx="482400" cy="4826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#</a:t>
            </a:r>
            <a:endParaRPr lang="en-GB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B116856-F0BC-4944-B5E5-80DAC5BCAD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" y="2414855"/>
            <a:ext cx="2943754" cy="457200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4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7D99B4F2-3364-424A-8BD7-EEE0BE410B15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338372" y="2402155"/>
            <a:ext cx="482400" cy="4826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#</a:t>
            </a:r>
            <a:endParaRPr lang="en-GB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3EF1D9E-C3FA-40B4-BE61-216DACCD3DE3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4909872" y="2414855"/>
            <a:ext cx="2943754" cy="457200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4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7" name="Text Placeholder 33">
            <a:extLst>
              <a:ext uri="{FF2B5EF4-FFF2-40B4-BE49-F238E27FC236}">
                <a16:creationId xmlns:a16="http://schemas.microsoft.com/office/drawing/2014/main" id="{6CD580D2-ACCF-451D-AABB-8DF1E53D3B73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295746" y="2402155"/>
            <a:ext cx="482400" cy="4826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#</a:t>
            </a:r>
            <a:endParaRPr lang="en-GB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AC072118-4B94-45EC-AA92-8B824DFF3B6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8867246" y="2414855"/>
            <a:ext cx="2943754" cy="457200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4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4537093-CB2A-43BF-B751-47818D589D4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11956" y="5316638"/>
            <a:ext cx="3484298" cy="838581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6" name="Text Placeholder 33">
            <a:extLst>
              <a:ext uri="{FF2B5EF4-FFF2-40B4-BE49-F238E27FC236}">
                <a16:creationId xmlns:a16="http://schemas.microsoft.com/office/drawing/2014/main" id="{3C16867A-C60E-43B4-B09F-F311F28C58D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1000" y="5075338"/>
            <a:ext cx="482400" cy="4826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#</a:t>
            </a:r>
            <a:endParaRPr lang="en-GB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BEFEFEF0-23A5-4EE1-BC9C-F15C3234DCF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69328" y="5316638"/>
            <a:ext cx="3484298" cy="838581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2" name="Text Placeholder 33">
            <a:extLst>
              <a:ext uri="{FF2B5EF4-FFF2-40B4-BE49-F238E27FC236}">
                <a16:creationId xmlns:a16="http://schemas.microsoft.com/office/drawing/2014/main" id="{DAB87D3B-8786-44FE-8911-3CC50380320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38372" y="5075338"/>
            <a:ext cx="482400" cy="4826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#</a:t>
            </a:r>
            <a:endParaRPr lang="en-GB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2CBD6C4B-7454-4CAA-94A2-346564DBADA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326700" y="5316638"/>
            <a:ext cx="3484298" cy="838581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95F6ACA5-F54D-4926-B176-77EB495C3C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95744" y="5075338"/>
            <a:ext cx="482400" cy="4826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#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86C44-7D06-8B20-4C66-3CD8542D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BB48EF12-FABA-4764-BFE6-5D5C961B2D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5400000" flipH="1">
            <a:off x="3834606" y="3562070"/>
            <a:ext cx="565416" cy="146344"/>
          </a:xfrm>
          <a:prstGeom prst="triangle">
            <a:avLst/>
          </a:prstGeom>
          <a:solidFill>
            <a:srgbClr val="FFDFEA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29DA67F7-9E06-49BD-A8F7-907C889C510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 rot="5400000" flipH="1">
            <a:off x="7791978" y="3562070"/>
            <a:ext cx="565416" cy="146344"/>
          </a:xfrm>
          <a:prstGeom prst="triangle">
            <a:avLst/>
          </a:prstGeom>
          <a:solidFill>
            <a:srgbClr val="FFDFEA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6E9D7CF6-C61D-C157-F604-FB5800EF9F9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1000" y="1749425"/>
            <a:ext cx="11430000" cy="457200"/>
          </a:xfrm>
          <a:prstGeom prst="parallelogram">
            <a:avLst/>
          </a:prstGeom>
          <a:solidFill>
            <a:schemeClr val="bg2"/>
          </a:solidFill>
        </p:spPr>
        <p:txBody>
          <a:bodyPr wrap="none" lIns="0" tIns="45720" rIns="22860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17EAAE0-5069-4A31-0682-7EC7C51222C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19994" y="1749425"/>
            <a:ext cx="11135977" cy="457200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buNone/>
              <a:defRPr sz="1400" b="1" i="0" baseline="0">
                <a:solidFill>
                  <a:schemeClr val="bg1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6271F511-B06F-1719-0FC4-4979A96C55E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81000" y="4482204"/>
            <a:ext cx="11430000" cy="457200"/>
          </a:xfrm>
          <a:prstGeom prst="parallelogram">
            <a:avLst/>
          </a:prstGeom>
          <a:solidFill>
            <a:schemeClr val="bg2"/>
          </a:solidFill>
        </p:spPr>
        <p:txBody>
          <a:bodyPr wrap="none" lIns="0" tIns="45720" rIns="22860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5BF683B-038E-3D3B-FB55-479DB6B0BA1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9994" y="4482204"/>
            <a:ext cx="11135977" cy="457200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buNone/>
              <a:defRPr sz="1400" b="1" i="0" baseline="0">
                <a:solidFill>
                  <a:schemeClr val="bg1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446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cont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C784EB7-0D22-4F5B-5100-1CBED4089E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/>
              <a:t>Optional sub-head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0A51-525B-B866-2342-C7CBBC88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49425"/>
            <a:ext cx="3429809" cy="4410075"/>
          </a:xfrm>
        </p:spPr>
        <p:txBody>
          <a:bodyPr lIns="72000">
            <a:normAutofit/>
          </a:bodyPr>
          <a:lstStyle>
            <a:lvl1pPr marL="0" indent="0">
              <a:buNone/>
              <a:defRPr lang="en-GB" sz="1200" kern="1200" baseline="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lang="en-GB" sz="1200" kern="1200" baseline="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>
              <a:buNone/>
              <a:defRPr lang="en-GB" sz="1200" kern="1200" baseline="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>
              <a:buNone/>
              <a:defRPr lang="en-GB" sz="1200" kern="1200" baseline="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lang="en-US" sz="1200" kern="1200" baseline="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/>
              <a:t>Click to edit Master text styles</a:t>
            </a:r>
          </a:p>
          <a:p>
            <a:pPr marL="4572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/>
              <a:t>Second level</a:t>
            </a:r>
          </a:p>
          <a:p>
            <a:pPr marL="6858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/>
              <a:t>Third level</a:t>
            </a:r>
          </a:p>
          <a:p>
            <a:pPr marL="9144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/>
              <a:t>Fourth level</a:t>
            </a:r>
          </a:p>
          <a:p>
            <a:pPr marL="11430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/>
              <a:t>Fifth level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8D3A63-E32D-AC27-6C75-32269B5E6D8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957819" y="1749425"/>
            <a:ext cx="7853181" cy="4410075"/>
          </a:xfrm>
        </p:spPr>
        <p:txBody>
          <a:bodyPr lIns="7200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3D49C-A884-FC35-712A-3A7F137A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4874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art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770FB51-6B1D-43B0-AAAF-B8BCEABF36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0999" y="1749425"/>
            <a:ext cx="3803483" cy="504000"/>
          </a:xfrm>
          <a:prstGeom prst="chevron">
            <a:avLst>
              <a:gd name="adj" fmla="val 26962"/>
            </a:avLst>
          </a:prstGeom>
          <a:solidFill>
            <a:schemeClr val="bg2"/>
          </a:solidFill>
        </p:spPr>
        <p:txBody>
          <a:bodyPr lIns="90000" tIns="90000" rIns="90000" bIns="90000"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82DA3F1F-56DE-4787-86A2-2B94AD7C77F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194258" y="1749425"/>
            <a:ext cx="3803483" cy="504000"/>
          </a:xfrm>
          <a:prstGeom prst="chevron">
            <a:avLst>
              <a:gd name="adj" fmla="val 26962"/>
            </a:avLst>
          </a:prstGeom>
          <a:solidFill>
            <a:schemeClr val="tx2"/>
          </a:solidFill>
        </p:spPr>
        <p:txBody>
          <a:bodyPr lIns="90000" tIns="90000" rIns="90000" bIns="90000"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3271F74A-8499-4B2F-8285-329F39903DF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07517" y="1749425"/>
            <a:ext cx="3803483" cy="504000"/>
          </a:xfrm>
          <a:prstGeom prst="chevron">
            <a:avLst>
              <a:gd name="adj" fmla="val 26962"/>
            </a:avLst>
          </a:prstGeom>
          <a:solidFill>
            <a:schemeClr val="accent1"/>
          </a:solidFill>
        </p:spPr>
        <p:txBody>
          <a:bodyPr lIns="90000" tIns="90000" rIns="90000" bIns="90000"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447A8-4907-468D-99F0-24075958AA7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80999" y="2417977"/>
            <a:ext cx="3667125" cy="3741523"/>
          </a:xfrm>
        </p:spPr>
        <p:txBody>
          <a:bodyPr lIns="90000" tIns="90000" rIns="90000" bIns="90000"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E4FD5B61-4970-4EDF-A8D3-1142E965C9A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194258" y="2417977"/>
            <a:ext cx="3667125" cy="3741523"/>
          </a:xfrm>
        </p:spPr>
        <p:txBody>
          <a:bodyPr lIns="90000" tIns="90000" rIns="90000" bIns="90000"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73517E32-367A-4F58-B9B2-4BBA9810B22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007517" y="2417977"/>
            <a:ext cx="3667125" cy="3741523"/>
          </a:xfrm>
        </p:spPr>
        <p:txBody>
          <a:bodyPr lIns="90000" tIns="90000" rIns="90000" bIns="90000"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2933A-2DB0-ED61-A572-3A59CD19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0520"/>
            <a:ext cx="11430000" cy="958265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3713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art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770FB51-6B1D-43B0-AAAF-B8BCEABF36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0" y="1749425"/>
            <a:ext cx="2857500" cy="516700"/>
          </a:xfrm>
          <a:prstGeom prst="chevron">
            <a:avLst>
              <a:gd name="adj" fmla="val 26962"/>
            </a:avLst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82DA3F1F-56DE-4787-86A2-2B94AD7C77F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38500" y="1749425"/>
            <a:ext cx="2857500" cy="516700"/>
          </a:xfrm>
          <a:prstGeom prst="chevron">
            <a:avLst>
              <a:gd name="adj" fmla="val 26962"/>
            </a:avLst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3271F74A-8499-4B2F-8285-329F39903DF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0" y="1749425"/>
            <a:ext cx="2857500" cy="516700"/>
          </a:xfrm>
          <a:prstGeom prst="chevron">
            <a:avLst>
              <a:gd name="adj" fmla="val 26962"/>
            </a:avLst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E2F756F-AF03-4556-9289-CDB256A929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53500" y="1749425"/>
            <a:ext cx="2857500" cy="516700"/>
          </a:xfrm>
          <a:prstGeom prst="chevron">
            <a:avLst>
              <a:gd name="adj" fmla="val 26962"/>
            </a:avLst>
          </a:prstGeo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447A8-4907-468D-99F0-24075958AA7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81001" y="2417977"/>
            <a:ext cx="2719388" cy="3741523"/>
          </a:xfrm>
        </p:spPr>
        <p:txBody>
          <a:bodyPr lIns="90000" tIns="90000" rIns="90000" bIns="90000"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E4FD5B61-4970-4EDF-A8D3-1142E965C9A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238501" y="2417977"/>
            <a:ext cx="2719388" cy="3741523"/>
          </a:xfrm>
        </p:spPr>
        <p:txBody>
          <a:bodyPr lIns="90000" tIns="90000" rIns="90000" bIns="90000"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73517E32-367A-4F58-B9B2-4BBA9810B22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96001" y="2417977"/>
            <a:ext cx="2719388" cy="3741523"/>
          </a:xfrm>
        </p:spPr>
        <p:txBody>
          <a:bodyPr lIns="90000" tIns="90000" rIns="90000" bIns="90000"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27CFCDD1-7300-49D4-B6A4-17076059AC6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953500" y="2417977"/>
            <a:ext cx="2719388" cy="3741523"/>
          </a:xfrm>
        </p:spPr>
        <p:txBody>
          <a:bodyPr lIns="90000" tIns="90000" rIns="90000" bIns="90000"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2933A-2DB0-ED61-A572-3A59CD19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2054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art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770FB51-6B1D-43B0-AAAF-B8BCEABF36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0" y="1749425"/>
            <a:ext cx="2271469" cy="504000"/>
          </a:xfrm>
          <a:prstGeom prst="chevron">
            <a:avLst>
              <a:gd name="adj" fmla="val 26962"/>
            </a:avLst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82DA3F1F-56DE-4787-86A2-2B94AD7C77F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70633" y="1749425"/>
            <a:ext cx="2271469" cy="504000"/>
          </a:xfrm>
          <a:prstGeom prst="chevron">
            <a:avLst>
              <a:gd name="adj" fmla="val 26962"/>
            </a:avLst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3271F74A-8499-4B2F-8285-329F39903DF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60266" y="1749425"/>
            <a:ext cx="2271469" cy="504000"/>
          </a:xfrm>
          <a:prstGeom prst="chevron">
            <a:avLst>
              <a:gd name="adj" fmla="val 26962"/>
            </a:avLst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E2F756F-AF03-4556-9289-CDB256A929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49899" y="1749425"/>
            <a:ext cx="2271469" cy="504000"/>
          </a:xfrm>
          <a:prstGeom prst="chevron">
            <a:avLst>
              <a:gd name="adj" fmla="val 26962"/>
            </a:avLst>
          </a:prstGeo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447A8-4907-468D-99F0-24075958AA7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81001" y="2417977"/>
            <a:ext cx="2152649" cy="3741523"/>
          </a:xfrm>
        </p:spPr>
        <p:txBody>
          <a:bodyPr lIns="90000" tIns="90000" rIns="90000" bIns="90000"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E4FD5B61-4970-4EDF-A8D3-1142E965C9A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670633" y="2417977"/>
            <a:ext cx="2152649" cy="3741523"/>
          </a:xfrm>
        </p:spPr>
        <p:txBody>
          <a:bodyPr lIns="90000" tIns="90000" rIns="90000" bIns="90000"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73517E32-367A-4F58-B9B2-4BBA9810B22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960265" y="2417977"/>
            <a:ext cx="2152649" cy="3741523"/>
          </a:xfrm>
        </p:spPr>
        <p:txBody>
          <a:bodyPr lIns="90000" tIns="90000" rIns="90000" bIns="90000"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27CFCDD1-7300-49D4-B6A4-17076059AC6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249897" y="2417977"/>
            <a:ext cx="2152649" cy="3741523"/>
          </a:xfrm>
        </p:spPr>
        <p:txBody>
          <a:bodyPr lIns="90000" tIns="90000" rIns="90000" bIns="90000"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2933A-2DB0-ED61-A572-3A59CD19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38464CEC-1C7A-8E0B-F258-D087CBCFF63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539531" y="1749425"/>
            <a:ext cx="2271469" cy="504000"/>
          </a:xfrm>
          <a:prstGeom prst="chevron">
            <a:avLst>
              <a:gd name="adj" fmla="val 26962"/>
            </a:avLst>
          </a:prstGeom>
          <a:solidFill>
            <a:schemeClr val="accent4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DCB5F0D-C136-0E07-F651-2F5233B7F4F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539531" y="2417977"/>
            <a:ext cx="2152649" cy="3741523"/>
          </a:xfrm>
        </p:spPr>
        <p:txBody>
          <a:bodyPr lIns="90000" tIns="90000" rIns="90000" bIns="90000"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0279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art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770FB51-6B1D-43B0-AAAF-B8BCEABF36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0" y="1749425"/>
            <a:ext cx="1966629" cy="504000"/>
          </a:xfrm>
          <a:prstGeom prst="chevron">
            <a:avLst>
              <a:gd name="adj" fmla="val 26962"/>
            </a:avLst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 b="1" i="0" baseline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82DA3F1F-56DE-4787-86A2-2B94AD7C77F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83135" y="1749425"/>
            <a:ext cx="1966629" cy="504000"/>
          </a:xfrm>
          <a:prstGeom prst="chevron">
            <a:avLst>
              <a:gd name="adj" fmla="val 26962"/>
            </a:avLst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 b="1" i="0" baseline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3271F74A-8499-4B2F-8285-329F39903DF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185270" y="1749425"/>
            <a:ext cx="1966629" cy="504000"/>
          </a:xfrm>
          <a:prstGeom prst="chevron">
            <a:avLst>
              <a:gd name="adj" fmla="val 26962"/>
            </a:avLst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 b="1" i="0" baseline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E2F756F-AF03-4556-9289-CDB256A929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87405" y="1749425"/>
            <a:ext cx="1966629" cy="504000"/>
          </a:xfrm>
          <a:prstGeom prst="chevron">
            <a:avLst>
              <a:gd name="adj" fmla="val 26962"/>
            </a:avLst>
          </a:prstGeo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 b="1" i="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447A8-4907-468D-99F0-24075958AA7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81001" y="2417977"/>
            <a:ext cx="1828800" cy="3741523"/>
          </a:xfrm>
        </p:spPr>
        <p:txBody>
          <a:bodyPr lIns="72000" tIns="72000" rIns="72000" bIns="72000">
            <a:noAutofit/>
          </a:bodyPr>
          <a:lstStyle>
            <a:lvl1pPr marL="180000" indent="-180000">
              <a:defRPr sz="1000" baseline="0"/>
            </a:lvl1pPr>
            <a:lvl2pPr marL="360000" indent="-180000">
              <a:defRPr sz="1000" baseline="0"/>
            </a:lvl2pPr>
            <a:lvl3pPr marL="540000" indent="-180000">
              <a:defRPr sz="1000" baseline="0"/>
            </a:lvl3pPr>
            <a:lvl4pPr marL="720000" indent="-180000">
              <a:defRPr sz="1000" baseline="0"/>
            </a:lvl4pPr>
            <a:lvl5pPr marL="900000" indent="-180000">
              <a:defRPr sz="10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2933A-2DB0-ED61-A572-3A59CD19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38464CEC-1C7A-8E0B-F258-D087CBCFF63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989540" y="1749425"/>
            <a:ext cx="1966629" cy="504000"/>
          </a:xfrm>
          <a:prstGeom prst="chevron">
            <a:avLst>
              <a:gd name="adj" fmla="val 26962"/>
            </a:avLst>
          </a:prstGeom>
          <a:solidFill>
            <a:schemeClr val="accent4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 b="1" i="0" baseline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8640A1-3AA7-1A1B-BD34-F5F0771095E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891677" y="1749425"/>
            <a:ext cx="1966629" cy="504000"/>
          </a:xfrm>
          <a:prstGeom prst="chevron">
            <a:avLst>
              <a:gd name="adj" fmla="val 26962"/>
            </a:avLst>
          </a:prstGeom>
          <a:solidFill>
            <a:schemeClr val="accent5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 b="1" i="0" baseline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9FE6158-DCB2-D7B3-CEEA-A4289F73E29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891677" y="2417977"/>
            <a:ext cx="1828800" cy="3741523"/>
          </a:xfrm>
        </p:spPr>
        <p:txBody>
          <a:bodyPr lIns="72000" tIns="72000" rIns="72000" bIns="72000">
            <a:noAutofit/>
          </a:bodyPr>
          <a:lstStyle>
            <a:lvl1pPr marL="180000" indent="-180000">
              <a:defRPr sz="1000" baseline="0"/>
            </a:lvl1pPr>
            <a:lvl2pPr marL="360000" indent="-180000">
              <a:defRPr sz="1000" baseline="0"/>
            </a:lvl2pPr>
            <a:lvl3pPr marL="540000" indent="-180000">
              <a:defRPr sz="1000" baseline="0"/>
            </a:lvl3pPr>
            <a:lvl4pPr marL="720000" indent="-180000">
              <a:defRPr sz="1000" baseline="0"/>
            </a:lvl4pPr>
            <a:lvl5pPr marL="900000" indent="-180000">
              <a:defRPr sz="10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68B6803-2A05-CA78-5E00-151F31089C4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989541" y="2417977"/>
            <a:ext cx="1828800" cy="3741523"/>
          </a:xfrm>
        </p:spPr>
        <p:txBody>
          <a:bodyPr lIns="72000" tIns="72000" rIns="72000" bIns="72000">
            <a:noAutofit/>
          </a:bodyPr>
          <a:lstStyle>
            <a:lvl1pPr marL="180000" indent="-180000">
              <a:defRPr sz="1000" baseline="0"/>
            </a:lvl1pPr>
            <a:lvl2pPr marL="360000" indent="-180000">
              <a:defRPr sz="1000" baseline="0"/>
            </a:lvl2pPr>
            <a:lvl3pPr marL="540000" indent="-180000">
              <a:defRPr sz="1000" baseline="0"/>
            </a:lvl3pPr>
            <a:lvl4pPr marL="720000" indent="-180000">
              <a:defRPr sz="1000" baseline="0"/>
            </a:lvl4pPr>
            <a:lvl5pPr marL="900000" indent="-180000">
              <a:defRPr sz="10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023E06C-0384-91B3-3759-82771AD5745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087406" y="2417977"/>
            <a:ext cx="1828800" cy="3741523"/>
          </a:xfrm>
        </p:spPr>
        <p:txBody>
          <a:bodyPr lIns="72000" tIns="72000" rIns="72000" bIns="72000">
            <a:noAutofit/>
          </a:bodyPr>
          <a:lstStyle>
            <a:lvl1pPr marL="180000" indent="-180000">
              <a:defRPr sz="1000" baseline="0"/>
            </a:lvl1pPr>
            <a:lvl2pPr marL="360000" indent="-180000">
              <a:defRPr sz="1000" baseline="0"/>
            </a:lvl2pPr>
            <a:lvl3pPr marL="540000" indent="-180000">
              <a:defRPr sz="1000" baseline="0"/>
            </a:lvl3pPr>
            <a:lvl4pPr marL="720000" indent="-180000">
              <a:defRPr sz="1000" baseline="0"/>
            </a:lvl4pPr>
            <a:lvl5pPr marL="900000" indent="-180000">
              <a:defRPr sz="10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FAF9E9C-5A31-0F33-B687-8650F8F134A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185271" y="2417977"/>
            <a:ext cx="1828800" cy="3741523"/>
          </a:xfrm>
        </p:spPr>
        <p:txBody>
          <a:bodyPr lIns="72000" tIns="72000" rIns="72000" bIns="72000">
            <a:noAutofit/>
          </a:bodyPr>
          <a:lstStyle>
            <a:lvl1pPr marL="180000" indent="-180000">
              <a:defRPr sz="1000" baseline="0"/>
            </a:lvl1pPr>
            <a:lvl2pPr marL="360000" indent="-180000">
              <a:defRPr sz="1000" baseline="0"/>
            </a:lvl2pPr>
            <a:lvl3pPr marL="540000" indent="-180000">
              <a:defRPr sz="1000" baseline="0"/>
            </a:lvl3pPr>
            <a:lvl4pPr marL="720000" indent="-180000">
              <a:defRPr sz="1000" baseline="0"/>
            </a:lvl4pPr>
            <a:lvl5pPr marL="900000" indent="-180000">
              <a:defRPr sz="10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1DF44C8-1B8A-6FC8-4267-1E100202D94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283136" y="2417977"/>
            <a:ext cx="1828800" cy="3741523"/>
          </a:xfrm>
        </p:spPr>
        <p:txBody>
          <a:bodyPr lIns="72000" tIns="72000" rIns="72000" bIns="72000">
            <a:noAutofit/>
          </a:bodyPr>
          <a:lstStyle>
            <a:lvl1pPr marL="180000" indent="-180000">
              <a:defRPr sz="1000" baseline="0"/>
            </a:lvl1pPr>
            <a:lvl2pPr marL="360000" indent="-180000">
              <a:defRPr sz="1000" baseline="0"/>
            </a:lvl2pPr>
            <a:lvl3pPr marL="540000" indent="-180000">
              <a:defRPr sz="1000" baseline="0"/>
            </a:lvl3pPr>
            <a:lvl4pPr marL="720000" indent="-180000">
              <a:defRPr sz="1000" baseline="0"/>
            </a:lvl4pPr>
            <a:lvl5pPr marL="900000" indent="-180000">
              <a:defRPr sz="10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3536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D6BD6F-3D42-44DD-B3DF-271B085640E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1000" y="2350632"/>
            <a:ext cx="2743200" cy="806407"/>
          </a:xfrm>
        </p:spPr>
        <p:txBody>
          <a:bodyPr lIns="90000" anchor="ctr">
            <a:noAutofit/>
          </a:bodyPr>
          <a:lstStyle>
            <a:lvl1pPr>
              <a:defRPr lang="en-GB" sz="1200" b="1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AE43DB4-051C-4304-9631-9084EA035E8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210262" y="2350632"/>
            <a:ext cx="8472803" cy="806407"/>
          </a:xfrm>
        </p:spPr>
        <p:txBody>
          <a:bodyPr lIns="90000" anchor="ctr">
            <a:noAutofit/>
          </a:bodyPr>
          <a:lstStyle>
            <a:lvl1pPr marL="228600" indent="-228600">
              <a:defRPr lang="en-GB" sz="1200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>
              <a:defRPr/>
            </a:lvl2pPr>
            <a:lvl3pPr marL="228600" indent="-228600">
              <a:defRPr/>
            </a:lvl3pPr>
            <a:lvl4pPr marL="228600" indent="-228600">
              <a:defRPr/>
            </a:lvl4pPr>
            <a:lvl5pPr marL="228600" indent="-228600"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90544517-A048-40DF-932A-B75E18619A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81000" y="3351453"/>
            <a:ext cx="2743200" cy="806407"/>
          </a:xfrm>
        </p:spPr>
        <p:txBody>
          <a:bodyPr lIns="90000" anchor="ctr">
            <a:noAutofit/>
          </a:bodyPr>
          <a:lstStyle>
            <a:lvl1pPr>
              <a:defRPr lang="en-GB" sz="1200" b="1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9347B8D2-A3BC-46D3-B7D9-A5AB1CA5E6F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210262" y="3351453"/>
            <a:ext cx="8472803" cy="806407"/>
          </a:xfrm>
        </p:spPr>
        <p:txBody>
          <a:bodyPr lIns="90000" anchor="ctr">
            <a:noAutofit/>
          </a:bodyPr>
          <a:lstStyle>
            <a:lvl1pPr marL="228600" indent="-228600">
              <a:defRPr lang="en-GB" sz="1200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>
              <a:defRPr/>
            </a:lvl2pPr>
            <a:lvl3pPr marL="228600" indent="-228600">
              <a:defRPr/>
            </a:lvl3pPr>
            <a:lvl4pPr marL="228600" indent="-228600">
              <a:defRPr/>
            </a:lvl4pPr>
            <a:lvl5pPr marL="228600" indent="-228600"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C0B73FD-94B8-46D0-A27E-A927E824AF7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81000" y="4352274"/>
            <a:ext cx="2743200" cy="806407"/>
          </a:xfrm>
        </p:spPr>
        <p:txBody>
          <a:bodyPr lIns="90000" anchor="ctr">
            <a:noAutofit/>
          </a:bodyPr>
          <a:lstStyle>
            <a:lvl1pPr>
              <a:defRPr lang="en-GB" sz="1200" b="1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3C71A331-AA90-4DD1-A4A6-8BB65ADFF2C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210262" y="4352274"/>
            <a:ext cx="8472803" cy="806407"/>
          </a:xfrm>
        </p:spPr>
        <p:txBody>
          <a:bodyPr lIns="90000" anchor="ctr">
            <a:noAutofit/>
          </a:bodyPr>
          <a:lstStyle>
            <a:lvl1pPr marL="228600" indent="-228600">
              <a:defRPr lang="en-GB" sz="1200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>
              <a:defRPr/>
            </a:lvl2pPr>
            <a:lvl3pPr marL="228600" indent="-228600">
              <a:defRPr/>
            </a:lvl3pPr>
            <a:lvl4pPr marL="228600" indent="-228600">
              <a:defRPr/>
            </a:lvl4pPr>
            <a:lvl5pPr marL="228600" indent="-228600"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A14452FE-099F-4196-9B11-FB7762D34F2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81000" y="5353093"/>
            <a:ext cx="2743200" cy="806407"/>
          </a:xfrm>
        </p:spPr>
        <p:txBody>
          <a:bodyPr lIns="90000" anchor="ctr">
            <a:noAutofit/>
          </a:bodyPr>
          <a:lstStyle>
            <a:lvl1pPr>
              <a:defRPr lang="en-GB" sz="1200" b="1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AEA2D9F8-B0E3-41C4-8EFC-C18EDA4454F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210262" y="5353093"/>
            <a:ext cx="8472803" cy="806407"/>
          </a:xfrm>
        </p:spPr>
        <p:txBody>
          <a:bodyPr lIns="90000" anchor="ctr">
            <a:noAutofit/>
          </a:bodyPr>
          <a:lstStyle>
            <a:lvl1pPr marL="228600" indent="-228600">
              <a:defRPr lang="en-GB" sz="1200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>
              <a:defRPr/>
            </a:lvl2pPr>
            <a:lvl3pPr marL="228600" indent="-228600">
              <a:defRPr/>
            </a:lvl3pPr>
            <a:lvl4pPr marL="228600" indent="-228600">
              <a:defRPr/>
            </a:lvl4pPr>
            <a:lvl5pPr marL="228600" indent="-228600"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A6A895-2040-4C3E-9A1B-8C415045D378}"/>
              </a:ext>
            </a:extLst>
          </p:cNvPr>
          <p:cNvCxnSpPr>
            <a:cxnSpLocks/>
          </p:cNvCxnSpPr>
          <p:nvPr userDrawn="1"/>
        </p:nvCxnSpPr>
        <p:spPr>
          <a:xfrm>
            <a:off x="381000" y="3254246"/>
            <a:ext cx="1143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BF287A-0B2E-4BAB-B9FC-B2A7EB6D6166}"/>
              </a:ext>
            </a:extLst>
          </p:cNvPr>
          <p:cNvCxnSpPr>
            <a:cxnSpLocks/>
          </p:cNvCxnSpPr>
          <p:nvPr userDrawn="1"/>
        </p:nvCxnSpPr>
        <p:spPr>
          <a:xfrm>
            <a:off x="381000" y="4255067"/>
            <a:ext cx="1143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B68DB3D-437D-438E-8167-4A133275C366}"/>
              </a:ext>
            </a:extLst>
          </p:cNvPr>
          <p:cNvCxnSpPr>
            <a:cxnSpLocks/>
          </p:cNvCxnSpPr>
          <p:nvPr userDrawn="1"/>
        </p:nvCxnSpPr>
        <p:spPr>
          <a:xfrm>
            <a:off x="381000" y="5255888"/>
            <a:ext cx="1143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E31A0D-2EED-DF92-2B80-3CF38A89A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B7820746-DCA6-3F9A-E3B3-FEB9F7347C3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1000" y="1749425"/>
            <a:ext cx="2880000" cy="504000"/>
          </a:xfrm>
          <a:prstGeom prst="parallelogram">
            <a:avLst/>
          </a:prstGeom>
          <a:solidFill>
            <a:schemeClr val="bg2"/>
          </a:solidFill>
        </p:spPr>
        <p:txBody>
          <a:bodyPr wrap="none" lIns="0" tIns="45720" rIns="22860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6EEF0640-51B7-331B-C0BA-9E9AD074713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210262" y="1749425"/>
            <a:ext cx="8600738" cy="504000"/>
          </a:xfrm>
          <a:prstGeom prst="parallelogram">
            <a:avLst/>
          </a:prstGeom>
          <a:solidFill>
            <a:schemeClr val="bg2"/>
          </a:solidFill>
        </p:spPr>
        <p:txBody>
          <a:bodyPr wrap="none" lIns="0" tIns="45720" rIns="22860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342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E1AA924-420F-3F2E-AD54-8F437A89B1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749425"/>
            <a:ext cx="3686175" cy="504000"/>
          </a:xfrm>
          <a:prstGeom prst="parallelogram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/>
              <a:t>Example copy</a:t>
            </a:r>
            <a:endParaRPr lang="en-US"/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07DFCC3D-79B1-B2C2-E5FE-DBB8CCD7D5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52912" y="1749425"/>
            <a:ext cx="3686175" cy="504000"/>
          </a:xfrm>
          <a:prstGeom prst="parallelogram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/>
              <a:t>Example copy</a:t>
            </a:r>
            <a:endParaRPr lang="en-US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79B55756-003A-46FE-BC73-669E725E11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4825" y="1749425"/>
            <a:ext cx="3686175" cy="504000"/>
          </a:xfrm>
          <a:prstGeom prst="parallelogram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/>
              <a:t>Example copy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8CB7F-C49D-47F1-87E2-FE511F8332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0" y="2417977"/>
            <a:ext cx="3541321" cy="3741523"/>
          </a:xfrm>
        </p:spPr>
        <p:txBody>
          <a:bodyPr lIns="90000" tIns="90000" rIns="90000" bIns="90000">
            <a:no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7DB576C-7497-43FD-8CA9-9BB41AA9146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52912" y="2417977"/>
            <a:ext cx="3541321" cy="3741523"/>
          </a:xfrm>
        </p:spPr>
        <p:txBody>
          <a:bodyPr lIns="90000" tIns="90000" rIns="90000" bIns="90000">
            <a:no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5D5D8F4-49EB-4ED6-A86D-7ACD625444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24825" y="2417977"/>
            <a:ext cx="3541321" cy="3741523"/>
          </a:xfrm>
        </p:spPr>
        <p:txBody>
          <a:bodyPr lIns="90000" tIns="90000" rIns="90000" bIns="90000">
            <a:no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3CAFF-F64F-99F3-1C15-2943F43B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7624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three par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/>
              <a:t>Optional sub-head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178B9-9CAB-4111-AFE4-FCD91FCB342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1000" y="1755073"/>
            <a:ext cx="3749261" cy="595140"/>
          </a:xfrm>
          <a:prstGeom prst="homePlate">
            <a:avLst>
              <a:gd name="adj" fmla="val 27594"/>
            </a:avLst>
          </a:prstGeom>
          <a:solidFill>
            <a:schemeClr val="bg2"/>
          </a:solidFill>
          <a:ln w="3175">
            <a:noFill/>
          </a:ln>
        </p:spPr>
        <p:txBody>
          <a:bodyPr lIns="64008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43C7D5-1AE2-4969-8D61-6E81FFDA49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9565" y="1813638"/>
            <a:ext cx="478010" cy="478010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bg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C12ACDB-7F6E-4D69-AC7C-B8CB4866B41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221370" y="1755073"/>
            <a:ext cx="3749261" cy="595140"/>
          </a:xfrm>
          <a:prstGeom prst="homePlate">
            <a:avLst>
              <a:gd name="adj" fmla="val 27594"/>
            </a:avLst>
          </a:prstGeom>
          <a:solidFill>
            <a:schemeClr val="tx2"/>
          </a:solidFill>
          <a:ln w="3175">
            <a:noFill/>
          </a:ln>
        </p:spPr>
        <p:txBody>
          <a:bodyPr lIns="64008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382F72FC-E817-4134-991D-E5C6F62508B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9935" y="1813638"/>
            <a:ext cx="478010" cy="478010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tx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718546A-E34E-48A7-97E3-DA30E04D45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061739" y="1755073"/>
            <a:ext cx="3749261" cy="595140"/>
          </a:xfrm>
          <a:prstGeom prst="homePlate">
            <a:avLst>
              <a:gd name="adj" fmla="val 27594"/>
            </a:avLst>
          </a:prstGeom>
          <a:solidFill>
            <a:schemeClr val="accent1"/>
          </a:solidFill>
          <a:ln w="3175">
            <a:noFill/>
          </a:ln>
        </p:spPr>
        <p:txBody>
          <a:bodyPr lIns="64008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C416119A-9667-46B0-9AAA-E60DFF5910E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20304" y="1813638"/>
            <a:ext cx="478010" cy="478010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accent1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8CB7F-C49D-47F1-87E2-FE511F8332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0" y="2417977"/>
            <a:ext cx="3578493" cy="3741523"/>
          </a:xfrm>
        </p:spPr>
        <p:txBody>
          <a:bodyPr lIns="90000">
            <a:no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7DB576C-7497-43FD-8CA9-9BB41AA9146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21370" y="2417977"/>
            <a:ext cx="3578493" cy="3741523"/>
          </a:xfrm>
        </p:spPr>
        <p:txBody>
          <a:bodyPr lIns="90000">
            <a:no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5D5D8F4-49EB-4ED6-A86D-7ACD625444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61739" y="2417977"/>
            <a:ext cx="3578493" cy="3741523"/>
          </a:xfrm>
        </p:spPr>
        <p:txBody>
          <a:bodyPr lIns="90000">
            <a:no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72E33-86F4-7F47-E721-D74AD614F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8515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 three parts v3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52CABD9-F1FB-1BB2-1626-0C1DFA7770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Optional sub-head</a:t>
            </a:r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89613993-9D9F-5289-7DF2-83E3549E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B318FCF-7489-8375-35A6-A98945A34F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0" y="3235895"/>
            <a:ext cx="3461353" cy="2923605"/>
          </a:xfrm>
        </p:spPr>
        <p:txBody>
          <a:bodyPr lIns="90000" tIns="90000" rIns="90000" bIns="9000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0EB2423-B41D-3C94-04F2-9092D0613BB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52914" y="3235895"/>
            <a:ext cx="3461353" cy="2923605"/>
          </a:xfrm>
        </p:spPr>
        <p:txBody>
          <a:bodyPr lIns="90000" tIns="90000" rIns="90000" bIns="9000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8B6DF26C-F1B7-F178-5867-9BC9A16A668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24829" y="3235895"/>
            <a:ext cx="3461353" cy="2923605"/>
          </a:xfrm>
        </p:spPr>
        <p:txBody>
          <a:bodyPr lIns="90000" tIns="90000" rIns="90000" bIns="9000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C52984A1-1010-4A2E-A163-00FE56218E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10800000" flipH="1">
            <a:off x="968676" y="2955299"/>
            <a:ext cx="2286000" cy="13586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1C2A04E1-F1A7-4E26-B64E-64699EDF58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 rot="10800000" flipH="1">
            <a:off x="4840591" y="2955299"/>
            <a:ext cx="2286000" cy="13586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12" name="Text Placeholder 33">
            <a:extLst>
              <a:ext uri="{FF2B5EF4-FFF2-40B4-BE49-F238E27FC236}">
                <a16:creationId xmlns:a16="http://schemas.microsoft.com/office/drawing/2014/main" id="{C13C4474-FFB3-4752-8C38-E108CE01360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 rot="10800000" flipH="1">
            <a:off x="8712505" y="2955299"/>
            <a:ext cx="2286000" cy="13586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97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4">
    <p:bg>
      <p:bgPr>
        <a:gradFill>
          <a:gsLst>
            <a:gs pos="0">
              <a:schemeClr val="bg2"/>
            </a:gs>
            <a:gs pos="100000">
              <a:schemeClr val="accent4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643127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AE8EB3F-06DA-9660-72EB-9FC6330A4F34}"/>
              </a:ext>
            </a:extLst>
          </p:cNvPr>
          <p:cNvSpPr/>
          <p:nvPr userDrawn="1"/>
        </p:nvSpPr>
        <p:spPr>
          <a:xfrm>
            <a:off x="3791345" y="1"/>
            <a:ext cx="8400655" cy="6858000"/>
          </a:xfrm>
          <a:custGeom>
            <a:avLst/>
            <a:gdLst/>
            <a:ahLst/>
            <a:cxnLst/>
            <a:rect l="l" t="t" r="r" b="b"/>
            <a:pathLst>
              <a:path w="13852525" h="11308715">
                <a:moveTo>
                  <a:pt x="13663594" y="541274"/>
                </a:moveTo>
                <a:lnTo>
                  <a:pt x="13337552" y="886374"/>
                </a:lnTo>
                <a:lnTo>
                  <a:pt x="13458406" y="2559160"/>
                </a:lnTo>
                <a:lnTo>
                  <a:pt x="13784438" y="2214071"/>
                </a:lnTo>
                <a:lnTo>
                  <a:pt x="13663594" y="541274"/>
                </a:lnTo>
                <a:close/>
              </a:path>
              <a:path w="13852525" h="11308715">
                <a:moveTo>
                  <a:pt x="12862427" y="0"/>
                </a:moveTo>
                <a:lnTo>
                  <a:pt x="12842864" y="0"/>
                </a:lnTo>
                <a:lnTo>
                  <a:pt x="12849922" y="22955"/>
                </a:lnTo>
                <a:lnTo>
                  <a:pt x="12862427" y="0"/>
                </a:lnTo>
                <a:close/>
              </a:path>
              <a:path w="13852525" h="11308715">
                <a:moveTo>
                  <a:pt x="1356744" y="11181556"/>
                </a:moveTo>
                <a:lnTo>
                  <a:pt x="1317802" y="11206956"/>
                </a:lnTo>
                <a:lnTo>
                  <a:pt x="1288384" y="11308556"/>
                </a:lnTo>
                <a:lnTo>
                  <a:pt x="1318869" y="11308556"/>
                </a:lnTo>
                <a:lnTo>
                  <a:pt x="1356744" y="11181556"/>
                </a:lnTo>
                <a:close/>
              </a:path>
              <a:path w="13852525" h="11308715">
                <a:moveTo>
                  <a:pt x="2108543" y="10737056"/>
                </a:moveTo>
                <a:lnTo>
                  <a:pt x="1991771" y="10813256"/>
                </a:lnTo>
                <a:lnTo>
                  <a:pt x="1863059" y="11308556"/>
                </a:lnTo>
                <a:lnTo>
                  <a:pt x="1960085" y="11308556"/>
                </a:lnTo>
                <a:lnTo>
                  <a:pt x="2108543" y="10737056"/>
                </a:lnTo>
                <a:close/>
              </a:path>
              <a:path w="13852525" h="11308715">
                <a:moveTo>
                  <a:pt x="2860321" y="10292556"/>
                </a:moveTo>
                <a:lnTo>
                  <a:pt x="2665698" y="10419556"/>
                </a:lnTo>
                <a:lnTo>
                  <a:pt x="2464479" y="11308556"/>
                </a:lnTo>
                <a:lnTo>
                  <a:pt x="2631287" y="11308556"/>
                </a:lnTo>
                <a:lnTo>
                  <a:pt x="2860321" y="10292556"/>
                </a:lnTo>
                <a:close/>
              </a:path>
              <a:path w="13852525" h="11308715">
                <a:moveTo>
                  <a:pt x="4206856" y="10991056"/>
                </a:moveTo>
                <a:lnTo>
                  <a:pt x="3978528" y="11232356"/>
                </a:lnTo>
                <a:lnTo>
                  <a:pt x="3984302" y="11308556"/>
                </a:lnTo>
                <a:lnTo>
                  <a:pt x="4230674" y="11308556"/>
                </a:lnTo>
                <a:lnTo>
                  <a:pt x="4206856" y="10991056"/>
                </a:lnTo>
                <a:close/>
              </a:path>
              <a:path w="13852525" h="11308715">
                <a:moveTo>
                  <a:pt x="4844187" y="10356056"/>
                </a:moveTo>
                <a:lnTo>
                  <a:pt x="4550207" y="10660856"/>
                </a:lnTo>
                <a:lnTo>
                  <a:pt x="4626194" y="11308556"/>
                </a:lnTo>
                <a:lnTo>
                  <a:pt x="4956321" y="11308556"/>
                </a:lnTo>
                <a:lnTo>
                  <a:pt x="4844187" y="10356056"/>
                </a:lnTo>
                <a:close/>
              </a:path>
              <a:path w="13852525" h="11308715">
                <a:moveTo>
                  <a:pt x="5579023" y="11168856"/>
                </a:moveTo>
                <a:lnTo>
                  <a:pt x="5495758" y="11308556"/>
                </a:lnTo>
                <a:lnTo>
                  <a:pt x="5639011" y="11308556"/>
                </a:lnTo>
                <a:lnTo>
                  <a:pt x="5579023" y="11168856"/>
                </a:lnTo>
                <a:close/>
              </a:path>
              <a:path w="13852525" h="11308715">
                <a:moveTo>
                  <a:pt x="6049721" y="10356056"/>
                </a:moveTo>
                <a:lnTo>
                  <a:pt x="5788221" y="10825956"/>
                </a:lnTo>
                <a:lnTo>
                  <a:pt x="6010322" y="11308556"/>
                </a:lnTo>
                <a:lnTo>
                  <a:pt x="6481959" y="11308556"/>
                </a:lnTo>
                <a:lnTo>
                  <a:pt x="6049721" y="10356056"/>
                </a:lnTo>
                <a:close/>
              </a:path>
              <a:path w="13852525" h="11308715">
                <a:moveTo>
                  <a:pt x="6792159" y="10851356"/>
                </a:moveTo>
                <a:lnTo>
                  <a:pt x="6670546" y="11308556"/>
                </a:lnTo>
                <a:lnTo>
                  <a:pt x="7184035" y="11308556"/>
                </a:lnTo>
                <a:lnTo>
                  <a:pt x="6792159" y="10851356"/>
                </a:lnTo>
                <a:close/>
              </a:path>
              <a:path w="13852525" h="11308715">
                <a:moveTo>
                  <a:pt x="7666782" y="11130756"/>
                </a:moveTo>
                <a:lnTo>
                  <a:pt x="7667177" y="11308556"/>
                </a:lnTo>
                <a:lnTo>
                  <a:pt x="7938091" y="11308556"/>
                </a:lnTo>
                <a:lnTo>
                  <a:pt x="7666782" y="11130756"/>
                </a:lnTo>
                <a:close/>
              </a:path>
              <a:path w="13852525" h="11308715">
                <a:moveTo>
                  <a:pt x="9478281" y="10813256"/>
                </a:moveTo>
                <a:lnTo>
                  <a:pt x="7686195" y="10813256"/>
                </a:lnTo>
                <a:lnTo>
                  <a:pt x="8511158" y="11308556"/>
                </a:lnTo>
                <a:lnTo>
                  <a:pt x="8554593" y="11308556"/>
                </a:lnTo>
                <a:lnTo>
                  <a:pt x="8554315" y="10851356"/>
                </a:lnTo>
                <a:lnTo>
                  <a:pt x="9488564" y="10851356"/>
                </a:lnTo>
                <a:lnTo>
                  <a:pt x="9478281" y="10813256"/>
                </a:lnTo>
                <a:close/>
              </a:path>
              <a:path w="13852525" h="11308715">
                <a:moveTo>
                  <a:pt x="8619486" y="11168856"/>
                </a:moveTo>
                <a:lnTo>
                  <a:pt x="8658631" y="11308556"/>
                </a:lnTo>
                <a:lnTo>
                  <a:pt x="9042097" y="11308556"/>
                </a:lnTo>
                <a:lnTo>
                  <a:pt x="8619486" y="11168856"/>
                </a:lnTo>
                <a:close/>
              </a:path>
              <a:path w="13852525" h="11308715">
                <a:moveTo>
                  <a:pt x="9587425" y="10952956"/>
                </a:moveTo>
                <a:lnTo>
                  <a:pt x="9799117" y="11308556"/>
                </a:lnTo>
                <a:lnTo>
                  <a:pt x="10926641" y="11308556"/>
                </a:lnTo>
                <a:lnTo>
                  <a:pt x="10757923" y="11029156"/>
                </a:lnTo>
                <a:lnTo>
                  <a:pt x="9587425" y="10952956"/>
                </a:lnTo>
                <a:close/>
              </a:path>
              <a:path w="13852525" h="11308715">
                <a:moveTo>
                  <a:pt x="12527880" y="11029156"/>
                </a:moveTo>
                <a:lnTo>
                  <a:pt x="11234160" y="11219656"/>
                </a:lnTo>
                <a:lnTo>
                  <a:pt x="11329752" y="11308556"/>
                </a:lnTo>
                <a:lnTo>
                  <a:pt x="12829487" y="11308556"/>
                </a:lnTo>
                <a:lnTo>
                  <a:pt x="12527880" y="11029156"/>
                </a:lnTo>
                <a:close/>
              </a:path>
              <a:path w="13852525" h="11308715">
                <a:moveTo>
                  <a:pt x="7638137" y="10546556"/>
                </a:moveTo>
                <a:lnTo>
                  <a:pt x="6890020" y="10546556"/>
                </a:lnTo>
                <a:lnTo>
                  <a:pt x="6887821" y="10559256"/>
                </a:lnTo>
                <a:lnTo>
                  <a:pt x="7563947" y="11270456"/>
                </a:lnTo>
                <a:lnTo>
                  <a:pt x="7686195" y="10813256"/>
                </a:lnTo>
                <a:lnTo>
                  <a:pt x="9478281" y="10813256"/>
                </a:lnTo>
                <a:lnTo>
                  <a:pt x="9437147" y="10660856"/>
                </a:lnTo>
                <a:lnTo>
                  <a:pt x="10524376" y="10660856"/>
                </a:lnTo>
                <a:lnTo>
                  <a:pt x="10516980" y="10648156"/>
                </a:lnTo>
                <a:lnTo>
                  <a:pt x="8499343" y="10648156"/>
                </a:lnTo>
                <a:lnTo>
                  <a:pt x="8414694" y="10597356"/>
                </a:lnTo>
                <a:lnTo>
                  <a:pt x="7686069" y="10597356"/>
                </a:lnTo>
                <a:lnTo>
                  <a:pt x="7638137" y="10546556"/>
                </a:lnTo>
                <a:close/>
              </a:path>
              <a:path w="13852525" h="11308715">
                <a:moveTo>
                  <a:pt x="3612099" y="9848056"/>
                </a:moveTo>
                <a:lnTo>
                  <a:pt x="3339678" y="10013156"/>
                </a:lnTo>
                <a:lnTo>
                  <a:pt x="3128616" y="11143456"/>
                </a:lnTo>
                <a:lnTo>
                  <a:pt x="3401069" y="10978356"/>
                </a:lnTo>
                <a:lnTo>
                  <a:pt x="3612099" y="9848056"/>
                </a:lnTo>
                <a:close/>
              </a:path>
              <a:path w="13852525" h="11308715">
                <a:moveTo>
                  <a:pt x="9488564" y="10851356"/>
                </a:moveTo>
                <a:lnTo>
                  <a:pt x="8556681" y="10851356"/>
                </a:lnTo>
                <a:lnTo>
                  <a:pt x="9567405" y="11143456"/>
                </a:lnTo>
                <a:lnTo>
                  <a:pt x="9488564" y="10851356"/>
                </a:lnTo>
                <a:close/>
              </a:path>
              <a:path w="13852525" h="11308715">
                <a:moveTo>
                  <a:pt x="5481518" y="9708356"/>
                </a:moveTo>
                <a:lnTo>
                  <a:pt x="5121885" y="10089356"/>
                </a:lnTo>
                <a:lnTo>
                  <a:pt x="5288310" y="11092656"/>
                </a:lnTo>
                <a:lnTo>
                  <a:pt x="5647953" y="10711656"/>
                </a:lnTo>
                <a:lnTo>
                  <a:pt x="5481518" y="9708356"/>
                </a:lnTo>
                <a:close/>
              </a:path>
              <a:path w="13852525" h="11308715">
                <a:moveTo>
                  <a:pt x="13851902" y="10571956"/>
                </a:moveTo>
                <a:lnTo>
                  <a:pt x="13158437" y="10838656"/>
                </a:lnTo>
                <a:lnTo>
                  <a:pt x="13506593" y="11029156"/>
                </a:lnTo>
                <a:lnTo>
                  <a:pt x="13851902" y="10889456"/>
                </a:lnTo>
                <a:lnTo>
                  <a:pt x="13851902" y="10571956"/>
                </a:lnTo>
                <a:close/>
              </a:path>
              <a:path w="13852525" h="11308715">
                <a:moveTo>
                  <a:pt x="6806761" y="10102056"/>
                </a:moveTo>
                <a:lnTo>
                  <a:pt x="6214962" y="10102056"/>
                </a:lnTo>
                <a:lnTo>
                  <a:pt x="6210816" y="10114756"/>
                </a:lnTo>
                <a:lnTo>
                  <a:pt x="6660446" y="10965656"/>
                </a:lnTo>
                <a:lnTo>
                  <a:pt x="6890020" y="10546556"/>
                </a:lnTo>
                <a:lnTo>
                  <a:pt x="7638137" y="10546556"/>
                </a:lnTo>
                <a:lnTo>
                  <a:pt x="7458393" y="10356056"/>
                </a:lnTo>
                <a:lnTo>
                  <a:pt x="6941610" y="10356056"/>
                </a:lnTo>
                <a:lnTo>
                  <a:pt x="6806761" y="10102056"/>
                </a:lnTo>
                <a:close/>
              </a:path>
              <a:path w="13852525" h="11308715">
                <a:moveTo>
                  <a:pt x="11697937" y="10241756"/>
                </a:moveTo>
                <a:lnTo>
                  <a:pt x="10502769" y="10483056"/>
                </a:lnTo>
                <a:lnTo>
                  <a:pt x="10933949" y="10902156"/>
                </a:lnTo>
                <a:lnTo>
                  <a:pt x="12129107" y="10660856"/>
                </a:lnTo>
                <a:lnTo>
                  <a:pt x="11697937" y="10241756"/>
                </a:lnTo>
                <a:close/>
              </a:path>
              <a:path w="13852525" h="11308715">
                <a:moveTo>
                  <a:pt x="4363898" y="9390856"/>
                </a:moveTo>
                <a:lnTo>
                  <a:pt x="4013595" y="9619456"/>
                </a:lnTo>
                <a:lnTo>
                  <a:pt x="3860447" y="10673556"/>
                </a:lnTo>
                <a:lnTo>
                  <a:pt x="4210719" y="10457656"/>
                </a:lnTo>
                <a:lnTo>
                  <a:pt x="4363898" y="9390856"/>
                </a:lnTo>
                <a:close/>
              </a:path>
              <a:path w="13852525" h="11308715">
                <a:moveTo>
                  <a:pt x="10524376" y="10660856"/>
                </a:moveTo>
                <a:lnTo>
                  <a:pt x="9441827" y="10660856"/>
                </a:lnTo>
                <a:lnTo>
                  <a:pt x="10531773" y="10673556"/>
                </a:lnTo>
                <a:lnTo>
                  <a:pt x="10524376" y="10660856"/>
                </a:lnTo>
                <a:close/>
              </a:path>
              <a:path w="13852525" h="11308715">
                <a:moveTo>
                  <a:pt x="9253203" y="10025856"/>
                </a:moveTo>
                <a:lnTo>
                  <a:pt x="7875927" y="10025856"/>
                </a:lnTo>
                <a:lnTo>
                  <a:pt x="8408372" y="10305256"/>
                </a:lnTo>
                <a:lnTo>
                  <a:pt x="8499343" y="10648156"/>
                </a:lnTo>
                <a:lnTo>
                  <a:pt x="10516980" y="10648156"/>
                </a:lnTo>
                <a:lnTo>
                  <a:pt x="10413427" y="10470356"/>
                </a:lnTo>
                <a:lnTo>
                  <a:pt x="9327893" y="10470356"/>
                </a:lnTo>
                <a:lnTo>
                  <a:pt x="8539708" y="10241756"/>
                </a:lnTo>
                <a:lnTo>
                  <a:pt x="8539834" y="10038556"/>
                </a:lnTo>
                <a:lnTo>
                  <a:pt x="9256753" y="10038556"/>
                </a:lnTo>
                <a:lnTo>
                  <a:pt x="9253203" y="10025856"/>
                </a:lnTo>
                <a:close/>
              </a:path>
              <a:path w="13852525" h="11308715">
                <a:moveTo>
                  <a:pt x="9207049" y="9860756"/>
                </a:moveTo>
                <a:lnTo>
                  <a:pt x="7259580" y="9860756"/>
                </a:lnTo>
                <a:lnTo>
                  <a:pt x="7685860" y="10254456"/>
                </a:lnTo>
                <a:lnTo>
                  <a:pt x="7686069" y="10597356"/>
                </a:lnTo>
                <a:lnTo>
                  <a:pt x="8414694" y="10597356"/>
                </a:lnTo>
                <a:lnTo>
                  <a:pt x="7822149" y="10241756"/>
                </a:lnTo>
                <a:lnTo>
                  <a:pt x="7875927" y="10025856"/>
                </a:lnTo>
                <a:lnTo>
                  <a:pt x="9253203" y="10025856"/>
                </a:lnTo>
                <a:lnTo>
                  <a:pt x="9207049" y="9860756"/>
                </a:lnTo>
                <a:close/>
              </a:path>
              <a:path w="13852525" h="11308715">
                <a:moveTo>
                  <a:pt x="13475066" y="9759156"/>
                </a:moveTo>
                <a:lnTo>
                  <a:pt x="12227920" y="10305256"/>
                </a:lnTo>
                <a:lnTo>
                  <a:pt x="12673708" y="10546556"/>
                </a:lnTo>
                <a:lnTo>
                  <a:pt x="13851902" y="10025856"/>
                </a:lnTo>
                <a:lnTo>
                  <a:pt x="13851902" y="9962356"/>
                </a:lnTo>
                <a:lnTo>
                  <a:pt x="13475066" y="9759156"/>
                </a:lnTo>
                <a:close/>
              </a:path>
              <a:path w="13852525" h="11308715">
                <a:moveTo>
                  <a:pt x="918223" y="9301956"/>
                </a:moveTo>
                <a:lnTo>
                  <a:pt x="874706" y="9314656"/>
                </a:lnTo>
                <a:lnTo>
                  <a:pt x="182915" y="10495756"/>
                </a:lnTo>
                <a:lnTo>
                  <a:pt x="226443" y="10470356"/>
                </a:lnTo>
                <a:lnTo>
                  <a:pt x="918223" y="9301956"/>
                </a:lnTo>
                <a:close/>
              </a:path>
              <a:path w="13852525" h="11308715">
                <a:moveTo>
                  <a:pt x="9256753" y="10038556"/>
                </a:moveTo>
                <a:lnTo>
                  <a:pt x="8539834" y="10038556"/>
                </a:lnTo>
                <a:lnTo>
                  <a:pt x="9147072" y="10152856"/>
                </a:lnTo>
                <a:lnTo>
                  <a:pt x="9327893" y="10470356"/>
                </a:lnTo>
                <a:lnTo>
                  <a:pt x="10413427" y="10470356"/>
                </a:lnTo>
                <a:lnTo>
                  <a:pt x="10272891" y="10229056"/>
                </a:lnTo>
                <a:lnTo>
                  <a:pt x="10279707" y="10229056"/>
                </a:lnTo>
                <a:lnTo>
                  <a:pt x="10877850" y="10076656"/>
                </a:lnTo>
                <a:lnTo>
                  <a:pt x="10113807" y="10076656"/>
                </a:lnTo>
                <a:lnTo>
                  <a:pt x="9263854" y="10063956"/>
                </a:lnTo>
                <a:lnTo>
                  <a:pt x="9256753" y="10038556"/>
                </a:lnTo>
                <a:close/>
              </a:path>
              <a:path w="13852525" h="11308715">
                <a:moveTo>
                  <a:pt x="6217188" y="9505156"/>
                </a:moveTo>
                <a:lnTo>
                  <a:pt x="5699250" y="9505156"/>
                </a:lnTo>
                <a:lnTo>
                  <a:pt x="5693554" y="9517856"/>
                </a:lnTo>
                <a:lnTo>
                  <a:pt x="5899569" y="10432256"/>
                </a:lnTo>
                <a:lnTo>
                  <a:pt x="6214962" y="10102056"/>
                </a:lnTo>
                <a:lnTo>
                  <a:pt x="6806761" y="10102056"/>
                </a:lnTo>
                <a:lnTo>
                  <a:pt x="6712367" y="9924256"/>
                </a:lnTo>
                <a:lnTo>
                  <a:pt x="6311860" y="9924256"/>
                </a:lnTo>
                <a:lnTo>
                  <a:pt x="6217188" y="9505156"/>
                </a:lnTo>
                <a:close/>
              </a:path>
              <a:path w="13852525" h="11308715">
                <a:moveTo>
                  <a:pt x="9853036" y="9543256"/>
                </a:moveTo>
                <a:lnTo>
                  <a:pt x="6729292" y="9543256"/>
                </a:lnTo>
                <a:lnTo>
                  <a:pt x="7027000" y="10025856"/>
                </a:lnTo>
                <a:lnTo>
                  <a:pt x="6941610" y="10356056"/>
                </a:lnTo>
                <a:lnTo>
                  <a:pt x="7458393" y="10356056"/>
                </a:lnTo>
                <a:lnTo>
                  <a:pt x="7158818" y="10038556"/>
                </a:lnTo>
                <a:lnTo>
                  <a:pt x="7259580" y="9860756"/>
                </a:lnTo>
                <a:lnTo>
                  <a:pt x="9207049" y="9860756"/>
                </a:lnTo>
                <a:lnTo>
                  <a:pt x="9850537" y="9809956"/>
                </a:lnTo>
                <a:lnTo>
                  <a:pt x="11233329" y="9809956"/>
                </a:lnTo>
                <a:lnTo>
                  <a:pt x="11116350" y="9695656"/>
                </a:lnTo>
                <a:lnTo>
                  <a:pt x="9943571" y="9695656"/>
                </a:lnTo>
                <a:lnTo>
                  <a:pt x="9853036" y="9543256"/>
                </a:lnTo>
                <a:close/>
              </a:path>
              <a:path w="13852525" h="11308715">
                <a:moveTo>
                  <a:pt x="1727580" y="9060656"/>
                </a:moveTo>
                <a:lnTo>
                  <a:pt x="1599951" y="9111456"/>
                </a:lnTo>
                <a:lnTo>
                  <a:pt x="979394" y="10229056"/>
                </a:lnTo>
                <a:lnTo>
                  <a:pt x="1107013" y="10190956"/>
                </a:lnTo>
                <a:lnTo>
                  <a:pt x="1727580" y="9060656"/>
                </a:lnTo>
                <a:close/>
              </a:path>
              <a:path w="13852525" h="11308715">
                <a:moveTo>
                  <a:pt x="5115655" y="8946356"/>
                </a:moveTo>
                <a:lnTo>
                  <a:pt x="4687553" y="9213056"/>
                </a:lnTo>
                <a:lnTo>
                  <a:pt x="4592258" y="10203656"/>
                </a:lnTo>
                <a:lnTo>
                  <a:pt x="5020360" y="9936956"/>
                </a:lnTo>
                <a:lnTo>
                  <a:pt x="5115655" y="8946356"/>
                </a:lnTo>
                <a:close/>
              </a:path>
              <a:path w="13852525" h="11308715">
                <a:moveTo>
                  <a:pt x="11233329" y="9809956"/>
                </a:moveTo>
                <a:lnTo>
                  <a:pt x="9850537" y="9809956"/>
                </a:lnTo>
                <a:lnTo>
                  <a:pt x="10113807" y="10076656"/>
                </a:lnTo>
                <a:lnTo>
                  <a:pt x="10877850" y="10076656"/>
                </a:lnTo>
                <a:lnTo>
                  <a:pt x="11376302" y="9949656"/>
                </a:lnTo>
                <a:lnTo>
                  <a:pt x="11233329" y="9809956"/>
                </a:lnTo>
                <a:close/>
              </a:path>
              <a:path w="13852525" h="11308715">
                <a:moveTo>
                  <a:pt x="12433862" y="9213056"/>
                </a:moveTo>
                <a:lnTo>
                  <a:pt x="11297383" y="9771856"/>
                </a:lnTo>
                <a:lnTo>
                  <a:pt x="11840833" y="10063956"/>
                </a:lnTo>
                <a:lnTo>
                  <a:pt x="12977322" y="9505156"/>
                </a:lnTo>
                <a:lnTo>
                  <a:pt x="12433862" y="9213056"/>
                </a:lnTo>
                <a:close/>
              </a:path>
              <a:path w="13852525" h="11308715">
                <a:moveTo>
                  <a:pt x="2536927" y="8832056"/>
                </a:moveTo>
                <a:lnTo>
                  <a:pt x="2325217" y="8908256"/>
                </a:lnTo>
                <a:lnTo>
                  <a:pt x="1775893" y="9975056"/>
                </a:lnTo>
                <a:lnTo>
                  <a:pt x="1987583" y="9911556"/>
                </a:lnTo>
                <a:lnTo>
                  <a:pt x="2536927" y="8832056"/>
                </a:lnTo>
                <a:close/>
              </a:path>
              <a:path w="13852525" h="11308715">
                <a:moveTo>
                  <a:pt x="10489852" y="9111456"/>
                </a:moveTo>
                <a:lnTo>
                  <a:pt x="6315661" y="9111456"/>
                </a:lnTo>
                <a:lnTo>
                  <a:pt x="6472200" y="9644856"/>
                </a:lnTo>
                <a:lnTo>
                  <a:pt x="6311860" y="9924256"/>
                </a:lnTo>
                <a:lnTo>
                  <a:pt x="6712367" y="9924256"/>
                </a:lnTo>
                <a:lnTo>
                  <a:pt x="6591003" y="9695656"/>
                </a:lnTo>
                <a:lnTo>
                  <a:pt x="6729292" y="9543256"/>
                </a:lnTo>
                <a:lnTo>
                  <a:pt x="9853036" y="9543256"/>
                </a:lnTo>
                <a:lnTo>
                  <a:pt x="9830402" y="9505156"/>
                </a:lnTo>
                <a:lnTo>
                  <a:pt x="10466644" y="9289256"/>
                </a:lnTo>
                <a:lnTo>
                  <a:pt x="11532261" y="9289256"/>
                </a:lnTo>
                <a:lnTo>
                  <a:pt x="11783015" y="9149556"/>
                </a:lnTo>
                <a:lnTo>
                  <a:pt x="10527909" y="9149556"/>
                </a:lnTo>
                <a:lnTo>
                  <a:pt x="10489852" y="9111456"/>
                </a:lnTo>
                <a:close/>
              </a:path>
              <a:path w="13852525" h="11308715">
                <a:moveTo>
                  <a:pt x="5854782" y="8819356"/>
                </a:moveTo>
                <a:lnTo>
                  <a:pt x="5368265" y="8819356"/>
                </a:lnTo>
                <a:lnTo>
                  <a:pt x="5361413" y="8821283"/>
                </a:lnTo>
                <a:lnTo>
                  <a:pt x="5324057" y="9746456"/>
                </a:lnTo>
                <a:lnTo>
                  <a:pt x="5699250" y="9505156"/>
                </a:lnTo>
                <a:lnTo>
                  <a:pt x="6217188" y="9505156"/>
                </a:lnTo>
                <a:lnTo>
                  <a:pt x="6185631" y="9365456"/>
                </a:lnTo>
                <a:lnTo>
                  <a:pt x="5832366" y="9365456"/>
                </a:lnTo>
                <a:lnTo>
                  <a:pt x="5854782" y="8819356"/>
                </a:lnTo>
                <a:close/>
              </a:path>
              <a:path w="13852525" h="11308715">
                <a:moveTo>
                  <a:pt x="3346275" y="8603456"/>
                </a:moveTo>
                <a:lnTo>
                  <a:pt x="3050472" y="8692356"/>
                </a:lnTo>
                <a:lnTo>
                  <a:pt x="2572382" y="9721056"/>
                </a:lnTo>
                <a:lnTo>
                  <a:pt x="2868174" y="9619456"/>
                </a:lnTo>
                <a:lnTo>
                  <a:pt x="3346275" y="8603456"/>
                </a:lnTo>
                <a:close/>
              </a:path>
              <a:path w="13852525" h="11308715">
                <a:moveTo>
                  <a:pt x="11532261" y="9289256"/>
                </a:moveTo>
                <a:lnTo>
                  <a:pt x="10466644" y="9289256"/>
                </a:lnTo>
                <a:lnTo>
                  <a:pt x="10798718" y="9467056"/>
                </a:lnTo>
                <a:lnTo>
                  <a:pt x="9943571" y="9695656"/>
                </a:lnTo>
                <a:lnTo>
                  <a:pt x="11116350" y="9695656"/>
                </a:lnTo>
                <a:lnTo>
                  <a:pt x="10999371" y="9581356"/>
                </a:lnTo>
                <a:lnTo>
                  <a:pt x="11007958" y="9581356"/>
                </a:lnTo>
                <a:lnTo>
                  <a:pt x="11532261" y="9289256"/>
                </a:lnTo>
                <a:close/>
              </a:path>
              <a:path w="13852525" h="11308715">
                <a:moveTo>
                  <a:pt x="4155632" y="8374856"/>
                </a:moveTo>
                <a:lnTo>
                  <a:pt x="3775727" y="8489156"/>
                </a:lnTo>
                <a:lnTo>
                  <a:pt x="3368860" y="9454356"/>
                </a:lnTo>
                <a:lnTo>
                  <a:pt x="3748765" y="9340056"/>
                </a:lnTo>
                <a:lnTo>
                  <a:pt x="4155632" y="8374856"/>
                </a:lnTo>
                <a:close/>
              </a:path>
              <a:path w="13852525" h="11308715">
                <a:moveTo>
                  <a:pt x="11727822" y="8590756"/>
                </a:moveTo>
                <a:lnTo>
                  <a:pt x="6039638" y="8590756"/>
                </a:lnTo>
                <a:lnTo>
                  <a:pt x="6052663" y="9136856"/>
                </a:lnTo>
                <a:lnTo>
                  <a:pt x="5832366" y="9365456"/>
                </a:lnTo>
                <a:lnTo>
                  <a:pt x="6185631" y="9365456"/>
                </a:lnTo>
                <a:lnTo>
                  <a:pt x="6151205" y="9213056"/>
                </a:lnTo>
                <a:lnTo>
                  <a:pt x="6315661" y="9111456"/>
                </a:lnTo>
                <a:lnTo>
                  <a:pt x="10489852" y="9111456"/>
                </a:lnTo>
                <a:lnTo>
                  <a:pt x="10362993" y="8984456"/>
                </a:lnTo>
                <a:lnTo>
                  <a:pt x="10946389" y="8603456"/>
                </a:lnTo>
                <a:lnTo>
                  <a:pt x="11714521" y="8603456"/>
                </a:lnTo>
                <a:lnTo>
                  <a:pt x="11727822" y="8590756"/>
                </a:lnTo>
                <a:close/>
              </a:path>
              <a:path w="13852525" h="11308715">
                <a:moveTo>
                  <a:pt x="13851902" y="8451056"/>
                </a:moveTo>
                <a:lnTo>
                  <a:pt x="12983206" y="9124156"/>
                </a:lnTo>
                <a:lnTo>
                  <a:pt x="13494719" y="9251156"/>
                </a:lnTo>
                <a:lnTo>
                  <a:pt x="13851902" y="8959056"/>
                </a:lnTo>
                <a:lnTo>
                  <a:pt x="13851902" y="8451056"/>
                </a:lnTo>
                <a:close/>
              </a:path>
              <a:path w="13852525" h="11308715">
                <a:moveTo>
                  <a:pt x="4964979" y="8133556"/>
                </a:moveTo>
                <a:lnTo>
                  <a:pt x="4500993" y="8285956"/>
                </a:lnTo>
                <a:lnTo>
                  <a:pt x="4165328" y="9200356"/>
                </a:lnTo>
                <a:lnTo>
                  <a:pt x="4629345" y="9047956"/>
                </a:lnTo>
                <a:lnTo>
                  <a:pt x="4964979" y="8133556"/>
                </a:lnTo>
                <a:close/>
              </a:path>
              <a:path w="13852525" h="11308715">
                <a:moveTo>
                  <a:pt x="11714521" y="8603456"/>
                </a:moveTo>
                <a:lnTo>
                  <a:pt x="10946389" y="8603456"/>
                </a:lnTo>
                <a:lnTo>
                  <a:pt x="11327843" y="8692356"/>
                </a:lnTo>
                <a:lnTo>
                  <a:pt x="10527909" y="9149556"/>
                </a:lnTo>
                <a:lnTo>
                  <a:pt x="11783015" y="9149556"/>
                </a:lnTo>
                <a:lnTo>
                  <a:pt x="12033769" y="9009856"/>
                </a:lnTo>
                <a:lnTo>
                  <a:pt x="11558349" y="8743156"/>
                </a:lnTo>
                <a:lnTo>
                  <a:pt x="11568202" y="8743156"/>
                </a:lnTo>
                <a:lnTo>
                  <a:pt x="11714521" y="8603456"/>
                </a:lnTo>
                <a:close/>
              </a:path>
              <a:path w="13852525" h="11308715">
                <a:moveTo>
                  <a:pt x="12901020" y="7993856"/>
                </a:moveTo>
                <a:lnTo>
                  <a:pt x="11907469" y="8857456"/>
                </a:lnTo>
                <a:lnTo>
                  <a:pt x="12531471" y="8997156"/>
                </a:lnTo>
                <a:lnTo>
                  <a:pt x="13525022" y="8133556"/>
                </a:lnTo>
                <a:lnTo>
                  <a:pt x="12901020" y="7993856"/>
                </a:lnTo>
                <a:close/>
              </a:path>
              <a:path w="13852525" h="11308715">
                <a:moveTo>
                  <a:pt x="5725039" y="8070056"/>
                </a:moveTo>
                <a:lnTo>
                  <a:pt x="5233589" y="8070056"/>
                </a:lnTo>
                <a:lnTo>
                  <a:pt x="5226178" y="8070286"/>
                </a:lnTo>
                <a:lnTo>
                  <a:pt x="4961838" y="8933656"/>
                </a:lnTo>
                <a:lnTo>
                  <a:pt x="5361413" y="8821283"/>
                </a:lnTo>
                <a:lnTo>
                  <a:pt x="5361491" y="8819356"/>
                </a:lnTo>
                <a:lnTo>
                  <a:pt x="5854782" y="8819356"/>
                </a:lnTo>
                <a:lnTo>
                  <a:pt x="5858953" y="8717756"/>
                </a:lnTo>
                <a:lnTo>
                  <a:pt x="5526627" y="8717756"/>
                </a:lnTo>
                <a:lnTo>
                  <a:pt x="5725039" y="8070056"/>
                </a:lnTo>
                <a:close/>
              </a:path>
              <a:path w="13852525" h="11308715">
                <a:moveTo>
                  <a:pt x="5368265" y="8819356"/>
                </a:moveTo>
                <a:lnTo>
                  <a:pt x="5361491" y="8819356"/>
                </a:lnTo>
                <a:lnTo>
                  <a:pt x="5361413" y="8821283"/>
                </a:lnTo>
                <a:lnTo>
                  <a:pt x="5368265" y="8819356"/>
                </a:lnTo>
                <a:close/>
              </a:path>
              <a:path w="13852525" h="11308715">
                <a:moveTo>
                  <a:pt x="11034068" y="8031956"/>
                </a:moveTo>
                <a:lnTo>
                  <a:pt x="5911840" y="8031956"/>
                </a:lnTo>
                <a:lnTo>
                  <a:pt x="5788671" y="8552656"/>
                </a:lnTo>
                <a:lnTo>
                  <a:pt x="5526627" y="8717756"/>
                </a:lnTo>
                <a:lnTo>
                  <a:pt x="5858953" y="8717756"/>
                </a:lnTo>
                <a:lnTo>
                  <a:pt x="5861559" y="8654256"/>
                </a:lnTo>
                <a:lnTo>
                  <a:pt x="6039638" y="8590756"/>
                </a:lnTo>
                <a:lnTo>
                  <a:pt x="11727822" y="8590756"/>
                </a:lnTo>
                <a:lnTo>
                  <a:pt x="11887442" y="8438356"/>
                </a:lnTo>
                <a:lnTo>
                  <a:pt x="10969582" y="8438356"/>
                </a:lnTo>
                <a:lnTo>
                  <a:pt x="10761483" y="8324056"/>
                </a:lnTo>
                <a:lnTo>
                  <a:pt x="11034068" y="8031956"/>
                </a:lnTo>
                <a:close/>
              </a:path>
              <a:path w="13852525" h="11308715">
                <a:moveTo>
                  <a:pt x="11954577" y="7790656"/>
                </a:moveTo>
                <a:lnTo>
                  <a:pt x="11654158" y="7790656"/>
                </a:lnTo>
                <a:lnTo>
                  <a:pt x="10969582" y="8438356"/>
                </a:lnTo>
                <a:lnTo>
                  <a:pt x="11887442" y="8438356"/>
                </a:lnTo>
                <a:lnTo>
                  <a:pt x="12446113" y="7904956"/>
                </a:lnTo>
                <a:lnTo>
                  <a:pt x="11954577" y="7790656"/>
                </a:lnTo>
                <a:close/>
              </a:path>
              <a:path w="13852525" h="11308715">
                <a:moveTo>
                  <a:pt x="979970" y="7396956"/>
                </a:moveTo>
                <a:lnTo>
                  <a:pt x="935060" y="7409656"/>
                </a:lnTo>
                <a:lnTo>
                  <a:pt x="0" y="8349456"/>
                </a:lnTo>
                <a:lnTo>
                  <a:pt x="44899" y="8336756"/>
                </a:lnTo>
                <a:lnTo>
                  <a:pt x="979970" y="7396956"/>
                </a:lnTo>
                <a:close/>
              </a:path>
              <a:path w="13852525" h="11308715">
                <a:moveTo>
                  <a:pt x="1789442" y="7384256"/>
                </a:moveTo>
                <a:lnTo>
                  <a:pt x="1660137" y="7396956"/>
                </a:lnTo>
                <a:lnTo>
                  <a:pt x="804153" y="8298656"/>
                </a:lnTo>
                <a:lnTo>
                  <a:pt x="933427" y="8298656"/>
                </a:lnTo>
                <a:lnTo>
                  <a:pt x="1789442" y="7384256"/>
                </a:lnTo>
                <a:close/>
              </a:path>
              <a:path w="13852525" h="11308715">
                <a:moveTo>
                  <a:pt x="2598884" y="7371556"/>
                </a:moveTo>
                <a:lnTo>
                  <a:pt x="2385225" y="7384256"/>
                </a:lnTo>
                <a:lnTo>
                  <a:pt x="1608296" y="8260556"/>
                </a:lnTo>
                <a:lnTo>
                  <a:pt x="1821944" y="8247856"/>
                </a:lnTo>
                <a:lnTo>
                  <a:pt x="2598884" y="7371556"/>
                </a:lnTo>
                <a:close/>
              </a:path>
              <a:path w="13852525" h="11308715">
                <a:moveTo>
                  <a:pt x="3408325" y="7358856"/>
                </a:moveTo>
                <a:lnTo>
                  <a:pt x="3110324" y="7371556"/>
                </a:lnTo>
                <a:lnTo>
                  <a:pt x="2412450" y="8222456"/>
                </a:lnTo>
                <a:lnTo>
                  <a:pt x="2710472" y="8197056"/>
                </a:lnTo>
                <a:lnTo>
                  <a:pt x="3408325" y="7358856"/>
                </a:lnTo>
                <a:close/>
              </a:path>
              <a:path w="13852525" h="11308715">
                <a:moveTo>
                  <a:pt x="4217798" y="7346156"/>
                </a:moveTo>
                <a:lnTo>
                  <a:pt x="3835401" y="7358856"/>
                </a:lnTo>
                <a:lnTo>
                  <a:pt x="3216593" y="8171656"/>
                </a:lnTo>
                <a:lnTo>
                  <a:pt x="3598979" y="8158956"/>
                </a:lnTo>
                <a:lnTo>
                  <a:pt x="4217798" y="7346156"/>
                </a:lnTo>
                <a:close/>
              </a:path>
              <a:path w="13852525" h="11308715">
                <a:moveTo>
                  <a:pt x="5027260" y="7333456"/>
                </a:moveTo>
                <a:lnTo>
                  <a:pt x="4560478" y="7346156"/>
                </a:lnTo>
                <a:lnTo>
                  <a:pt x="4020736" y="8133556"/>
                </a:lnTo>
                <a:lnTo>
                  <a:pt x="4487507" y="8108156"/>
                </a:lnTo>
                <a:lnTo>
                  <a:pt x="5027260" y="7333456"/>
                </a:lnTo>
                <a:close/>
              </a:path>
              <a:path w="13852525" h="11308715">
                <a:moveTo>
                  <a:pt x="11539800" y="6863556"/>
                </a:moveTo>
                <a:lnTo>
                  <a:pt x="5944960" y="6863556"/>
                </a:lnTo>
                <a:lnTo>
                  <a:pt x="6091165" y="6939756"/>
                </a:lnTo>
                <a:lnTo>
                  <a:pt x="5750913" y="7320756"/>
                </a:lnTo>
                <a:lnTo>
                  <a:pt x="5465456" y="7333456"/>
                </a:lnTo>
                <a:lnTo>
                  <a:pt x="5285566" y="7333456"/>
                </a:lnTo>
                <a:lnTo>
                  <a:pt x="4824879" y="8082756"/>
                </a:lnTo>
                <a:lnTo>
                  <a:pt x="5226178" y="8070286"/>
                </a:lnTo>
                <a:lnTo>
                  <a:pt x="5226249" y="8070056"/>
                </a:lnTo>
                <a:lnTo>
                  <a:pt x="5725039" y="8070056"/>
                </a:lnTo>
                <a:lnTo>
                  <a:pt x="5732820" y="8044656"/>
                </a:lnTo>
                <a:lnTo>
                  <a:pt x="5911840" y="8031956"/>
                </a:lnTo>
                <a:lnTo>
                  <a:pt x="11034068" y="8031956"/>
                </a:lnTo>
                <a:lnTo>
                  <a:pt x="11045920" y="8019256"/>
                </a:lnTo>
                <a:lnTo>
                  <a:pt x="5405133" y="8019256"/>
                </a:lnTo>
                <a:lnTo>
                  <a:pt x="5764379" y="7435056"/>
                </a:lnTo>
                <a:lnTo>
                  <a:pt x="11064475" y="7435056"/>
                </a:lnTo>
                <a:lnTo>
                  <a:pt x="11337424" y="6927056"/>
                </a:lnTo>
                <a:lnTo>
                  <a:pt x="11539800" y="6863556"/>
                </a:lnTo>
                <a:close/>
              </a:path>
              <a:path w="13852525" h="11308715">
                <a:moveTo>
                  <a:pt x="5233589" y="8070056"/>
                </a:moveTo>
                <a:lnTo>
                  <a:pt x="5226249" y="8070056"/>
                </a:lnTo>
                <a:lnTo>
                  <a:pt x="5226178" y="8070286"/>
                </a:lnTo>
                <a:lnTo>
                  <a:pt x="5233589" y="8070056"/>
                </a:lnTo>
                <a:close/>
              </a:path>
              <a:path w="13852525" h="11308715">
                <a:moveTo>
                  <a:pt x="11064475" y="7435056"/>
                </a:moveTo>
                <a:lnTo>
                  <a:pt x="5764379" y="7435056"/>
                </a:lnTo>
                <a:lnTo>
                  <a:pt x="5932290" y="7473156"/>
                </a:lnTo>
                <a:lnTo>
                  <a:pt x="5689010" y="7930356"/>
                </a:lnTo>
                <a:lnTo>
                  <a:pt x="5405133" y="8019256"/>
                </a:lnTo>
                <a:lnTo>
                  <a:pt x="11045920" y="8019256"/>
                </a:lnTo>
                <a:lnTo>
                  <a:pt x="11247395" y="7803356"/>
                </a:lnTo>
                <a:lnTo>
                  <a:pt x="11654158" y="7790656"/>
                </a:lnTo>
                <a:lnTo>
                  <a:pt x="11954577" y="7790656"/>
                </a:lnTo>
                <a:lnTo>
                  <a:pt x="11899962" y="7777956"/>
                </a:lnTo>
                <a:lnTo>
                  <a:pt x="11910475" y="7777956"/>
                </a:lnTo>
                <a:lnTo>
                  <a:pt x="11996729" y="7638256"/>
                </a:lnTo>
                <a:lnTo>
                  <a:pt x="11228548" y="7638256"/>
                </a:lnTo>
                <a:lnTo>
                  <a:pt x="10989414" y="7574756"/>
                </a:lnTo>
                <a:lnTo>
                  <a:pt x="11064475" y="7435056"/>
                </a:lnTo>
                <a:close/>
              </a:path>
              <a:path w="13852525" h="11308715">
                <a:moveTo>
                  <a:pt x="13715058" y="6647656"/>
                </a:moveTo>
                <a:lnTo>
                  <a:pt x="13049916" y="6673056"/>
                </a:lnTo>
                <a:lnTo>
                  <a:pt x="12278526" y="7790656"/>
                </a:lnTo>
                <a:lnTo>
                  <a:pt x="12943658" y="7765256"/>
                </a:lnTo>
                <a:lnTo>
                  <a:pt x="13715058" y="6647656"/>
                </a:lnTo>
                <a:close/>
              </a:path>
              <a:path w="13852525" h="11308715">
                <a:moveTo>
                  <a:pt x="13851902" y="7219156"/>
                </a:moveTo>
                <a:lnTo>
                  <a:pt x="13431926" y="7765256"/>
                </a:lnTo>
                <a:lnTo>
                  <a:pt x="13851902" y="7752556"/>
                </a:lnTo>
                <a:lnTo>
                  <a:pt x="13851902" y="7219156"/>
                </a:lnTo>
                <a:close/>
              </a:path>
              <a:path w="13852525" h="11308715">
                <a:moveTo>
                  <a:pt x="12514256" y="6800056"/>
                </a:moveTo>
                <a:lnTo>
                  <a:pt x="11742176" y="6800056"/>
                </a:lnTo>
                <a:lnTo>
                  <a:pt x="11228548" y="7638256"/>
                </a:lnTo>
                <a:lnTo>
                  <a:pt x="11996729" y="7638256"/>
                </a:lnTo>
                <a:lnTo>
                  <a:pt x="12514256" y="6800056"/>
                </a:lnTo>
                <a:close/>
              </a:path>
              <a:path w="13852525" h="11308715">
                <a:moveTo>
                  <a:pt x="5518683" y="6653162"/>
                </a:moveTo>
                <a:lnTo>
                  <a:pt x="4909473" y="7244556"/>
                </a:lnTo>
                <a:lnTo>
                  <a:pt x="5292969" y="7333456"/>
                </a:lnTo>
                <a:lnTo>
                  <a:pt x="5465456" y="7333456"/>
                </a:lnTo>
                <a:lnTo>
                  <a:pt x="5944960" y="6863556"/>
                </a:lnTo>
                <a:lnTo>
                  <a:pt x="11539800" y="6863556"/>
                </a:lnTo>
                <a:lnTo>
                  <a:pt x="11742176" y="6800056"/>
                </a:lnTo>
                <a:lnTo>
                  <a:pt x="12514256" y="6800056"/>
                </a:lnTo>
                <a:lnTo>
                  <a:pt x="12529939" y="6774656"/>
                </a:lnTo>
                <a:lnTo>
                  <a:pt x="11020240" y="6774656"/>
                </a:lnTo>
                <a:lnTo>
                  <a:pt x="11026344" y="6749256"/>
                </a:lnTo>
                <a:lnTo>
                  <a:pt x="5960991" y="6749256"/>
                </a:lnTo>
                <a:lnTo>
                  <a:pt x="5693135" y="6685756"/>
                </a:lnTo>
                <a:lnTo>
                  <a:pt x="5737997" y="6660356"/>
                </a:lnTo>
                <a:lnTo>
                  <a:pt x="5531297" y="6660356"/>
                </a:lnTo>
                <a:lnTo>
                  <a:pt x="5518683" y="6653162"/>
                </a:lnTo>
                <a:close/>
              </a:path>
              <a:path w="13852525" h="11308715">
                <a:moveTo>
                  <a:pt x="4847957" y="6482556"/>
                </a:moveTo>
                <a:lnTo>
                  <a:pt x="4151925" y="7079456"/>
                </a:lnTo>
                <a:lnTo>
                  <a:pt x="4590069" y="7181056"/>
                </a:lnTo>
                <a:lnTo>
                  <a:pt x="5286111" y="6584156"/>
                </a:lnTo>
                <a:lnTo>
                  <a:pt x="4847957" y="6482556"/>
                </a:lnTo>
                <a:close/>
              </a:path>
              <a:path w="13852525" h="11308715">
                <a:moveTo>
                  <a:pt x="4171558" y="6304756"/>
                </a:moveTo>
                <a:lnTo>
                  <a:pt x="3394367" y="6914356"/>
                </a:lnTo>
                <a:lnTo>
                  <a:pt x="3753519" y="7003256"/>
                </a:lnTo>
                <a:lnTo>
                  <a:pt x="4530731" y="6393656"/>
                </a:lnTo>
                <a:lnTo>
                  <a:pt x="4171558" y="6304756"/>
                </a:lnTo>
                <a:close/>
              </a:path>
              <a:path w="13852525" h="11308715">
                <a:moveTo>
                  <a:pt x="3495139" y="6139656"/>
                </a:moveTo>
                <a:lnTo>
                  <a:pt x="2636809" y="6761956"/>
                </a:lnTo>
                <a:lnTo>
                  <a:pt x="2916968" y="6825456"/>
                </a:lnTo>
                <a:lnTo>
                  <a:pt x="3775330" y="6203156"/>
                </a:lnTo>
                <a:lnTo>
                  <a:pt x="3495139" y="6139656"/>
                </a:lnTo>
                <a:close/>
              </a:path>
              <a:path w="13852525" h="11308715">
                <a:moveTo>
                  <a:pt x="12278779" y="5809456"/>
                </a:moveTo>
                <a:lnTo>
                  <a:pt x="11571134" y="5809456"/>
                </a:lnTo>
                <a:lnTo>
                  <a:pt x="11275332" y="6774656"/>
                </a:lnTo>
                <a:lnTo>
                  <a:pt x="12529939" y="6774656"/>
                </a:lnTo>
                <a:lnTo>
                  <a:pt x="12561304" y="6723856"/>
                </a:lnTo>
                <a:lnTo>
                  <a:pt x="11986744" y="6723856"/>
                </a:lnTo>
                <a:lnTo>
                  <a:pt x="11997286" y="6723626"/>
                </a:lnTo>
                <a:lnTo>
                  <a:pt x="12278779" y="5809456"/>
                </a:lnTo>
                <a:close/>
              </a:path>
              <a:path w="13852525" h="11308715">
                <a:moveTo>
                  <a:pt x="11117907" y="6368256"/>
                </a:moveTo>
                <a:lnTo>
                  <a:pt x="6253903" y="6368256"/>
                </a:lnTo>
                <a:lnTo>
                  <a:pt x="6369868" y="6482556"/>
                </a:lnTo>
                <a:lnTo>
                  <a:pt x="5960991" y="6749256"/>
                </a:lnTo>
                <a:lnTo>
                  <a:pt x="11026344" y="6749256"/>
                </a:lnTo>
                <a:lnTo>
                  <a:pt x="11117907" y="6368256"/>
                </a:lnTo>
                <a:close/>
              </a:path>
              <a:path w="13852525" h="11308715">
                <a:moveTo>
                  <a:pt x="11997286" y="6723626"/>
                </a:moveTo>
                <a:lnTo>
                  <a:pt x="11986744" y="6723856"/>
                </a:lnTo>
                <a:lnTo>
                  <a:pt x="11997215" y="6723856"/>
                </a:lnTo>
                <a:lnTo>
                  <a:pt x="11997286" y="6723626"/>
                </a:lnTo>
                <a:close/>
              </a:path>
              <a:path w="13852525" h="11308715">
                <a:moveTo>
                  <a:pt x="12569146" y="6711156"/>
                </a:moveTo>
                <a:lnTo>
                  <a:pt x="11997286" y="6723626"/>
                </a:lnTo>
                <a:lnTo>
                  <a:pt x="11997215" y="6723856"/>
                </a:lnTo>
                <a:lnTo>
                  <a:pt x="12561304" y="6723856"/>
                </a:lnTo>
                <a:lnTo>
                  <a:pt x="12569146" y="6711156"/>
                </a:lnTo>
                <a:close/>
              </a:path>
              <a:path w="13852525" h="11308715">
                <a:moveTo>
                  <a:pt x="5524355" y="6647656"/>
                </a:moveTo>
                <a:lnTo>
                  <a:pt x="5518683" y="6653162"/>
                </a:lnTo>
                <a:lnTo>
                  <a:pt x="5531297" y="6660356"/>
                </a:lnTo>
                <a:lnTo>
                  <a:pt x="5524355" y="6647656"/>
                </a:lnTo>
                <a:close/>
              </a:path>
              <a:path w="13852525" h="11308715">
                <a:moveTo>
                  <a:pt x="5760427" y="6647656"/>
                </a:moveTo>
                <a:lnTo>
                  <a:pt x="5524355" y="6647656"/>
                </a:lnTo>
                <a:lnTo>
                  <a:pt x="5531297" y="6660356"/>
                </a:lnTo>
                <a:lnTo>
                  <a:pt x="5737997" y="6660356"/>
                </a:lnTo>
                <a:lnTo>
                  <a:pt x="5760427" y="6647656"/>
                </a:lnTo>
                <a:close/>
              </a:path>
              <a:path w="13852525" h="11308715">
                <a:moveTo>
                  <a:pt x="6424317" y="5606831"/>
                </a:moveTo>
                <a:lnTo>
                  <a:pt x="5657293" y="5809456"/>
                </a:lnTo>
                <a:lnTo>
                  <a:pt x="5922374" y="6063456"/>
                </a:lnTo>
                <a:lnTo>
                  <a:pt x="5916343" y="6063456"/>
                </a:lnTo>
                <a:lnTo>
                  <a:pt x="5197244" y="6469856"/>
                </a:lnTo>
                <a:lnTo>
                  <a:pt x="5518683" y="6653162"/>
                </a:lnTo>
                <a:lnTo>
                  <a:pt x="5524355" y="6647656"/>
                </a:lnTo>
                <a:lnTo>
                  <a:pt x="5760427" y="6647656"/>
                </a:lnTo>
                <a:lnTo>
                  <a:pt x="6253903" y="6368256"/>
                </a:lnTo>
                <a:lnTo>
                  <a:pt x="11117907" y="6368256"/>
                </a:lnTo>
                <a:lnTo>
                  <a:pt x="11142323" y="6266656"/>
                </a:lnTo>
                <a:lnTo>
                  <a:pt x="6296677" y="6266656"/>
                </a:lnTo>
                <a:lnTo>
                  <a:pt x="6063354" y="6139656"/>
                </a:lnTo>
                <a:lnTo>
                  <a:pt x="6663200" y="5987256"/>
                </a:lnTo>
                <a:lnTo>
                  <a:pt x="10839816" y="5987256"/>
                </a:lnTo>
                <a:lnTo>
                  <a:pt x="10837873" y="5898356"/>
                </a:lnTo>
                <a:lnTo>
                  <a:pt x="6728318" y="5898356"/>
                </a:lnTo>
                <a:lnTo>
                  <a:pt x="6543162" y="5720556"/>
                </a:lnTo>
                <a:lnTo>
                  <a:pt x="7526064" y="5720556"/>
                </a:lnTo>
                <a:lnTo>
                  <a:pt x="7221518" y="5657056"/>
                </a:lnTo>
                <a:lnTo>
                  <a:pt x="7199043" y="5618956"/>
                </a:lnTo>
                <a:lnTo>
                  <a:pt x="6431280" y="5618956"/>
                </a:lnTo>
                <a:lnTo>
                  <a:pt x="6424317" y="5606831"/>
                </a:lnTo>
                <a:close/>
              </a:path>
              <a:path w="13852525" h="11308715">
                <a:moveTo>
                  <a:pt x="2818762" y="5961856"/>
                </a:moveTo>
                <a:lnTo>
                  <a:pt x="1879251" y="6596856"/>
                </a:lnTo>
                <a:lnTo>
                  <a:pt x="2080439" y="6634956"/>
                </a:lnTo>
                <a:lnTo>
                  <a:pt x="3019960" y="5999956"/>
                </a:lnTo>
                <a:lnTo>
                  <a:pt x="2818762" y="5961856"/>
                </a:lnTo>
                <a:close/>
              </a:path>
              <a:path w="13852525" h="11308715">
                <a:moveTo>
                  <a:pt x="13512185" y="5123656"/>
                </a:moveTo>
                <a:lnTo>
                  <a:pt x="12850645" y="5326856"/>
                </a:lnTo>
                <a:lnTo>
                  <a:pt x="12369675" y="6634956"/>
                </a:lnTo>
                <a:lnTo>
                  <a:pt x="13031205" y="6431756"/>
                </a:lnTo>
                <a:lnTo>
                  <a:pt x="13512185" y="5123656"/>
                </a:lnTo>
                <a:close/>
              </a:path>
              <a:path w="13852525" h="11308715">
                <a:moveTo>
                  <a:pt x="2142343" y="5784056"/>
                </a:moveTo>
                <a:lnTo>
                  <a:pt x="1121683" y="6431756"/>
                </a:lnTo>
                <a:lnTo>
                  <a:pt x="1243888" y="6457156"/>
                </a:lnTo>
                <a:lnTo>
                  <a:pt x="2264569" y="5809456"/>
                </a:lnTo>
                <a:lnTo>
                  <a:pt x="2142343" y="5784056"/>
                </a:lnTo>
                <a:close/>
              </a:path>
              <a:path w="13852525" h="11308715">
                <a:moveTo>
                  <a:pt x="5331094" y="5733256"/>
                </a:moveTo>
                <a:lnTo>
                  <a:pt x="4534301" y="6126956"/>
                </a:lnTo>
                <a:lnTo>
                  <a:pt x="4916153" y="6330156"/>
                </a:lnTo>
                <a:lnTo>
                  <a:pt x="5712935" y="5936456"/>
                </a:lnTo>
                <a:lnTo>
                  <a:pt x="5331094" y="5733256"/>
                </a:lnTo>
                <a:close/>
              </a:path>
              <a:path w="13852525" h="11308715">
                <a:moveTo>
                  <a:pt x="13851902" y="5530056"/>
                </a:moveTo>
                <a:lnTo>
                  <a:pt x="13523546" y="6304756"/>
                </a:lnTo>
                <a:lnTo>
                  <a:pt x="13851902" y="6203156"/>
                </a:lnTo>
                <a:lnTo>
                  <a:pt x="13851902" y="5530056"/>
                </a:lnTo>
                <a:close/>
              </a:path>
              <a:path w="13852525" h="11308715">
                <a:moveTo>
                  <a:pt x="1509179" y="5618956"/>
                </a:moveTo>
                <a:lnTo>
                  <a:pt x="1465955" y="5618956"/>
                </a:lnTo>
                <a:lnTo>
                  <a:pt x="364135" y="6266656"/>
                </a:lnTo>
                <a:lnTo>
                  <a:pt x="407359" y="6266656"/>
                </a:lnTo>
                <a:lnTo>
                  <a:pt x="1509179" y="5618956"/>
                </a:lnTo>
                <a:close/>
              </a:path>
              <a:path w="13852525" h="11308715">
                <a:moveTo>
                  <a:pt x="11840169" y="4882356"/>
                </a:moveTo>
                <a:lnTo>
                  <a:pt x="11137440" y="4882356"/>
                </a:lnTo>
                <a:lnTo>
                  <a:pt x="11093704" y="5898356"/>
                </a:lnTo>
                <a:lnTo>
                  <a:pt x="10839816" y="5987256"/>
                </a:lnTo>
                <a:lnTo>
                  <a:pt x="6663200" y="5987256"/>
                </a:lnTo>
                <a:lnTo>
                  <a:pt x="6742904" y="6126956"/>
                </a:lnTo>
                <a:lnTo>
                  <a:pt x="6296677" y="6266656"/>
                </a:lnTo>
                <a:lnTo>
                  <a:pt x="11142323" y="6266656"/>
                </a:lnTo>
                <a:lnTo>
                  <a:pt x="11197261" y="6038056"/>
                </a:lnTo>
                <a:lnTo>
                  <a:pt x="11571134" y="5809456"/>
                </a:lnTo>
                <a:lnTo>
                  <a:pt x="12278779" y="5809456"/>
                </a:lnTo>
                <a:lnTo>
                  <a:pt x="12321796" y="5669756"/>
                </a:lnTo>
                <a:lnTo>
                  <a:pt x="11797054" y="5669756"/>
                </a:lnTo>
                <a:lnTo>
                  <a:pt x="11806857" y="5666748"/>
                </a:lnTo>
                <a:lnTo>
                  <a:pt x="11840169" y="4882356"/>
                </a:lnTo>
                <a:close/>
              </a:path>
              <a:path w="13852525" h="11308715">
                <a:moveTo>
                  <a:pt x="4745855" y="5390356"/>
                </a:moveTo>
                <a:lnTo>
                  <a:pt x="3871369" y="5784056"/>
                </a:lnTo>
                <a:lnTo>
                  <a:pt x="4184595" y="5949156"/>
                </a:lnTo>
                <a:lnTo>
                  <a:pt x="5059081" y="5568156"/>
                </a:lnTo>
                <a:lnTo>
                  <a:pt x="4745855" y="5390356"/>
                </a:lnTo>
                <a:close/>
              </a:path>
              <a:path w="13852525" h="11308715">
                <a:moveTo>
                  <a:pt x="7526064" y="5720556"/>
                </a:moveTo>
                <a:lnTo>
                  <a:pt x="7139688" y="5720556"/>
                </a:lnTo>
                <a:lnTo>
                  <a:pt x="7179875" y="5872956"/>
                </a:lnTo>
                <a:lnTo>
                  <a:pt x="6728318" y="5898356"/>
                </a:lnTo>
                <a:lnTo>
                  <a:pt x="10837873" y="5898356"/>
                </a:lnTo>
                <a:lnTo>
                  <a:pt x="10834542" y="5745956"/>
                </a:lnTo>
                <a:lnTo>
                  <a:pt x="7647882" y="5745956"/>
                </a:lnTo>
                <a:lnTo>
                  <a:pt x="7526064" y="5720556"/>
                </a:lnTo>
                <a:close/>
              </a:path>
              <a:path w="13852525" h="11308715">
                <a:moveTo>
                  <a:pt x="7709259" y="5441156"/>
                </a:moveTo>
                <a:lnTo>
                  <a:pt x="7094160" y="5441156"/>
                </a:lnTo>
                <a:lnTo>
                  <a:pt x="7647651" y="5593556"/>
                </a:lnTo>
                <a:lnTo>
                  <a:pt x="7647882" y="5745956"/>
                </a:lnTo>
                <a:lnTo>
                  <a:pt x="10834542" y="5745956"/>
                </a:lnTo>
                <a:lnTo>
                  <a:pt x="10831212" y="5593556"/>
                </a:lnTo>
                <a:lnTo>
                  <a:pt x="7807228" y="5593556"/>
                </a:lnTo>
                <a:lnTo>
                  <a:pt x="7739743" y="5555456"/>
                </a:lnTo>
                <a:lnTo>
                  <a:pt x="7709259" y="5441156"/>
                </a:lnTo>
                <a:close/>
              </a:path>
              <a:path w="13852525" h="11308715">
                <a:moveTo>
                  <a:pt x="11806857" y="5666748"/>
                </a:moveTo>
                <a:lnTo>
                  <a:pt x="11797054" y="5669756"/>
                </a:lnTo>
                <a:lnTo>
                  <a:pt x="11806729" y="5669756"/>
                </a:lnTo>
                <a:lnTo>
                  <a:pt x="11806857" y="5666748"/>
                </a:lnTo>
                <a:close/>
              </a:path>
              <a:path w="13852525" h="11308715">
                <a:moveTo>
                  <a:pt x="12376544" y="5491956"/>
                </a:moveTo>
                <a:lnTo>
                  <a:pt x="11806857" y="5666748"/>
                </a:lnTo>
                <a:lnTo>
                  <a:pt x="11806729" y="5669756"/>
                </a:lnTo>
                <a:lnTo>
                  <a:pt x="12321796" y="5669756"/>
                </a:lnTo>
                <a:lnTo>
                  <a:pt x="12376544" y="5491956"/>
                </a:lnTo>
                <a:close/>
              </a:path>
              <a:path w="13852525" h="11308715">
                <a:moveTo>
                  <a:pt x="6426495" y="5606256"/>
                </a:moveTo>
                <a:lnTo>
                  <a:pt x="6424317" y="5606831"/>
                </a:lnTo>
                <a:lnTo>
                  <a:pt x="6431280" y="5618956"/>
                </a:lnTo>
                <a:lnTo>
                  <a:pt x="6426495" y="5606256"/>
                </a:lnTo>
                <a:close/>
              </a:path>
              <a:path w="13852525" h="11308715">
                <a:moveTo>
                  <a:pt x="7191551" y="5606256"/>
                </a:moveTo>
                <a:lnTo>
                  <a:pt x="6426495" y="5606256"/>
                </a:lnTo>
                <a:lnTo>
                  <a:pt x="6431280" y="5618956"/>
                </a:lnTo>
                <a:lnTo>
                  <a:pt x="7199043" y="5618956"/>
                </a:lnTo>
                <a:lnTo>
                  <a:pt x="7191551" y="5606256"/>
                </a:lnTo>
                <a:close/>
              </a:path>
              <a:path w="13852525" h="11308715">
                <a:moveTo>
                  <a:pt x="7013797" y="5301456"/>
                </a:moveTo>
                <a:lnTo>
                  <a:pt x="6248940" y="5301456"/>
                </a:lnTo>
                <a:lnTo>
                  <a:pt x="6424317" y="5606831"/>
                </a:lnTo>
                <a:lnTo>
                  <a:pt x="6426495" y="5606256"/>
                </a:lnTo>
                <a:lnTo>
                  <a:pt x="7191551" y="5606256"/>
                </a:lnTo>
                <a:lnTo>
                  <a:pt x="7094160" y="5441156"/>
                </a:lnTo>
                <a:lnTo>
                  <a:pt x="7709259" y="5441156"/>
                </a:lnTo>
                <a:lnTo>
                  <a:pt x="7675389" y="5314156"/>
                </a:lnTo>
                <a:lnTo>
                  <a:pt x="7017210" y="5314156"/>
                </a:lnTo>
                <a:lnTo>
                  <a:pt x="7013797" y="5301456"/>
                </a:lnTo>
                <a:close/>
              </a:path>
              <a:path w="13852525" h="11308715">
                <a:moveTo>
                  <a:pt x="5966362" y="5149056"/>
                </a:moveTo>
                <a:lnTo>
                  <a:pt x="5127917" y="5314156"/>
                </a:lnTo>
                <a:lnTo>
                  <a:pt x="5431122" y="5606256"/>
                </a:lnTo>
                <a:lnTo>
                  <a:pt x="6269568" y="5441156"/>
                </a:lnTo>
                <a:lnTo>
                  <a:pt x="5966362" y="5149056"/>
                </a:lnTo>
                <a:close/>
              </a:path>
              <a:path w="13852525" h="11308715">
                <a:moveTo>
                  <a:pt x="10824828" y="5301456"/>
                </a:moveTo>
                <a:lnTo>
                  <a:pt x="7013912" y="5301456"/>
                </a:lnTo>
                <a:lnTo>
                  <a:pt x="7017210" y="5314156"/>
                </a:lnTo>
                <a:lnTo>
                  <a:pt x="7675389" y="5314156"/>
                </a:lnTo>
                <a:lnTo>
                  <a:pt x="7851561" y="5428456"/>
                </a:lnTo>
                <a:lnTo>
                  <a:pt x="7807228" y="5593556"/>
                </a:lnTo>
                <a:lnTo>
                  <a:pt x="10831212" y="5593556"/>
                </a:lnTo>
                <a:lnTo>
                  <a:pt x="10824828" y="5301456"/>
                </a:lnTo>
                <a:close/>
              </a:path>
              <a:path w="13852525" h="11308715">
                <a:moveTo>
                  <a:pt x="4160606" y="5060156"/>
                </a:moveTo>
                <a:lnTo>
                  <a:pt x="3208425" y="5428456"/>
                </a:lnTo>
                <a:lnTo>
                  <a:pt x="3453025" y="5568156"/>
                </a:lnTo>
                <a:lnTo>
                  <a:pt x="4405227" y="5187156"/>
                </a:lnTo>
                <a:lnTo>
                  <a:pt x="4160606" y="5060156"/>
                </a:lnTo>
                <a:close/>
              </a:path>
              <a:path w="13852525" h="11308715">
                <a:moveTo>
                  <a:pt x="12906926" y="3688556"/>
                </a:moveTo>
                <a:lnTo>
                  <a:pt x="12296149" y="4056856"/>
                </a:lnTo>
                <a:lnTo>
                  <a:pt x="12157399" y="5479256"/>
                </a:lnTo>
                <a:lnTo>
                  <a:pt x="12768176" y="5098256"/>
                </a:lnTo>
                <a:lnTo>
                  <a:pt x="12906926" y="3688556"/>
                </a:lnTo>
                <a:close/>
              </a:path>
              <a:path w="13852525" h="11308715">
                <a:moveTo>
                  <a:pt x="6925066" y="4971256"/>
                </a:moveTo>
                <a:lnTo>
                  <a:pt x="7017210" y="5314156"/>
                </a:lnTo>
                <a:lnTo>
                  <a:pt x="7013912" y="5301456"/>
                </a:lnTo>
                <a:lnTo>
                  <a:pt x="10824828" y="5301456"/>
                </a:lnTo>
                <a:lnTo>
                  <a:pt x="10823717" y="5250656"/>
                </a:lnTo>
                <a:lnTo>
                  <a:pt x="10448079" y="5250656"/>
                </a:lnTo>
                <a:lnTo>
                  <a:pt x="10425930" y="5174456"/>
                </a:lnTo>
                <a:lnTo>
                  <a:pt x="7634846" y="5174456"/>
                </a:lnTo>
                <a:lnTo>
                  <a:pt x="6925066" y="4971256"/>
                </a:lnTo>
                <a:close/>
              </a:path>
              <a:path w="13852525" h="11308715">
                <a:moveTo>
                  <a:pt x="11205803" y="4082256"/>
                </a:moveTo>
                <a:lnTo>
                  <a:pt x="10455922" y="4082256"/>
                </a:lnTo>
                <a:lnTo>
                  <a:pt x="10682669" y="5098256"/>
                </a:lnTo>
                <a:lnTo>
                  <a:pt x="10448079" y="5250656"/>
                </a:lnTo>
                <a:lnTo>
                  <a:pt x="10823717" y="5250656"/>
                </a:lnTo>
                <a:lnTo>
                  <a:pt x="10822885" y="5212556"/>
                </a:lnTo>
                <a:lnTo>
                  <a:pt x="11137440" y="4882356"/>
                </a:lnTo>
                <a:lnTo>
                  <a:pt x="11840169" y="4882356"/>
                </a:lnTo>
                <a:lnTo>
                  <a:pt x="11848798" y="4679156"/>
                </a:lnTo>
                <a:lnTo>
                  <a:pt x="11327529" y="4679156"/>
                </a:lnTo>
                <a:lnTo>
                  <a:pt x="11335665" y="4666456"/>
                </a:lnTo>
                <a:lnTo>
                  <a:pt x="11205803" y="4082256"/>
                </a:lnTo>
                <a:close/>
              </a:path>
              <a:path w="13852525" h="11308715">
                <a:moveTo>
                  <a:pt x="3575367" y="4729956"/>
                </a:moveTo>
                <a:lnTo>
                  <a:pt x="2545503" y="5085556"/>
                </a:lnTo>
                <a:lnTo>
                  <a:pt x="2721508" y="5174456"/>
                </a:lnTo>
                <a:lnTo>
                  <a:pt x="3751372" y="4818856"/>
                </a:lnTo>
                <a:lnTo>
                  <a:pt x="3575367" y="4729956"/>
                </a:lnTo>
                <a:close/>
              </a:path>
              <a:path w="13852525" h="11308715">
                <a:moveTo>
                  <a:pt x="7635599" y="4831556"/>
                </a:moveTo>
                <a:lnTo>
                  <a:pt x="7636510" y="5174456"/>
                </a:lnTo>
                <a:lnTo>
                  <a:pt x="10425930" y="5174456"/>
                </a:lnTo>
                <a:lnTo>
                  <a:pt x="10381632" y="5022056"/>
                </a:lnTo>
                <a:lnTo>
                  <a:pt x="7958396" y="5022056"/>
                </a:lnTo>
                <a:lnTo>
                  <a:pt x="7635599" y="4831556"/>
                </a:lnTo>
                <a:close/>
              </a:path>
              <a:path w="13852525" h="11308715">
                <a:moveTo>
                  <a:pt x="5880899" y="4704556"/>
                </a:moveTo>
                <a:lnTo>
                  <a:pt x="6089699" y="5047456"/>
                </a:lnTo>
                <a:lnTo>
                  <a:pt x="6911307" y="5098256"/>
                </a:lnTo>
                <a:lnTo>
                  <a:pt x="6702487" y="4742656"/>
                </a:lnTo>
                <a:lnTo>
                  <a:pt x="5880899" y="4704556"/>
                </a:lnTo>
                <a:close/>
              </a:path>
              <a:path w="13852525" h="11308715">
                <a:moveTo>
                  <a:pt x="5506209" y="4679156"/>
                </a:moveTo>
                <a:lnTo>
                  <a:pt x="4598540" y="4818856"/>
                </a:lnTo>
                <a:lnTo>
                  <a:pt x="4847496" y="5060156"/>
                </a:lnTo>
                <a:lnTo>
                  <a:pt x="5755175" y="4920456"/>
                </a:lnTo>
                <a:lnTo>
                  <a:pt x="5506209" y="4679156"/>
                </a:lnTo>
                <a:close/>
              </a:path>
              <a:path w="13852525" h="11308715">
                <a:moveTo>
                  <a:pt x="7623663" y="4145756"/>
                </a:moveTo>
                <a:lnTo>
                  <a:pt x="7625328" y="4539456"/>
                </a:lnTo>
                <a:lnTo>
                  <a:pt x="8015075" y="4806156"/>
                </a:lnTo>
                <a:lnTo>
                  <a:pt x="7958396" y="5022056"/>
                </a:lnTo>
                <a:lnTo>
                  <a:pt x="10381632" y="5022056"/>
                </a:lnTo>
                <a:lnTo>
                  <a:pt x="10267195" y="4628356"/>
                </a:lnTo>
                <a:lnTo>
                  <a:pt x="9859992" y="4628356"/>
                </a:lnTo>
                <a:lnTo>
                  <a:pt x="9760072" y="4463256"/>
                </a:lnTo>
                <a:lnTo>
                  <a:pt x="8084937" y="4463256"/>
                </a:lnTo>
                <a:lnTo>
                  <a:pt x="7623663" y="4145756"/>
                </a:lnTo>
                <a:close/>
              </a:path>
              <a:path w="13852525" h="11308715">
                <a:moveTo>
                  <a:pt x="6733763" y="4310856"/>
                </a:moveTo>
                <a:lnTo>
                  <a:pt x="6839582" y="4691856"/>
                </a:lnTo>
                <a:lnTo>
                  <a:pt x="7590302" y="4945856"/>
                </a:lnTo>
                <a:lnTo>
                  <a:pt x="7484484" y="4564856"/>
                </a:lnTo>
                <a:lnTo>
                  <a:pt x="6733763" y="4310856"/>
                </a:lnTo>
                <a:close/>
              </a:path>
              <a:path w="13852525" h="11308715">
                <a:moveTo>
                  <a:pt x="13851902" y="3078956"/>
                </a:moveTo>
                <a:lnTo>
                  <a:pt x="13451318" y="3332956"/>
                </a:lnTo>
                <a:lnTo>
                  <a:pt x="13229900" y="4844256"/>
                </a:lnTo>
                <a:lnTo>
                  <a:pt x="13729634" y="4526756"/>
                </a:lnTo>
                <a:lnTo>
                  <a:pt x="13851902" y="3688556"/>
                </a:lnTo>
                <a:lnTo>
                  <a:pt x="13851902" y="3078956"/>
                </a:lnTo>
                <a:close/>
              </a:path>
              <a:path w="13852525" h="11308715">
                <a:moveTo>
                  <a:pt x="2990128" y="4387056"/>
                </a:moveTo>
                <a:lnTo>
                  <a:pt x="1882560" y="4742656"/>
                </a:lnTo>
                <a:lnTo>
                  <a:pt x="1989928" y="4793456"/>
                </a:lnTo>
                <a:lnTo>
                  <a:pt x="3097518" y="4437856"/>
                </a:lnTo>
                <a:lnTo>
                  <a:pt x="2990128" y="4387056"/>
                </a:lnTo>
                <a:close/>
              </a:path>
              <a:path w="13852525" h="11308715">
                <a:moveTo>
                  <a:pt x="11862822" y="4348956"/>
                </a:moveTo>
                <a:lnTo>
                  <a:pt x="11327529" y="4679156"/>
                </a:lnTo>
                <a:lnTo>
                  <a:pt x="11848798" y="4679156"/>
                </a:lnTo>
                <a:lnTo>
                  <a:pt x="11862822" y="4348956"/>
                </a:lnTo>
                <a:close/>
              </a:path>
              <a:path w="13852525" h="11308715">
                <a:moveTo>
                  <a:pt x="10419085" y="3472656"/>
                </a:moveTo>
                <a:lnTo>
                  <a:pt x="9559876" y="3472656"/>
                </a:lnTo>
                <a:lnTo>
                  <a:pt x="10057473" y="4412456"/>
                </a:lnTo>
                <a:lnTo>
                  <a:pt x="9859992" y="4628356"/>
                </a:lnTo>
                <a:lnTo>
                  <a:pt x="10267195" y="4628356"/>
                </a:lnTo>
                <a:lnTo>
                  <a:pt x="10226589" y="4488656"/>
                </a:lnTo>
                <a:lnTo>
                  <a:pt x="10455922" y="4082256"/>
                </a:lnTo>
                <a:lnTo>
                  <a:pt x="11205803" y="4082256"/>
                </a:lnTo>
                <a:lnTo>
                  <a:pt x="11149342" y="3828256"/>
                </a:lnTo>
                <a:lnTo>
                  <a:pt x="10594494" y="3828256"/>
                </a:lnTo>
                <a:lnTo>
                  <a:pt x="10600441" y="3815556"/>
                </a:lnTo>
                <a:lnTo>
                  <a:pt x="10419085" y="3472656"/>
                </a:lnTo>
                <a:close/>
              </a:path>
              <a:path w="13852525" h="11308715">
                <a:moveTo>
                  <a:pt x="5046076" y="4209256"/>
                </a:moveTo>
                <a:lnTo>
                  <a:pt x="4069174" y="4323556"/>
                </a:lnTo>
                <a:lnTo>
                  <a:pt x="4263849" y="4501356"/>
                </a:lnTo>
                <a:lnTo>
                  <a:pt x="5240793" y="4399756"/>
                </a:lnTo>
                <a:lnTo>
                  <a:pt x="5046076" y="4209256"/>
                </a:lnTo>
                <a:close/>
              </a:path>
              <a:path w="13852525" h="11308715">
                <a:moveTo>
                  <a:pt x="5512868" y="4094956"/>
                </a:moveTo>
                <a:lnTo>
                  <a:pt x="5684591" y="4387056"/>
                </a:lnTo>
                <a:lnTo>
                  <a:pt x="6562805" y="4475956"/>
                </a:lnTo>
                <a:lnTo>
                  <a:pt x="6391082" y="4196556"/>
                </a:lnTo>
                <a:lnTo>
                  <a:pt x="5512868" y="4094956"/>
                </a:lnTo>
                <a:close/>
              </a:path>
              <a:path w="13852525" h="11308715">
                <a:moveTo>
                  <a:pt x="7611736" y="3472656"/>
                </a:moveTo>
                <a:lnTo>
                  <a:pt x="7613820" y="3790156"/>
                </a:lnTo>
                <a:lnTo>
                  <a:pt x="8154243" y="4209256"/>
                </a:lnTo>
                <a:lnTo>
                  <a:pt x="8084937" y="4463256"/>
                </a:lnTo>
                <a:lnTo>
                  <a:pt x="9760072" y="4463256"/>
                </a:lnTo>
                <a:lnTo>
                  <a:pt x="9583289" y="4171156"/>
                </a:lnTo>
                <a:lnTo>
                  <a:pt x="9105377" y="4171156"/>
                </a:lnTo>
                <a:lnTo>
                  <a:pt x="8844315" y="3929856"/>
                </a:lnTo>
                <a:lnTo>
                  <a:pt x="8225341" y="3929856"/>
                </a:lnTo>
                <a:lnTo>
                  <a:pt x="7611736" y="3472656"/>
                </a:lnTo>
                <a:close/>
              </a:path>
              <a:path w="13852525" h="11308715">
                <a:moveTo>
                  <a:pt x="2404879" y="4056856"/>
                </a:moveTo>
                <a:lnTo>
                  <a:pt x="1219606" y="4387056"/>
                </a:lnTo>
                <a:lnTo>
                  <a:pt x="1258380" y="4412456"/>
                </a:lnTo>
                <a:lnTo>
                  <a:pt x="2443632" y="4069556"/>
                </a:lnTo>
                <a:lnTo>
                  <a:pt x="2404879" y="4056856"/>
                </a:lnTo>
                <a:close/>
              </a:path>
              <a:path w="13852525" h="11308715">
                <a:moveTo>
                  <a:pt x="11917783" y="2418556"/>
                </a:moveTo>
                <a:lnTo>
                  <a:pt x="11404218" y="2964656"/>
                </a:lnTo>
                <a:lnTo>
                  <a:pt x="11638347" y="4387056"/>
                </a:lnTo>
                <a:lnTo>
                  <a:pt x="12151912" y="3853656"/>
                </a:lnTo>
                <a:lnTo>
                  <a:pt x="11917783" y="2418556"/>
                </a:lnTo>
                <a:close/>
              </a:path>
              <a:path w="13852525" h="11308715">
                <a:moveTo>
                  <a:pt x="6542429" y="3637756"/>
                </a:moveTo>
                <a:lnTo>
                  <a:pt x="6629840" y="3955256"/>
                </a:lnTo>
                <a:lnTo>
                  <a:pt x="7421512" y="4272756"/>
                </a:lnTo>
                <a:lnTo>
                  <a:pt x="7334111" y="3955256"/>
                </a:lnTo>
                <a:lnTo>
                  <a:pt x="6542429" y="3637756"/>
                </a:lnTo>
                <a:close/>
              </a:path>
              <a:path w="13852525" h="11308715">
                <a:moveTo>
                  <a:pt x="8675913" y="2151856"/>
                </a:moveTo>
                <a:lnTo>
                  <a:pt x="8439135" y="3053556"/>
                </a:lnTo>
                <a:lnTo>
                  <a:pt x="9249467" y="3917156"/>
                </a:lnTo>
                <a:lnTo>
                  <a:pt x="9105377" y="4171156"/>
                </a:lnTo>
                <a:lnTo>
                  <a:pt x="9583289" y="4171156"/>
                </a:lnTo>
                <a:lnTo>
                  <a:pt x="9437251" y="3929856"/>
                </a:lnTo>
                <a:lnTo>
                  <a:pt x="9559876" y="3472656"/>
                </a:lnTo>
                <a:lnTo>
                  <a:pt x="10419085" y="3472656"/>
                </a:lnTo>
                <a:lnTo>
                  <a:pt x="10271313" y="3193256"/>
                </a:lnTo>
                <a:lnTo>
                  <a:pt x="9633989" y="3193256"/>
                </a:lnTo>
                <a:lnTo>
                  <a:pt x="9637151" y="3180556"/>
                </a:lnTo>
                <a:lnTo>
                  <a:pt x="8675913" y="2151856"/>
                </a:lnTo>
                <a:close/>
              </a:path>
              <a:path w="13852525" h="11308715">
                <a:moveTo>
                  <a:pt x="4585933" y="3739356"/>
                </a:moveTo>
                <a:lnTo>
                  <a:pt x="3539797" y="3828256"/>
                </a:lnTo>
                <a:lnTo>
                  <a:pt x="3680254" y="3955256"/>
                </a:lnTo>
                <a:lnTo>
                  <a:pt x="4726390" y="3879056"/>
                </a:lnTo>
                <a:lnTo>
                  <a:pt x="4585933" y="3739356"/>
                </a:lnTo>
                <a:close/>
              </a:path>
              <a:path w="13852525" h="11308715">
                <a:moveTo>
                  <a:pt x="8349672" y="3472656"/>
                </a:moveTo>
                <a:lnTo>
                  <a:pt x="8225341" y="3929856"/>
                </a:lnTo>
                <a:lnTo>
                  <a:pt x="8844315" y="3929856"/>
                </a:lnTo>
                <a:lnTo>
                  <a:pt x="8349672" y="3472656"/>
                </a:lnTo>
                <a:close/>
              </a:path>
              <a:path w="13852525" h="11308715">
                <a:moveTo>
                  <a:pt x="5144827" y="3485356"/>
                </a:moveTo>
                <a:lnTo>
                  <a:pt x="5279462" y="3713956"/>
                </a:lnTo>
                <a:lnTo>
                  <a:pt x="6214302" y="3853656"/>
                </a:lnTo>
                <a:lnTo>
                  <a:pt x="6079668" y="3637756"/>
                </a:lnTo>
                <a:lnTo>
                  <a:pt x="5144827" y="3485356"/>
                </a:lnTo>
                <a:close/>
              </a:path>
              <a:path w="13852525" h="11308715">
                <a:moveTo>
                  <a:pt x="11044888" y="3358356"/>
                </a:moveTo>
                <a:lnTo>
                  <a:pt x="10594494" y="3828256"/>
                </a:lnTo>
                <a:lnTo>
                  <a:pt x="11149342" y="3828256"/>
                </a:lnTo>
                <a:lnTo>
                  <a:pt x="11044888" y="3358356"/>
                </a:lnTo>
                <a:close/>
              </a:path>
              <a:path w="13852525" h="11308715">
                <a:moveTo>
                  <a:pt x="7599810" y="2786856"/>
                </a:moveTo>
                <a:lnTo>
                  <a:pt x="7602313" y="3040856"/>
                </a:lnTo>
                <a:lnTo>
                  <a:pt x="8282857" y="3612356"/>
                </a:lnTo>
                <a:lnTo>
                  <a:pt x="8280355" y="3358356"/>
                </a:lnTo>
                <a:lnTo>
                  <a:pt x="7599810" y="2786856"/>
                </a:lnTo>
                <a:close/>
              </a:path>
              <a:path w="13852525" h="11308715">
                <a:moveTo>
                  <a:pt x="6351115" y="2977356"/>
                </a:moveTo>
                <a:lnTo>
                  <a:pt x="6420118" y="3218656"/>
                </a:lnTo>
                <a:lnTo>
                  <a:pt x="7252732" y="3599656"/>
                </a:lnTo>
                <a:lnTo>
                  <a:pt x="7183739" y="3345656"/>
                </a:lnTo>
                <a:lnTo>
                  <a:pt x="6351115" y="2977356"/>
                </a:lnTo>
                <a:close/>
              </a:path>
              <a:path w="13852525" h="11308715">
                <a:moveTo>
                  <a:pt x="12790678" y="1491456"/>
                </a:moveTo>
                <a:lnTo>
                  <a:pt x="12370890" y="1923256"/>
                </a:lnTo>
                <a:lnTo>
                  <a:pt x="12548382" y="3472656"/>
                </a:lnTo>
                <a:lnTo>
                  <a:pt x="12968181" y="3040856"/>
                </a:lnTo>
                <a:lnTo>
                  <a:pt x="12790678" y="1491456"/>
                </a:lnTo>
                <a:close/>
              </a:path>
              <a:path w="13852525" h="11308715">
                <a:moveTo>
                  <a:pt x="10591646" y="1453356"/>
                </a:moveTo>
                <a:lnTo>
                  <a:pt x="10217657" y="2113756"/>
                </a:lnTo>
                <a:lnTo>
                  <a:pt x="10830727" y="3459956"/>
                </a:lnTo>
                <a:lnTo>
                  <a:pt x="11204716" y="2799556"/>
                </a:lnTo>
                <a:lnTo>
                  <a:pt x="10591646" y="1453356"/>
                </a:lnTo>
                <a:close/>
              </a:path>
              <a:path w="13852525" h="11308715">
                <a:moveTo>
                  <a:pt x="4125801" y="3282156"/>
                </a:moveTo>
                <a:lnTo>
                  <a:pt x="3010421" y="3332956"/>
                </a:lnTo>
                <a:lnTo>
                  <a:pt x="3096628" y="3409156"/>
                </a:lnTo>
                <a:lnTo>
                  <a:pt x="4212018" y="3358356"/>
                </a:lnTo>
                <a:lnTo>
                  <a:pt x="4125801" y="3282156"/>
                </a:lnTo>
                <a:close/>
              </a:path>
              <a:path w="13852525" h="11308715">
                <a:moveTo>
                  <a:pt x="4776796" y="2888456"/>
                </a:moveTo>
                <a:lnTo>
                  <a:pt x="4874343" y="3040856"/>
                </a:lnTo>
                <a:lnTo>
                  <a:pt x="5865810" y="3231356"/>
                </a:lnTo>
                <a:lnTo>
                  <a:pt x="5768264" y="3078956"/>
                </a:lnTo>
                <a:lnTo>
                  <a:pt x="4776796" y="2888456"/>
                </a:lnTo>
                <a:close/>
              </a:path>
              <a:path w="13852525" h="11308715">
                <a:moveTo>
                  <a:pt x="9962335" y="2609056"/>
                </a:moveTo>
                <a:lnTo>
                  <a:pt x="9633989" y="3193256"/>
                </a:lnTo>
                <a:lnTo>
                  <a:pt x="10271313" y="3193256"/>
                </a:lnTo>
                <a:lnTo>
                  <a:pt x="9962335" y="2609056"/>
                </a:lnTo>
                <a:close/>
              </a:path>
              <a:path w="13852525" h="11308715">
                <a:moveTo>
                  <a:pt x="7587884" y="2113756"/>
                </a:moveTo>
                <a:lnTo>
                  <a:pt x="7590805" y="2291556"/>
                </a:lnTo>
                <a:lnTo>
                  <a:pt x="8294784" y="2926556"/>
                </a:lnTo>
                <a:lnTo>
                  <a:pt x="8291862" y="2736056"/>
                </a:lnTo>
                <a:lnTo>
                  <a:pt x="7587884" y="2113756"/>
                </a:lnTo>
                <a:close/>
              </a:path>
              <a:path w="13852525" h="11308715">
                <a:moveTo>
                  <a:pt x="6159801" y="2304256"/>
                </a:moveTo>
                <a:lnTo>
                  <a:pt x="6210376" y="2482056"/>
                </a:lnTo>
                <a:lnTo>
                  <a:pt x="7083951" y="2913856"/>
                </a:lnTo>
                <a:lnTo>
                  <a:pt x="7033366" y="2736056"/>
                </a:lnTo>
                <a:lnTo>
                  <a:pt x="6159801" y="2304256"/>
                </a:lnTo>
                <a:close/>
              </a:path>
              <a:path w="13852525" h="11308715">
                <a:moveTo>
                  <a:pt x="3665658" y="2812256"/>
                </a:moveTo>
                <a:lnTo>
                  <a:pt x="2481055" y="2837656"/>
                </a:lnTo>
                <a:lnTo>
                  <a:pt x="2512981" y="2863056"/>
                </a:lnTo>
                <a:lnTo>
                  <a:pt x="3697615" y="2837656"/>
                </a:lnTo>
                <a:lnTo>
                  <a:pt x="3665658" y="2812256"/>
                </a:lnTo>
                <a:close/>
              </a:path>
              <a:path w="13852525" h="11308715">
                <a:moveTo>
                  <a:pt x="9002134" y="843756"/>
                </a:moveTo>
                <a:lnTo>
                  <a:pt x="8802779" y="1605756"/>
                </a:lnTo>
                <a:lnTo>
                  <a:pt x="9774309" y="2761456"/>
                </a:lnTo>
                <a:lnTo>
                  <a:pt x="9973675" y="2012156"/>
                </a:lnTo>
                <a:lnTo>
                  <a:pt x="9002134" y="843756"/>
                </a:lnTo>
                <a:close/>
              </a:path>
              <a:path w="13852525" h="11308715">
                <a:moveTo>
                  <a:pt x="4408755" y="2278856"/>
                </a:moveTo>
                <a:lnTo>
                  <a:pt x="4469235" y="2380456"/>
                </a:lnTo>
                <a:lnTo>
                  <a:pt x="5517318" y="2609056"/>
                </a:lnTo>
                <a:lnTo>
                  <a:pt x="5456849" y="2520156"/>
                </a:lnTo>
                <a:lnTo>
                  <a:pt x="4408755" y="2278856"/>
                </a:lnTo>
                <a:close/>
              </a:path>
              <a:path w="13852525" h="11308715">
                <a:moveTo>
                  <a:pt x="11220946" y="284956"/>
                </a:moveTo>
                <a:lnTo>
                  <a:pt x="10915740" y="843756"/>
                </a:lnTo>
                <a:lnTo>
                  <a:pt x="11503785" y="2316956"/>
                </a:lnTo>
                <a:lnTo>
                  <a:pt x="11808991" y="1770856"/>
                </a:lnTo>
                <a:lnTo>
                  <a:pt x="11220946" y="284956"/>
                </a:lnTo>
                <a:close/>
              </a:path>
              <a:path w="13852525" h="11308715">
                <a:moveTo>
                  <a:pt x="5968477" y="1643856"/>
                </a:moveTo>
                <a:lnTo>
                  <a:pt x="6000644" y="1745456"/>
                </a:lnTo>
                <a:lnTo>
                  <a:pt x="6915171" y="2240756"/>
                </a:lnTo>
                <a:lnTo>
                  <a:pt x="6883015" y="2126456"/>
                </a:lnTo>
                <a:lnTo>
                  <a:pt x="5968477" y="1643856"/>
                </a:lnTo>
                <a:close/>
              </a:path>
              <a:path w="13852525" h="11308715">
                <a:moveTo>
                  <a:pt x="7575968" y="1427956"/>
                </a:moveTo>
                <a:lnTo>
                  <a:pt x="7579298" y="1542256"/>
                </a:lnTo>
                <a:lnTo>
                  <a:pt x="8306699" y="2240756"/>
                </a:lnTo>
                <a:lnTo>
                  <a:pt x="8303370" y="2126456"/>
                </a:lnTo>
                <a:lnTo>
                  <a:pt x="7575968" y="1427956"/>
                </a:lnTo>
                <a:close/>
              </a:path>
              <a:path w="13852525" h="11308715">
                <a:moveTo>
                  <a:pt x="4040735" y="1669256"/>
                </a:moveTo>
                <a:lnTo>
                  <a:pt x="4064096" y="1707356"/>
                </a:lnTo>
                <a:lnTo>
                  <a:pt x="5168826" y="1986756"/>
                </a:lnTo>
                <a:lnTo>
                  <a:pt x="5145445" y="1961356"/>
                </a:lnTo>
                <a:lnTo>
                  <a:pt x="4040735" y="1669256"/>
                </a:lnTo>
                <a:close/>
              </a:path>
              <a:path w="13852525" h="11308715">
                <a:moveTo>
                  <a:pt x="5777164" y="970756"/>
                </a:moveTo>
                <a:lnTo>
                  <a:pt x="5790923" y="1008856"/>
                </a:lnTo>
                <a:lnTo>
                  <a:pt x="6746391" y="1554956"/>
                </a:lnTo>
                <a:lnTo>
                  <a:pt x="6732643" y="1529556"/>
                </a:lnTo>
                <a:lnTo>
                  <a:pt x="5777164" y="970756"/>
                </a:lnTo>
                <a:close/>
              </a:path>
              <a:path w="13852525" h="11308715">
                <a:moveTo>
                  <a:pt x="7564041" y="754856"/>
                </a:moveTo>
                <a:lnTo>
                  <a:pt x="7567790" y="792956"/>
                </a:lnTo>
                <a:lnTo>
                  <a:pt x="8318636" y="1554956"/>
                </a:lnTo>
                <a:lnTo>
                  <a:pt x="8314888" y="1516856"/>
                </a:lnTo>
                <a:lnTo>
                  <a:pt x="7564041" y="754856"/>
                </a:lnTo>
                <a:close/>
              </a:path>
              <a:path w="13852525" h="11308715">
                <a:moveTo>
                  <a:pt x="9684684" y="5556"/>
                </a:moveTo>
                <a:lnTo>
                  <a:pt x="9205378" y="5556"/>
                </a:lnTo>
                <a:lnTo>
                  <a:pt x="9166401" y="157956"/>
                </a:lnTo>
                <a:lnTo>
                  <a:pt x="10148214" y="1453356"/>
                </a:lnTo>
                <a:lnTo>
                  <a:pt x="10310167" y="831056"/>
                </a:lnTo>
                <a:lnTo>
                  <a:pt x="9684684" y="5556"/>
                </a:lnTo>
                <a:close/>
              </a:path>
              <a:path w="13852525" h="11308715">
                <a:moveTo>
                  <a:pt x="12155392" y="5556"/>
                </a:moveTo>
                <a:lnTo>
                  <a:pt x="11769899" y="5556"/>
                </a:lnTo>
                <a:lnTo>
                  <a:pt x="12176843" y="1173956"/>
                </a:lnTo>
                <a:lnTo>
                  <a:pt x="12413266" y="742156"/>
                </a:lnTo>
                <a:lnTo>
                  <a:pt x="12155392" y="5556"/>
                </a:lnTo>
                <a:close/>
              </a:path>
              <a:path w="13852525" h="11308715">
                <a:moveTo>
                  <a:pt x="10558529" y="5556"/>
                </a:moveTo>
                <a:lnTo>
                  <a:pt x="10424416" y="5556"/>
                </a:lnTo>
                <a:lnTo>
                  <a:pt x="10522108" y="145256"/>
                </a:lnTo>
                <a:lnTo>
                  <a:pt x="10558529" y="5556"/>
                </a:lnTo>
                <a:close/>
              </a:path>
            </a:pathLst>
          </a:custGeom>
          <a:solidFill>
            <a:srgbClr val="1A0F5C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D0999-C447-FB95-885F-11AEB8E057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F147EF-0B5A-890C-78C4-EEFA44DDF203}"/>
              </a:ext>
            </a:extLst>
          </p:cNvPr>
          <p:cNvSpPr txBox="1"/>
          <p:nvPr userDrawn="1"/>
        </p:nvSpPr>
        <p:spPr>
          <a:xfrm>
            <a:off x="383907" y="6267664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C3DA2D15-314E-430B-A8B1-76E7ED142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3908" y="4082988"/>
            <a:ext cx="351987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2C447720-08D5-4B8A-BAE4-B98EB719B5F1}" type="datetime3">
              <a:rPr lang="en-US" smtClean="0"/>
              <a:t>10 March 2025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75FA3-7D02-6001-22B7-A098FF0C2CE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411629" y="5893696"/>
            <a:ext cx="2396464" cy="54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44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three parts v3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/>
              <a:t>Optional sub-head</a:t>
            </a:r>
            <a:endParaRPr lang="en-US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C1B5B8F-8F7F-4A26-BA85-D4BA4E0DD8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896171"/>
            <a:ext cx="3686171" cy="914400"/>
          </a:xfrm>
          <a:prstGeom prst="parallelogram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/>
              <a:t>Example copy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5696695-91BA-4DC5-8AD3-6D63161000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6725" y="1744665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3437A52-D8B5-4EC5-893E-8E9C14C978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52914" y="1896171"/>
            <a:ext cx="3686171" cy="914400"/>
          </a:xfrm>
          <a:prstGeom prst="parallelogram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/>
              <a:t>Example copy</a:t>
            </a:r>
            <a:endParaRPr lang="en-US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AD406D3A-5C08-4C2E-95C7-B4F5441938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38639" y="1744665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754A8B8C-8F54-4392-A714-5B1F21C6F9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4829" y="1896171"/>
            <a:ext cx="3686171" cy="914400"/>
          </a:xfrm>
          <a:prstGeom prst="parallelogram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/>
              <a:t>Example copy</a:t>
            </a:r>
            <a:endParaRPr lang="en-US"/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5A82B1AE-89C0-4198-9AA9-402DB3406A5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10554" y="1744665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83BEE76C-FDC0-4E76-8723-9E9D8A5D98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0" y="3235895"/>
            <a:ext cx="3461353" cy="2923605"/>
          </a:xfrm>
        </p:spPr>
        <p:txBody>
          <a:bodyPr lIns="90000" tIns="90000" rIns="90000" bIns="9000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5278850B-74B2-4F43-8452-FEE8AEA3003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52914" y="3235895"/>
            <a:ext cx="3461353" cy="2923605"/>
          </a:xfrm>
        </p:spPr>
        <p:txBody>
          <a:bodyPr lIns="90000" tIns="90000" rIns="90000" bIns="9000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43C9F12F-ED06-41E8-99FD-389F9E0948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24829" y="3235895"/>
            <a:ext cx="3461353" cy="2923605"/>
          </a:xfrm>
        </p:spPr>
        <p:txBody>
          <a:bodyPr lIns="90000" tIns="90000" rIns="90000" bIns="9000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FFA38-4355-040C-6637-C75BBF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7" name="Text Placeholder 33">
            <a:extLst>
              <a:ext uri="{FF2B5EF4-FFF2-40B4-BE49-F238E27FC236}">
                <a16:creationId xmlns:a16="http://schemas.microsoft.com/office/drawing/2014/main" id="{581B735E-0A7D-404F-AF50-ECD0DF6C38E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10800000" flipH="1">
            <a:off x="968676" y="2955299"/>
            <a:ext cx="2286000" cy="13586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18" name="Text Placeholder 33">
            <a:extLst>
              <a:ext uri="{FF2B5EF4-FFF2-40B4-BE49-F238E27FC236}">
                <a16:creationId xmlns:a16="http://schemas.microsoft.com/office/drawing/2014/main" id="{FA067AC5-AD8D-44E6-8C58-DC1EFE6D56B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 rot="10800000" flipH="1">
            <a:off x="4840591" y="2955299"/>
            <a:ext cx="2286000" cy="13586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29" name="Text Placeholder 33">
            <a:extLst>
              <a:ext uri="{FF2B5EF4-FFF2-40B4-BE49-F238E27FC236}">
                <a16:creationId xmlns:a16="http://schemas.microsoft.com/office/drawing/2014/main" id="{CC3191A3-6685-4D82-8271-A0BD931458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 rot="10800000" flipH="1">
            <a:off x="8712505" y="2955299"/>
            <a:ext cx="2286000" cy="13586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486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part action and resul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52CABD9-F1FB-1BB2-1626-0C1DFA7770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en-GB"/>
              <a:t>Optional sub-head</a:t>
            </a:r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89613993-9D9F-5289-7DF2-83E3549E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58B9C44-67A1-F19A-2F90-8D163C4BCE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1000" y="1749425"/>
            <a:ext cx="6858000" cy="274320"/>
          </a:xfrm>
        </p:spPr>
        <p:txBody>
          <a:bodyPr tIns="46800" anchor="t">
            <a:noAutofit/>
          </a:bodyPr>
          <a:lstStyle>
            <a:lvl1pPr marL="0" indent="0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33E1813-119B-F20B-6245-2B1293AEBFA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696200" y="1749425"/>
            <a:ext cx="4114800" cy="274320"/>
          </a:xfrm>
        </p:spPr>
        <p:txBody>
          <a:bodyPr tIns="46800" anchor="t">
            <a:noAutofit/>
          </a:bodyPr>
          <a:lstStyle>
            <a:lvl1pPr marL="0" indent="0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6052DD7-6318-B41C-E822-0A9B0261D4B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1000" y="2181637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2DA6305-14EF-58A7-D4A9-53DF9F80464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696200" y="2181637"/>
            <a:ext cx="4114800" cy="685800"/>
          </a:xfrm>
        </p:spPr>
        <p:txBody>
          <a:bodyPr tIns="9000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B295A86-55EA-E45B-DE4B-3A4F945641B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81000" y="3004653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2A1CD0D-D016-7206-D06A-2F07D0C457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96200" y="3004653"/>
            <a:ext cx="4114800" cy="685800"/>
          </a:xfrm>
        </p:spPr>
        <p:txBody>
          <a:bodyPr tIns="9000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6C08BA1-17A1-DE85-A338-38E67AB5916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81000" y="3827669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6910E45-C528-843E-E68C-96381B332C8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696200" y="3827669"/>
            <a:ext cx="4114800" cy="685800"/>
          </a:xfrm>
        </p:spPr>
        <p:txBody>
          <a:bodyPr tIns="9000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146AFD0-EB4E-19A1-2B98-AF43D3C4245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81000" y="4650685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4EAEBFB-1FC7-20E0-2AF9-DF1DE42449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96200" y="4650685"/>
            <a:ext cx="4114800" cy="685800"/>
          </a:xfrm>
        </p:spPr>
        <p:txBody>
          <a:bodyPr tIns="9000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249BE5BE-1B8E-A14C-8514-E56E51B7931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81000" y="5473700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51EDD64-FBB9-AC9B-0D49-1C0778F2764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96200" y="5473700"/>
            <a:ext cx="4114800" cy="685800"/>
          </a:xfrm>
        </p:spPr>
        <p:txBody>
          <a:bodyPr tIns="9000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D0FA5101-23ED-4274-8DE4-4D15014FC2F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 rot="5400000" flipH="1">
            <a:off x="7136906" y="2454688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C8AB2199-85DF-43D2-9C91-C454A629DC2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 rot="5400000" flipH="1">
            <a:off x="7136906" y="3274405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31187B0D-2526-43B5-9BA9-02DDEAC64A1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5400000" flipH="1">
            <a:off x="7136906" y="4094122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23" name="Text Placeholder 33">
            <a:extLst>
              <a:ext uri="{FF2B5EF4-FFF2-40B4-BE49-F238E27FC236}">
                <a16:creationId xmlns:a16="http://schemas.microsoft.com/office/drawing/2014/main" id="{FA307AD5-7634-4142-A822-22527C29404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5400000" flipH="1">
            <a:off x="7136906" y="4913839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24" name="Text Placeholder 33">
            <a:extLst>
              <a:ext uri="{FF2B5EF4-FFF2-40B4-BE49-F238E27FC236}">
                <a16:creationId xmlns:a16="http://schemas.microsoft.com/office/drawing/2014/main" id="{A906489B-C890-41CB-99F1-DC3F60AFDE6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5400000" flipH="1">
            <a:off x="7136906" y="5733557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7223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art action and resul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/>
              <a:t>Optional sub-head</a:t>
            </a:r>
            <a:endParaRPr lang="en-US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512CF03-D66D-4D74-84B4-1EA1A76822B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1000" y="1749425"/>
            <a:ext cx="6858000" cy="274320"/>
          </a:xfrm>
        </p:spPr>
        <p:txBody>
          <a:bodyPr lIns="90000" tIns="46800" rIns="90000" anchor="t">
            <a:noAutofit/>
          </a:bodyPr>
          <a:lstStyle>
            <a:lvl1pPr marL="0" indent="0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A796000-C557-4E7F-995F-76BEDD8AC9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696200" y="1749425"/>
            <a:ext cx="4114800" cy="274320"/>
          </a:xfrm>
        </p:spPr>
        <p:txBody>
          <a:bodyPr lIns="90000" tIns="46800" rIns="90000" anchor="t">
            <a:noAutofit/>
          </a:bodyPr>
          <a:lstStyle>
            <a:lvl1pPr marL="0" indent="0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6F900C4-405C-454A-81EA-4FC1885A631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1000" y="2181637"/>
            <a:ext cx="1168400" cy="685800"/>
          </a:xfrm>
        </p:spPr>
        <p:txBody>
          <a:bodyPr lIns="72000" tIns="46800" rIns="7200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62643F1E-76F9-442A-B8AD-BE6A6EB4207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641207" y="2181637"/>
            <a:ext cx="5597793" cy="685800"/>
          </a:xfrm>
          <a:prstGeom prst="parallelogram">
            <a:avLst/>
          </a:prstGeom>
          <a:solidFill>
            <a:schemeClr val="bg2"/>
          </a:solidFill>
        </p:spPr>
        <p:txBody>
          <a:bodyPr wrap="square" lIns="72000" tIns="46800" rIns="72000" bIns="45720" anchor="ctr">
            <a:noAutofit/>
          </a:bodyPr>
          <a:lstStyle>
            <a:lvl1pPr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E927C6C5-504D-432A-9BD7-45C613B85F7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696200" y="2181637"/>
            <a:ext cx="4114800" cy="685800"/>
          </a:xfrm>
        </p:spPr>
        <p:txBody>
          <a:bodyPr lIns="90000" tIns="90000" rIns="9000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997A4ED5-09F6-4AC5-B3A5-FD24DC7461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81000" y="3004653"/>
            <a:ext cx="1168400" cy="685800"/>
          </a:xfrm>
        </p:spPr>
        <p:txBody>
          <a:bodyPr lIns="72000" tIns="46800" rIns="7200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D77DC317-11BF-486F-A388-FAD12B1AE21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96200" y="3004653"/>
            <a:ext cx="4114800" cy="685800"/>
          </a:xfrm>
        </p:spPr>
        <p:txBody>
          <a:bodyPr lIns="90000" tIns="90000" rIns="9000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79396707-D59D-4E31-8254-C1705CE2FA2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81000" y="3827669"/>
            <a:ext cx="1168400" cy="685800"/>
          </a:xfrm>
        </p:spPr>
        <p:txBody>
          <a:bodyPr lIns="72000" tIns="46800" rIns="7200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97EDA6C5-4C2D-4BB8-9876-4D833AC8E94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696200" y="3827669"/>
            <a:ext cx="4114800" cy="685800"/>
          </a:xfrm>
        </p:spPr>
        <p:txBody>
          <a:bodyPr lIns="90000" tIns="90000" rIns="9000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89C41724-B810-40DF-B21C-7339CC94BC9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81000" y="4650685"/>
            <a:ext cx="1168400" cy="685800"/>
          </a:xfrm>
        </p:spPr>
        <p:txBody>
          <a:bodyPr lIns="72000" tIns="46800" rIns="7200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40CB098D-5E0D-4A19-BC00-AE505E3DB7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96200" y="4650685"/>
            <a:ext cx="4114800" cy="685800"/>
          </a:xfrm>
        </p:spPr>
        <p:txBody>
          <a:bodyPr lIns="90000" tIns="90000" rIns="9000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D0FB2364-CFBD-4EE3-BDB9-9EEFA34847C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81000" y="5473700"/>
            <a:ext cx="1168400" cy="685800"/>
          </a:xfrm>
        </p:spPr>
        <p:txBody>
          <a:bodyPr lIns="72000" tIns="46800" rIns="7200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76491DB-0C2E-4812-9D5C-6BCA7723FD7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96200" y="5473700"/>
            <a:ext cx="4114800" cy="685800"/>
          </a:xfrm>
        </p:spPr>
        <p:txBody>
          <a:bodyPr lIns="90000" tIns="90000" rIns="9000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18A2A-AA09-8E73-1A10-68723CDB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6" name="Text Placeholder 33">
            <a:extLst>
              <a:ext uri="{FF2B5EF4-FFF2-40B4-BE49-F238E27FC236}">
                <a16:creationId xmlns:a16="http://schemas.microsoft.com/office/drawing/2014/main" id="{7B373DA1-EE0E-40AC-A266-BBB7F53A39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 rot="5400000" flipH="1">
            <a:off x="7136906" y="2454688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4A2A1A34-D52D-48FF-AD62-A25E52FB122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 rot="5400000" flipH="1">
            <a:off x="7136906" y="3274405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37" name="Text Placeholder 33">
            <a:extLst>
              <a:ext uri="{FF2B5EF4-FFF2-40B4-BE49-F238E27FC236}">
                <a16:creationId xmlns:a16="http://schemas.microsoft.com/office/drawing/2014/main" id="{D19256F3-2F9A-4BB4-9D4E-F4875722DB4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5400000" flipH="1">
            <a:off x="7136906" y="4094122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38" name="Text Placeholder 33">
            <a:extLst>
              <a:ext uri="{FF2B5EF4-FFF2-40B4-BE49-F238E27FC236}">
                <a16:creationId xmlns:a16="http://schemas.microsoft.com/office/drawing/2014/main" id="{337D84D3-3CB5-488A-ACEF-978A1569D8D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5400000" flipH="1">
            <a:off x="7136906" y="4913839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39" name="Text Placeholder 33">
            <a:extLst>
              <a:ext uri="{FF2B5EF4-FFF2-40B4-BE49-F238E27FC236}">
                <a16:creationId xmlns:a16="http://schemas.microsoft.com/office/drawing/2014/main" id="{EEA7829B-5B85-4045-9F1C-B7C185E2DF4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5400000" flipH="1">
            <a:off x="7136906" y="5733557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893EF91E-0F25-7463-0E57-E925F75A3AA8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825357" y="2181637"/>
            <a:ext cx="5248543" cy="685800"/>
          </a:xfrm>
          <a:noFill/>
          <a:ln>
            <a:noFill/>
          </a:ln>
        </p:spPr>
        <p:txBody>
          <a:bodyPr lIns="90000" tIns="46800" rIns="90000" anchor="ctr">
            <a:noAutofit/>
          </a:bodyPr>
          <a:lstStyle>
            <a:lvl1pPr marL="285750" indent="-285750" algn="ct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6" name="Text Placeholder 48">
            <a:extLst>
              <a:ext uri="{FF2B5EF4-FFF2-40B4-BE49-F238E27FC236}">
                <a16:creationId xmlns:a16="http://schemas.microsoft.com/office/drawing/2014/main" id="{EE562151-B88E-11D5-6DDC-644CEA3BC03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641207" y="3004653"/>
            <a:ext cx="5597793" cy="685800"/>
          </a:xfrm>
          <a:prstGeom prst="parallelogram">
            <a:avLst/>
          </a:prstGeom>
          <a:solidFill>
            <a:schemeClr val="bg2"/>
          </a:solidFill>
        </p:spPr>
        <p:txBody>
          <a:bodyPr wrap="square" lIns="72000" tIns="46800" rIns="72000" bIns="45720" anchor="ctr">
            <a:noAutofit/>
          </a:bodyPr>
          <a:lstStyle>
            <a:lvl1pPr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DD9896-BF00-FC38-9E58-749F6EE9968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825357" y="3004653"/>
            <a:ext cx="5248543" cy="685800"/>
          </a:xfrm>
          <a:noFill/>
          <a:ln>
            <a:noFill/>
          </a:ln>
        </p:spPr>
        <p:txBody>
          <a:bodyPr lIns="90000" tIns="46800" rIns="90000" anchor="ctr">
            <a:noAutofit/>
          </a:bodyPr>
          <a:lstStyle>
            <a:lvl1pPr marL="285750" indent="-285750" algn="ct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8" name="Text Placeholder 48">
            <a:extLst>
              <a:ext uri="{FF2B5EF4-FFF2-40B4-BE49-F238E27FC236}">
                <a16:creationId xmlns:a16="http://schemas.microsoft.com/office/drawing/2014/main" id="{78C5E6EA-B261-6D17-1653-58D2D20AC51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641207" y="3807877"/>
            <a:ext cx="5597793" cy="685800"/>
          </a:xfrm>
          <a:prstGeom prst="parallelogram">
            <a:avLst/>
          </a:prstGeom>
          <a:solidFill>
            <a:schemeClr val="bg2"/>
          </a:solidFill>
        </p:spPr>
        <p:txBody>
          <a:bodyPr wrap="square" lIns="72000" tIns="46800" rIns="72000" bIns="45720" anchor="ctr">
            <a:noAutofit/>
          </a:bodyPr>
          <a:lstStyle>
            <a:lvl1pPr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F43852E-C3F8-2105-E9DF-E147CA2F117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825357" y="3807877"/>
            <a:ext cx="5248543" cy="685800"/>
          </a:xfrm>
          <a:noFill/>
          <a:ln>
            <a:noFill/>
          </a:ln>
        </p:spPr>
        <p:txBody>
          <a:bodyPr lIns="90000" tIns="46800" rIns="90000" anchor="ctr">
            <a:noAutofit/>
          </a:bodyPr>
          <a:lstStyle>
            <a:lvl1pPr marL="285750" indent="-285750" algn="ct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0" name="Text Placeholder 48">
            <a:extLst>
              <a:ext uri="{FF2B5EF4-FFF2-40B4-BE49-F238E27FC236}">
                <a16:creationId xmlns:a16="http://schemas.microsoft.com/office/drawing/2014/main" id="{F97B36C0-9503-EA34-D9A6-4D2873B967B4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1641207" y="4650685"/>
            <a:ext cx="5597793" cy="685800"/>
          </a:xfrm>
          <a:prstGeom prst="parallelogram">
            <a:avLst/>
          </a:prstGeom>
          <a:solidFill>
            <a:schemeClr val="bg2"/>
          </a:solidFill>
        </p:spPr>
        <p:txBody>
          <a:bodyPr wrap="square" lIns="72000" tIns="46800" rIns="72000" bIns="45720" anchor="ctr">
            <a:noAutofit/>
          </a:bodyPr>
          <a:lstStyle>
            <a:lvl1pPr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23E4116C-DAFA-DE4A-333A-D42F8B2578E3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825357" y="4650685"/>
            <a:ext cx="5248543" cy="685800"/>
          </a:xfrm>
          <a:noFill/>
          <a:ln>
            <a:noFill/>
          </a:ln>
        </p:spPr>
        <p:txBody>
          <a:bodyPr lIns="90000" tIns="46800" rIns="90000" anchor="ctr">
            <a:noAutofit/>
          </a:bodyPr>
          <a:lstStyle>
            <a:lvl1pPr marL="285750" indent="-285750" algn="ct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2" name="Text Placeholder 48">
            <a:extLst>
              <a:ext uri="{FF2B5EF4-FFF2-40B4-BE49-F238E27FC236}">
                <a16:creationId xmlns:a16="http://schemas.microsoft.com/office/drawing/2014/main" id="{EAD9CE87-92D8-9C15-C954-C99CED644007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641207" y="5447312"/>
            <a:ext cx="5597793" cy="685800"/>
          </a:xfrm>
          <a:prstGeom prst="parallelogram">
            <a:avLst/>
          </a:prstGeom>
          <a:solidFill>
            <a:schemeClr val="bg2"/>
          </a:solidFill>
        </p:spPr>
        <p:txBody>
          <a:bodyPr wrap="square" lIns="72000" tIns="46800" rIns="72000" bIns="45720" anchor="ctr">
            <a:noAutofit/>
          </a:bodyPr>
          <a:lstStyle>
            <a:lvl1pPr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CC08B94E-DEE1-D22B-71AE-DCDADAC72341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1825357" y="5447312"/>
            <a:ext cx="5248543" cy="685800"/>
          </a:xfrm>
          <a:noFill/>
          <a:ln>
            <a:noFill/>
          </a:ln>
        </p:spPr>
        <p:txBody>
          <a:bodyPr lIns="90000" tIns="46800" rIns="90000" anchor="ctr">
            <a:noAutofit/>
          </a:bodyPr>
          <a:lstStyle>
            <a:lvl1pPr marL="285750" indent="-285750" algn="ct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105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4_Two part action and resul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52CABD9-F1FB-1BB2-1626-0C1DFA7770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en-GB"/>
              <a:t>Optional sub-head</a:t>
            </a:r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89613993-9D9F-5289-7DF2-83E3549E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58B9C44-67A1-F19A-2F90-8D163C4BCE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1000" y="1749425"/>
            <a:ext cx="6858000" cy="274320"/>
          </a:xfrm>
        </p:spPr>
        <p:txBody>
          <a:bodyPr tIns="45720" anchor="t">
            <a:noAutofit/>
          </a:bodyPr>
          <a:lstStyle>
            <a:lvl1pPr marL="0" indent="0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33E1813-119B-F20B-6245-2B1293AEBFA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696200" y="1749425"/>
            <a:ext cx="4114800" cy="274320"/>
          </a:xfrm>
        </p:spPr>
        <p:txBody>
          <a:bodyPr tIns="45720" anchor="t">
            <a:noAutofit/>
          </a:bodyPr>
          <a:lstStyle>
            <a:lvl1pPr marL="0" indent="0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2DA6305-14EF-58A7-D4A9-53DF9F80464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696200" y="2181637"/>
            <a:ext cx="4114800" cy="685800"/>
          </a:xfrm>
        </p:spPr>
        <p:txBody>
          <a:bodyPr tIns="9000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2A1CD0D-D016-7206-D06A-2F07D0C457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96200" y="3004653"/>
            <a:ext cx="4114800" cy="685800"/>
          </a:xfrm>
        </p:spPr>
        <p:txBody>
          <a:bodyPr tIns="9000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6910E45-C528-843E-E68C-96381B332C8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696200" y="3827669"/>
            <a:ext cx="4114800" cy="685800"/>
          </a:xfrm>
        </p:spPr>
        <p:txBody>
          <a:bodyPr tIns="9000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4EAEBFB-1FC7-20E0-2AF9-DF1DE42449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96200" y="4650685"/>
            <a:ext cx="4114800" cy="685800"/>
          </a:xfrm>
        </p:spPr>
        <p:txBody>
          <a:bodyPr tIns="9000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51EDD64-FBB9-AC9B-0D49-1C0778F2764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96200" y="5473700"/>
            <a:ext cx="4114800" cy="685800"/>
          </a:xfrm>
        </p:spPr>
        <p:txBody>
          <a:bodyPr tIns="9000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EEEDCDFB-8BFA-E782-A4FE-F57140A82D4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81000" y="2181637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490B643-0E6F-61C3-B22E-B373203F25B9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81000" y="3004653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947C2B64-F15F-E98D-12A4-0BE98D5CDDD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81000" y="3827669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7A29A00E-12C5-4793-95DB-72DB4148ED0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81000" y="4650685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5462CFCE-2CA7-9DA4-54BC-0A51F2736F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381000" y="5473700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/>
          </a:p>
        </p:txBody>
      </p:sp>
      <p:sp>
        <p:nvSpPr>
          <p:cNvPr id="16" name="Text Placeholder 33">
            <a:extLst>
              <a:ext uri="{FF2B5EF4-FFF2-40B4-BE49-F238E27FC236}">
                <a16:creationId xmlns:a16="http://schemas.microsoft.com/office/drawing/2014/main" id="{CBCD294F-BC81-4BDC-8BB1-094D4D81B14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 rot="5400000" flipH="1">
            <a:off x="7136906" y="2454688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18" name="Text Placeholder 33">
            <a:extLst>
              <a:ext uri="{FF2B5EF4-FFF2-40B4-BE49-F238E27FC236}">
                <a16:creationId xmlns:a16="http://schemas.microsoft.com/office/drawing/2014/main" id="{32ECDF77-2C22-4C0D-9D55-3035E0A755A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rot="5400000" flipH="1">
            <a:off x="7136906" y="3274405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25" name="Text Placeholder 33">
            <a:extLst>
              <a:ext uri="{FF2B5EF4-FFF2-40B4-BE49-F238E27FC236}">
                <a16:creationId xmlns:a16="http://schemas.microsoft.com/office/drawing/2014/main" id="{29DC7404-43FF-4B4D-9E8D-8A8B73D38E3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5400000" flipH="1">
            <a:off x="7136906" y="4094122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26" name="Text Placeholder 33">
            <a:extLst>
              <a:ext uri="{FF2B5EF4-FFF2-40B4-BE49-F238E27FC236}">
                <a16:creationId xmlns:a16="http://schemas.microsoft.com/office/drawing/2014/main" id="{1DF62F19-4861-4FE3-8611-11A886CDEE0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 rot="5400000" flipH="1">
            <a:off x="7136906" y="4913839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636E88C3-4213-4CBC-BA6E-A568099F3AC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 rot="5400000" flipH="1">
            <a:off x="7136906" y="5733557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8346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wo part action and resul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/>
              <a:t>Optional sub-head</a:t>
            </a:r>
            <a:endParaRPr lang="en-US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512CF03-D66D-4D74-84B4-1EA1A76822B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1000" y="1749425"/>
            <a:ext cx="6858000" cy="274320"/>
          </a:xfrm>
        </p:spPr>
        <p:txBody>
          <a:bodyPr lIns="90000" tIns="45720" rIns="90000" anchor="t">
            <a:noAutofit/>
          </a:bodyPr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A796000-C557-4E7F-995F-76BEDD8AC9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696200" y="1749425"/>
            <a:ext cx="4114800" cy="274320"/>
          </a:xfrm>
        </p:spPr>
        <p:txBody>
          <a:bodyPr lIns="90000" tIns="45720" rIns="90000" anchor="t">
            <a:noAutofit/>
          </a:bodyPr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470996-A4F8-449B-B340-983A6DBC894C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81000" y="2181637"/>
            <a:ext cx="1168400" cy="685800"/>
          </a:xfrm>
        </p:spPr>
        <p:txBody>
          <a:bodyPr lIns="72000" rIns="72000"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E927C6C5-504D-432A-9BD7-45C613B85F7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696200" y="2181637"/>
            <a:ext cx="4114800" cy="685800"/>
          </a:xfrm>
        </p:spPr>
        <p:txBody>
          <a:bodyPr lIns="90000" tIns="90000" rIns="90000" anchor="ctr">
            <a:norm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74615E4E-BED6-4C53-B144-CF882C2FA46D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81000" y="3004653"/>
            <a:ext cx="1168400" cy="685800"/>
          </a:xfrm>
        </p:spPr>
        <p:txBody>
          <a:bodyPr lIns="72000" rIns="72000"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D77DC317-11BF-486F-A388-FAD12B1AE21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96200" y="3004653"/>
            <a:ext cx="4114800" cy="685800"/>
          </a:xfrm>
        </p:spPr>
        <p:txBody>
          <a:bodyPr lIns="90000" tIns="90000" rIns="90000" anchor="ctr">
            <a:norm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249F7BF1-EA28-4401-A283-1F22667C13A0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81000" y="3827669"/>
            <a:ext cx="1168400" cy="685800"/>
          </a:xfrm>
        </p:spPr>
        <p:txBody>
          <a:bodyPr lIns="72000" rIns="72000"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/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97EDA6C5-4C2D-4BB8-9876-4D833AC8E94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696200" y="3827669"/>
            <a:ext cx="4114800" cy="685800"/>
          </a:xfrm>
        </p:spPr>
        <p:txBody>
          <a:bodyPr lIns="90000" tIns="90000" rIns="90000" anchor="ctr">
            <a:norm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AA8A5F31-9D52-42DF-BA9B-F65F5293264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81000" y="4650685"/>
            <a:ext cx="1168400" cy="685800"/>
          </a:xfrm>
        </p:spPr>
        <p:txBody>
          <a:bodyPr lIns="72000" rIns="72000"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40CB098D-5E0D-4A19-BC00-AE505E3DB7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96200" y="4650685"/>
            <a:ext cx="4114800" cy="685800"/>
          </a:xfrm>
        </p:spPr>
        <p:txBody>
          <a:bodyPr lIns="90000" tIns="90000" rIns="90000" anchor="ctr">
            <a:norm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>
            <a:extLst>
              <a:ext uri="{FF2B5EF4-FFF2-40B4-BE49-F238E27FC236}">
                <a16:creationId xmlns:a16="http://schemas.microsoft.com/office/drawing/2014/main" id="{77ED4AAD-A9EA-4EF0-80DC-97350707DB1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381000" y="5473700"/>
            <a:ext cx="1168400" cy="685800"/>
          </a:xfrm>
        </p:spPr>
        <p:txBody>
          <a:bodyPr lIns="72000" rIns="72000"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76491DB-0C2E-4812-9D5C-6BCA7723FD7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96200" y="5473700"/>
            <a:ext cx="4114800" cy="685800"/>
          </a:xfrm>
        </p:spPr>
        <p:txBody>
          <a:bodyPr lIns="90000" tIns="90000" rIns="90000" anchor="ctr">
            <a:norm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29169CD-DA8D-4C23-8F64-2CDCF3497FA1}"/>
              </a:ext>
            </a:extLst>
          </p:cNvPr>
          <p:cNvSpPr/>
          <p:nvPr userDrawn="1"/>
        </p:nvSpPr>
        <p:spPr>
          <a:xfrm rot="5400000">
            <a:off x="7136906" y="2454688"/>
            <a:ext cx="712187" cy="139698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1592CE64-9654-45B2-8AC9-D669D961B4E1}"/>
              </a:ext>
            </a:extLst>
          </p:cNvPr>
          <p:cNvSpPr/>
          <p:nvPr userDrawn="1"/>
        </p:nvSpPr>
        <p:spPr>
          <a:xfrm rot="5400000">
            <a:off x="7136906" y="3274405"/>
            <a:ext cx="712187" cy="139698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80FFE2C3-79D1-48F2-AF54-2E690202A016}"/>
              </a:ext>
            </a:extLst>
          </p:cNvPr>
          <p:cNvSpPr/>
          <p:nvPr userDrawn="1"/>
        </p:nvSpPr>
        <p:spPr>
          <a:xfrm rot="5400000">
            <a:off x="7136906" y="4094122"/>
            <a:ext cx="712187" cy="139698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C5AE279A-BB08-432F-BBA7-44CB03317E10}"/>
              </a:ext>
            </a:extLst>
          </p:cNvPr>
          <p:cNvSpPr/>
          <p:nvPr userDrawn="1"/>
        </p:nvSpPr>
        <p:spPr>
          <a:xfrm rot="5400000">
            <a:off x="7136906" y="4913839"/>
            <a:ext cx="712187" cy="139698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0EB4584D-9B06-4BB2-B971-BA987A0DEAFA}"/>
              </a:ext>
            </a:extLst>
          </p:cNvPr>
          <p:cNvSpPr/>
          <p:nvPr userDrawn="1"/>
        </p:nvSpPr>
        <p:spPr>
          <a:xfrm rot="5400000">
            <a:off x="7136906" y="5733557"/>
            <a:ext cx="712187" cy="139698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2C692-5886-DB72-F174-06C0B4662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4" name="Text Placeholder 48">
            <a:extLst>
              <a:ext uri="{FF2B5EF4-FFF2-40B4-BE49-F238E27FC236}">
                <a16:creationId xmlns:a16="http://schemas.microsoft.com/office/drawing/2014/main" id="{84F44BFB-A778-D972-6FE2-9945A46858C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641207" y="2181637"/>
            <a:ext cx="5597793" cy="685800"/>
          </a:xfrm>
          <a:prstGeom prst="parallelogram">
            <a:avLst/>
          </a:prstGeom>
          <a:solidFill>
            <a:schemeClr val="bg2"/>
          </a:solidFill>
        </p:spPr>
        <p:txBody>
          <a:bodyPr wrap="square" lIns="72000" tIns="45720" rIns="72000" bIns="45720" anchor="ctr">
            <a:noAutofit/>
          </a:bodyPr>
          <a:lstStyle>
            <a:lvl1pPr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123E0939-6088-9965-5464-7E2066B2CC4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825357" y="2181637"/>
            <a:ext cx="5248543" cy="685800"/>
          </a:xfrm>
          <a:noFill/>
          <a:ln>
            <a:noFill/>
          </a:ln>
        </p:spPr>
        <p:txBody>
          <a:bodyPr lIns="72000" rIns="72000" anchor="ctr">
            <a:noAutofit/>
          </a:bodyPr>
          <a:lstStyle>
            <a:lvl1pPr marL="285750" indent="-285750" algn="ct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7" name="Text Placeholder 48">
            <a:extLst>
              <a:ext uri="{FF2B5EF4-FFF2-40B4-BE49-F238E27FC236}">
                <a16:creationId xmlns:a16="http://schemas.microsoft.com/office/drawing/2014/main" id="{E01A33E3-A189-2F8F-B20D-1ABCC3C7194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641207" y="3004653"/>
            <a:ext cx="5597793" cy="685800"/>
          </a:xfrm>
          <a:prstGeom prst="parallelogram">
            <a:avLst/>
          </a:prstGeom>
          <a:solidFill>
            <a:schemeClr val="bg2"/>
          </a:solidFill>
        </p:spPr>
        <p:txBody>
          <a:bodyPr wrap="square" lIns="72000" tIns="45720" rIns="72000" bIns="45720" anchor="ctr">
            <a:noAutofit/>
          </a:bodyPr>
          <a:lstStyle>
            <a:lvl1pPr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A73AF73C-B480-2BF7-7559-DB0AD1214DC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825357" y="3004653"/>
            <a:ext cx="5248543" cy="685800"/>
          </a:xfrm>
          <a:noFill/>
          <a:ln>
            <a:noFill/>
          </a:ln>
        </p:spPr>
        <p:txBody>
          <a:bodyPr lIns="72000" rIns="72000" anchor="ctr">
            <a:noAutofit/>
          </a:bodyPr>
          <a:lstStyle>
            <a:lvl1pPr marL="285750" indent="-285750" algn="ct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20" name="Text Placeholder 48">
            <a:extLst>
              <a:ext uri="{FF2B5EF4-FFF2-40B4-BE49-F238E27FC236}">
                <a16:creationId xmlns:a16="http://schemas.microsoft.com/office/drawing/2014/main" id="{10B8CF66-536E-A8B4-16C2-7FE99A55F054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641207" y="3807877"/>
            <a:ext cx="5597793" cy="685800"/>
          </a:xfrm>
          <a:prstGeom prst="parallelogram">
            <a:avLst/>
          </a:prstGeom>
          <a:solidFill>
            <a:schemeClr val="bg2"/>
          </a:solidFill>
        </p:spPr>
        <p:txBody>
          <a:bodyPr wrap="square" lIns="72000" tIns="45720" rIns="72000" bIns="45720" anchor="ctr">
            <a:noAutofit/>
          </a:bodyPr>
          <a:lstStyle>
            <a:lvl1pPr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072DA4DE-C05D-9A8F-8499-9D99A6D8F2C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825357" y="3807877"/>
            <a:ext cx="5248543" cy="685800"/>
          </a:xfrm>
          <a:noFill/>
          <a:ln>
            <a:noFill/>
          </a:ln>
        </p:spPr>
        <p:txBody>
          <a:bodyPr lIns="72000" rIns="72000" anchor="ctr">
            <a:noAutofit/>
          </a:bodyPr>
          <a:lstStyle>
            <a:lvl1pPr marL="285750" indent="-285750" algn="ct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73F137C5-58D7-F282-9936-62199614E4B6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1641207" y="4650685"/>
            <a:ext cx="5597793" cy="685800"/>
          </a:xfrm>
          <a:prstGeom prst="parallelogram">
            <a:avLst/>
          </a:prstGeom>
          <a:solidFill>
            <a:schemeClr val="bg2"/>
          </a:solidFill>
        </p:spPr>
        <p:txBody>
          <a:bodyPr wrap="square" lIns="72000" tIns="45720" rIns="72000" bIns="45720" anchor="ctr">
            <a:noAutofit/>
          </a:bodyPr>
          <a:lstStyle>
            <a:lvl1pPr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71E8034C-1F71-D6EA-AEC8-82573F1F3B9C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825357" y="4650685"/>
            <a:ext cx="5248543" cy="685800"/>
          </a:xfrm>
          <a:noFill/>
          <a:ln>
            <a:noFill/>
          </a:ln>
        </p:spPr>
        <p:txBody>
          <a:bodyPr lIns="72000" rIns="72000" anchor="ctr">
            <a:noAutofit/>
          </a:bodyPr>
          <a:lstStyle>
            <a:lvl1pPr marL="285750" indent="-285750" algn="ct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5779D320-3D39-27C3-44F7-4E619627FFD7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641207" y="5447312"/>
            <a:ext cx="5597793" cy="685800"/>
          </a:xfrm>
          <a:prstGeom prst="parallelogram">
            <a:avLst/>
          </a:prstGeom>
          <a:solidFill>
            <a:schemeClr val="bg2"/>
          </a:solidFill>
        </p:spPr>
        <p:txBody>
          <a:bodyPr wrap="square" lIns="72000" tIns="45720" rIns="72000" bIns="45720" anchor="ctr">
            <a:noAutofit/>
          </a:bodyPr>
          <a:lstStyle>
            <a:lvl1pPr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EDEDE89D-F8FD-9682-15FD-32A6A5992097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1825357" y="5447312"/>
            <a:ext cx="5248543" cy="685800"/>
          </a:xfrm>
          <a:noFill/>
          <a:ln>
            <a:noFill/>
          </a:ln>
        </p:spPr>
        <p:txBody>
          <a:bodyPr lIns="72000" rIns="72000" anchor="ctr">
            <a:noAutofit/>
          </a:bodyPr>
          <a:lstStyle>
            <a:lvl1pPr marL="285750" indent="-285750" algn="ct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516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plit -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C6E1C4F-6A0A-E048-517F-DE70EFB0D1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0E87CA4-DF8B-A4B2-C104-A83381D2048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12131" y="2108200"/>
            <a:ext cx="823912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FCC34BF6-3093-6B2E-E777-84264269CA9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684044" y="2118266"/>
            <a:ext cx="823912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D9F3BDAD-C8AA-5417-4BAB-2ACE29EC05D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555956" y="2118266"/>
            <a:ext cx="823912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E1AA924-420F-3F2E-AD54-8F437A89B1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221391"/>
            <a:ext cx="3686175" cy="415925"/>
          </a:xfrm>
          <a:prstGeom prst="parallelogram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/>
              <a:t>Example copy</a:t>
            </a:r>
            <a:endParaRPr lang="en-US"/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07DFCC3D-79B1-B2C2-E5FE-DBB8CCD7D5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52912" y="3221391"/>
            <a:ext cx="3686175" cy="415925"/>
          </a:xfrm>
          <a:prstGeom prst="parallelogram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/>
              <a:t>Example copy</a:t>
            </a:r>
            <a:endParaRPr lang="en-US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79B55756-003A-46FE-BC73-669E725E11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4825" y="3221391"/>
            <a:ext cx="3686175" cy="415925"/>
          </a:xfrm>
          <a:prstGeom prst="parallelogram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/>
              <a:t>Example copy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7486A-BA2F-47B0-B17B-07CF50190FF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1000" y="3816836"/>
            <a:ext cx="3541321" cy="1698593"/>
          </a:xfrm>
        </p:spPr>
        <p:txBody>
          <a:bodyPr lIns="90000" tIns="90000" rIns="90000" bIns="90000">
            <a:norm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2EC6CD97-5EED-4819-81CE-B94BB95F9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52912" y="3816836"/>
            <a:ext cx="3541321" cy="1698593"/>
          </a:xfrm>
        </p:spPr>
        <p:txBody>
          <a:bodyPr lIns="90000" tIns="90000" rIns="90000" bIns="90000">
            <a:norm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4792009-834D-4287-8EAF-781BE9D027D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24825" y="3816836"/>
            <a:ext cx="3541321" cy="1698593"/>
          </a:xfrm>
        </p:spPr>
        <p:txBody>
          <a:bodyPr lIns="90000" tIns="90000" rIns="90000" bIns="90000">
            <a:norm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05833-1A1E-7B64-6C5F-03745732D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03934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split -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38DFDB5C-317B-C843-DDF6-5F2A8DF7959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229875" y="2362087"/>
            <a:ext cx="3060630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2DB13B79-4CF6-6536-EE76-BC0E60A4073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2419" y="2362087"/>
            <a:ext cx="3060630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/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8F4CD651-7D5A-B3C6-6619-F2A8F2C076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963" y="2362087"/>
            <a:ext cx="3060630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5E061F0-50D9-5E8F-1289-74E749216F32}"/>
              </a:ext>
            </a:extLst>
          </p:cNvPr>
          <p:cNvGrpSpPr/>
          <p:nvPr userDrawn="1"/>
        </p:nvGrpSpPr>
        <p:grpSpPr>
          <a:xfrm>
            <a:off x="381001" y="1861583"/>
            <a:ext cx="11429998" cy="3517668"/>
            <a:chOff x="381001" y="1861583"/>
            <a:chExt cx="11429998" cy="3517668"/>
          </a:xfrm>
        </p:grpSpPr>
        <p:grpSp>
          <p:nvGrpSpPr>
            <p:cNvPr id="21" name="object 4">
              <a:extLst>
                <a:ext uri="{FF2B5EF4-FFF2-40B4-BE49-F238E27FC236}">
                  <a16:creationId xmlns:a16="http://schemas.microsoft.com/office/drawing/2014/main" id="{F7A370E8-9642-AF54-D44B-CDEDF2FD7EED}"/>
                </a:ext>
              </a:extLst>
            </p:cNvPr>
            <p:cNvGrpSpPr/>
            <p:nvPr userDrawn="1"/>
          </p:nvGrpSpPr>
          <p:grpSpPr>
            <a:xfrm>
              <a:off x="381001" y="3351205"/>
              <a:ext cx="3900072" cy="1989161"/>
              <a:chOff x="1585475" y="5701396"/>
              <a:chExt cx="4362157" cy="2937153"/>
            </a:xfrm>
          </p:grpSpPr>
          <p:sp>
            <p:nvSpPr>
              <p:cNvPr id="58" name="object 5">
                <a:extLst>
                  <a:ext uri="{FF2B5EF4-FFF2-40B4-BE49-F238E27FC236}">
                    <a16:creationId xmlns:a16="http://schemas.microsoft.com/office/drawing/2014/main" id="{1BF65D0E-0627-F234-B1E9-DAF71F8731CB}"/>
                  </a:ext>
                </a:extLst>
              </p:cNvPr>
              <p:cNvSpPr/>
              <p:nvPr/>
            </p:nvSpPr>
            <p:spPr>
              <a:xfrm>
                <a:off x="1627370" y="5805726"/>
                <a:ext cx="0" cy="2467604"/>
              </a:xfrm>
              <a:custGeom>
                <a:avLst/>
                <a:gdLst/>
                <a:ahLst/>
                <a:cxnLst/>
                <a:rect l="l" t="t" r="r" b="b"/>
                <a:pathLst>
                  <a:path h="2467609">
                    <a:moveTo>
                      <a:pt x="0" y="0"/>
                    </a:moveTo>
                    <a:lnTo>
                      <a:pt x="0" y="2467139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6">
                <a:extLst>
                  <a:ext uri="{FF2B5EF4-FFF2-40B4-BE49-F238E27FC236}">
                    <a16:creationId xmlns:a16="http://schemas.microsoft.com/office/drawing/2014/main" id="{DC32E038-6AD5-5D99-0B7E-155514E82E9D}"/>
                  </a:ext>
                </a:extLst>
              </p:cNvPr>
              <p:cNvSpPr/>
              <p:nvPr/>
            </p:nvSpPr>
            <p:spPr>
              <a:xfrm>
                <a:off x="1633351" y="8365440"/>
                <a:ext cx="277498" cy="252093"/>
              </a:xfrm>
              <a:custGeom>
                <a:avLst/>
                <a:gdLst/>
                <a:ahLst/>
                <a:cxnLst/>
                <a:rect l="l" t="t" r="r" b="b"/>
                <a:pathLst>
                  <a:path w="277494" h="252095">
                    <a:moveTo>
                      <a:pt x="0" y="0"/>
                    </a:moveTo>
                    <a:lnTo>
                      <a:pt x="13866" y="48836"/>
                    </a:lnTo>
                    <a:lnTo>
                      <a:pt x="35063" y="94111"/>
                    </a:lnTo>
                    <a:lnTo>
                      <a:pt x="62897" y="135126"/>
                    </a:lnTo>
                    <a:lnTo>
                      <a:pt x="96675" y="171188"/>
                    </a:lnTo>
                    <a:lnTo>
                      <a:pt x="135701" y="201599"/>
                    </a:lnTo>
                    <a:lnTo>
                      <a:pt x="179281" y="225664"/>
                    </a:lnTo>
                    <a:lnTo>
                      <a:pt x="226723" y="242687"/>
                    </a:lnTo>
                    <a:lnTo>
                      <a:pt x="277331" y="251971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0" name="object 7">
                <a:extLst>
                  <a:ext uri="{FF2B5EF4-FFF2-40B4-BE49-F238E27FC236}">
                    <a16:creationId xmlns:a16="http://schemas.microsoft.com/office/drawing/2014/main" id="{6559E618-A26D-63F7-F1CA-FCA4249795C8}"/>
                  </a:ext>
                </a:extLst>
              </p:cNvPr>
              <p:cNvSpPr/>
              <p:nvPr/>
            </p:nvSpPr>
            <p:spPr>
              <a:xfrm>
                <a:off x="1616900" y="8293624"/>
                <a:ext cx="20956" cy="20955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10470"/>
                    </a:moveTo>
                    <a:lnTo>
                      <a:pt x="3066" y="3066"/>
                    </a:lnTo>
                    <a:lnTo>
                      <a:pt x="10470" y="0"/>
                    </a:lnTo>
                    <a:lnTo>
                      <a:pt x="17874" y="3066"/>
                    </a:lnTo>
                    <a:lnTo>
                      <a:pt x="20941" y="10470"/>
                    </a:lnTo>
                    <a:lnTo>
                      <a:pt x="17874" y="17874"/>
                    </a:lnTo>
                    <a:lnTo>
                      <a:pt x="10470" y="20941"/>
                    </a:lnTo>
                    <a:lnTo>
                      <a:pt x="3066" y="17874"/>
                    </a:lnTo>
                    <a:lnTo>
                      <a:pt x="0" y="10470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1" name="object 8">
                <a:extLst>
                  <a:ext uri="{FF2B5EF4-FFF2-40B4-BE49-F238E27FC236}">
                    <a16:creationId xmlns:a16="http://schemas.microsoft.com/office/drawing/2014/main" id="{75AD6B4D-56CD-CBD5-1D27-42052B48904C}"/>
                  </a:ext>
                </a:extLst>
              </p:cNvPr>
              <p:cNvSpPr/>
              <p:nvPr/>
            </p:nvSpPr>
            <p:spPr>
              <a:xfrm>
                <a:off x="2003897" y="8619135"/>
                <a:ext cx="3588413" cy="8890"/>
              </a:xfrm>
              <a:custGeom>
                <a:avLst/>
                <a:gdLst/>
                <a:ahLst/>
                <a:cxnLst/>
                <a:rect l="l" t="t" r="r" b="b"/>
                <a:pathLst>
                  <a:path w="3588385" h="8890">
                    <a:moveTo>
                      <a:pt x="0" y="0"/>
                    </a:moveTo>
                    <a:lnTo>
                      <a:pt x="3587786" y="8711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2" name="object 9">
                <a:extLst>
                  <a:ext uri="{FF2B5EF4-FFF2-40B4-BE49-F238E27FC236}">
                    <a16:creationId xmlns:a16="http://schemas.microsoft.com/office/drawing/2014/main" id="{1B562921-8B76-0027-F506-8F88B6F6D1A6}"/>
                  </a:ext>
                </a:extLst>
              </p:cNvPr>
              <p:cNvSpPr/>
              <p:nvPr/>
            </p:nvSpPr>
            <p:spPr>
              <a:xfrm>
                <a:off x="1931030" y="8608514"/>
                <a:ext cx="20956" cy="20955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10470"/>
                    </a:moveTo>
                    <a:lnTo>
                      <a:pt x="3066" y="3066"/>
                    </a:lnTo>
                    <a:lnTo>
                      <a:pt x="10470" y="0"/>
                    </a:lnTo>
                    <a:lnTo>
                      <a:pt x="17874" y="3066"/>
                    </a:lnTo>
                    <a:lnTo>
                      <a:pt x="20941" y="10470"/>
                    </a:lnTo>
                    <a:lnTo>
                      <a:pt x="17874" y="17874"/>
                    </a:lnTo>
                    <a:lnTo>
                      <a:pt x="10470" y="20941"/>
                    </a:lnTo>
                    <a:lnTo>
                      <a:pt x="3066" y="17874"/>
                    </a:lnTo>
                    <a:lnTo>
                      <a:pt x="0" y="10470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3" name="object 10">
                <a:extLst>
                  <a:ext uri="{FF2B5EF4-FFF2-40B4-BE49-F238E27FC236}">
                    <a16:creationId xmlns:a16="http://schemas.microsoft.com/office/drawing/2014/main" id="{D7C8A975-CA69-0CBC-BA39-90E954E29B65}"/>
                  </a:ext>
                </a:extLst>
              </p:cNvPr>
              <p:cNvSpPr/>
              <p:nvPr/>
            </p:nvSpPr>
            <p:spPr>
              <a:xfrm>
                <a:off x="5684178" y="8345338"/>
                <a:ext cx="251463" cy="276858"/>
              </a:xfrm>
              <a:custGeom>
                <a:avLst/>
                <a:gdLst/>
                <a:ahLst/>
                <a:cxnLst/>
                <a:rect l="l" t="t" r="r" b="b"/>
                <a:pathLst>
                  <a:path w="251460" h="276859">
                    <a:moveTo>
                      <a:pt x="0" y="276766"/>
                    </a:moveTo>
                    <a:lnTo>
                      <a:pt x="48818" y="263026"/>
                    </a:lnTo>
                    <a:lnTo>
                      <a:pt x="94055" y="241941"/>
                    </a:lnTo>
                    <a:lnTo>
                      <a:pt x="135016" y="214203"/>
                    </a:lnTo>
                    <a:lnTo>
                      <a:pt x="171006" y="180507"/>
                    </a:lnTo>
                    <a:lnTo>
                      <a:pt x="201330" y="141545"/>
                    </a:lnTo>
                    <a:lnTo>
                      <a:pt x="225295" y="98011"/>
                    </a:lnTo>
                    <a:lnTo>
                      <a:pt x="242204" y="50598"/>
                    </a:lnTo>
                    <a:lnTo>
                      <a:pt x="251364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4" name="object 11">
                <a:extLst>
                  <a:ext uri="{FF2B5EF4-FFF2-40B4-BE49-F238E27FC236}">
                    <a16:creationId xmlns:a16="http://schemas.microsoft.com/office/drawing/2014/main" id="{E35F7A5F-EF6A-E203-F651-F599DCEFFF35}"/>
                  </a:ext>
                </a:extLst>
              </p:cNvPr>
              <p:cNvSpPr/>
              <p:nvPr/>
            </p:nvSpPr>
            <p:spPr>
              <a:xfrm>
                <a:off x="1616900" y="5732797"/>
                <a:ext cx="4330732" cy="2905752"/>
              </a:xfrm>
              <a:custGeom>
                <a:avLst/>
                <a:gdLst/>
                <a:ahLst/>
                <a:cxnLst/>
                <a:rect l="l" t="t" r="r" b="b"/>
                <a:pathLst>
                  <a:path w="4330700" h="2905759">
                    <a:moveTo>
                      <a:pt x="20929" y="10477"/>
                    </a:moveTo>
                    <a:lnTo>
                      <a:pt x="17868" y="3073"/>
                    </a:lnTo>
                    <a:lnTo>
                      <a:pt x="10464" y="0"/>
                    </a:lnTo>
                    <a:lnTo>
                      <a:pt x="3060" y="3073"/>
                    </a:lnTo>
                    <a:lnTo>
                      <a:pt x="0" y="10477"/>
                    </a:lnTo>
                    <a:lnTo>
                      <a:pt x="3060" y="17881"/>
                    </a:lnTo>
                    <a:lnTo>
                      <a:pt x="10464" y="20942"/>
                    </a:lnTo>
                    <a:lnTo>
                      <a:pt x="17868" y="17881"/>
                    </a:lnTo>
                    <a:lnTo>
                      <a:pt x="20929" y="10477"/>
                    </a:lnTo>
                    <a:close/>
                  </a:path>
                  <a:path w="4330700" h="2905759">
                    <a:moveTo>
                      <a:pt x="4016451" y="2895142"/>
                    </a:moveTo>
                    <a:lnTo>
                      <a:pt x="4013377" y="2887738"/>
                    </a:lnTo>
                    <a:lnTo>
                      <a:pt x="4005973" y="2884665"/>
                    </a:lnTo>
                    <a:lnTo>
                      <a:pt x="3998569" y="2887738"/>
                    </a:lnTo>
                    <a:lnTo>
                      <a:pt x="3995509" y="2895142"/>
                    </a:lnTo>
                    <a:lnTo>
                      <a:pt x="3998569" y="2902547"/>
                    </a:lnTo>
                    <a:lnTo>
                      <a:pt x="4005973" y="2905607"/>
                    </a:lnTo>
                    <a:lnTo>
                      <a:pt x="4013377" y="2902547"/>
                    </a:lnTo>
                    <a:lnTo>
                      <a:pt x="4016451" y="2895142"/>
                    </a:lnTo>
                    <a:close/>
                  </a:path>
                  <a:path w="4330700" h="2905759">
                    <a:moveTo>
                      <a:pt x="4330573" y="2581783"/>
                    </a:moveTo>
                    <a:lnTo>
                      <a:pt x="4327512" y="2574379"/>
                    </a:lnTo>
                    <a:lnTo>
                      <a:pt x="4320108" y="2571305"/>
                    </a:lnTo>
                    <a:lnTo>
                      <a:pt x="4312704" y="2574379"/>
                    </a:lnTo>
                    <a:lnTo>
                      <a:pt x="4309630" y="2581783"/>
                    </a:lnTo>
                    <a:lnTo>
                      <a:pt x="4312704" y="2589187"/>
                    </a:lnTo>
                    <a:lnTo>
                      <a:pt x="4320108" y="2592247"/>
                    </a:lnTo>
                    <a:lnTo>
                      <a:pt x="4327512" y="2589187"/>
                    </a:lnTo>
                    <a:lnTo>
                      <a:pt x="4330573" y="2581783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5" name="object 12">
                <a:extLst>
                  <a:ext uri="{FF2B5EF4-FFF2-40B4-BE49-F238E27FC236}">
                    <a16:creationId xmlns:a16="http://schemas.microsoft.com/office/drawing/2014/main" id="{E0943846-5820-FB6C-9E9E-7981A949FD6C}"/>
                  </a:ext>
                </a:extLst>
              </p:cNvPr>
              <p:cNvSpPr/>
              <p:nvPr/>
            </p:nvSpPr>
            <p:spPr>
              <a:xfrm>
                <a:off x="1585475" y="5701396"/>
                <a:ext cx="83820" cy="83819"/>
              </a:xfrm>
              <a:custGeom>
                <a:avLst/>
                <a:gdLst/>
                <a:ahLst/>
                <a:cxnLst/>
                <a:rect l="l" t="t" r="r" b="b"/>
                <a:pathLst>
                  <a:path w="83819" h="83820">
                    <a:moveTo>
                      <a:pt x="41883" y="0"/>
                    </a:moveTo>
                    <a:lnTo>
                      <a:pt x="25581" y="3291"/>
                    </a:lnTo>
                    <a:lnTo>
                      <a:pt x="12267" y="12267"/>
                    </a:lnTo>
                    <a:lnTo>
                      <a:pt x="3291" y="25581"/>
                    </a:lnTo>
                    <a:lnTo>
                      <a:pt x="0" y="41883"/>
                    </a:lnTo>
                    <a:lnTo>
                      <a:pt x="3291" y="58185"/>
                    </a:lnTo>
                    <a:lnTo>
                      <a:pt x="12267" y="71499"/>
                    </a:lnTo>
                    <a:lnTo>
                      <a:pt x="25581" y="80475"/>
                    </a:lnTo>
                    <a:lnTo>
                      <a:pt x="41883" y="83767"/>
                    </a:lnTo>
                    <a:lnTo>
                      <a:pt x="58185" y="80475"/>
                    </a:lnTo>
                    <a:lnTo>
                      <a:pt x="71499" y="71499"/>
                    </a:lnTo>
                    <a:lnTo>
                      <a:pt x="80475" y="58185"/>
                    </a:lnTo>
                    <a:lnTo>
                      <a:pt x="83767" y="41883"/>
                    </a:lnTo>
                    <a:lnTo>
                      <a:pt x="80475" y="25581"/>
                    </a:lnTo>
                    <a:lnTo>
                      <a:pt x="71499" y="12267"/>
                    </a:lnTo>
                    <a:lnTo>
                      <a:pt x="58185" y="3291"/>
                    </a:lnTo>
                    <a:lnTo>
                      <a:pt x="41883" y="0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5" name="object 14">
              <a:extLst>
                <a:ext uri="{FF2B5EF4-FFF2-40B4-BE49-F238E27FC236}">
                  <a16:creationId xmlns:a16="http://schemas.microsoft.com/office/drawing/2014/main" id="{89E6EA38-6A81-1582-D5A7-B6C407B97A45}"/>
                </a:ext>
              </a:extLst>
            </p:cNvPr>
            <p:cNvSpPr/>
            <p:nvPr/>
          </p:nvSpPr>
          <p:spPr>
            <a:xfrm>
              <a:off x="4274006" y="2113506"/>
              <a:ext cx="0" cy="2964914"/>
            </a:xfrm>
            <a:custGeom>
              <a:avLst/>
              <a:gdLst/>
              <a:ahLst/>
              <a:cxnLst/>
              <a:rect l="l" t="t" r="r" b="b"/>
              <a:pathLst>
                <a:path h="4378325">
                  <a:moveTo>
                    <a:pt x="0" y="4377981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9F3B8A2-2C6F-2675-F46A-C6B901703101}"/>
                </a:ext>
              </a:extLst>
            </p:cNvPr>
            <p:cNvGrpSpPr/>
            <p:nvPr userDrawn="1"/>
          </p:nvGrpSpPr>
          <p:grpSpPr>
            <a:xfrm>
              <a:off x="4314505" y="1872371"/>
              <a:ext cx="226409" cy="227045"/>
              <a:chOff x="4201300" y="1872371"/>
              <a:chExt cx="226409" cy="227045"/>
            </a:xfrm>
          </p:grpSpPr>
          <p:sp>
            <p:nvSpPr>
              <p:cNvPr id="56" name="object 15">
                <a:extLst>
                  <a:ext uri="{FF2B5EF4-FFF2-40B4-BE49-F238E27FC236}">
                    <a16:creationId xmlns:a16="http://schemas.microsoft.com/office/drawing/2014/main" id="{CD50E4F5-5DF4-942D-898B-6E08EE983B75}"/>
                  </a:ext>
                </a:extLst>
              </p:cNvPr>
              <p:cNvSpPr/>
              <p:nvPr/>
            </p:nvSpPr>
            <p:spPr>
              <a:xfrm>
                <a:off x="4212408" y="1880471"/>
                <a:ext cx="187388" cy="170283"/>
              </a:xfrm>
              <a:custGeom>
                <a:avLst/>
                <a:gdLst/>
                <a:ahLst/>
                <a:cxnLst/>
                <a:rect l="l" t="t" r="r" b="b"/>
                <a:pathLst>
                  <a:path w="277495" h="251460">
                    <a:moveTo>
                      <a:pt x="0" y="251332"/>
                    </a:moveTo>
                    <a:lnTo>
                      <a:pt x="13863" y="202521"/>
                    </a:lnTo>
                    <a:lnTo>
                      <a:pt x="35059" y="157290"/>
                    </a:lnTo>
                    <a:lnTo>
                      <a:pt x="62894" y="116335"/>
                    </a:lnTo>
                    <a:lnTo>
                      <a:pt x="96673" y="80349"/>
                    </a:lnTo>
                    <a:lnTo>
                      <a:pt x="135703" y="50028"/>
                    </a:lnTo>
                    <a:lnTo>
                      <a:pt x="179289" y="26067"/>
                    </a:lnTo>
                    <a:lnTo>
                      <a:pt x="226737" y="9159"/>
                    </a:lnTo>
                    <a:lnTo>
                      <a:pt x="277352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7" name="object 16">
                <a:extLst>
                  <a:ext uri="{FF2B5EF4-FFF2-40B4-BE49-F238E27FC236}">
                    <a16:creationId xmlns:a16="http://schemas.microsoft.com/office/drawing/2014/main" id="{A559A6FC-BE2B-F5C4-050A-EFAABB4C054F}"/>
                  </a:ext>
                </a:extLst>
              </p:cNvPr>
              <p:cNvSpPr/>
              <p:nvPr/>
            </p:nvSpPr>
            <p:spPr>
              <a:xfrm>
                <a:off x="4201300" y="1872371"/>
                <a:ext cx="226409" cy="227045"/>
              </a:xfrm>
              <a:custGeom>
                <a:avLst/>
                <a:gdLst/>
                <a:ahLst/>
                <a:cxnLst/>
                <a:rect l="l" t="t" r="r" b="b"/>
                <a:pathLst>
                  <a:path w="335279" h="335279">
                    <a:moveTo>
                      <a:pt x="20942" y="324599"/>
                    </a:moveTo>
                    <a:lnTo>
                      <a:pt x="17881" y="317195"/>
                    </a:lnTo>
                    <a:lnTo>
                      <a:pt x="10477" y="314121"/>
                    </a:lnTo>
                    <a:lnTo>
                      <a:pt x="3073" y="317195"/>
                    </a:lnTo>
                    <a:lnTo>
                      <a:pt x="0" y="324599"/>
                    </a:lnTo>
                    <a:lnTo>
                      <a:pt x="3073" y="332003"/>
                    </a:lnTo>
                    <a:lnTo>
                      <a:pt x="10477" y="335064"/>
                    </a:lnTo>
                    <a:lnTo>
                      <a:pt x="17881" y="332003"/>
                    </a:lnTo>
                    <a:lnTo>
                      <a:pt x="20942" y="324599"/>
                    </a:lnTo>
                    <a:close/>
                  </a:path>
                  <a:path w="335279" h="335279">
                    <a:moveTo>
                      <a:pt x="335064" y="10464"/>
                    </a:moveTo>
                    <a:lnTo>
                      <a:pt x="332003" y="3060"/>
                    </a:lnTo>
                    <a:lnTo>
                      <a:pt x="324599" y="0"/>
                    </a:lnTo>
                    <a:lnTo>
                      <a:pt x="317195" y="3060"/>
                    </a:lnTo>
                    <a:lnTo>
                      <a:pt x="314134" y="10464"/>
                    </a:lnTo>
                    <a:lnTo>
                      <a:pt x="317195" y="17868"/>
                    </a:lnTo>
                    <a:lnTo>
                      <a:pt x="324599" y="20942"/>
                    </a:lnTo>
                    <a:lnTo>
                      <a:pt x="332003" y="17868"/>
                    </a:lnTo>
                    <a:lnTo>
                      <a:pt x="335064" y="10464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3" name="object 17">
              <a:extLst>
                <a:ext uri="{FF2B5EF4-FFF2-40B4-BE49-F238E27FC236}">
                  <a16:creationId xmlns:a16="http://schemas.microsoft.com/office/drawing/2014/main" id="{B28073F3-6020-CCD2-BECA-EBD2532009DF}"/>
                </a:ext>
              </a:extLst>
            </p:cNvPr>
            <p:cNvGrpSpPr/>
            <p:nvPr/>
          </p:nvGrpSpPr>
          <p:grpSpPr>
            <a:xfrm>
              <a:off x="4521652" y="1861583"/>
              <a:ext cx="3417867" cy="227038"/>
              <a:chOff x="6313950" y="3517524"/>
              <a:chExt cx="3780200" cy="335280"/>
            </a:xfrm>
          </p:grpSpPr>
          <p:sp>
            <p:nvSpPr>
              <p:cNvPr id="52" name="object 18">
                <a:extLst>
                  <a:ext uri="{FF2B5EF4-FFF2-40B4-BE49-F238E27FC236}">
                    <a16:creationId xmlns:a16="http://schemas.microsoft.com/office/drawing/2014/main" id="{4C38A7E6-1066-98D2-C580-D735479826F2}"/>
                  </a:ext>
                </a:extLst>
              </p:cNvPr>
              <p:cNvSpPr/>
              <p:nvPr/>
            </p:nvSpPr>
            <p:spPr>
              <a:xfrm>
                <a:off x="6313950" y="3527987"/>
                <a:ext cx="3424556" cy="0"/>
              </a:xfrm>
              <a:custGeom>
                <a:avLst/>
                <a:gdLst/>
                <a:ahLst/>
                <a:cxnLst/>
                <a:rect l="l" t="t" r="r" b="b"/>
                <a:pathLst>
                  <a:path w="3424554">
                    <a:moveTo>
                      <a:pt x="0" y="0"/>
                    </a:moveTo>
                    <a:lnTo>
                      <a:pt x="3423979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3" name="object 19">
                <a:extLst>
                  <a:ext uri="{FF2B5EF4-FFF2-40B4-BE49-F238E27FC236}">
                    <a16:creationId xmlns:a16="http://schemas.microsoft.com/office/drawing/2014/main" id="{3BE53713-1ABF-45F7-2F82-56A2797C6E61}"/>
                  </a:ext>
                </a:extLst>
              </p:cNvPr>
              <p:cNvSpPr/>
              <p:nvPr/>
            </p:nvSpPr>
            <p:spPr>
              <a:xfrm>
                <a:off x="9830644" y="3533965"/>
                <a:ext cx="251460" cy="277494"/>
              </a:xfrm>
              <a:custGeom>
                <a:avLst/>
                <a:gdLst/>
                <a:ahLst/>
                <a:cxnLst/>
                <a:rect l="l" t="t" r="r" b="b"/>
                <a:pathLst>
                  <a:path w="251459" h="277495">
                    <a:moveTo>
                      <a:pt x="0" y="0"/>
                    </a:moveTo>
                    <a:lnTo>
                      <a:pt x="48810" y="13860"/>
                    </a:lnTo>
                    <a:lnTo>
                      <a:pt x="94040" y="35055"/>
                    </a:lnTo>
                    <a:lnTo>
                      <a:pt x="134994" y="62889"/>
                    </a:lnTo>
                    <a:lnTo>
                      <a:pt x="170979" y="96669"/>
                    </a:lnTo>
                    <a:lnTo>
                      <a:pt x="201299" y="135700"/>
                    </a:lnTo>
                    <a:lnTo>
                      <a:pt x="225261" y="179287"/>
                    </a:lnTo>
                    <a:lnTo>
                      <a:pt x="242170" y="226736"/>
                    </a:lnTo>
                    <a:lnTo>
                      <a:pt x="251332" y="277352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20">
                <a:extLst>
                  <a:ext uri="{FF2B5EF4-FFF2-40B4-BE49-F238E27FC236}">
                    <a16:creationId xmlns:a16="http://schemas.microsoft.com/office/drawing/2014/main" id="{D73F6B89-9C24-E685-B8F7-5143CDEADC63}"/>
                  </a:ext>
                </a:extLst>
              </p:cNvPr>
              <p:cNvSpPr/>
              <p:nvPr/>
            </p:nvSpPr>
            <p:spPr>
              <a:xfrm>
                <a:off x="9758869" y="3517524"/>
                <a:ext cx="335281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335279" h="335279">
                    <a:moveTo>
                      <a:pt x="20929" y="10464"/>
                    </a:moveTo>
                    <a:lnTo>
                      <a:pt x="17868" y="3060"/>
                    </a:lnTo>
                    <a:lnTo>
                      <a:pt x="10464" y="0"/>
                    </a:lnTo>
                    <a:lnTo>
                      <a:pt x="3060" y="3060"/>
                    </a:lnTo>
                    <a:lnTo>
                      <a:pt x="0" y="10464"/>
                    </a:lnTo>
                    <a:lnTo>
                      <a:pt x="3060" y="17868"/>
                    </a:lnTo>
                    <a:lnTo>
                      <a:pt x="10464" y="20942"/>
                    </a:lnTo>
                    <a:lnTo>
                      <a:pt x="17868" y="17868"/>
                    </a:lnTo>
                    <a:lnTo>
                      <a:pt x="20929" y="10464"/>
                    </a:lnTo>
                    <a:close/>
                  </a:path>
                  <a:path w="335279" h="335279">
                    <a:moveTo>
                      <a:pt x="335064" y="324599"/>
                    </a:moveTo>
                    <a:lnTo>
                      <a:pt x="331990" y="317195"/>
                    </a:lnTo>
                    <a:lnTo>
                      <a:pt x="324586" y="314121"/>
                    </a:lnTo>
                    <a:lnTo>
                      <a:pt x="317182" y="317195"/>
                    </a:lnTo>
                    <a:lnTo>
                      <a:pt x="314121" y="324599"/>
                    </a:lnTo>
                    <a:lnTo>
                      <a:pt x="317182" y="332003"/>
                    </a:lnTo>
                    <a:lnTo>
                      <a:pt x="324586" y="335064"/>
                    </a:lnTo>
                    <a:lnTo>
                      <a:pt x="331990" y="332003"/>
                    </a:lnTo>
                    <a:lnTo>
                      <a:pt x="335064" y="324599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9" name="object 22">
              <a:extLst>
                <a:ext uri="{FF2B5EF4-FFF2-40B4-BE49-F238E27FC236}">
                  <a16:creationId xmlns:a16="http://schemas.microsoft.com/office/drawing/2014/main" id="{AFF3A81E-518C-7E77-7EB0-B276417480FA}"/>
                </a:ext>
              </a:extLst>
            </p:cNvPr>
            <p:cNvSpPr/>
            <p:nvPr/>
          </p:nvSpPr>
          <p:spPr>
            <a:xfrm>
              <a:off x="7939521" y="2134832"/>
              <a:ext cx="0" cy="2964989"/>
            </a:xfrm>
            <a:custGeom>
              <a:avLst/>
              <a:gdLst/>
              <a:ahLst/>
              <a:cxnLst/>
              <a:rect l="l" t="t" r="r" b="b"/>
              <a:pathLst>
                <a:path h="4378325">
                  <a:moveTo>
                    <a:pt x="0" y="0"/>
                  </a:moveTo>
                  <a:lnTo>
                    <a:pt x="0" y="4377981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3F369AE-E95B-BD23-7CCD-1C222A8A082E}"/>
                </a:ext>
              </a:extLst>
            </p:cNvPr>
            <p:cNvGrpSpPr/>
            <p:nvPr userDrawn="1"/>
          </p:nvGrpSpPr>
          <p:grpSpPr>
            <a:xfrm>
              <a:off x="7939519" y="5110319"/>
              <a:ext cx="3848603" cy="268932"/>
              <a:chOff x="7939519" y="5110319"/>
              <a:chExt cx="3848603" cy="268932"/>
            </a:xfrm>
          </p:grpSpPr>
          <p:sp>
            <p:nvSpPr>
              <p:cNvPr id="50" name="object 23">
                <a:extLst>
                  <a:ext uri="{FF2B5EF4-FFF2-40B4-BE49-F238E27FC236}">
                    <a16:creationId xmlns:a16="http://schemas.microsoft.com/office/drawing/2014/main" id="{5F5B3569-3F4E-477A-6BE3-C16E0D116B18}"/>
                  </a:ext>
                </a:extLst>
              </p:cNvPr>
              <p:cNvSpPr/>
              <p:nvPr/>
            </p:nvSpPr>
            <p:spPr>
              <a:xfrm>
                <a:off x="7950309" y="5162429"/>
                <a:ext cx="182064" cy="170287"/>
              </a:xfrm>
              <a:custGeom>
                <a:avLst/>
                <a:gdLst/>
                <a:ahLst/>
                <a:cxnLst/>
                <a:rect l="l" t="t" r="r" b="b"/>
                <a:pathLst>
                  <a:path w="277495" h="251459">
                    <a:moveTo>
                      <a:pt x="0" y="0"/>
                    </a:moveTo>
                    <a:lnTo>
                      <a:pt x="13863" y="48811"/>
                    </a:lnTo>
                    <a:lnTo>
                      <a:pt x="35059" y="94042"/>
                    </a:lnTo>
                    <a:lnTo>
                      <a:pt x="62894" y="134998"/>
                    </a:lnTo>
                    <a:lnTo>
                      <a:pt x="96673" y="170984"/>
                    </a:lnTo>
                    <a:lnTo>
                      <a:pt x="135703" y="201306"/>
                    </a:lnTo>
                    <a:lnTo>
                      <a:pt x="179289" y="225269"/>
                    </a:lnTo>
                    <a:lnTo>
                      <a:pt x="226737" y="242180"/>
                    </a:lnTo>
                    <a:lnTo>
                      <a:pt x="277352" y="251343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object 24">
                <a:extLst>
                  <a:ext uri="{FF2B5EF4-FFF2-40B4-BE49-F238E27FC236}">
                    <a16:creationId xmlns:a16="http://schemas.microsoft.com/office/drawing/2014/main" id="{C5468CE2-1CE4-A6A3-B35D-A9CFBFB1BA49}"/>
                  </a:ext>
                </a:extLst>
              </p:cNvPr>
              <p:cNvSpPr/>
              <p:nvPr/>
            </p:nvSpPr>
            <p:spPr>
              <a:xfrm>
                <a:off x="7939519" y="5113830"/>
                <a:ext cx="219977" cy="227051"/>
              </a:xfrm>
              <a:custGeom>
                <a:avLst/>
                <a:gdLst/>
                <a:ahLst/>
                <a:cxnLst/>
                <a:rect l="l" t="t" r="r" b="b"/>
                <a:pathLst>
                  <a:path w="335279" h="335279">
                    <a:moveTo>
                      <a:pt x="20942" y="10477"/>
                    </a:moveTo>
                    <a:lnTo>
                      <a:pt x="17868" y="3073"/>
                    </a:lnTo>
                    <a:lnTo>
                      <a:pt x="10464" y="0"/>
                    </a:lnTo>
                    <a:lnTo>
                      <a:pt x="3060" y="3073"/>
                    </a:lnTo>
                    <a:lnTo>
                      <a:pt x="0" y="10477"/>
                    </a:lnTo>
                    <a:lnTo>
                      <a:pt x="3060" y="17881"/>
                    </a:lnTo>
                    <a:lnTo>
                      <a:pt x="10464" y="20942"/>
                    </a:lnTo>
                    <a:lnTo>
                      <a:pt x="17868" y="17881"/>
                    </a:lnTo>
                    <a:lnTo>
                      <a:pt x="20942" y="10477"/>
                    </a:lnTo>
                    <a:close/>
                  </a:path>
                  <a:path w="335279" h="335279">
                    <a:moveTo>
                      <a:pt x="335064" y="324599"/>
                    </a:moveTo>
                    <a:lnTo>
                      <a:pt x="332003" y="317195"/>
                    </a:lnTo>
                    <a:lnTo>
                      <a:pt x="324599" y="314134"/>
                    </a:lnTo>
                    <a:lnTo>
                      <a:pt x="317195" y="317195"/>
                    </a:lnTo>
                    <a:lnTo>
                      <a:pt x="314121" y="324599"/>
                    </a:lnTo>
                    <a:lnTo>
                      <a:pt x="317195" y="332003"/>
                    </a:lnTo>
                    <a:lnTo>
                      <a:pt x="324599" y="335076"/>
                    </a:lnTo>
                    <a:lnTo>
                      <a:pt x="332003" y="332003"/>
                    </a:lnTo>
                    <a:lnTo>
                      <a:pt x="335064" y="324599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" name="object 26">
                <a:extLst>
                  <a:ext uri="{FF2B5EF4-FFF2-40B4-BE49-F238E27FC236}">
                    <a16:creationId xmlns:a16="http://schemas.microsoft.com/office/drawing/2014/main" id="{50C051EC-07DA-E1CC-F6A5-24FCD3457D01}"/>
                  </a:ext>
                </a:extLst>
              </p:cNvPr>
              <p:cNvSpPr/>
              <p:nvPr/>
            </p:nvSpPr>
            <p:spPr>
              <a:xfrm>
                <a:off x="8207403" y="5333532"/>
                <a:ext cx="628435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3424555">
                    <a:moveTo>
                      <a:pt x="0" y="0"/>
                    </a:moveTo>
                    <a:lnTo>
                      <a:pt x="3423979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27" name="object 33">
                <a:extLst>
                  <a:ext uri="{FF2B5EF4-FFF2-40B4-BE49-F238E27FC236}">
                    <a16:creationId xmlns:a16="http://schemas.microsoft.com/office/drawing/2014/main" id="{897E395E-A42B-F93A-89D3-E4E38620C2DA}"/>
                  </a:ext>
                </a:extLst>
              </p:cNvPr>
              <p:cNvGrpSpPr/>
              <p:nvPr userDrawn="1"/>
            </p:nvGrpSpPr>
            <p:grpSpPr>
              <a:xfrm flipV="1">
                <a:off x="8835837" y="5110319"/>
                <a:ext cx="2952285" cy="227038"/>
                <a:chOff x="14607412" y="3517524"/>
                <a:chExt cx="3873908" cy="335280"/>
              </a:xfrm>
            </p:grpSpPr>
            <p:sp>
              <p:nvSpPr>
                <p:cNvPr id="40" name="object 34">
                  <a:extLst>
                    <a:ext uri="{FF2B5EF4-FFF2-40B4-BE49-F238E27FC236}">
                      <a16:creationId xmlns:a16="http://schemas.microsoft.com/office/drawing/2014/main" id="{A72F11A5-F3CB-EBCF-33D6-C86B7A8F2542}"/>
                    </a:ext>
                  </a:extLst>
                </p:cNvPr>
                <p:cNvSpPr/>
                <p:nvPr/>
              </p:nvSpPr>
              <p:spPr>
                <a:xfrm>
                  <a:off x="14607412" y="3527987"/>
                  <a:ext cx="3517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7900">
                      <a:moveTo>
                        <a:pt x="0" y="0"/>
                      </a:moveTo>
                      <a:lnTo>
                        <a:pt x="3517390" y="0"/>
                      </a:lnTo>
                    </a:path>
                  </a:pathLst>
                </a:custGeom>
                <a:ln w="20941">
                  <a:solidFill>
                    <a:srgbClr val="1A0F5C"/>
                  </a:solidFill>
                  <a:prstDash val="dot"/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1" name="object 35">
                  <a:extLst>
                    <a:ext uri="{FF2B5EF4-FFF2-40B4-BE49-F238E27FC236}">
                      <a16:creationId xmlns:a16="http://schemas.microsoft.com/office/drawing/2014/main" id="{E9FBEA00-C184-8D4E-59C3-200048294678}"/>
                    </a:ext>
                  </a:extLst>
                </p:cNvPr>
                <p:cNvSpPr/>
                <p:nvPr/>
              </p:nvSpPr>
              <p:spPr>
                <a:xfrm>
                  <a:off x="18217785" y="3533965"/>
                  <a:ext cx="251460" cy="277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459" h="277495">
                      <a:moveTo>
                        <a:pt x="0" y="0"/>
                      </a:moveTo>
                      <a:lnTo>
                        <a:pt x="48810" y="13860"/>
                      </a:lnTo>
                      <a:lnTo>
                        <a:pt x="94040" y="35055"/>
                      </a:lnTo>
                      <a:lnTo>
                        <a:pt x="134994" y="62889"/>
                      </a:lnTo>
                      <a:lnTo>
                        <a:pt x="170979" y="96669"/>
                      </a:lnTo>
                      <a:lnTo>
                        <a:pt x="201299" y="135700"/>
                      </a:lnTo>
                      <a:lnTo>
                        <a:pt x="225261" y="179287"/>
                      </a:lnTo>
                      <a:lnTo>
                        <a:pt x="242170" y="226736"/>
                      </a:lnTo>
                      <a:lnTo>
                        <a:pt x="251332" y="277352"/>
                      </a:lnTo>
                    </a:path>
                  </a:pathLst>
                </a:custGeom>
                <a:ln w="20941">
                  <a:solidFill>
                    <a:srgbClr val="1A0F5C"/>
                  </a:solidFill>
                  <a:prstDash val="dot"/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2" name="object 36">
                  <a:extLst>
                    <a:ext uri="{FF2B5EF4-FFF2-40B4-BE49-F238E27FC236}">
                      <a16:creationId xmlns:a16="http://schemas.microsoft.com/office/drawing/2014/main" id="{DB1DF6D1-9675-BFD5-7522-A5686653BAC9}"/>
                    </a:ext>
                  </a:extLst>
                </p:cNvPr>
                <p:cNvSpPr/>
                <p:nvPr/>
              </p:nvSpPr>
              <p:spPr>
                <a:xfrm>
                  <a:off x="18146041" y="3517524"/>
                  <a:ext cx="335279" cy="335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280" h="335279">
                      <a:moveTo>
                        <a:pt x="20942" y="10464"/>
                      </a:moveTo>
                      <a:lnTo>
                        <a:pt x="17881" y="3060"/>
                      </a:lnTo>
                      <a:lnTo>
                        <a:pt x="10477" y="0"/>
                      </a:lnTo>
                      <a:lnTo>
                        <a:pt x="3073" y="3060"/>
                      </a:lnTo>
                      <a:lnTo>
                        <a:pt x="0" y="10464"/>
                      </a:lnTo>
                      <a:lnTo>
                        <a:pt x="3073" y="17868"/>
                      </a:lnTo>
                      <a:lnTo>
                        <a:pt x="10477" y="20942"/>
                      </a:lnTo>
                      <a:lnTo>
                        <a:pt x="17881" y="17868"/>
                      </a:lnTo>
                      <a:lnTo>
                        <a:pt x="20942" y="10464"/>
                      </a:lnTo>
                      <a:close/>
                    </a:path>
                    <a:path w="335280" h="335279">
                      <a:moveTo>
                        <a:pt x="335076" y="324599"/>
                      </a:moveTo>
                      <a:lnTo>
                        <a:pt x="332003" y="317195"/>
                      </a:lnTo>
                      <a:lnTo>
                        <a:pt x="324599" y="314121"/>
                      </a:lnTo>
                      <a:lnTo>
                        <a:pt x="317195" y="317195"/>
                      </a:lnTo>
                      <a:lnTo>
                        <a:pt x="314134" y="324599"/>
                      </a:lnTo>
                      <a:lnTo>
                        <a:pt x="317195" y="332003"/>
                      </a:lnTo>
                      <a:lnTo>
                        <a:pt x="324599" y="335064"/>
                      </a:lnTo>
                      <a:lnTo>
                        <a:pt x="332003" y="332003"/>
                      </a:lnTo>
                      <a:lnTo>
                        <a:pt x="335076" y="324599"/>
                      </a:lnTo>
                      <a:close/>
                    </a:path>
                  </a:pathLst>
                </a:custGeom>
                <a:solidFill>
                  <a:srgbClr val="1A0F5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</p:grpSp>
        <p:grpSp>
          <p:nvGrpSpPr>
            <p:cNvPr id="28" name="object 37">
              <a:extLst>
                <a:ext uri="{FF2B5EF4-FFF2-40B4-BE49-F238E27FC236}">
                  <a16:creationId xmlns:a16="http://schemas.microsoft.com/office/drawing/2014/main" id="{628F4EC7-BC30-BDE7-8951-7946439D516A}"/>
                </a:ext>
              </a:extLst>
            </p:cNvPr>
            <p:cNvGrpSpPr/>
            <p:nvPr userDrawn="1"/>
          </p:nvGrpSpPr>
          <p:grpSpPr>
            <a:xfrm flipV="1">
              <a:off x="11748577" y="3666851"/>
              <a:ext cx="62422" cy="1408236"/>
              <a:chOff x="18429794" y="3904827"/>
              <a:chExt cx="81915" cy="2079411"/>
            </a:xfrm>
          </p:grpSpPr>
          <p:sp>
            <p:nvSpPr>
              <p:cNvPr id="37" name="object 38">
                <a:extLst>
                  <a:ext uri="{FF2B5EF4-FFF2-40B4-BE49-F238E27FC236}">
                    <a16:creationId xmlns:a16="http://schemas.microsoft.com/office/drawing/2014/main" id="{02C09891-3C21-02C6-D9EB-D6D62ACAA23D}"/>
                  </a:ext>
                </a:extLst>
              </p:cNvPr>
              <p:cNvSpPr/>
              <p:nvPr/>
            </p:nvSpPr>
            <p:spPr>
              <a:xfrm>
                <a:off x="18470641" y="3904827"/>
                <a:ext cx="0" cy="1975487"/>
              </a:xfrm>
              <a:custGeom>
                <a:avLst/>
                <a:gdLst/>
                <a:ahLst/>
                <a:cxnLst/>
                <a:rect l="l" t="t" r="r" b="b"/>
                <a:pathLst>
                  <a:path h="1975485">
                    <a:moveTo>
                      <a:pt x="0" y="0"/>
                    </a:moveTo>
                    <a:lnTo>
                      <a:pt x="0" y="1975426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object 39">
                <a:extLst>
                  <a:ext uri="{FF2B5EF4-FFF2-40B4-BE49-F238E27FC236}">
                    <a16:creationId xmlns:a16="http://schemas.microsoft.com/office/drawing/2014/main" id="{151E7C42-172D-6132-7624-738CC62D3ECC}"/>
                  </a:ext>
                </a:extLst>
              </p:cNvPr>
              <p:cNvSpPr/>
              <p:nvPr/>
            </p:nvSpPr>
            <p:spPr>
              <a:xfrm>
                <a:off x="18460174" y="5901143"/>
                <a:ext cx="20954" cy="20954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10470"/>
                    </a:moveTo>
                    <a:lnTo>
                      <a:pt x="3066" y="3066"/>
                    </a:lnTo>
                    <a:lnTo>
                      <a:pt x="10470" y="0"/>
                    </a:lnTo>
                    <a:lnTo>
                      <a:pt x="17874" y="3066"/>
                    </a:lnTo>
                    <a:lnTo>
                      <a:pt x="20941" y="10470"/>
                    </a:lnTo>
                    <a:lnTo>
                      <a:pt x="17874" y="17874"/>
                    </a:lnTo>
                    <a:lnTo>
                      <a:pt x="10470" y="20941"/>
                    </a:lnTo>
                    <a:lnTo>
                      <a:pt x="3066" y="17874"/>
                    </a:lnTo>
                    <a:lnTo>
                      <a:pt x="0" y="10470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object 40">
                <a:extLst>
                  <a:ext uri="{FF2B5EF4-FFF2-40B4-BE49-F238E27FC236}">
                    <a16:creationId xmlns:a16="http://schemas.microsoft.com/office/drawing/2014/main" id="{982D1E67-ADDC-FDB4-C1BE-B34D2B83D864}"/>
                  </a:ext>
                </a:extLst>
              </p:cNvPr>
              <p:cNvSpPr/>
              <p:nvPr/>
            </p:nvSpPr>
            <p:spPr>
              <a:xfrm>
                <a:off x="18429794" y="5871844"/>
                <a:ext cx="81915" cy="112394"/>
              </a:xfrm>
              <a:custGeom>
                <a:avLst/>
                <a:gdLst/>
                <a:ahLst/>
                <a:cxnLst/>
                <a:rect l="l" t="t" r="r" b="b"/>
                <a:pathLst>
                  <a:path w="81915" h="112395">
                    <a:moveTo>
                      <a:pt x="81704" y="0"/>
                    </a:moveTo>
                    <a:lnTo>
                      <a:pt x="0" y="0"/>
                    </a:lnTo>
                    <a:lnTo>
                      <a:pt x="40846" y="112268"/>
                    </a:lnTo>
                    <a:lnTo>
                      <a:pt x="81704" y="0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69" name="Picture Placeholder 4">
            <a:extLst>
              <a:ext uri="{FF2B5EF4-FFF2-40B4-BE49-F238E27FC236}">
                <a16:creationId xmlns:a16="http://schemas.microsoft.com/office/drawing/2014/main" id="{92AEF7A3-2A0A-2B14-37C2-B829F7959BD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725885" y="2740569"/>
            <a:ext cx="1438787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70" name="Picture Placeholder 4">
            <a:extLst>
              <a:ext uri="{FF2B5EF4-FFF2-40B4-BE49-F238E27FC236}">
                <a16:creationId xmlns:a16="http://schemas.microsoft.com/office/drawing/2014/main" id="{98FA5A22-04AD-EB8D-179A-35A9DB7514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83341" y="2750635"/>
            <a:ext cx="1438787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72" name="Picture Placeholder 4">
            <a:extLst>
              <a:ext uri="{FF2B5EF4-FFF2-40B4-BE49-F238E27FC236}">
                <a16:creationId xmlns:a16="http://schemas.microsoft.com/office/drawing/2014/main" id="{F8186E98-2FE0-A4D5-DD37-7EE65394961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040797" y="2746418"/>
            <a:ext cx="1438787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4D77C58D-E444-0CF9-27E3-810F2AA1F9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018825" y="3860379"/>
            <a:ext cx="2852906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24319FDF-4BC8-DA5F-A36B-A72E07F231B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676281" y="3860379"/>
            <a:ext cx="2852906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CAA4FEF9-F31D-8C24-2BF1-63A24C516295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8333737" y="3860379"/>
            <a:ext cx="2852906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67" name="Text Placeholder 4">
            <a:extLst>
              <a:ext uri="{FF2B5EF4-FFF2-40B4-BE49-F238E27FC236}">
                <a16:creationId xmlns:a16="http://schemas.microsoft.com/office/drawing/2014/main" id="{80DFCAAE-784D-8441-000D-4AF12A9E1F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1B59C-F715-3414-C3E9-F74A41D64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8863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split -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28ACEF17-DEC1-9099-98F3-F53A121523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580025" y="2362087"/>
            <a:ext cx="1900582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38DFDB5C-317B-C843-DDF6-5F2A8DF7959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99665" y="2362087"/>
            <a:ext cx="1900582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2DB13B79-4CF6-6536-EE76-BC0E60A4073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760393" y="2362087"/>
            <a:ext cx="1900582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/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8F4CD651-7D5A-B3C6-6619-F2A8F2C076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0753" y="2362087"/>
            <a:ext cx="1900582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/>
          </a:p>
        </p:txBody>
      </p:sp>
      <p:sp>
        <p:nvSpPr>
          <p:cNvPr id="61" name="object 8">
            <a:extLst>
              <a:ext uri="{FF2B5EF4-FFF2-40B4-BE49-F238E27FC236}">
                <a16:creationId xmlns:a16="http://schemas.microsoft.com/office/drawing/2014/main" id="{75AD6B4D-56CD-CBD5-1D27-42052B48904C}"/>
              </a:ext>
            </a:extLst>
          </p:cNvPr>
          <p:cNvSpPr/>
          <p:nvPr/>
        </p:nvSpPr>
        <p:spPr>
          <a:xfrm>
            <a:off x="663543" y="5326991"/>
            <a:ext cx="2423176" cy="6020"/>
          </a:xfrm>
          <a:custGeom>
            <a:avLst/>
            <a:gdLst/>
            <a:ahLst/>
            <a:cxnLst/>
            <a:rect l="l" t="t" r="r" b="b"/>
            <a:pathLst>
              <a:path w="3588385" h="8890">
                <a:moveTo>
                  <a:pt x="0" y="0"/>
                </a:moveTo>
                <a:lnTo>
                  <a:pt x="3587786" y="8711"/>
                </a:lnTo>
              </a:path>
            </a:pathLst>
          </a:custGeom>
          <a:ln w="20941">
            <a:solidFill>
              <a:srgbClr val="1A0F5C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0">
            <a:extLst>
              <a:ext uri="{FF2B5EF4-FFF2-40B4-BE49-F238E27FC236}">
                <a16:creationId xmlns:a16="http://schemas.microsoft.com/office/drawing/2014/main" id="{D7C8A975-CA69-0CBC-BA39-90E954E29B65}"/>
              </a:ext>
            </a:extLst>
          </p:cNvPr>
          <p:cNvSpPr/>
          <p:nvPr/>
        </p:nvSpPr>
        <p:spPr>
          <a:xfrm>
            <a:off x="3148757" y="5141587"/>
            <a:ext cx="169807" cy="187478"/>
          </a:xfrm>
          <a:custGeom>
            <a:avLst/>
            <a:gdLst/>
            <a:ahLst/>
            <a:cxnLst/>
            <a:rect l="l" t="t" r="r" b="b"/>
            <a:pathLst>
              <a:path w="251460" h="276859">
                <a:moveTo>
                  <a:pt x="0" y="276766"/>
                </a:moveTo>
                <a:lnTo>
                  <a:pt x="48818" y="263026"/>
                </a:lnTo>
                <a:lnTo>
                  <a:pt x="94055" y="241941"/>
                </a:lnTo>
                <a:lnTo>
                  <a:pt x="135016" y="214203"/>
                </a:lnTo>
                <a:lnTo>
                  <a:pt x="171006" y="180507"/>
                </a:lnTo>
                <a:lnTo>
                  <a:pt x="201330" y="141545"/>
                </a:lnTo>
                <a:lnTo>
                  <a:pt x="225295" y="98011"/>
                </a:lnTo>
                <a:lnTo>
                  <a:pt x="242204" y="50598"/>
                </a:lnTo>
                <a:lnTo>
                  <a:pt x="251364" y="0"/>
                </a:lnTo>
              </a:path>
            </a:pathLst>
          </a:custGeom>
          <a:ln w="20941">
            <a:solidFill>
              <a:srgbClr val="1A0F5C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11">
            <a:extLst>
              <a:ext uri="{FF2B5EF4-FFF2-40B4-BE49-F238E27FC236}">
                <a16:creationId xmlns:a16="http://schemas.microsoft.com/office/drawing/2014/main" id="{E35F7A5F-EF6A-E203-F651-F599DCEFFF35}"/>
              </a:ext>
            </a:extLst>
          </p:cNvPr>
          <p:cNvSpPr/>
          <p:nvPr/>
        </p:nvSpPr>
        <p:spPr>
          <a:xfrm>
            <a:off x="402212" y="3372478"/>
            <a:ext cx="2924449" cy="1967661"/>
          </a:xfrm>
          <a:custGeom>
            <a:avLst/>
            <a:gdLst/>
            <a:ahLst/>
            <a:cxnLst/>
            <a:rect l="l" t="t" r="r" b="b"/>
            <a:pathLst>
              <a:path w="4330700" h="2905759">
                <a:moveTo>
                  <a:pt x="20929" y="10477"/>
                </a:moveTo>
                <a:lnTo>
                  <a:pt x="17868" y="3073"/>
                </a:lnTo>
                <a:lnTo>
                  <a:pt x="10464" y="0"/>
                </a:lnTo>
                <a:lnTo>
                  <a:pt x="3060" y="3073"/>
                </a:lnTo>
                <a:lnTo>
                  <a:pt x="0" y="10477"/>
                </a:lnTo>
                <a:lnTo>
                  <a:pt x="3060" y="17881"/>
                </a:lnTo>
                <a:lnTo>
                  <a:pt x="10464" y="20942"/>
                </a:lnTo>
                <a:lnTo>
                  <a:pt x="17868" y="17881"/>
                </a:lnTo>
                <a:lnTo>
                  <a:pt x="20929" y="10477"/>
                </a:lnTo>
                <a:close/>
              </a:path>
              <a:path w="4330700" h="2905759">
                <a:moveTo>
                  <a:pt x="4016451" y="2895142"/>
                </a:moveTo>
                <a:lnTo>
                  <a:pt x="4013377" y="2887738"/>
                </a:lnTo>
                <a:lnTo>
                  <a:pt x="4005973" y="2884665"/>
                </a:lnTo>
                <a:lnTo>
                  <a:pt x="3998569" y="2887738"/>
                </a:lnTo>
                <a:lnTo>
                  <a:pt x="3995509" y="2895142"/>
                </a:lnTo>
                <a:lnTo>
                  <a:pt x="3998569" y="2902547"/>
                </a:lnTo>
                <a:lnTo>
                  <a:pt x="4005973" y="2905607"/>
                </a:lnTo>
                <a:lnTo>
                  <a:pt x="4013377" y="2902547"/>
                </a:lnTo>
                <a:lnTo>
                  <a:pt x="4016451" y="2895142"/>
                </a:lnTo>
                <a:close/>
              </a:path>
              <a:path w="4330700" h="2905759">
                <a:moveTo>
                  <a:pt x="4330573" y="2581783"/>
                </a:moveTo>
                <a:lnTo>
                  <a:pt x="4327512" y="2574379"/>
                </a:lnTo>
                <a:lnTo>
                  <a:pt x="4320108" y="2571305"/>
                </a:lnTo>
                <a:lnTo>
                  <a:pt x="4312704" y="2574379"/>
                </a:lnTo>
                <a:lnTo>
                  <a:pt x="4309630" y="2581783"/>
                </a:lnTo>
                <a:lnTo>
                  <a:pt x="4312704" y="2589187"/>
                </a:lnTo>
                <a:lnTo>
                  <a:pt x="4320108" y="2592247"/>
                </a:lnTo>
                <a:lnTo>
                  <a:pt x="4327512" y="2589187"/>
                </a:lnTo>
                <a:lnTo>
                  <a:pt x="4330573" y="2581783"/>
                </a:lnTo>
                <a:close/>
              </a:path>
            </a:pathLst>
          </a:custGeom>
          <a:solidFill>
            <a:srgbClr val="1A0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8C64DD-30BB-D19A-63AF-B086BC80A464}"/>
              </a:ext>
            </a:extLst>
          </p:cNvPr>
          <p:cNvGrpSpPr/>
          <p:nvPr userDrawn="1"/>
        </p:nvGrpSpPr>
        <p:grpSpPr>
          <a:xfrm>
            <a:off x="381000" y="3351205"/>
            <a:ext cx="247488" cy="1982784"/>
            <a:chOff x="381000" y="3351205"/>
            <a:chExt cx="247488" cy="1982784"/>
          </a:xfrm>
        </p:grpSpPr>
        <p:sp>
          <p:nvSpPr>
            <p:cNvPr id="58" name="object 5">
              <a:extLst>
                <a:ext uri="{FF2B5EF4-FFF2-40B4-BE49-F238E27FC236}">
                  <a16:creationId xmlns:a16="http://schemas.microsoft.com/office/drawing/2014/main" id="{1BF65D0E-0627-F234-B1E9-DAF71F8731CB}"/>
                </a:ext>
              </a:extLst>
            </p:cNvPr>
            <p:cNvSpPr/>
            <p:nvPr/>
          </p:nvSpPr>
          <p:spPr>
            <a:xfrm>
              <a:off x="409283" y="3421862"/>
              <a:ext cx="0" cy="1670964"/>
            </a:xfrm>
            <a:custGeom>
              <a:avLst/>
              <a:gdLst/>
              <a:ahLst/>
              <a:cxnLst/>
              <a:rect l="l" t="t" r="r" b="b"/>
              <a:pathLst>
                <a:path h="2467609">
                  <a:moveTo>
                    <a:pt x="0" y="0"/>
                  </a:moveTo>
                  <a:lnTo>
                    <a:pt x="0" y="2467139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6">
              <a:extLst>
                <a:ext uri="{FF2B5EF4-FFF2-40B4-BE49-F238E27FC236}">
                  <a16:creationId xmlns:a16="http://schemas.microsoft.com/office/drawing/2014/main" id="{DC32E038-6AD5-5D99-0B7E-155514E82E9D}"/>
                </a:ext>
              </a:extLst>
            </p:cNvPr>
            <p:cNvSpPr/>
            <p:nvPr/>
          </p:nvSpPr>
          <p:spPr>
            <a:xfrm>
              <a:off x="413322" y="5155199"/>
              <a:ext cx="187388" cy="170708"/>
            </a:xfrm>
            <a:custGeom>
              <a:avLst/>
              <a:gdLst/>
              <a:ahLst/>
              <a:cxnLst/>
              <a:rect l="l" t="t" r="r" b="b"/>
              <a:pathLst>
                <a:path w="277494" h="252095">
                  <a:moveTo>
                    <a:pt x="0" y="0"/>
                  </a:moveTo>
                  <a:lnTo>
                    <a:pt x="13866" y="48836"/>
                  </a:lnTo>
                  <a:lnTo>
                    <a:pt x="35063" y="94111"/>
                  </a:lnTo>
                  <a:lnTo>
                    <a:pt x="62897" y="135126"/>
                  </a:lnTo>
                  <a:lnTo>
                    <a:pt x="96675" y="171188"/>
                  </a:lnTo>
                  <a:lnTo>
                    <a:pt x="135701" y="201599"/>
                  </a:lnTo>
                  <a:lnTo>
                    <a:pt x="179281" y="225664"/>
                  </a:lnTo>
                  <a:lnTo>
                    <a:pt x="226723" y="242687"/>
                  </a:lnTo>
                  <a:lnTo>
                    <a:pt x="277331" y="251971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7">
              <a:extLst>
                <a:ext uri="{FF2B5EF4-FFF2-40B4-BE49-F238E27FC236}">
                  <a16:creationId xmlns:a16="http://schemas.microsoft.com/office/drawing/2014/main" id="{6559E618-A26D-63F7-F1CA-FCA4249795C8}"/>
                </a:ext>
              </a:extLst>
            </p:cNvPr>
            <p:cNvSpPr/>
            <p:nvPr/>
          </p:nvSpPr>
          <p:spPr>
            <a:xfrm>
              <a:off x="402212" y="5106567"/>
              <a:ext cx="14151" cy="14190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10470"/>
                  </a:moveTo>
                  <a:lnTo>
                    <a:pt x="3066" y="3066"/>
                  </a:lnTo>
                  <a:lnTo>
                    <a:pt x="10470" y="0"/>
                  </a:lnTo>
                  <a:lnTo>
                    <a:pt x="17874" y="3066"/>
                  </a:lnTo>
                  <a:lnTo>
                    <a:pt x="20941" y="10470"/>
                  </a:lnTo>
                  <a:lnTo>
                    <a:pt x="17874" y="17874"/>
                  </a:lnTo>
                  <a:lnTo>
                    <a:pt x="10470" y="20941"/>
                  </a:lnTo>
                  <a:lnTo>
                    <a:pt x="3066" y="17874"/>
                  </a:lnTo>
                  <a:lnTo>
                    <a:pt x="0" y="10470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9">
              <a:extLst>
                <a:ext uri="{FF2B5EF4-FFF2-40B4-BE49-F238E27FC236}">
                  <a16:creationId xmlns:a16="http://schemas.microsoft.com/office/drawing/2014/main" id="{1B562921-8B76-0027-F506-8F88B6F6D1A6}"/>
                </a:ext>
              </a:extLst>
            </p:cNvPr>
            <p:cNvSpPr/>
            <p:nvPr/>
          </p:nvSpPr>
          <p:spPr>
            <a:xfrm>
              <a:off x="614337" y="5319799"/>
              <a:ext cx="14151" cy="14190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10470"/>
                  </a:moveTo>
                  <a:lnTo>
                    <a:pt x="3066" y="3066"/>
                  </a:lnTo>
                  <a:lnTo>
                    <a:pt x="10470" y="0"/>
                  </a:lnTo>
                  <a:lnTo>
                    <a:pt x="17874" y="3066"/>
                  </a:lnTo>
                  <a:lnTo>
                    <a:pt x="20941" y="10470"/>
                  </a:lnTo>
                  <a:lnTo>
                    <a:pt x="17874" y="17874"/>
                  </a:lnTo>
                  <a:lnTo>
                    <a:pt x="10470" y="20941"/>
                  </a:lnTo>
                  <a:lnTo>
                    <a:pt x="3066" y="17874"/>
                  </a:lnTo>
                  <a:lnTo>
                    <a:pt x="0" y="10470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12">
              <a:extLst>
                <a:ext uri="{FF2B5EF4-FFF2-40B4-BE49-F238E27FC236}">
                  <a16:creationId xmlns:a16="http://schemas.microsoft.com/office/drawing/2014/main" id="{E0943846-5820-FB6C-9E9E-7981A949FD6C}"/>
                </a:ext>
              </a:extLst>
            </p:cNvPr>
            <p:cNvSpPr/>
            <p:nvPr/>
          </p:nvSpPr>
          <p:spPr>
            <a:xfrm>
              <a:off x="381000" y="3351205"/>
              <a:ext cx="56602" cy="56759"/>
            </a:xfrm>
            <a:custGeom>
              <a:avLst/>
              <a:gdLst/>
              <a:ahLst/>
              <a:cxnLst/>
              <a:rect l="l" t="t" r="r" b="b"/>
              <a:pathLst>
                <a:path w="83819" h="83820">
                  <a:moveTo>
                    <a:pt x="41883" y="0"/>
                  </a:moveTo>
                  <a:lnTo>
                    <a:pt x="25581" y="3291"/>
                  </a:lnTo>
                  <a:lnTo>
                    <a:pt x="12267" y="12267"/>
                  </a:lnTo>
                  <a:lnTo>
                    <a:pt x="3291" y="25581"/>
                  </a:lnTo>
                  <a:lnTo>
                    <a:pt x="0" y="41883"/>
                  </a:lnTo>
                  <a:lnTo>
                    <a:pt x="3291" y="58185"/>
                  </a:lnTo>
                  <a:lnTo>
                    <a:pt x="12267" y="71499"/>
                  </a:lnTo>
                  <a:lnTo>
                    <a:pt x="25581" y="80475"/>
                  </a:lnTo>
                  <a:lnTo>
                    <a:pt x="41883" y="83767"/>
                  </a:lnTo>
                  <a:lnTo>
                    <a:pt x="58185" y="80475"/>
                  </a:lnTo>
                  <a:lnTo>
                    <a:pt x="71499" y="71499"/>
                  </a:lnTo>
                  <a:lnTo>
                    <a:pt x="80475" y="58185"/>
                  </a:lnTo>
                  <a:lnTo>
                    <a:pt x="83767" y="41883"/>
                  </a:lnTo>
                  <a:lnTo>
                    <a:pt x="80475" y="25581"/>
                  </a:lnTo>
                  <a:lnTo>
                    <a:pt x="71499" y="12267"/>
                  </a:lnTo>
                  <a:lnTo>
                    <a:pt x="58185" y="3291"/>
                  </a:lnTo>
                  <a:lnTo>
                    <a:pt x="41883" y="0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13">
            <a:extLst>
              <a:ext uri="{FF2B5EF4-FFF2-40B4-BE49-F238E27FC236}">
                <a16:creationId xmlns:a16="http://schemas.microsoft.com/office/drawing/2014/main" id="{7E5B0826-F496-42D4-2ABF-A97CDA263D6D}"/>
              </a:ext>
            </a:extLst>
          </p:cNvPr>
          <p:cNvGrpSpPr/>
          <p:nvPr/>
        </p:nvGrpSpPr>
        <p:grpSpPr>
          <a:xfrm>
            <a:off x="3312435" y="1872371"/>
            <a:ext cx="226409" cy="3206049"/>
            <a:chOff x="5926521" y="3517515"/>
            <a:chExt cx="335280" cy="4734560"/>
          </a:xfrm>
        </p:grpSpPr>
        <p:sp>
          <p:nvSpPr>
            <p:cNvPr id="55" name="object 14">
              <a:extLst>
                <a:ext uri="{FF2B5EF4-FFF2-40B4-BE49-F238E27FC236}">
                  <a16:creationId xmlns:a16="http://schemas.microsoft.com/office/drawing/2014/main" id="{89E6EA38-6A81-1582-D5A7-B6C407B97A45}"/>
                </a:ext>
              </a:extLst>
            </p:cNvPr>
            <p:cNvSpPr/>
            <p:nvPr/>
          </p:nvSpPr>
          <p:spPr>
            <a:xfrm>
              <a:off x="5936992" y="3873609"/>
              <a:ext cx="0" cy="4378325"/>
            </a:xfrm>
            <a:custGeom>
              <a:avLst/>
              <a:gdLst/>
              <a:ahLst/>
              <a:cxnLst/>
              <a:rect l="l" t="t" r="r" b="b"/>
              <a:pathLst>
                <a:path h="4378325">
                  <a:moveTo>
                    <a:pt x="0" y="4377981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15">
              <a:extLst>
                <a:ext uri="{FF2B5EF4-FFF2-40B4-BE49-F238E27FC236}">
                  <a16:creationId xmlns:a16="http://schemas.microsoft.com/office/drawing/2014/main" id="{CD50E4F5-5DF4-942D-898B-6E08EE983B75}"/>
                </a:ext>
              </a:extLst>
            </p:cNvPr>
            <p:cNvSpPr/>
            <p:nvPr/>
          </p:nvSpPr>
          <p:spPr>
            <a:xfrm>
              <a:off x="5942968" y="3529483"/>
              <a:ext cx="277495" cy="251460"/>
            </a:xfrm>
            <a:custGeom>
              <a:avLst/>
              <a:gdLst/>
              <a:ahLst/>
              <a:cxnLst/>
              <a:rect l="l" t="t" r="r" b="b"/>
              <a:pathLst>
                <a:path w="277495" h="251460">
                  <a:moveTo>
                    <a:pt x="0" y="251332"/>
                  </a:moveTo>
                  <a:lnTo>
                    <a:pt x="13863" y="202521"/>
                  </a:lnTo>
                  <a:lnTo>
                    <a:pt x="35059" y="157290"/>
                  </a:lnTo>
                  <a:lnTo>
                    <a:pt x="62894" y="116335"/>
                  </a:lnTo>
                  <a:lnTo>
                    <a:pt x="96673" y="80349"/>
                  </a:lnTo>
                  <a:lnTo>
                    <a:pt x="135703" y="50028"/>
                  </a:lnTo>
                  <a:lnTo>
                    <a:pt x="179289" y="26067"/>
                  </a:lnTo>
                  <a:lnTo>
                    <a:pt x="226737" y="9159"/>
                  </a:lnTo>
                  <a:lnTo>
                    <a:pt x="277352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16">
              <a:extLst>
                <a:ext uri="{FF2B5EF4-FFF2-40B4-BE49-F238E27FC236}">
                  <a16:creationId xmlns:a16="http://schemas.microsoft.com/office/drawing/2014/main" id="{A559A6FC-BE2B-F5C4-050A-EFAABB4C054F}"/>
                </a:ext>
              </a:extLst>
            </p:cNvPr>
            <p:cNvSpPr/>
            <p:nvPr/>
          </p:nvSpPr>
          <p:spPr>
            <a:xfrm>
              <a:off x="5926518" y="3517524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79">
                  <a:moveTo>
                    <a:pt x="20942" y="324599"/>
                  </a:moveTo>
                  <a:lnTo>
                    <a:pt x="17881" y="317195"/>
                  </a:lnTo>
                  <a:lnTo>
                    <a:pt x="10477" y="314121"/>
                  </a:lnTo>
                  <a:lnTo>
                    <a:pt x="3073" y="317195"/>
                  </a:lnTo>
                  <a:lnTo>
                    <a:pt x="0" y="324599"/>
                  </a:lnTo>
                  <a:lnTo>
                    <a:pt x="3073" y="332003"/>
                  </a:lnTo>
                  <a:lnTo>
                    <a:pt x="10477" y="335064"/>
                  </a:lnTo>
                  <a:lnTo>
                    <a:pt x="17881" y="332003"/>
                  </a:lnTo>
                  <a:lnTo>
                    <a:pt x="20942" y="324599"/>
                  </a:lnTo>
                  <a:close/>
                </a:path>
                <a:path w="335279" h="335279">
                  <a:moveTo>
                    <a:pt x="335064" y="10464"/>
                  </a:moveTo>
                  <a:lnTo>
                    <a:pt x="332003" y="3060"/>
                  </a:lnTo>
                  <a:lnTo>
                    <a:pt x="324599" y="0"/>
                  </a:lnTo>
                  <a:lnTo>
                    <a:pt x="317195" y="3060"/>
                  </a:lnTo>
                  <a:lnTo>
                    <a:pt x="314134" y="10464"/>
                  </a:lnTo>
                  <a:lnTo>
                    <a:pt x="317195" y="17868"/>
                  </a:lnTo>
                  <a:lnTo>
                    <a:pt x="324599" y="20942"/>
                  </a:lnTo>
                  <a:lnTo>
                    <a:pt x="332003" y="17868"/>
                  </a:lnTo>
                  <a:lnTo>
                    <a:pt x="335064" y="10464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17">
            <a:extLst>
              <a:ext uri="{FF2B5EF4-FFF2-40B4-BE49-F238E27FC236}">
                <a16:creationId xmlns:a16="http://schemas.microsoft.com/office/drawing/2014/main" id="{B28073F3-6020-CCD2-BECA-EBD2532009DF}"/>
              </a:ext>
            </a:extLst>
          </p:cNvPr>
          <p:cNvGrpSpPr/>
          <p:nvPr/>
        </p:nvGrpSpPr>
        <p:grpSpPr>
          <a:xfrm>
            <a:off x="3574055" y="1872371"/>
            <a:ext cx="2552674" cy="227038"/>
            <a:chOff x="6313944" y="3517515"/>
            <a:chExt cx="3780154" cy="335280"/>
          </a:xfrm>
        </p:grpSpPr>
        <p:sp>
          <p:nvSpPr>
            <p:cNvPr id="52" name="object 18">
              <a:extLst>
                <a:ext uri="{FF2B5EF4-FFF2-40B4-BE49-F238E27FC236}">
                  <a16:creationId xmlns:a16="http://schemas.microsoft.com/office/drawing/2014/main" id="{4C38A7E6-1066-98D2-C580-D735479826F2}"/>
                </a:ext>
              </a:extLst>
            </p:cNvPr>
            <p:cNvSpPr/>
            <p:nvPr/>
          </p:nvSpPr>
          <p:spPr>
            <a:xfrm>
              <a:off x="6313944" y="3527986"/>
              <a:ext cx="3424554" cy="0"/>
            </a:xfrm>
            <a:custGeom>
              <a:avLst/>
              <a:gdLst/>
              <a:ahLst/>
              <a:cxnLst/>
              <a:rect l="l" t="t" r="r" b="b"/>
              <a:pathLst>
                <a:path w="3424554">
                  <a:moveTo>
                    <a:pt x="0" y="0"/>
                  </a:moveTo>
                  <a:lnTo>
                    <a:pt x="3423979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19">
              <a:extLst>
                <a:ext uri="{FF2B5EF4-FFF2-40B4-BE49-F238E27FC236}">
                  <a16:creationId xmlns:a16="http://schemas.microsoft.com/office/drawing/2014/main" id="{3BE53713-1ABF-45F7-2F82-56A2797C6E61}"/>
                </a:ext>
              </a:extLst>
            </p:cNvPr>
            <p:cNvSpPr/>
            <p:nvPr/>
          </p:nvSpPr>
          <p:spPr>
            <a:xfrm>
              <a:off x="9830637" y="3533965"/>
              <a:ext cx="251460" cy="277495"/>
            </a:xfrm>
            <a:custGeom>
              <a:avLst/>
              <a:gdLst/>
              <a:ahLst/>
              <a:cxnLst/>
              <a:rect l="l" t="t" r="r" b="b"/>
              <a:pathLst>
                <a:path w="251459" h="277495">
                  <a:moveTo>
                    <a:pt x="0" y="0"/>
                  </a:moveTo>
                  <a:lnTo>
                    <a:pt x="48810" y="13860"/>
                  </a:lnTo>
                  <a:lnTo>
                    <a:pt x="94040" y="35055"/>
                  </a:lnTo>
                  <a:lnTo>
                    <a:pt x="134994" y="62889"/>
                  </a:lnTo>
                  <a:lnTo>
                    <a:pt x="170979" y="96669"/>
                  </a:lnTo>
                  <a:lnTo>
                    <a:pt x="201299" y="135700"/>
                  </a:lnTo>
                  <a:lnTo>
                    <a:pt x="225261" y="179287"/>
                  </a:lnTo>
                  <a:lnTo>
                    <a:pt x="242170" y="226736"/>
                  </a:lnTo>
                  <a:lnTo>
                    <a:pt x="251332" y="277352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20">
              <a:extLst>
                <a:ext uri="{FF2B5EF4-FFF2-40B4-BE49-F238E27FC236}">
                  <a16:creationId xmlns:a16="http://schemas.microsoft.com/office/drawing/2014/main" id="{D73F6B89-9C24-E685-B8F7-5143CDEADC63}"/>
                </a:ext>
              </a:extLst>
            </p:cNvPr>
            <p:cNvSpPr/>
            <p:nvPr/>
          </p:nvSpPr>
          <p:spPr>
            <a:xfrm>
              <a:off x="9758870" y="3517524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79">
                  <a:moveTo>
                    <a:pt x="20929" y="10464"/>
                  </a:moveTo>
                  <a:lnTo>
                    <a:pt x="17868" y="3060"/>
                  </a:lnTo>
                  <a:lnTo>
                    <a:pt x="10464" y="0"/>
                  </a:lnTo>
                  <a:lnTo>
                    <a:pt x="3060" y="3060"/>
                  </a:lnTo>
                  <a:lnTo>
                    <a:pt x="0" y="10464"/>
                  </a:lnTo>
                  <a:lnTo>
                    <a:pt x="3060" y="17868"/>
                  </a:lnTo>
                  <a:lnTo>
                    <a:pt x="10464" y="20942"/>
                  </a:lnTo>
                  <a:lnTo>
                    <a:pt x="17868" y="17868"/>
                  </a:lnTo>
                  <a:lnTo>
                    <a:pt x="20929" y="10464"/>
                  </a:lnTo>
                  <a:close/>
                </a:path>
                <a:path w="335279" h="335279">
                  <a:moveTo>
                    <a:pt x="335064" y="324599"/>
                  </a:moveTo>
                  <a:lnTo>
                    <a:pt x="331990" y="317195"/>
                  </a:lnTo>
                  <a:lnTo>
                    <a:pt x="324586" y="314121"/>
                  </a:lnTo>
                  <a:lnTo>
                    <a:pt x="317182" y="317195"/>
                  </a:lnTo>
                  <a:lnTo>
                    <a:pt x="314121" y="324599"/>
                  </a:lnTo>
                  <a:lnTo>
                    <a:pt x="317182" y="332003"/>
                  </a:lnTo>
                  <a:lnTo>
                    <a:pt x="324586" y="335064"/>
                  </a:lnTo>
                  <a:lnTo>
                    <a:pt x="331990" y="332003"/>
                  </a:lnTo>
                  <a:lnTo>
                    <a:pt x="335064" y="324599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1">
            <a:extLst>
              <a:ext uri="{FF2B5EF4-FFF2-40B4-BE49-F238E27FC236}">
                <a16:creationId xmlns:a16="http://schemas.microsoft.com/office/drawing/2014/main" id="{D912B15F-8799-7B6C-5F34-E6263B7F1C69}"/>
              </a:ext>
            </a:extLst>
          </p:cNvPr>
          <p:cNvGrpSpPr/>
          <p:nvPr/>
        </p:nvGrpSpPr>
        <p:grpSpPr>
          <a:xfrm>
            <a:off x="6112477" y="2134832"/>
            <a:ext cx="226409" cy="3206049"/>
            <a:chOff x="10072992" y="3905106"/>
            <a:chExt cx="335280" cy="4734560"/>
          </a:xfrm>
        </p:grpSpPr>
        <p:sp>
          <p:nvSpPr>
            <p:cNvPr id="49" name="object 22">
              <a:extLst>
                <a:ext uri="{FF2B5EF4-FFF2-40B4-BE49-F238E27FC236}">
                  <a16:creationId xmlns:a16="http://schemas.microsoft.com/office/drawing/2014/main" id="{AFF3A81E-518C-7E77-7EB0-B276417480FA}"/>
                </a:ext>
              </a:extLst>
            </p:cNvPr>
            <p:cNvSpPr/>
            <p:nvPr/>
          </p:nvSpPr>
          <p:spPr>
            <a:xfrm>
              <a:off x="10083463" y="3905106"/>
              <a:ext cx="0" cy="4378325"/>
            </a:xfrm>
            <a:custGeom>
              <a:avLst/>
              <a:gdLst/>
              <a:ahLst/>
              <a:cxnLst/>
              <a:rect l="l" t="t" r="r" b="b"/>
              <a:pathLst>
                <a:path h="4378325">
                  <a:moveTo>
                    <a:pt x="0" y="0"/>
                  </a:moveTo>
                  <a:lnTo>
                    <a:pt x="0" y="4377981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23">
              <a:extLst>
                <a:ext uri="{FF2B5EF4-FFF2-40B4-BE49-F238E27FC236}">
                  <a16:creationId xmlns:a16="http://schemas.microsoft.com/office/drawing/2014/main" id="{5F5B3569-3F4E-477A-6BE3-C16E0D116B18}"/>
                </a:ext>
              </a:extLst>
            </p:cNvPr>
            <p:cNvSpPr/>
            <p:nvPr/>
          </p:nvSpPr>
          <p:spPr>
            <a:xfrm>
              <a:off x="10089439" y="8375882"/>
              <a:ext cx="277495" cy="251460"/>
            </a:xfrm>
            <a:custGeom>
              <a:avLst/>
              <a:gdLst/>
              <a:ahLst/>
              <a:cxnLst/>
              <a:rect l="l" t="t" r="r" b="b"/>
              <a:pathLst>
                <a:path w="277495" h="251459">
                  <a:moveTo>
                    <a:pt x="0" y="0"/>
                  </a:moveTo>
                  <a:lnTo>
                    <a:pt x="13863" y="48811"/>
                  </a:lnTo>
                  <a:lnTo>
                    <a:pt x="35059" y="94042"/>
                  </a:lnTo>
                  <a:lnTo>
                    <a:pt x="62894" y="134998"/>
                  </a:lnTo>
                  <a:lnTo>
                    <a:pt x="96673" y="170984"/>
                  </a:lnTo>
                  <a:lnTo>
                    <a:pt x="135703" y="201306"/>
                  </a:lnTo>
                  <a:lnTo>
                    <a:pt x="179289" y="225269"/>
                  </a:lnTo>
                  <a:lnTo>
                    <a:pt x="226737" y="242180"/>
                  </a:lnTo>
                  <a:lnTo>
                    <a:pt x="277352" y="251343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24">
              <a:extLst>
                <a:ext uri="{FF2B5EF4-FFF2-40B4-BE49-F238E27FC236}">
                  <a16:creationId xmlns:a16="http://schemas.microsoft.com/office/drawing/2014/main" id="{C5468CE2-1CE4-A6A3-B35D-A9CFBFB1BA49}"/>
                </a:ext>
              </a:extLst>
            </p:cNvPr>
            <p:cNvSpPr/>
            <p:nvPr/>
          </p:nvSpPr>
          <p:spPr>
            <a:xfrm>
              <a:off x="10072993" y="8304117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79">
                  <a:moveTo>
                    <a:pt x="20942" y="10477"/>
                  </a:moveTo>
                  <a:lnTo>
                    <a:pt x="17868" y="3073"/>
                  </a:lnTo>
                  <a:lnTo>
                    <a:pt x="10464" y="0"/>
                  </a:lnTo>
                  <a:lnTo>
                    <a:pt x="3060" y="3073"/>
                  </a:lnTo>
                  <a:lnTo>
                    <a:pt x="0" y="10477"/>
                  </a:lnTo>
                  <a:lnTo>
                    <a:pt x="3060" y="17881"/>
                  </a:lnTo>
                  <a:lnTo>
                    <a:pt x="10464" y="20942"/>
                  </a:lnTo>
                  <a:lnTo>
                    <a:pt x="17868" y="17881"/>
                  </a:lnTo>
                  <a:lnTo>
                    <a:pt x="20942" y="10477"/>
                  </a:lnTo>
                  <a:close/>
                </a:path>
                <a:path w="335279" h="335279">
                  <a:moveTo>
                    <a:pt x="335064" y="324599"/>
                  </a:moveTo>
                  <a:lnTo>
                    <a:pt x="332003" y="317195"/>
                  </a:lnTo>
                  <a:lnTo>
                    <a:pt x="324599" y="314134"/>
                  </a:lnTo>
                  <a:lnTo>
                    <a:pt x="317195" y="317195"/>
                  </a:lnTo>
                  <a:lnTo>
                    <a:pt x="314121" y="324599"/>
                  </a:lnTo>
                  <a:lnTo>
                    <a:pt x="317195" y="332003"/>
                  </a:lnTo>
                  <a:lnTo>
                    <a:pt x="324599" y="335076"/>
                  </a:lnTo>
                  <a:lnTo>
                    <a:pt x="332003" y="332003"/>
                  </a:lnTo>
                  <a:lnTo>
                    <a:pt x="335064" y="324599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>
            <a:extLst>
              <a:ext uri="{FF2B5EF4-FFF2-40B4-BE49-F238E27FC236}">
                <a16:creationId xmlns:a16="http://schemas.microsoft.com/office/drawing/2014/main" id="{EF0EC330-A54E-0A08-05C3-18798EA6B50D}"/>
              </a:ext>
            </a:extLst>
          </p:cNvPr>
          <p:cNvGrpSpPr/>
          <p:nvPr/>
        </p:nvGrpSpPr>
        <p:grpSpPr>
          <a:xfrm>
            <a:off x="6374097" y="5113658"/>
            <a:ext cx="2552674" cy="227038"/>
            <a:chOff x="10460414" y="8304114"/>
            <a:chExt cx="3780154" cy="335280"/>
          </a:xfrm>
        </p:grpSpPr>
        <p:sp>
          <p:nvSpPr>
            <p:cNvPr id="46" name="object 26">
              <a:extLst>
                <a:ext uri="{FF2B5EF4-FFF2-40B4-BE49-F238E27FC236}">
                  <a16:creationId xmlns:a16="http://schemas.microsoft.com/office/drawing/2014/main" id="{50C051EC-07DA-E1CC-F6A5-24FCD3457D01}"/>
                </a:ext>
              </a:extLst>
            </p:cNvPr>
            <p:cNvSpPr/>
            <p:nvPr/>
          </p:nvSpPr>
          <p:spPr>
            <a:xfrm>
              <a:off x="10460414" y="8628710"/>
              <a:ext cx="3424554" cy="0"/>
            </a:xfrm>
            <a:custGeom>
              <a:avLst/>
              <a:gdLst/>
              <a:ahLst/>
              <a:cxnLst/>
              <a:rect l="l" t="t" r="r" b="b"/>
              <a:pathLst>
                <a:path w="3424555">
                  <a:moveTo>
                    <a:pt x="0" y="0"/>
                  </a:moveTo>
                  <a:lnTo>
                    <a:pt x="3423979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27">
              <a:extLst>
                <a:ext uri="{FF2B5EF4-FFF2-40B4-BE49-F238E27FC236}">
                  <a16:creationId xmlns:a16="http://schemas.microsoft.com/office/drawing/2014/main" id="{0B53266E-05BF-7F85-FEEE-B771F63DCE06}"/>
                </a:ext>
              </a:extLst>
            </p:cNvPr>
            <p:cNvSpPr/>
            <p:nvPr/>
          </p:nvSpPr>
          <p:spPr>
            <a:xfrm>
              <a:off x="13977108" y="8345379"/>
              <a:ext cx="251460" cy="277495"/>
            </a:xfrm>
            <a:custGeom>
              <a:avLst/>
              <a:gdLst/>
              <a:ahLst/>
              <a:cxnLst/>
              <a:rect l="l" t="t" r="r" b="b"/>
              <a:pathLst>
                <a:path w="251459" h="277495">
                  <a:moveTo>
                    <a:pt x="0" y="277352"/>
                  </a:moveTo>
                  <a:lnTo>
                    <a:pt x="48810" y="263492"/>
                  </a:lnTo>
                  <a:lnTo>
                    <a:pt x="94040" y="242297"/>
                  </a:lnTo>
                  <a:lnTo>
                    <a:pt x="134994" y="214462"/>
                  </a:lnTo>
                  <a:lnTo>
                    <a:pt x="170979" y="180682"/>
                  </a:lnTo>
                  <a:lnTo>
                    <a:pt x="201299" y="141652"/>
                  </a:lnTo>
                  <a:lnTo>
                    <a:pt x="225261" y="98065"/>
                  </a:lnTo>
                  <a:lnTo>
                    <a:pt x="242170" y="50616"/>
                  </a:lnTo>
                  <a:lnTo>
                    <a:pt x="251332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28">
              <a:extLst>
                <a:ext uri="{FF2B5EF4-FFF2-40B4-BE49-F238E27FC236}">
                  <a16:creationId xmlns:a16="http://schemas.microsoft.com/office/drawing/2014/main" id="{7CFA776A-F2E4-123F-8245-2A8CB70570F4}"/>
                </a:ext>
              </a:extLst>
            </p:cNvPr>
            <p:cNvSpPr/>
            <p:nvPr/>
          </p:nvSpPr>
          <p:spPr>
            <a:xfrm>
              <a:off x="13905331" y="8304117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79">
                  <a:moveTo>
                    <a:pt x="20942" y="324599"/>
                  </a:moveTo>
                  <a:lnTo>
                    <a:pt x="17881" y="317195"/>
                  </a:lnTo>
                  <a:lnTo>
                    <a:pt x="10477" y="314134"/>
                  </a:lnTo>
                  <a:lnTo>
                    <a:pt x="3073" y="317195"/>
                  </a:lnTo>
                  <a:lnTo>
                    <a:pt x="0" y="324599"/>
                  </a:lnTo>
                  <a:lnTo>
                    <a:pt x="3073" y="332003"/>
                  </a:lnTo>
                  <a:lnTo>
                    <a:pt x="10477" y="335076"/>
                  </a:lnTo>
                  <a:lnTo>
                    <a:pt x="17881" y="332003"/>
                  </a:lnTo>
                  <a:lnTo>
                    <a:pt x="20942" y="324599"/>
                  </a:lnTo>
                  <a:close/>
                </a:path>
                <a:path w="335280" h="335279">
                  <a:moveTo>
                    <a:pt x="335076" y="10477"/>
                  </a:moveTo>
                  <a:lnTo>
                    <a:pt x="332003" y="3073"/>
                  </a:lnTo>
                  <a:lnTo>
                    <a:pt x="324599" y="0"/>
                  </a:lnTo>
                  <a:lnTo>
                    <a:pt x="317195" y="3073"/>
                  </a:lnTo>
                  <a:lnTo>
                    <a:pt x="314134" y="10477"/>
                  </a:lnTo>
                  <a:lnTo>
                    <a:pt x="317195" y="17881"/>
                  </a:lnTo>
                  <a:lnTo>
                    <a:pt x="324599" y="20942"/>
                  </a:lnTo>
                  <a:lnTo>
                    <a:pt x="332003" y="17881"/>
                  </a:lnTo>
                  <a:lnTo>
                    <a:pt x="335076" y="10477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9">
            <a:extLst>
              <a:ext uri="{FF2B5EF4-FFF2-40B4-BE49-F238E27FC236}">
                <a16:creationId xmlns:a16="http://schemas.microsoft.com/office/drawing/2014/main" id="{8FA7A9C2-7F49-B7E0-8589-A8C8E932789E}"/>
              </a:ext>
            </a:extLst>
          </p:cNvPr>
          <p:cNvGrpSpPr/>
          <p:nvPr/>
        </p:nvGrpSpPr>
        <p:grpSpPr>
          <a:xfrm>
            <a:off x="8912518" y="1872371"/>
            <a:ext cx="226409" cy="3206049"/>
            <a:chOff x="14219462" y="3517515"/>
            <a:chExt cx="335280" cy="4734560"/>
          </a:xfrm>
        </p:grpSpPr>
        <p:sp>
          <p:nvSpPr>
            <p:cNvPr id="43" name="object 30">
              <a:extLst>
                <a:ext uri="{FF2B5EF4-FFF2-40B4-BE49-F238E27FC236}">
                  <a16:creationId xmlns:a16="http://schemas.microsoft.com/office/drawing/2014/main" id="{9FE12F61-0FB4-94ED-80BC-31C82915D246}"/>
                </a:ext>
              </a:extLst>
            </p:cNvPr>
            <p:cNvSpPr/>
            <p:nvPr/>
          </p:nvSpPr>
          <p:spPr>
            <a:xfrm>
              <a:off x="14229933" y="3873609"/>
              <a:ext cx="0" cy="4378325"/>
            </a:xfrm>
            <a:custGeom>
              <a:avLst/>
              <a:gdLst/>
              <a:ahLst/>
              <a:cxnLst/>
              <a:rect l="l" t="t" r="r" b="b"/>
              <a:pathLst>
                <a:path h="4378325">
                  <a:moveTo>
                    <a:pt x="0" y="4377981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31">
              <a:extLst>
                <a:ext uri="{FF2B5EF4-FFF2-40B4-BE49-F238E27FC236}">
                  <a16:creationId xmlns:a16="http://schemas.microsoft.com/office/drawing/2014/main" id="{7AE019EF-E4A6-0AED-4E99-8DF49446C91A}"/>
                </a:ext>
              </a:extLst>
            </p:cNvPr>
            <p:cNvSpPr/>
            <p:nvPr/>
          </p:nvSpPr>
          <p:spPr>
            <a:xfrm>
              <a:off x="14235909" y="3529483"/>
              <a:ext cx="277495" cy="251460"/>
            </a:xfrm>
            <a:custGeom>
              <a:avLst/>
              <a:gdLst/>
              <a:ahLst/>
              <a:cxnLst/>
              <a:rect l="l" t="t" r="r" b="b"/>
              <a:pathLst>
                <a:path w="277494" h="251460">
                  <a:moveTo>
                    <a:pt x="0" y="251332"/>
                  </a:moveTo>
                  <a:lnTo>
                    <a:pt x="13863" y="202521"/>
                  </a:lnTo>
                  <a:lnTo>
                    <a:pt x="35059" y="157290"/>
                  </a:lnTo>
                  <a:lnTo>
                    <a:pt x="62894" y="116335"/>
                  </a:lnTo>
                  <a:lnTo>
                    <a:pt x="96673" y="80349"/>
                  </a:lnTo>
                  <a:lnTo>
                    <a:pt x="135703" y="50028"/>
                  </a:lnTo>
                  <a:lnTo>
                    <a:pt x="179289" y="26067"/>
                  </a:lnTo>
                  <a:lnTo>
                    <a:pt x="226737" y="9159"/>
                  </a:lnTo>
                  <a:lnTo>
                    <a:pt x="277352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32">
              <a:extLst>
                <a:ext uri="{FF2B5EF4-FFF2-40B4-BE49-F238E27FC236}">
                  <a16:creationId xmlns:a16="http://schemas.microsoft.com/office/drawing/2014/main" id="{427E641D-8805-E277-9625-A8B0CD58682F}"/>
                </a:ext>
              </a:extLst>
            </p:cNvPr>
            <p:cNvSpPr/>
            <p:nvPr/>
          </p:nvSpPr>
          <p:spPr>
            <a:xfrm>
              <a:off x="14219466" y="3517524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79">
                  <a:moveTo>
                    <a:pt x="20942" y="324599"/>
                  </a:moveTo>
                  <a:lnTo>
                    <a:pt x="17868" y="317195"/>
                  </a:lnTo>
                  <a:lnTo>
                    <a:pt x="10464" y="314121"/>
                  </a:lnTo>
                  <a:lnTo>
                    <a:pt x="3060" y="317195"/>
                  </a:lnTo>
                  <a:lnTo>
                    <a:pt x="0" y="324599"/>
                  </a:lnTo>
                  <a:lnTo>
                    <a:pt x="3060" y="332003"/>
                  </a:lnTo>
                  <a:lnTo>
                    <a:pt x="10464" y="335064"/>
                  </a:lnTo>
                  <a:lnTo>
                    <a:pt x="17868" y="332003"/>
                  </a:lnTo>
                  <a:lnTo>
                    <a:pt x="20942" y="324599"/>
                  </a:lnTo>
                  <a:close/>
                </a:path>
                <a:path w="335280" h="335279">
                  <a:moveTo>
                    <a:pt x="335064" y="10464"/>
                  </a:moveTo>
                  <a:lnTo>
                    <a:pt x="331990" y="3060"/>
                  </a:lnTo>
                  <a:lnTo>
                    <a:pt x="324586" y="0"/>
                  </a:lnTo>
                  <a:lnTo>
                    <a:pt x="317195" y="3060"/>
                  </a:lnTo>
                  <a:lnTo>
                    <a:pt x="314121" y="10464"/>
                  </a:lnTo>
                  <a:lnTo>
                    <a:pt x="317195" y="17868"/>
                  </a:lnTo>
                  <a:lnTo>
                    <a:pt x="324586" y="20942"/>
                  </a:lnTo>
                  <a:lnTo>
                    <a:pt x="331990" y="17868"/>
                  </a:lnTo>
                  <a:lnTo>
                    <a:pt x="335064" y="10464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33">
            <a:extLst>
              <a:ext uri="{FF2B5EF4-FFF2-40B4-BE49-F238E27FC236}">
                <a16:creationId xmlns:a16="http://schemas.microsoft.com/office/drawing/2014/main" id="{897E395E-A42B-F93A-89D3-E4E38620C2DA}"/>
              </a:ext>
            </a:extLst>
          </p:cNvPr>
          <p:cNvGrpSpPr/>
          <p:nvPr/>
        </p:nvGrpSpPr>
        <p:grpSpPr>
          <a:xfrm>
            <a:off x="9174512" y="1872371"/>
            <a:ext cx="2616138" cy="227038"/>
            <a:chOff x="14607437" y="3517515"/>
            <a:chExt cx="3874135" cy="335280"/>
          </a:xfrm>
        </p:grpSpPr>
        <p:sp>
          <p:nvSpPr>
            <p:cNvPr id="40" name="object 34">
              <a:extLst>
                <a:ext uri="{FF2B5EF4-FFF2-40B4-BE49-F238E27FC236}">
                  <a16:creationId xmlns:a16="http://schemas.microsoft.com/office/drawing/2014/main" id="{A72F11A5-F3CB-EBCF-33D6-C86B7A8F2542}"/>
                </a:ext>
              </a:extLst>
            </p:cNvPr>
            <p:cNvSpPr/>
            <p:nvPr/>
          </p:nvSpPr>
          <p:spPr>
            <a:xfrm>
              <a:off x="14607437" y="3527986"/>
              <a:ext cx="3517900" cy="0"/>
            </a:xfrm>
            <a:custGeom>
              <a:avLst/>
              <a:gdLst/>
              <a:ahLst/>
              <a:cxnLst/>
              <a:rect l="l" t="t" r="r" b="b"/>
              <a:pathLst>
                <a:path w="3517900">
                  <a:moveTo>
                    <a:pt x="0" y="0"/>
                  </a:moveTo>
                  <a:lnTo>
                    <a:pt x="3517390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5">
              <a:extLst>
                <a:ext uri="{FF2B5EF4-FFF2-40B4-BE49-F238E27FC236}">
                  <a16:creationId xmlns:a16="http://schemas.microsoft.com/office/drawing/2014/main" id="{E9FBEA00-C184-8D4E-59C3-200048294678}"/>
                </a:ext>
              </a:extLst>
            </p:cNvPr>
            <p:cNvSpPr/>
            <p:nvPr/>
          </p:nvSpPr>
          <p:spPr>
            <a:xfrm>
              <a:off x="18217817" y="3533965"/>
              <a:ext cx="251460" cy="277495"/>
            </a:xfrm>
            <a:custGeom>
              <a:avLst/>
              <a:gdLst/>
              <a:ahLst/>
              <a:cxnLst/>
              <a:rect l="l" t="t" r="r" b="b"/>
              <a:pathLst>
                <a:path w="251459" h="277495">
                  <a:moveTo>
                    <a:pt x="0" y="0"/>
                  </a:moveTo>
                  <a:lnTo>
                    <a:pt x="48810" y="13860"/>
                  </a:lnTo>
                  <a:lnTo>
                    <a:pt x="94040" y="35055"/>
                  </a:lnTo>
                  <a:lnTo>
                    <a:pt x="134994" y="62889"/>
                  </a:lnTo>
                  <a:lnTo>
                    <a:pt x="170979" y="96669"/>
                  </a:lnTo>
                  <a:lnTo>
                    <a:pt x="201299" y="135700"/>
                  </a:lnTo>
                  <a:lnTo>
                    <a:pt x="225261" y="179287"/>
                  </a:lnTo>
                  <a:lnTo>
                    <a:pt x="242170" y="226736"/>
                  </a:lnTo>
                  <a:lnTo>
                    <a:pt x="251332" y="277352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6">
              <a:extLst>
                <a:ext uri="{FF2B5EF4-FFF2-40B4-BE49-F238E27FC236}">
                  <a16:creationId xmlns:a16="http://schemas.microsoft.com/office/drawing/2014/main" id="{DB1DF6D1-9675-BFD5-7522-A5686653BAC9}"/>
                </a:ext>
              </a:extLst>
            </p:cNvPr>
            <p:cNvSpPr/>
            <p:nvPr/>
          </p:nvSpPr>
          <p:spPr>
            <a:xfrm>
              <a:off x="18146040" y="3517524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79">
                  <a:moveTo>
                    <a:pt x="20942" y="10464"/>
                  </a:moveTo>
                  <a:lnTo>
                    <a:pt x="17881" y="3060"/>
                  </a:lnTo>
                  <a:lnTo>
                    <a:pt x="10477" y="0"/>
                  </a:lnTo>
                  <a:lnTo>
                    <a:pt x="3073" y="3060"/>
                  </a:lnTo>
                  <a:lnTo>
                    <a:pt x="0" y="10464"/>
                  </a:lnTo>
                  <a:lnTo>
                    <a:pt x="3073" y="17868"/>
                  </a:lnTo>
                  <a:lnTo>
                    <a:pt x="10477" y="20942"/>
                  </a:lnTo>
                  <a:lnTo>
                    <a:pt x="17881" y="17868"/>
                  </a:lnTo>
                  <a:lnTo>
                    <a:pt x="20942" y="10464"/>
                  </a:lnTo>
                  <a:close/>
                </a:path>
                <a:path w="335280" h="335279">
                  <a:moveTo>
                    <a:pt x="335076" y="324599"/>
                  </a:moveTo>
                  <a:lnTo>
                    <a:pt x="332003" y="317195"/>
                  </a:lnTo>
                  <a:lnTo>
                    <a:pt x="324599" y="314121"/>
                  </a:lnTo>
                  <a:lnTo>
                    <a:pt x="317195" y="317195"/>
                  </a:lnTo>
                  <a:lnTo>
                    <a:pt x="314134" y="324599"/>
                  </a:lnTo>
                  <a:lnTo>
                    <a:pt x="317195" y="332003"/>
                  </a:lnTo>
                  <a:lnTo>
                    <a:pt x="324599" y="335064"/>
                  </a:lnTo>
                  <a:lnTo>
                    <a:pt x="332003" y="332003"/>
                  </a:lnTo>
                  <a:lnTo>
                    <a:pt x="335076" y="324599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37">
            <a:extLst>
              <a:ext uri="{FF2B5EF4-FFF2-40B4-BE49-F238E27FC236}">
                <a16:creationId xmlns:a16="http://schemas.microsoft.com/office/drawing/2014/main" id="{628F4EC7-BC30-BDE7-8951-7946439D516A}"/>
              </a:ext>
            </a:extLst>
          </p:cNvPr>
          <p:cNvGrpSpPr/>
          <p:nvPr/>
        </p:nvGrpSpPr>
        <p:grpSpPr>
          <a:xfrm>
            <a:off x="11755685" y="2134641"/>
            <a:ext cx="55315" cy="1408236"/>
            <a:chOff x="18429794" y="3904825"/>
            <a:chExt cx="81915" cy="2079625"/>
          </a:xfrm>
        </p:grpSpPr>
        <p:sp>
          <p:nvSpPr>
            <p:cNvPr id="37" name="object 38">
              <a:extLst>
                <a:ext uri="{FF2B5EF4-FFF2-40B4-BE49-F238E27FC236}">
                  <a16:creationId xmlns:a16="http://schemas.microsoft.com/office/drawing/2014/main" id="{02C09891-3C21-02C6-D9EB-D6D62ACAA23D}"/>
                </a:ext>
              </a:extLst>
            </p:cNvPr>
            <p:cNvSpPr/>
            <p:nvPr/>
          </p:nvSpPr>
          <p:spPr>
            <a:xfrm>
              <a:off x="18470641" y="3904825"/>
              <a:ext cx="0" cy="1975485"/>
            </a:xfrm>
            <a:custGeom>
              <a:avLst/>
              <a:gdLst/>
              <a:ahLst/>
              <a:cxnLst/>
              <a:rect l="l" t="t" r="r" b="b"/>
              <a:pathLst>
                <a:path h="1975485">
                  <a:moveTo>
                    <a:pt x="0" y="0"/>
                  </a:moveTo>
                  <a:lnTo>
                    <a:pt x="0" y="1975426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9">
              <a:extLst>
                <a:ext uri="{FF2B5EF4-FFF2-40B4-BE49-F238E27FC236}">
                  <a16:creationId xmlns:a16="http://schemas.microsoft.com/office/drawing/2014/main" id="{151E7C42-172D-6132-7624-738CC62D3ECC}"/>
                </a:ext>
              </a:extLst>
            </p:cNvPr>
            <p:cNvSpPr/>
            <p:nvPr/>
          </p:nvSpPr>
          <p:spPr>
            <a:xfrm>
              <a:off x="18460175" y="5901139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10470"/>
                  </a:moveTo>
                  <a:lnTo>
                    <a:pt x="3066" y="3066"/>
                  </a:lnTo>
                  <a:lnTo>
                    <a:pt x="10470" y="0"/>
                  </a:lnTo>
                  <a:lnTo>
                    <a:pt x="17874" y="3066"/>
                  </a:lnTo>
                  <a:lnTo>
                    <a:pt x="20941" y="10470"/>
                  </a:lnTo>
                  <a:lnTo>
                    <a:pt x="17874" y="17874"/>
                  </a:lnTo>
                  <a:lnTo>
                    <a:pt x="10470" y="20941"/>
                  </a:lnTo>
                  <a:lnTo>
                    <a:pt x="3066" y="17874"/>
                  </a:lnTo>
                  <a:lnTo>
                    <a:pt x="0" y="10470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40">
              <a:extLst>
                <a:ext uri="{FF2B5EF4-FFF2-40B4-BE49-F238E27FC236}">
                  <a16:creationId xmlns:a16="http://schemas.microsoft.com/office/drawing/2014/main" id="{982D1E67-ADDC-FDB4-C1BE-B34D2B83D864}"/>
                </a:ext>
              </a:extLst>
            </p:cNvPr>
            <p:cNvSpPr/>
            <p:nvPr/>
          </p:nvSpPr>
          <p:spPr>
            <a:xfrm>
              <a:off x="18429794" y="5871842"/>
              <a:ext cx="81915" cy="112395"/>
            </a:xfrm>
            <a:custGeom>
              <a:avLst/>
              <a:gdLst/>
              <a:ahLst/>
              <a:cxnLst/>
              <a:rect l="l" t="t" r="r" b="b"/>
              <a:pathLst>
                <a:path w="81915" h="112395">
                  <a:moveTo>
                    <a:pt x="81704" y="0"/>
                  </a:moveTo>
                  <a:lnTo>
                    <a:pt x="0" y="0"/>
                  </a:lnTo>
                  <a:lnTo>
                    <a:pt x="40846" y="112268"/>
                  </a:lnTo>
                  <a:lnTo>
                    <a:pt x="81704" y="0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Picture Placeholder 4">
            <a:extLst>
              <a:ext uri="{FF2B5EF4-FFF2-40B4-BE49-F238E27FC236}">
                <a16:creationId xmlns:a16="http://schemas.microsoft.com/office/drawing/2014/main" id="{14ECFD4A-0700-35A8-B66C-B18241C1EF4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118360" y="2750635"/>
            <a:ext cx="823912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69" name="Picture Placeholder 4">
            <a:extLst>
              <a:ext uri="{FF2B5EF4-FFF2-40B4-BE49-F238E27FC236}">
                <a16:creationId xmlns:a16="http://schemas.microsoft.com/office/drawing/2014/main" id="{92AEF7A3-2A0A-2B14-37C2-B829F7959BD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79088" y="2740569"/>
            <a:ext cx="823912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70" name="Picture Placeholder 4">
            <a:extLst>
              <a:ext uri="{FF2B5EF4-FFF2-40B4-BE49-F238E27FC236}">
                <a16:creationId xmlns:a16="http://schemas.microsoft.com/office/drawing/2014/main" id="{98FA5A22-04AD-EB8D-179A-35A9DB7514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98728" y="2750635"/>
            <a:ext cx="823912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72" name="Picture Placeholder 4">
            <a:extLst>
              <a:ext uri="{FF2B5EF4-FFF2-40B4-BE49-F238E27FC236}">
                <a16:creationId xmlns:a16="http://schemas.microsoft.com/office/drawing/2014/main" id="{F8186E98-2FE0-A4D5-DD37-7EE65394961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38000" y="2746418"/>
            <a:ext cx="823912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4D77C58D-E444-0CF9-27E3-810F2AA1F9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074196" y="3860379"/>
            <a:ext cx="1633697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24319FDF-4BC8-DA5F-A36B-A72E07F231B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3893836" y="3860379"/>
            <a:ext cx="1633697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42977D04-ADBD-7281-8389-427A84DE9B79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6713468" y="3860379"/>
            <a:ext cx="1633697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CAA4FEF9-F31D-8C24-2BF1-63A24C516295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9533108" y="3860379"/>
            <a:ext cx="1633697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67" name="Text Placeholder 4">
            <a:extLst>
              <a:ext uri="{FF2B5EF4-FFF2-40B4-BE49-F238E27FC236}">
                <a16:creationId xmlns:a16="http://schemas.microsoft.com/office/drawing/2014/main" id="{80DFCAAE-784D-8441-000D-4AF12A9E1F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1B59C-F715-3414-C3E9-F74A41D64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2276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ive split -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C89DCF6-CF26-4FFB-A1EA-F88B34B7DDB1}"/>
              </a:ext>
            </a:extLst>
          </p:cNvPr>
          <p:cNvGrpSpPr/>
          <p:nvPr userDrawn="1"/>
        </p:nvGrpSpPr>
        <p:grpSpPr>
          <a:xfrm>
            <a:off x="381000" y="1872371"/>
            <a:ext cx="11429999" cy="3468510"/>
            <a:chOff x="381000" y="1872371"/>
            <a:chExt cx="11429999" cy="3468510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C957A38C-3E1D-517B-6C30-EE3551C364E1}"/>
                </a:ext>
              </a:extLst>
            </p:cNvPr>
            <p:cNvGrpSpPr/>
            <p:nvPr userDrawn="1"/>
          </p:nvGrpSpPr>
          <p:grpSpPr>
            <a:xfrm>
              <a:off x="608957" y="5141587"/>
              <a:ext cx="2142079" cy="191424"/>
              <a:chOff x="608957" y="5141587"/>
              <a:chExt cx="2142079" cy="191424"/>
            </a:xfrm>
          </p:grpSpPr>
          <p:sp>
            <p:nvSpPr>
              <p:cNvPr id="61" name="object 8">
                <a:extLst>
                  <a:ext uri="{FF2B5EF4-FFF2-40B4-BE49-F238E27FC236}">
                    <a16:creationId xmlns:a16="http://schemas.microsoft.com/office/drawing/2014/main" id="{75AD6B4D-56CD-CBD5-1D27-42052B48904C}"/>
                  </a:ext>
                </a:extLst>
              </p:cNvPr>
              <p:cNvSpPr/>
              <p:nvPr/>
            </p:nvSpPr>
            <p:spPr>
              <a:xfrm>
                <a:off x="608957" y="5326991"/>
                <a:ext cx="1955026" cy="6020"/>
              </a:xfrm>
              <a:custGeom>
                <a:avLst/>
                <a:gdLst/>
                <a:ahLst/>
                <a:cxnLst/>
                <a:rect l="l" t="t" r="r" b="b"/>
                <a:pathLst>
                  <a:path w="3588385" h="8890">
                    <a:moveTo>
                      <a:pt x="0" y="0"/>
                    </a:moveTo>
                    <a:lnTo>
                      <a:pt x="3587786" y="8711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3" name="object 10">
                <a:extLst>
                  <a:ext uri="{FF2B5EF4-FFF2-40B4-BE49-F238E27FC236}">
                    <a16:creationId xmlns:a16="http://schemas.microsoft.com/office/drawing/2014/main" id="{D7C8A975-CA69-0CBC-BA39-90E954E29B65}"/>
                  </a:ext>
                </a:extLst>
              </p:cNvPr>
              <p:cNvSpPr/>
              <p:nvPr/>
            </p:nvSpPr>
            <p:spPr>
              <a:xfrm>
                <a:off x="2614035" y="5141587"/>
                <a:ext cx="137001" cy="187478"/>
              </a:xfrm>
              <a:custGeom>
                <a:avLst/>
                <a:gdLst/>
                <a:ahLst/>
                <a:cxnLst/>
                <a:rect l="l" t="t" r="r" b="b"/>
                <a:pathLst>
                  <a:path w="251460" h="276859">
                    <a:moveTo>
                      <a:pt x="0" y="276766"/>
                    </a:moveTo>
                    <a:lnTo>
                      <a:pt x="48818" y="263026"/>
                    </a:lnTo>
                    <a:lnTo>
                      <a:pt x="94055" y="241941"/>
                    </a:lnTo>
                    <a:lnTo>
                      <a:pt x="135016" y="214203"/>
                    </a:lnTo>
                    <a:lnTo>
                      <a:pt x="171006" y="180507"/>
                    </a:lnTo>
                    <a:lnTo>
                      <a:pt x="201330" y="141545"/>
                    </a:lnTo>
                    <a:lnTo>
                      <a:pt x="225295" y="98011"/>
                    </a:lnTo>
                    <a:lnTo>
                      <a:pt x="242204" y="50598"/>
                    </a:lnTo>
                    <a:lnTo>
                      <a:pt x="251364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481BBE61-CFAE-C29F-136F-434DBC361A62}"/>
                </a:ext>
              </a:extLst>
            </p:cNvPr>
            <p:cNvGrpSpPr/>
            <p:nvPr/>
          </p:nvGrpSpPr>
          <p:grpSpPr>
            <a:xfrm>
              <a:off x="2746644" y="1872377"/>
              <a:ext cx="226409" cy="3205947"/>
              <a:chOff x="2746644" y="1872377"/>
              <a:chExt cx="226409" cy="3205947"/>
            </a:xfrm>
          </p:grpSpPr>
          <p:sp>
            <p:nvSpPr>
              <p:cNvPr id="55" name="object 14">
                <a:extLst>
                  <a:ext uri="{FF2B5EF4-FFF2-40B4-BE49-F238E27FC236}">
                    <a16:creationId xmlns:a16="http://schemas.microsoft.com/office/drawing/2014/main" id="{89E6EA38-6A81-1582-D5A7-B6C407B97A45}"/>
                  </a:ext>
                </a:extLst>
              </p:cNvPr>
              <p:cNvSpPr/>
              <p:nvPr/>
            </p:nvSpPr>
            <p:spPr>
              <a:xfrm>
                <a:off x="2752740" y="2113503"/>
                <a:ext cx="0" cy="2964821"/>
              </a:xfrm>
              <a:custGeom>
                <a:avLst/>
                <a:gdLst/>
                <a:ahLst/>
                <a:cxnLst/>
                <a:rect l="l" t="t" r="r" b="b"/>
                <a:pathLst>
                  <a:path h="4378325">
                    <a:moveTo>
                      <a:pt x="0" y="4377981"/>
                    </a:moveTo>
                    <a:lnTo>
                      <a:pt x="0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6" name="object 15">
                <a:extLst>
                  <a:ext uri="{FF2B5EF4-FFF2-40B4-BE49-F238E27FC236}">
                    <a16:creationId xmlns:a16="http://schemas.microsoft.com/office/drawing/2014/main" id="{CD50E4F5-5DF4-942D-898B-6E08EE983B75}"/>
                  </a:ext>
                </a:extLst>
              </p:cNvPr>
              <p:cNvSpPr/>
              <p:nvPr/>
            </p:nvSpPr>
            <p:spPr>
              <a:xfrm>
                <a:off x="2757752" y="1880475"/>
                <a:ext cx="187388" cy="170278"/>
              </a:xfrm>
              <a:custGeom>
                <a:avLst/>
                <a:gdLst/>
                <a:ahLst/>
                <a:cxnLst/>
                <a:rect l="l" t="t" r="r" b="b"/>
                <a:pathLst>
                  <a:path w="277495" h="251460">
                    <a:moveTo>
                      <a:pt x="0" y="251332"/>
                    </a:moveTo>
                    <a:lnTo>
                      <a:pt x="13863" y="202521"/>
                    </a:lnTo>
                    <a:lnTo>
                      <a:pt x="35059" y="157290"/>
                    </a:lnTo>
                    <a:lnTo>
                      <a:pt x="62894" y="116335"/>
                    </a:lnTo>
                    <a:lnTo>
                      <a:pt x="96673" y="80349"/>
                    </a:lnTo>
                    <a:lnTo>
                      <a:pt x="135703" y="50028"/>
                    </a:lnTo>
                    <a:lnTo>
                      <a:pt x="179289" y="26067"/>
                    </a:lnTo>
                    <a:lnTo>
                      <a:pt x="226737" y="9159"/>
                    </a:lnTo>
                    <a:lnTo>
                      <a:pt x="277352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7" name="object 16">
                <a:extLst>
                  <a:ext uri="{FF2B5EF4-FFF2-40B4-BE49-F238E27FC236}">
                    <a16:creationId xmlns:a16="http://schemas.microsoft.com/office/drawing/2014/main" id="{A559A6FC-BE2B-F5C4-050A-EFAABB4C054F}"/>
                  </a:ext>
                </a:extLst>
              </p:cNvPr>
              <p:cNvSpPr/>
              <p:nvPr/>
            </p:nvSpPr>
            <p:spPr>
              <a:xfrm>
                <a:off x="2746644" y="1872377"/>
                <a:ext cx="226409" cy="227038"/>
              </a:xfrm>
              <a:custGeom>
                <a:avLst/>
                <a:gdLst/>
                <a:ahLst/>
                <a:cxnLst/>
                <a:rect l="l" t="t" r="r" b="b"/>
                <a:pathLst>
                  <a:path w="335279" h="335279">
                    <a:moveTo>
                      <a:pt x="20942" y="324599"/>
                    </a:moveTo>
                    <a:lnTo>
                      <a:pt x="17881" y="317195"/>
                    </a:lnTo>
                    <a:lnTo>
                      <a:pt x="10477" y="314121"/>
                    </a:lnTo>
                    <a:lnTo>
                      <a:pt x="3073" y="317195"/>
                    </a:lnTo>
                    <a:lnTo>
                      <a:pt x="0" y="324599"/>
                    </a:lnTo>
                    <a:lnTo>
                      <a:pt x="3073" y="332003"/>
                    </a:lnTo>
                    <a:lnTo>
                      <a:pt x="10477" y="335064"/>
                    </a:lnTo>
                    <a:lnTo>
                      <a:pt x="17881" y="332003"/>
                    </a:lnTo>
                    <a:lnTo>
                      <a:pt x="20942" y="324599"/>
                    </a:lnTo>
                    <a:close/>
                  </a:path>
                  <a:path w="335279" h="335279">
                    <a:moveTo>
                      <a:pt x="335064" y="10464"/>
                    </a:moveTo>
                    <a:lnTo>
                      <a:pt x="332003" y="3060"/>
                    </a:lnTo>
                    <a:lnTo>
                      <a:pt x="324599" y="0"/>
                    </a:lnTo>
                    <a:lnTo>
                      <a:pt x="317195" y="3060"/>
                    </a:lnTo>
                    <a:lnTo>
                      <a:pt x="314134" y="10464"/>
                    </a:lnTo>
                    <a:lnTo>
                      <a:pt x="317195" y="17868"/>
                    </a:lnTo>
                    <a:lnTo>
                      <a:pt x="324599" y="20942"/>
                    </a:lnTo>
                    <a:lnTo>
                      <a:pt x="332003" y="17868"/>
                    </a:lnTo>
                    <a:lnTo>
                      <a:pt x="335064" y="10464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4" name="object 21">
              <a:extLst>
                <a:ext uri="{FF2B5EF4-FFF2-40B4-BE49-F238E27FC236}">
                  <a16:creationId xmlns:a16="http://schemas.microsoft.com/office/drawing/2014/main" id="{D912B15F-8799-7B6C-5F34-E6263B7F1C69}"/>
                </a:ext>
              </a:extLst>
            </p:cNvPr>
            <p:cNvGrpSpPr/>
            <p:nvPr/>
          </p:nvGrpSpPr>
          <p:grpSpPr>
            <a:xfrm>
              <a:off x="4972552" y="2134832"/>
              <a:ext cx="226409" cy="3206049"/>
              <a:chOff x="10072992" y="3905106"/>
              <a:chExt cx="335280" cy="4734560"/>
            </a:xfrm>
          </p:grpSpPr>
          <p:sp>
            <p:nvSpPr>
              <p:cNvPr id="49" name="object 22">
                <a:extLst>
                  <a:ext uri="{FF2B5EF4-FFF2-40B4-BE49-F238E27FC236}">
                    <a16:creationId xmlns:a16="http://schemas.microsoft.com/office/drawing/2014/main" id="{AFF3A81E-518C-7E77-7EB0-B276417480FA}"/>
                  </a:ext>
                </a:extLst>
              </p:cNvPr>
              <p:cNvSpPr/>
              <p:nvPr/>
            </p:nvSpPr>
            <p:spPr>
              <a:xfrm>
                <a:off x="10083463" y="3905106"/>
                <a:ext cx="0" cy="4378325"/>
              </a:xfrm>
              <a:custGeom>
                <a:avLst/>
                <a:gdLst/>
                <a:ahLst/>
                <a:cxnLst/>
                <a:rect l="l" t="t" r="r" b="b"/>
                <a:pathLst>
                  <a:path h="4378325">
                    <a:moveTo>
                      <a:pt x="0" y="0"/>
                    </a:moveTo>
                    <a:lnTo>
                      <a:pt x="0" y="4377981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0" name="object 23">
                <a:extLst>
                  <a:ext uri="{FF2B5EF4-FFF2-40B4-BE49-F238E27FC236}">
                    <a16:creationId xmlns:a16="http://schemas.microsoft.com/office/drawing/2014/main" id="{5F5B3569-3F4E-477A-6BE3-C16E0D116B18}"/>
                  </a:ext>
                </a:extLst>
              </p:cNvPr>
              <p:cNvSpPr/>
              <p:nvPr/>
            </p:nvSpPr>
            <p:spPr>
              <a:xfrm>
                <a:off x="10089439" y="8375882"/>
                <a:ext cx="277495" cy="251460"/>
              </a:xfrm>
              <a:custGeom>
                <a:avLst/>
                <a:gdLst/>
                <a:ahLst/>
                <a:cxnLst/>
                <a:rect l="l" t="t" r="r" b="b"/>
                <a:pathLst>
                  <a:path w="277495" h="251459">
                    <a:moveTo>
                      <a:pt x="0" y="0"/>
                    </a:moveTo>
                    <a:lnTo>
                      <a:pt x="13863" y="48811"/>
                    </a:lnTo>
                    <a:lnTo>
                      <a:pt x="35059" y="94042"/>
                    </a:lnTo>
                    <a:lnTo>
                      <a:pt x="62894" y="134998"/>
                    </a:lnTo>
                    <a:lnTo>
                      <a:pt x="96673" y="170984"/>
                    </a:lnTo>
                    <a:lnTo>
                      <a:pt x="135703" y="201306"/>
                    </a:lnTo>
                    <a:lnTo>
                      <a:pt x="179289" y="225269"/>
                    </a:lnTo>
                    <a:lnTo>
                      <a:pt x="226737" y="242180"/>
                    </a:lnTo>
                    <a:lnTo>
                      <a:pt x="277352" y="251343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object 24">
                <a:extLst>
                  <a:ext uri="{FF2B5EF4-FFF2-40B4-BE49-F238E27FC236}">
                    <a16:creationId xmlns:a16="http://schemas.microsoft.com/office/drawing/2014/main" id="{C5468CE2-1CE4-A6A3-B35D-A9CFBFB1BA49}"/>
                  </a:ext>
                </a:extLst>
              </p:cNvPr>
              <p:cNvSpPr/>
              <p:nvPr/>
            </p:nvSpPr>
            <p:spPr>
              <a:xfrm>
                <a:off x="10072993" y="8304117"/>
                <a:ext cx="335280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335279" h="335279">
                    <a:moveTo>
                      <a:pt x="20942" y="10477"/>
                    </a:moveTo>
                    <a:lnTo>
                      <a:pt x="17868" y="3073"/>
                    </a:lnTo>
                    <a:lnTo>
                      <a:pt x="10464" y="0"/>
                    </a:lnTo>
                    <a:lnTo>
                      <a:pt x="3060" y="3073"/>
                    </a:lnTo>
                    <a:lnTo>
                      <a:pt x="0" y="10477"/>
                    </a:lnTo>
                    <a:lnTo>
                      <a:pt x="3060" y="17881"/>
                    </a:lnTo>
                    <a:lnTo>
                      <a:pt x="10464" y="20942"/>
                    </a:lnTo>
                    <a:lnTo>
                      <a:pt x="17868" y="17881"/>
                    </a:lnTo>
                    <a:lnTo>
                      <a:pt x="20942" y="10477"/>
                    </a:lnTo>
                    <a:close/>
                  </a:path>
                  <a:path w="335279" h="335279">
                    <a:moveTo>
                      <a:pt x="335064" y="324599"/>
                    </a:moveTo>
                    <a:lnTo>
                      <a:pt x="332003" y="317195"/>
                    </a:lnTo>
                    <a:lnTo>
                      <a:pt x="324599" y="314134"/>
                    </a:lnTo>
                    <a:lnTo>
                      <a:pt x="317195" y="317195"/>
                    </a:lnTo>
                    <a:lnTo>
                      <a:pt x="314121" y="324599"/>
                    </a:lnTo>
                    <a:lnTo>
                      <a:pt x="317195" y="332003"/>
                    </a:lnTo>
                    <a:lnTo>
                      <a:pt x="324599" y="335076"/>
                    </a:lnTo>
                    <a:lnTo>
                      <a:pt x="332003" y="332003"/>
                    </a:lnTo>
                    <a:lnTo>
                      <a:pt x="335064" y="324599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3" name="object 17">
              <a:extLst>
                <a:ext uri="{FF2B5EF4-FFF2-40B4-BE49-F238E27FC236}">
                  <a16:creationId xmlns:a16="http://schemas.microsoft.com/office/drawing/2014/main" id="{B28073F3-6020-CCD2-BECA-EBD2532009DF}"/>
                </a:ext>
              </a:extLst>
            </p:cNvPr>
            <p:cNvGrpSpPr/>
            <p:nvPr/>
          </p:nvGrpSpPr>
          <p:grpSpPr>
            <a:xfrm>
              <a:off x="2972870" y="1872371"/>
              <a:ext cx="2017087" cy="227038"/>
              <a:chOff x="6313944" y="3517515"/>
              <a:chExt cx="3780154" cy="335280"/>
            </a:xfrm>
          </p:grpSpPr>
          <p:sp>
            <p:nvSpPr>
              <p:cNvPr id="52" name="object 18">
                <a:extLst>
                  <a:ext uri="{FF2B5EF4-FFF2-40B4-BE49-F238E27FC236}">
                    <a16:creationId xmlns:a16="http://schemas.microsoft.com/office/drawing/2014/main" id="{4C38A7E6-1066-98D2-C580-D735479826F2}"/>
                  </a:ext>
                </a:extLst>
              </p:cNvPr>
              <p:cNvSpPr/>
              <p:nvPr/>
            </p:nvSpPr>
            <p:spPr>
              <a:xfrm>
                <a:off x="6313944" y="3527986"/>
                <a:ext cx="3424554" cy="0"/>
              </a:xfrm>
              <a:custGeom>
                <a:avLst/>
                <a:gdLst/>
                <a:ahLst/>
                <a:cxnLst/>
                <a:rect l="l" t="t" r="r" b="b"/>
                <a:pathLst>
                  <a:path w="3424554">
                    <a:moveTo>
                      <a:pt x="0" y="0"/>
                    </a:moveTo>
                    <a:lnTo>
                      <a:pt x="3423979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3" name="object 19">
                <a:extLst>
                  <a:ext uri="{FF2B5EF4-FFF2-40B4-BE49-F238E27FC236}">
                    <a16:creationId xmlns:a16="http://schemas.microsoft.com/office/drawing/2014/main" id="{3BE53713-1ABF-45F7-2F82-56A2797C6E61}"/>
                  </a:ext>
                </a:extLst>
              </p:cNvPr>
              <p:cNvSpPr/>
              <p:nvPr/>
            </p:nvSpPr>
            <p:spPr>
              <a:xfrm>
                <a:off x="9830637" y="3533965"/>
                <a:ext cx="251460" cy="277495"/>
              </a:xfrm>
              <a:custGeom>
                <a:avLst/>
                <a:gdLst/>
                <a:ahLst/>
                <a:cxnLst/>
                <a:rect l="l" t="t" r="r" b="b"/>
                <a:pathLst>
                  <a:path w="251459" h="277495">
                    <a:moveTo>
                      <a:pt x="0" y="0"/>
                    </a:moveTo>
                    <a:lnTo>
                      <a:pt x="48810" y="13860"/>
                    </a:lnTo>
                    <a:lnTo>
                      <a:pt x="94040" y="35055"/>
                    </a:lnTo>
                    <a:lnTo>
                      <a:pt x="134994" y="62889"/>
                    </a:lnTo>
                    <a:lnTo>
                      <a:pt x="170979" y="96669"/>
                    </a:lnTo>
                    <a:lnTo>
                      <a:pt x="201299" y="135700"/>
                    </a:lnTo>
                    <a:lnTo>
                      <a:pt x="225261" y="179287"/>
                    </a:lnTo>
                    <a:lnTo>
                      <a:pt x="242170" y="226736"/>
                    </a:lnTo>
                    <a:lnTo>
                      <a:pt x="251332" y="277352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20">
                <a:extLst>
                  <a:ext uri="{FF2B5EF4-FFF2-40B4-BE49-F238E27FC236}">
                    <a16:creationId xmlns:a16="http://schemas.microsoft.com/office/drawing/2014/main" id="{D73F6B89-9C24-E685-B8F7-5143CDEADC63}"/>
                  </a:ext>
                </a:extLst>
              </p:cNvPr>
              <p:cNvSpPr/>
              <p:nvPr/>
            </p:nvSpPr>
            <p:spPr>
              <a:xfrm>
                <a:off x="9758870" y="3517524"/>
                <a:ext cx="335280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335279" h="335279">
                    <a:moveTo>
                      <a:pt x="20929" y="10464"/>
                    </a:moveTo>
                    <a:lnTo>
                      <a:pt x="17868" y="3060"/>
                    </a:lnTo>
                    <a:lnTo>
                      <a:pt x="10464" y="0"/>
                    </a:lnTo>
                    <a:lnTo>
                      <a:pt x="3060" y="3060"/>
                    </a:lnTo>
                    <a:lnTo>
                      <a:pt x="0" y="10464"/>
                    </a:lnTo>
                    <a:lnTo>
                      <a:pt x="3060" y="17868"/>
                    </a:lnTo>
                    <a:lnTo>
                      <a:pt x="10464" y="20942"/>
                    </a:lnTo>
                    <a:lnTo>
                      <a:pt x="17868" y="17868"/>
                    </a:lnTo>
                    <a:lnTo>
                      <a:pt x="20929" y="10464"/>
                    </a:lnTo>
                    <a:close/>
                  </a:path>
                  <a:path w="335279" h="335279">
                    <a:moveTo>
                      <a:pt x="335064" y="324599"/>
                    </a:moveTo>
                    <a:lnTo>
                      <a:pt x="331990" y="317195"/>
                    </a:lnTo>
                    <a:lnTo>
                      <a:pt x="324586" y="314121"/>
                    </a:lnTo>
                    <a:lnTo>
                      <a:pt x="317182" y="317195"/>
                    </a:lnTo>
                    <a:lnTo>
                      <a:pt x="314121" y="324599"/>
                    </a:lnTo>
                    <a:lnTo>
                      <a:pt x="317182" y="332003"/>
                    </a:lnTo>
                    <a:lnTo>
                      <a:pt x="324586" y="335064"/>
                    </a:lnTo>
                    <a:lnTo>
                      <a:pt x="331990" y="332003"/>
                    </a:lnTo>
                    <a:lnTo>
                      <a:pt x="335064" y="324599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6" name="object 29">
              <a:extLst>
                <a:ext uri="{FF2B5EF4-FFF2-40B4-BE49-F238E27FC236}">
                  <a16:creationId xmlns:a16="http://schemas.microsoft.com/office/drawing/2014/main" id="{8FA7A9C2-7F49-B7E0-8589-A8C8E932789E}"/>
                </a:ext>
              </a:extLst>
            </p:cNvPr>
            <p:cNvGrpSpPr/>
            <p:nvPr/>
          </p:nvGrpSpPr>
          <p:grpSpPr>
            <a:xfrm>
              <a:off x="7202653" y="1872371"/>
              <a:ext cx="226409" cy="3206049"/>
              <a:chOff x="14219462" y="3517515"/>
              <a:chExt cx="335280" cy="4734560"/>
            </a:xfrm>
          </p:grpSpPr>
          <p:sp>
            <p:nvSpPr>
              <p:cNvPr id="43" name="object 30">
                <a:extLst>
                  <a:ext uri="{FF2B5EF4-FFF2-40B4-BE49-F238E27FC236}">
                    <a16:creationId xmlns:a16="http://schemas.microsoft.com/office/drawing/2014/main" id="{9FE12F61-0FB4-94ED-80BC-31C82915D246}"/>
                  </a:ext>
                </a:extLst>
              </p:cNvPr>
              <p:cNvSpPr/>
              <p:nvPr/>
            </p:nvSpPr>
            <p:spPr>
              <a:xfrm>
                <a:off x="14229933" y="3873609"/>
                <a:ext cx="0" cy="4378325"/>
              </a:xfrm>
              <a:custGeom>
                <a:avLst/>
                <a:gdLst/>
                <a:ahLst/>
                <a:cxnLst/>
                <a:rect l="l" t="t" r="r" b="b"/>
                <a:pathLst>
                  <a:path h="4378325">
                    <a:moveTo>
                      <a:pt x="0" y="4377981"/>
                    </a:moveTo>
                    <a:lnTo>
                      <a:pt x="0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" name="object 31">
                <a:extLst>
                  <a:ext uri="{FF2B5EF4-FFF2-40B4-BE49-F238E27FC236}">
                    <a16:creationId xmlns:a16="http://schemas.microsoft.com/office/drawing/2014/main" id="{7AE019EF-E4A6-0AED-4E99-8DF49446C91A}"/>
                  </a:ext>
                </a:extLst>
              </p:cNvPr>
              <p:cNvSpPr/>
              <p:nvPr/>
            </p:nvSpPr>
            <p:spPr>
              <a:xfrm>
                <a:off x="14235909" y="3529483"/>
                <a:ext cx="277495" cy="251460"/>
              </a:xfrm>
              <a:custGeom>
                <a:avLst/>
                <a:gdLst/>
                <a:ahLst/>
                <a:cxnLst/>
                <a:rect l="l" t="t" r="r" b="b"/>
                <a:pathLst>
                  <a:path w="277494" h="251460">
                    <a:moveTo>
                      <a:pt x="0" y="251332"/>
                    </a:moveTo>
                    <a:lnTo>
                      <a:pt x="13863" y="202521"/>
                    </a:lnTo>
                    <a:lnTo>
                      <a:pt x="35059" y="157290"/>
                    </a:lnTo>
                    <a:lnTo>
                      <a:pt x="62894" y="116335"/>
                    </a:lnTo>
                    <a:lnTo>
                      <a:pt x="96673" y="80349"/>
                    </a:lnTo>
                    <a:lnTo>
                      <a:pt x="135703" y="50028"/>
                    </a:lnTo>
                    <a:lnTo>
                      <a:pt x="179289" y="26067"/>
                    </a:lnTo>
                    <a:lnTo>
                      <a:pt x="226737" y="9159"/>
                    </a:lnTo>
                    <a:lnTo>
                      <a:pt x="277352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" name="object 32">
                <a:extLst>
                  <a:ext uri="{FF2B5EF4-FFF2-40B4-BE49-F238E27FC236}">
                    <a16:creationId xmlns:a16="http://schemas.microsoft.com/office/drawing/2014/main" id="{427E641D-8805-E277-9625-A8B0CD58682F}"/>
                  </a:ext>
                </a:extLst>
              </p:cNvPr>
              <p:cNvSpPr/>
              <p:nvPr/>
            </p:nvSpPr>
            <p:spPr>
              <a:xfrm>
                <a:off x="14219466" y="3517524"/>
                <a:ext cx="335280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335280" h="335279">
                    <a:moveTo>
                      <a:pt x="20942" y="324599"/>
                    </a:moveTo>
                    <a:lnTo>
                      <a:pt x="17868" y="317195"/>
                    </a:lnTo>
                    <a:lnTo>
                      <a:pt x="10464" y="314121"/>
                    </a:lnTo>
                    <a:lnTo>
                      <a:pt x="3060" y="317195"/>
                    </a:lnTo>
                    <a:lnTo>
                      <a:pt x="0" y="324599"/>
                    </a:lnTo>
                    <a:lnTo>
                      <a:pt x="3060" y="332003"/>
                    </a:lnTo>
                    <a:lnTo>
                      <a:pt x="10464" y="335064"/>
                    </a:lnTo>
                    <a:lnTo>
                      <a:pt x="17868" y="332003"/>
                    </a:lnTo>
                    <a:lnTo>
                      <a:pt x="20942" y="324599"/>
                    </a:lnTo>
                    <a:close/>
                  </a:path>
                  <a:path w="335280" h="335279">
                    <a:moveTo>
                      <a:pt x="335064" y="10464"/>
                    </a:moveTo>
                    <a:lnTo>
                      <a:pt x="331990" y="3060"/>
                    </a:lnTo>
                    <a:lnTo>
                      <a:pt x="324586" y="0"/>
                    </a:lnTo>
                    <a:lnTo>
                      <a:pt x="317195" y="3060"/>
                    </a:lnTo>
                    <a:lnTo>
                      <a:pt x="314121" y="10464"/>
                    </a:lnTo>
                    <a:lnTo>
                      <a:pt x="317195" y="17868"/>
                    </a:lnTo>
                    <a:lnTo>
                      <a:pt x="324586" y="20942"/>
                    </a:lnTo>
                    <a:lnTo>
                      <a:pt x="331990" y="17868"/>
                    </a:lnTo>
                    <a:lnTo>
                      <a:pt x="335064" y="10464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5" name="object 25">
              <a:extLst>
                <a:ext uri="{FF2B5EF4-FFF2-40B4-BE49-F238E27FC236}">
                  <a16:creationId xmlns:a16="http://schemas.microsoft.com/office/drawing/2014/main" id="{EF0EC330-A54E-0A08-05C3-18798EA6B50D}"/>
                </a:ext>
              </a:extLst>
            </p:cNvPr>
            <p:cNvGrpSpPr/>
            <p:nvPr/>
          </p:nvGrpSpPr>
          <p:grpSpPr>
            <a:xfrm>
              <a:off x="5207664" y="5113658"/>
              <a:ext cx="2011175" cy="227038"/>
              <a:chOff x="10460414" y="8304114"/>
              <a:chExt cx="3780154" cy="335280"/>
            </a:xfrm>
          </p:grpSpPr>
          <p:sp>
            <p:nvSpPr>
              <p:cNvPr id="46" name="object 26">
                <a:extLst>
                  <a:ext uri="{FF2B5EF4-FFF2-40B4-BE49-F238E27FC236}">
                    <a16:creationId xmlns:a16="http://schemas.microsoft.com/office/drawing/2014/main" id="{50C051EC-07DA-E1CC-F6A5-24FCD3457D01}"/>
                  </a:ext>
                </a:extLst>
              </p:cNvPr>
              <p:cNvSpPr/>
              <p:nvPr/>
            </p:nvSpPr>
            <p:spPr>
              <a:xfrm>
                <a:off x="10460414" y="8628710"/>
                <a:ext cx="3424554" cy="0"/>
              </a:xfrm>
              <a:custGeom>
                <a:avLst/>
                <a:gdLst/>
                <a:ahLst/>
                <a:cxnLst/>
                <a:rect l="l" t="t" r="r" b="b"/>
                <a:pathLst>
                  <a:path w="3424555">
                    <a:moveTo>
                      <a:pt x="0" y="0"/>
                    </a:moveTo>
                    <a:lnTo>
                      <a:pt x="3423979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object 27">
                <a:extLst>
                  <a:ext uri="{FF2B5EF4-FFF2-40B4-BE49-F238E27FC236}">
                    <a16:creationId xmlns:a16="http://schemas.microsoft.com/office/drawing/2014/main" id="{0B53266E-05BF-7F85-FEEE-B771F63DCE06}"/>
                  </a:ext>
                </a:extLst>
              </p:cNvPr>
              <p:cNvSpPr/>
              <p:nvPr/>
            </p:nvSpPr>
            <p:spPr>
              <a:xfrm>
                <a:off x="13977108" y="8345379"/>
                <a:ext cx="251460" cy="277495"/>
              </a:xfrm>
              <a:custGeom>
                <a:avLst/>
                <a:gdLst/>
                <a:ahLst/>
                <a:cxnLst/>
                <a:rect l="l" t="t" r="r" b="b"/>
                <a:pathLst>
                  <a:path w="251459" h="277495">
                    <a:moveTo>
                      <a:pt x="0" y="277352"/>
                    </a:moveTo>
                    <a:lnTo>
                      <a:pt x="48810" y="263492"/>
                    </a:lnTo>
                    <a:lnTo>
                      <a:pt x="94040" y="242297"/>
                    </a:lnTo>
                    <a:lnTo>
                      <a:pt x="134994" y="214462"/>
                    </a:lnTo>
                    <a:lnTo>
                      <a:pt x="170979" y="180682"/>
                    </a:lnTo>
                    <a:lnTo>
                      <a:pt x="201299" y="141652"/>
                    </a:lnTo>
                    <a:lnTo>
                      <a:pt x="225261" y="98065"/>
                    </a:lnTo>
                    <a:lnTo>
                      <a:pt x="242170" y="50616"/>
                    </a:lnTo>
                    <a:lnTo>
                      <a:pt x="251332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object 28">
                <a:extLst>
                  <a:ext uri="{FF2B5EF4-FFF2-40B4-BE49-F238E27FC236}">
                    <a16:creationId xmlns:a16="http://schemas.microsoft.com/office/drawing/2014/main" id="{7CFA776A-F2E4-123F-8245-2A8CB70570F4}"/>
                  </a:ext>
                </a:extLst>
              </p:cNvPr>
              <p:cNvSpPr/>
              <p:nvPr/>
            </p:nvSpPr>
            <p:spPr>
              <a:xfrm>
                <a:off x="13905331" y="8304117"/>
                <a:ext cx="335280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335280" h="335279">
                    <a:moveTo>
                      <a:pt x="20942" y="324599"/>
                    </a:moveTo>
                    <a:lnTo>
                      <a:pt x="17881" y="317195"/>
                    </a:lnTo>
                    <a:lnTo>
                      <a:pt x="10477" y="314134"/>
                    </a:lnTo>
                    <a:lnTo>
                      <a:pt x="3073" y="317195"/>
                    </a:lnTo>
                    <a:lnTo>
                      <a:pt x="0" y="324599"/>
                    </a:lnTo>
                    <a:lnTo>
                      <a:pt x="3073" y="332003"/>
                    </a:lnTo>
                    <a:lnTo>
                      <a:pt x="10477" y="335076"/>
                    </a:lnTo>
                    <a:lnTo>
                      <a:pt x="17881" y="332003"/>
                    </a:lnTo>
                    <a:lnTo>
                      <a:pt x="20942" y="324599"/>
                    </a:lnTo>
                    <a:close/>
                  </a:path>
                  <a:path w="335280" h="335279">
                    <a:moveTo>
                      <a:pt x="335076" y="10477"/>
                    </a:moveTo>
                    <a:lnTo>
                      <a:pt x="332003" y="3073"/>
                    </a:lnTo>
                    <a:lnTo>
                      <a:pt x="324599" y="0"/>
                    </a:lnTo>
                    <a:lnTo>
                      <a:pt x="317195" y="3073"/>
                    </a:lnTo>
                    <a:lnTo>
                      <a:pt x="314134" y="10477"/>
                    </a:lnTo>
                    <a:lnTo>
                      <a:pt x="317195" y="17881"/>
                    </a:lnTo>
                    <a:lnTo>
                      <a:pt x="324599" y="20942"/>
                    </a:lnTo>
                    <a:lnTo>
                      <a:pt x="332003" y="17881"/>
                    </a:lnTo>
                    <a:lnTo>
                      <a:pt x="335076" y="10477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25" name="object 21">
              <a:extLst>
                <a:ext uri="{FF2B5EF4-FFF2-40B4-BE49-F238E27FC236}">
                  <a16:creationId xmlns:a16="http://schemas.microsoft.com/office/drawing/2014/main" id="{0D44E981-C563-5718-7D23-1A8DA363BF6E}"/>
                </a:ext>
              </a:extLst>
            </p:cNvPr>
            <p:cNvGrpSpPr/>
            <p:nvPr/>
          </p:nvGrpSpPr>
          <p:grpSpPr>
            <a:xfrm>
              <a:off x="9431558" y="2134832"/>
              <a:ext cx="226409" cy="3206049"/>
              <a:chOff x="10072992" y="3905106"/>
              <a:chExt cx="335280" cy="4734560"/>
            </a:xfrm>
          </p:grpSpPr>
          <p:sp>
            <p:nvSpPr>
              <p:cNvPr id="126" name="object 22">
                <a:extLst>
                  <a:ext uri="{FF2B5EF4-FFF2-40B4-BE49-F238E27FC236}">
                    <a16:creationId xmlns:a16="http://schemas.microsoft.com/office/drawing/2014/main" id="{E2CDA8C1-2ADB-83C0-D181-0A6D65C64B86}"/>
                  </a:ext>
                </a:extLst>
              </p:cNvPr>
              <p:cNvSpPr/>
              <p:nvPr/>
            </p:nvSpPr>
            <p:spPr>
              <a:xfrm>
                <a:off x="10083463" y="3905106"/>
                <a:ext cx="0" cy="4378325"/>
              </a:xfrm>
              <a:custGeom>
                <a:avLst/>
                <a:gdLst/>
                <a:ahLst/>
                <a:cxnLst/>
                <a:rect l="l" t="t" r="r" b="b"/>
                <a:pathLst>
                  <a:path h="4378325">
                    <a:moveTo>
                      <a:pt x="0" y="0"/>
                    </a:moveTo>
                    <a:lnTo>
                      <a:pt x="0" y="4377981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7" name="object 23">
                <a:extLst>
                  <a:ext uri="{FF2B5EF4-FFF2-40B4-BE49-F238E27FC236}">
                    <a16:creationId xmlns:a16="http://schemas.microsoft.com/office/drawing/2014/main" id="{092E7E38-6EA2-443F-91FC-D6EFC36E4A6F}"/>
                  </a:ext>
                </a:extLst>
              </p:cNvPr>
              <p:cNvSpPr/>
              <p:nvPr/>
            </p:nvSpPr>
            <p:spPr>
              <a:xfrm>
                <a:off x="10089439" y="8375882"/>
                <a:ext cx="277495" cy="251460"/>
              </a:xfrm>
              <a:custGeom>
                <a:avLst/>
                <a:gdLst/>
                <a:ahLst/>
                <a:cxnLst/>
                <a:rect l="l" t="t" r="r" b="b"/>
                <a:pathLst>
                  <a:path w="277495" h="251459">
                    <a:moveTo>
                      <a:pt x="0" y="0"/>
                    </a:moveTo>
                    <a:lnTo>
                      <a:pt x="13863" y="48811"/>
                    </a:lnTo>
                    <a:lnTo>
                      <a:pt x="35059" y="94042"/>
                    </a:lnTo>
                    <a:lnTo>
                      <a:pt x="62894" y="134998"/>
                    </a:lnTo>
                    <a:lnTo>
                      <a:pt x="96673" y="170984"/>
                    </a:lnTo>
                    <a:lnTo>
                      <a:pt x="135703" y="201306"/>
                    </a:lnTo>
                    <a:lnTo>
                      <a:pt x="179289" y="225269"/>
                    </a:lnTo>
                    <a:lnTo>
                      <a:pt x="226737" y="242180"/>
                    </a:lnTo>
                    <a:lnTo>
                      <a:pt x="277352" y="251343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8" name="object 24">
                <a:extLst>
                  <a:ext uri="{FF2B5EF4-FFF2-40B4-BE49-F238E27FC236}">
                    <a16:creationId xmlns:a16="http://schemas.microsoft.com/office/drawing/2014/main" id="{194A8829-614A-48E3-8245-7324410998AC}"/>
                  </a:ext>
                </a:extLst>
              </p:cNvPr>
              <p:cNvSpPr/>
              <p:nvPr/>
            </p:nvSpPr>
            <p:spPr>
              <a:xfrm>
                <a:off x="10072993" y="8304117"/>
                <a:ext cx="335280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335279" h="335279">
                    <a:moveTo>
                      <a:pt x="20942" y="10477"/>
                    </a:moveTo>
                    <a:lnTo>
                      <a:pt x="17868" y="3073"/>
                    </a:lnTo>
                    <a:lnTo>
                      <a:pt x="10464" y="0"/>
                    </a:lnTo>
                    <a:lnTo>
                      <a:pt x="3060" y="3073"/>
                    </a:lnTo>
                    <a:lnTo>
                      <a:pt x="0" y="10477"/>
                    </a:lnTo>
                    <a:lnTo>
                      <a:pt x="3060" y="17881"/>
                    </a:lnTo>
                    <a:lnTo>
                      <a:pt x="10464" y="20942"/>
                    </a:lnTo>
                    <a:lnTo>
                      <a:pt x="17868" y="17881"/>
                    </a:lnTo>
                    <a:lnTo>
                      <a:pt x="20942" y="10477"/>
                    </a:lnTo>
                    <a:close/>
                  </a:path>
                  <a:path w="335279" h="335279">
                    <a:moveTo>
                      <a:pt x="335064" y="324599"/>
                    </a:moveTo>
                    <a:lnTo>
                      <a:pt x="332003" y="317195"/>
                    </a:lnTo>
                    <a:lnTo>
                      <a:pt x="324599" y="314134"/>
                    </a:lnTo>
                    <a:lnTo>
                      <a:pt x="317195" y="317195"/>
                    </a:lnTo>
                    <a:lnTo>
                      <a:pt x="314121" y="324599"/>
                    </a:lnTo>
                    <a:lnTo>
                      <a:pt x="317195" y="332003"/>
                    </a:lnTo>
                    <a:lnTo>
                      <a:pt x="324599" y="335076"/>
                    </a:lnTo>
                    <a:lnTo>
                      <a:pt x="332003" y="332003"/>
                    </a:lnTo>
                    <a:lnTo>
                      <a:pt x="335064" y="324599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7" name="object 33">
              <a:extLst>
                <a:ext uri="{FF2B5EF4-FFF2-40B4-BE49-F238E27FC236}">
                  <a16:creationId xmlns:a16="http://schemas.microsoft.com/office/drawing/2014/main" id="{897E395E-A42B-F93A-89D3-E4E38620C2DA}"/>
                </a:ext>
              </a:extLst>
            </p:cNvPr>
            <p:cNvGrpSpPr/>
            <p:nvPr/>
          </p:nvGrpSpPr>
          <p:grpSpPr>
            <a:xfrm>
              <a:off x="7437156" y="1872371"/>
              <a:ext cx="2008198" cy="227038"/>
              <a:chOff x="14607437" y="3517515"/>
              <a:chExt cx="3874135" cy="335280"/>
            </a:xfrm>
          </p:grpSpPr>
          <p:sp>
            <p:nvSpPr>
              <p:cNvPr id="40" name="object 34">
                <a:extLst>
                  <a:ext uri="{FF2B5EF4-FFF2-40B4-BE49-F238E27FC236}">
                    <a16:creationId xmlns:a16="http://schemas.microsoft.com/office/drawing/2014/main" id="{A72F11A5-F3CB-EBCF-33D6-C86B7A8F2542}"/>
                  </a:ext>
                </a:extLst>
              </p:cNvPr>
              <p:cNvSpPr/>
              <p:nvPr/>
            </p:nvSpPr>
            <p:spPr>
              <a:xfrm>
                <a:off x="14607437" y="3527986"/>
                <a:ext cx="35179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517900">
                    <a:moveTo>
                      <a:pt x="0" y="0"/>
                    </a:moveTo>
                    <a:lnTo>
                      <a:pt x="3517390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" name="object 35">
                <a:extLst>
                  <a:ext uri="{FF2B5EF4-FFF2-40B4-BE49-F238E27FC236}">
                    <a16:creationId xmlns:a16="http://schemas.microsoft.com/office/drawing/2014/main" id="{E9FBEA00-C184-8D4E-59C3-200048294678}"/>
                  </a:ext>
                </a:extLst>
              </p:cNvPr>
              <p:cNvSpPr/>
              <p:nvPr/>
            </p:nvSpPr>
            <p:spPr>
              <a:xfrm>
                <a:off x="18217817" y="3533965"/>
                <a:ext cx="251460" cy="277495"/>
              </a:xfrm>
              <a:custGeom>
                <a:avLst/>
                <a:gdLst/>
                <a:ahLst/>
                <a:cxnLst/>
                <a:rect l="l" t="t" r="r" b="b"/>
                <a:pathLst>
                  <a:path w="251459" h="277495">
                    <a:moveTo>
                      <a:pt x="0" y="0"/>
                    </a:moveTo>
                    <a:lnTo>
                      <a:pt x="48810" y="13860"/>
                    </a:lnTo>
                    <a:lnTo>
                      <a:pt x="94040" y="35055"/>
                    </a:lnTo>
                    <a:lnTo>
                      <a:pt x="134994" y="62889"/>
                    </a:lnTo>
                    <a:lnTo>
                      <a:pt x="170979" y="96669"/>
                    </a:lnTo>
                    <a:lnTo>
                      <a:pt x="201299" y="135700"/>
                    </a:lnTo>
                    <a:lnTo>
                      <a:pt x="225261" y="179287"/>
                    </a:lnTo>
                    <a:lnTo>
                      <a:pt x="242170" y="226736"/>
                    </a:lnTo>
                    <a:lnTo>
                      <a:pt x="251332" y="277352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" name="object 36">
                <a:extLst>
                  <a:ext uri="{FF2B5EF4-FFF2-40B4-BE49-F238E27FC236}">
                    <a16:creationId xmlns:a16="http://schemas.microsoft.com/office/drawing/2014/main" id="{DB1DF6D1-9675-BFD5-7522-A5686653BAC9}"/>
                  </a:ext>
                </a:extLst>
              </p:cNvPr>
              <p:cNvSpPr/>
              <p:nvPr/>
            </p:nvSpPr>
            <p:spPr>
              <a:xfrm>
                <a:off x="18146040" y="3517524"/>
                <a:ext cx="335280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335280" h="335279">
                    <a:moveTo>
                      <a:pt x="20942" y="10464"/>
                    </a:moveTo>
                    <a:lnTo>
                      <a:pt x="17881" y="3060"/>
                    </a:lnTo>
                    <a:lnTo>
                      <a:pt x="10477" y="0"/>
                    </a:lnTo>
                    <a:lnTo>
                      <a:pt x="3073" y="3060"/>
                    </a:lnTo>
                    <a:lnTo>
                      <a:pt x="0" y="10464"/>
                    </a:lnTo>
                    <a:lnTo>
                      <a:pt x="3073" y="17868"/>
                    </a:lnTo>
                    <a:lnTo>
                      <a:pt x="10477" y="20942"/>
                    </a:lnTo>
                    <a:lnTo>
                      <a:pt x="17881" y="17868"/>
                    </a:lnTo>
                    <a:lnTo>
                      <a:pt x="20942" y="10464"/>
                    </a:lnTo>
                    <a:close/>
                  </a:path>
                  <a:path w="335280" h="335279">
                    <a:moveTo>
                      <a:pt x="335076" y="324599"/>
                    </a:moveTo>
                    <a:lnTo>
                      <a:pt x="332003" y="317195"/>
                    </a:lnTo>
                    <a:lnTo>
                      <a:pt x="324599" y="314121"/>
                    </a:lnTo>
                    <a:lnTo>
                      <a:pt x="317195" y="317195"/>
                    </a:lnTo>
                    <a:lnTo>
                      <a:pt x="314134" y="324599"/>
                    </a:lnTo>
                    <a:lnTo>
                      <a:pt x="317195" y="332003"/>
                    </a:lnTo>
                    <a:lnTo>
                      <a:pt x="324599" y="335064"/>
                    </a:lnTo>
                    <a:lnTo>
                      <a:pt x="332003" y="332003"/>
                    </a:lnTo>
                    <a:lnTo>
                      <a:pt x="335076" y="324599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33" name="object 25">
              <a:extLst>
                <a:ext uri="{FF2B5EF4-FFF2-40B4-BE49-F238E27FC236}">
                  <a16:creationId xmlns:a16="http://schemas.microsoft.com/office/drawing/2014/main" id="{3F161B54-AD4C-85B1-BB67-621BB01D9EAB}"/>
                </a:ext>
              </a:extLst>
            </p:cNvPr>
            <p:cNvGrpSpPr/>
            <p:nvPr/>
          </p:nvGrpSpPr>
          <p:grpSpPr>
            <a:xfrm>
              <a:off x="9673169" y="5113660"/>
              <a:ext cx="2117180" cy="227038"/>
              <a:chOff x="10460414" y="8304114"/>
              <a:chExt cx="3780154" cy="335280"/>
            </a:xfrm>
          </p:grpSpPr>
          <p:sp>
            <p:nvSpPr>
              <p:cNvPr id="134" name="object 26">
                <a:extLst>
                  <a:ext uri="{FF2B5EF4-FFF2-40B4-BE49-F238E27FC236}">
                    <a16:creationId xmlns:a16="http://schemas.microsoft.com/office/drawing/2014/main" id="{9451CFDF-F153-76AD-986E-15280AA5146E}"/>
                  </a:ext>
                </a:extLst>
              </p:cNvPr>
              <p:cNvSpPr/>
              <p:nvPr/>
            </p:nvSpPr>
            <p:spPr>
              <a:xfrm>
                <a:off x="10460414" y="8628710"/>
                <a:ext cx="3424554" cy="0"/>
              </a:xfrm>
              <a:custGeom>
                <a:avLst/>
                <a:gdLst/>
                <a:ahLst/>
                <a:cxnLst/>
                <a:rect l="l" t="t" r="r" b="b"/>
                <a:pathLst>
                  <a:path w="3424555">
                    <a:moveTo>
                      <a:pt x="0" y="0"/>
                    </a:moveTo>
                    <a:lnTo>
                      <a:pt x="3423979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5" name="object 27">
                <a:extLst>
                  <a:ext uri="{FF2B5EF4-FFF2-40B4-BE49-F238E27FC236}">
                    <a16:creationId xmlns:a16="http://schemas.microsoft.com/office/drawing/2014/main" id="{250B92D9-DE66-0C02-DF3F-14BDD442E110}"/>
                  </a:ext>
                </a:extLst>
              </p:cNvPr>
              <p:cNvSpPr/>
              <p:nvPr/>
            </p:nvSpPr>
            <p:spPr>
              <a:xfrm>
                <a:off x="13977108" y="8345379"/>
                <a:ext cx="251460" cy="277495"/>
              </a:xfrm>
              <a:custGeom>
                <a:avLst/>
                <a:gdLst/>
                <a:ahLst/>
                <a:cxnLst/>
                <a:rect l="l" t="t" r="r" b="b"/>
                <a:pathLst>
                  <a:path w="251459" h="277495">
                    <a:moveTo>
                      <a:pt x="0" y="277352"/>
                    </a:moveTo>
                    <a:lnTo>
                      <a:pt x="48810" y="263492"/>
                    </a:lnTo>
                    <a:lnTo>
                      <a:pt x="94040" y="242297"/>
                    </a:lnTo>
                    <a:lnTo>
                      <a:pt x="134994" y="214462"/>
                    </a:lnTo>
                    <a:lnTo>
                      <a:pt x="170979" y="180682"/>
                    </a:lnTo>
                    <a:lnTo>
                      <a:pt x="201299" y="141652"/>
                    </a:lnTo>
                    <a:lnTo>
                      <a:pt x="225261" y="98065"/>
                    </a:lnTo>
                    <a:lnTo>
                      <a:pt x="242170" y="50616"/>
                    </a:lnTo>
                    <a:lnTo>
                      <a:pt x="251332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6" name="object 28">
                <a:extLst>
                  <a:ext uri="{FF2B5EF4-FFF2-40B4-BE49-F238E27FC236}">
                    <a16:creationId xmlns:a16="http://schemas.microsoft.com/office/drawing/2014/main" id="{B8C855B5-33F6-54A1-70B3-CFCE8F292678}"/>
                  </a:ext>
                </a:extLst>
              </p:cNvPr>
              <p:cNvSpPr/>
              <p:nvPr/>
            </p:nvSpPr>
            <p:spPr>
              <a:xfrm>
                <a:off x="13905331" y="8304117"/>
                <a:ext cx="335280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335280" h="335279">
                    <a:moveTo>
                      <a:pt x="20942" y="324599"/>
                    </a:moveTo>
                    <a:lnTo>
                      <a:pt x="17881" y="317195"/>
                    </a:lnTo>
                    <a:lnTo>
                      <a:pt x="10477" y="314134"/>
                    </a:lnTo>
                    <a:lnTo>
                      <a:pt x="3073" y="317195"/>
                    </a:lnTo>
                    <a:lnTo>
                      <a:pt x="0" y="324599"/>
                    </a:lnTo>
                    <a:lnTo>
                      <a:pt x="3073" y="332003"/>
                    </a:lnTo>
                    <a:lnTo>
                      <a:pt x="10477" y="335076"/>
                    </a:lnTo>
                    <a:lnTo>
                      <a:pt x="17881" y="332003"/>
                    </a:lnTo>
                    <a:lnTo>
                      <a:pt x="20942" y="324599"/>
                    </a:lnTo>
                    <a:close/>
                  </a:path>
                  <a:path w="335280" h="335279">
                    <a:moveTo>
                      <a:pt x="335076" y="10477"/>
                    </a:moveTo>
                    <a:lnTo>
                      <a:pt x="332003" y="3073"/>
                    </a:lnTo>
                    <a:lnTo>
                      <a:pt x="324599" y="0"/>
                    </a:lnTo>
                    <a:lnTo>
                      <a:pt x="317195" y="3073"/>
                    </a:lnTo>
                    <a:lnTo>
                      <a:pt x="314134" y="10477"/>
                    </a:lnTo>
                    <a:lnTo>
                      <a:pt x="317195" y="17881"/>
                    </a:lnTo>
                    <a:lnTo>
                      <a:pt x="324599" y="20942"/>
                    </a:lnTo>
                    <a:lnTo>
                      <a:pt x="332003" y="17881"/>
                    </a:lnTo>
                    <a:lnTo>
                      <a:pt x="335076" y="10477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37" name="object 37">
              <a:extLst>
                <a:ext uri="{FF2B5EF4-FFF2-40B4-BE49-F238E27FC236}">
                  <a16:creationId xmlns:a16="http://schemas.microsoft.com/office/drawing/2014/main" id="{BE3790AF-E1FD-4A31-6223-EB6CFE8DAD4F}"/>
                </a:ext>
              </a:extLst>
            </p:cNvPr>
            <p:cNvGrpSpPr/>
            <p:nvPr/>
          </p:nvGrpSpPr>
          <p:grpSpPr>
            <a:xfrm flipV="1">
              <a:off x="11748577" y="3666851"/>
              <a:ext cx="62422" cy="1408236"/>
              <a:chOff x="18429794" y="3904827"/>
              <a:chExt cx="81915" cy="2079411"/>
            </a:xfrm>
          </p:grpSpPr>
          <p:sp>
            <p:nvSpPr>
              <p:cNvPr id="138" name="object 38">
                <a:extLst>
                  <a:ext uri="{FF2B5EF4-FFF2-40B4-BE49-F238E27FC236}">
                    <a16:creationId xmlns:a16="http://schemas.microsoft.com/office/drawing/2014/main" id="{2F2F6995-FBFA-89F3-0525-16C1CE03EC8E}"/>
                  </a:ext>
                </a:extLst>
              </p:cNvPr>
              <p:cNvSpPr/>
              <p:nvPr/>
            </p:nvSpPr>
            <p:spPr>
              <a:xfrm>
                <a:off x="18470641" y="3904827"/>
                <a:ext cx="0" cy="1975487"/>
              </a:xfrm>
              <a:custGeom>
                <a:avLst/>
                <a:gdLst/>
                <a:ahLst/>
                <a:cxnLst/>
                <a:rect l="l" t="t" r="r" b="b"/>
                <a:pathLst>
                  <a:path h="1975485">
                    <a:moveTo>
                      <a:pt x="0" y="0"/>
                    </a:moveTo>
                    <a:lnTo>
                      <a:pt x="0" y="1975426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9" name="object 39">
                <a:extLst>
                  <a:ext uri="{FF2B5EF4-FFF2-40B4-BE49-F238E27FC236}">
                    <a16:creationId xmlns:a16="http://schemas.microsoft.com/office/drawing/2014/main" id="{5886396A-634F-9ED4-CD65-C2DE0BB01AAD}"/>
                  </a:ext>
                </a:extLst>
              </p:cNvPr>
              <p:cNvSpPr/>
              <p:nvPr/>
            </p:nvSpPr>
            <p:spPr>
              <a:xfrm>
                <a:off x="18460174" y="5901143"/>
                <a:ext cx="20954" cy="20954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10470"/>
                    </a:moveTo>
                    <a:lnTo>
                      <a:pt x="3066" y="3066"/>
                    </a:lnTo>
                    <a:lnTo>
                      <a:pt x="10470" y="0"/>
                    </a:lnTo>
                    <a:lnTo>
                      <a:pt x="17874" y="3066"/>
                    </a:lnTo>
                    <a:lnTo>
                      <a:pt x="20941" y="10470"/>
                    </a:lnTo>
                    <a:lnTo>
                      <a:pt x="17874" y="17874"/>
                    </a:lnTo>
                    <a:lnTo>
                      <a:pt x="10470" y="20941"/>
                    </a:lnTo>
                    <a:lnTo>
                      <a:pt x="3066" y="17874"/>
                    </a:lnTo>
                    <a:lnTo>
                      <a:pt x="0" y="10470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0" name="object 40">
                <a:extLst>
                  <a:ext uri="{FF2B5EF4-FFF2-40B4-BE49-F238E27FC236}">
                    <a16:creationId xmlns:a16="http://schemas.microsoft.com/office/drawing/2014/main" id="{E2CD1774-1410-439F-BD45-FBF0AB3C976C}"/>
                  </a:ext>
                </a:extLst>
              </p:cNvPr>
              <p:cNvSpPr/>
              <p:nvPr/>
            </p:nvSpPr>
            <p:spPr>
              <a:xfrm>
                <a:off x="18429794" y="5871844"/>
                <a:ext cx="81915" cy="112394"/>
              </a:xfrm>
              <a:custGeom>
                <a:avLst/>
                <a:gdLst/>
                <a:ahLst/>
                <a:cxnLst/>
                <a:rect l="l" t="t" r="r" b="b"/>
                <a:pathLst>
                  <a:path w="81915" h="112395">
                    <a:moveTo>
                      <a:pt x="81704" y="0"/>
                    </a:moveTo>
                    <a:lnTo>
                      <a:pt x="0" y="0"/>
                    </a:lnTo>
                    <a:lnTo>
                      <a:pt x="40846" y="112268"/>
                    </a:lnTo>
                    <a:lnTo>
                      <a:pt x="81704" y="0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E277E4B0-CC3B-D16E-BB3D-910AE394C5B7}"/>
                </a:ext>
              </a:extLst>
            </p:cNvPr>
            <p:cNvGrpSpPr/>
            <p:nvPr userDrawn="1"/>
          </p:nvGrpSpPr>
          <p:grpSpPr>
            <a:xfrm>
              <a:off x="381000" y="3351205"/>
              <a:ext cx="247488" cy="1982784"/>
              <a:chOff x="381000" y="3351205"/>
              <a:chExt cx="247488" cy="1982784"/>
            </a:xfrm>
          </p:grpSpPr>
          <p:sp>
            <p:nvSpPr>
              <p:cNvPr id="143" name="object 5">
                <a:extLst>
                  <a:ext uri="{FF2B5EF4-FFF2-40B4-BE49-F238E27FC236}">
                    <a16:creationId xmlns:a16="http://schemas.microsoft.com/office/drawing/2014/main" id="{A1AE2022-DBB5-4B1A-288D-2912782A9854}"/>
                  </a:ext>
                </a:extLst>
              </p:cNvPr>
              <p:cNvSpPr/>
              <p:nvPr/>
            </p:nvSpPr>
            <p:spPr>
              <a:xfrm>
                <a:off x="409283" y="3421862"/>
                <a:ext cx="0" cy="1670964"/>
              </a:xfrm>
              <a:custGeom>
                <a:avLst/>
                <a:gdLst/>
                <a:ahLst/>
                <a:cxnLst/>
                <a:rect l="l" t="t" r="r" b="b"/>
                <a:pathLst>
                  <a:path h="2467609">
                    <a:moveTo>
                      <a:pt x="0" y="0"/>
                    </a:moveTo>
                    <a:lnTo>
                      <a:pt x="0" y="2467139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4" name="object 6">
                <a:extLst>
                  <a:ext uri="{FF2B5EF4-FFF2-40B4-BE49-F238E27FC236}">
                    <a16:creationId xmlns:a16="http://schemas.microsoft.com/office/drawing/2014/main" id="{8F66E85C-C235-CB67-5E0A-E3D4C9A29667}"/>
                  </a:ext>
                </a:extLst>
              </p:cNvPr>
              <p:cNvSpPr/>
              <p:nvPr/>
            </p:nvSpPr>
            <p:spPr>
              <a:xfrm>
                <a:off x="413322" y="5155199"/>
                <a:ext cx="187388" cy="170708"/>
              </a:xfrm>
              <a:custGeom>
                <a:avLst/>
                <a:gdLst/>
                <a:ahLst/>
                <a:cxnLst/>
                <a:rect l="l" t="t" r="r" b="b"/>
                <a:pathLst>
                  <a:path w="277494" h="252095">
                    <a:moveTo>
                      <a:pt x="0" y="0"/>
                    </a:moveTo>
                    <a:lnTo>
                      <a:pt x="13866" y="48836"/>
                    </a:lnTo>
                    <a:lnTo>
                      <a:pt x="35063" y="94111"/>
                    </a:lnTo>
                    <a:lnTo>
                      <a:pt x="62897" y="135126"/>
                    </a:lnTo>
                    <a:lnTo>
                      <a:pt x="96675" y="171188"/>
                    </a:lnTo>
                    <a:lnTo>
                      <a:pt x="135701" y="201599"/>
                    </a:lnTo>
                    <a:lnTo>
                      <a:pt x="179281" y="225664"/>
                    </a:lnTo>
                    <a:lnTo>
                      <a:pt x="226723" y="242687"/>
                    </a:lnTo>
                    <a:lnTo>
                      <a:pt x="277331" y="251971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5" name="object 7">
                <a:extLst>
                  <a:ext uri="{FF2B5EF4-FFF2-40B4-BE49-F238E27FC236}">
                    <a16:creationId xmlns:a16="http://schemas.microsoft.com/office/drawing/2014/main" id="{A90029A1-DAC4-7F61-F2A2-AEA48A1A6A82}"/>
                  </a:ext>
                </a:extLst>
              </p:cNvPr>
              <p:cNvSpPr/>
              <p:nvPr/>
            </p:nvSpPr>
            <p:spPr>
              <a:xfrm>
                <a:off x="402212" y="5106567"/>
                <a:ext cx="14151" cy="14190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10470"/>
                    </a:moveTo>
                    <a:lnTo>
                      <a:pt x="3066" y="3066"/>
                    </a:lnTo>
                    <a:lnTo>
                      <a:pt x="10470" y="0"/>
                    </a:lnTo>
                    <a:lnTo>
                      <a:pt x="17874" y="3066"/>
                    </a:lnTo>
                    <a:lnTo>
                      <a:pt x="20941" y="10470"/>
                    </a:lnTo>
                    <a:lnTo>
                      <a:pt x="17874" y="17874"/>
                    </a:lnTo>
                    <a:lnTo>
                      <a:pt x="10470" y="20941"/>
                    </a:lnTo>
                    <a:lnTo>
                      <a:pt x="3066" y="17874"/>
                    </a:lnTo>
                    <a:lnTo>
                      <a:pt x="0" y="10470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6" name="object 9">
                <a:extLst>
                  <a:ext uri="{FF2B5EF4-FFF2-40B4-BE49-F238E27FC236}">
                    <a16:creationId xmlns:a16="http://schemas.microsoft.com/office/drawing/2014/main" id="{D809730F-0245-E5DB-6075-5FC8AA225054}"/>
                  </a:ext>
                </a:extLst>
              </p:cNvPr>
              <p:cNvSpPr/>
              <p:nvPr/>
            </p:nvSpPr>
            <p:spPr>
              <a:xfrm>
                <a:off x="614337" y="5319799"/>
                <a:ext cx="14151" cy="14190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10470"/>
                    </a:moveTo>
                    <a:lnTo>
                      <a:pt x="3066" y="3066"/>
                    </a:lnTo>
                    <a:lnTo>
                      <a:pt x="10470" y="0"/>
                    </a:lnTo>
                    <a:lnTo>
                      <a:pt x="17874" y="3066"/>
                    </a:lnTo>
                    <a:lnTo>
                      <a:pt x="20941" y="10470"/>
                    </a:lnTo>
                    <a:lnTo>
                      <a:pt x="17874" y="17874"/>
                    </a:lnTo>
                    <a:lnTo>
                      <a:pt x="10470" y="20941"/>
                    </a:lnTo>
                    <a:lnTo>
                      <a:pt x="3066" y="17874"/>
                    </a:lnTo>
                    <a:lnTo>
                      <a:pt x="0" y="10470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7" name="object 12">
                <a:extLst>
                  <a:ext uri="{FF2B5EF4-FFF2-40B4-BE49-F238E27FC236}">
                    <a16:creationId xmlns:a16="http://schemas.microsoft.com/office/drawing/2014/main" id="{F4C6135A-2B6C-B286-1CC5-DB75CACC4F95}"/>
                  </a:ext>
                </a:extLst>
              </p:cNvPr>
              <p:cNvSpPr/>
              <p:nvPr/>
            </p:nvSpPr>
            <p:spPr>
              <a:xfrm>
                <a:off x="381000" y="3351205"/>
                <a:ext cx="56602" cy="56759"/>
              </a:xfrm>
              <a:custGeom>
                <a:avLst/>
                <a:gdLst/>
                <a:ahLst/>
                <a:cxnLst/>
                <a:rect l="l" t="t" r="r" b="b"/>
                <a:pathLst>
                  <a:path w="83819" h="83820">
                    <a:moveTo>
                      <a:pt x="41883" y="0"/>
                    </a:moveTo>
                    <a:lnTo>
                      <a:pt x="25581" y="3291"/>
                    </a:lnTo>
                    <a:lnTo>
                      <a:pt x="12267" y="12267"/>
                    </a:lnTo>
                    <a:lnTo>
                      <a:pt x="3291" y="25581"/>
                    </a:lnTo>
                    <a:lnTo>
                      <a:pt x="0" y="41883"/>
                    </a:lnTo>
                    <a:lnTo>
                      <a:pt x="3291" y="58185"/>
                    </a:lnTo>
                    <a:lnTo>
                      <a:pt x="12267" y="71499"/>
                    </a:lnTo>
                    <a:lnTo>
                      <a:pt x="25581" y="80475"/>
                    </a:lnTo>
                    <a:lnTo>
                      <a:pt x="41883" y="83767"/>
                    </a:lnTo>
                    <a:lnTo>
                      <a:pt x="58185" y="80475"/>
                    </a:lnTo>
                    <a:lnTo>
                      <a:pt x="71499" y="71499"/>
                    </a:lnTo>
                    <a:lnTo>
                      <a:pt x="80475" y="58185"/>
                    </a:lnTo>
                    <a:lnTo>
                      <a:pt x="83767" y="41883"/>
                    </a:lnTo>
                    <a:lnTo>
                      <a:pt x="80475" y="25581"/>
                    </a:lnTo>
                    <a:lnTo>
                      <a:pt x="71499" y="12267"/>
                    </a:lnTo>
                    <a:lnTo>
                      <a:pt x="58185" y="3291"/>
                    </a:lnTo>
                    <a:lnTo>
                      <a:pt x="41883" y="0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28ACEF17-DEC1-9099-98F3-F53A121523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443677" y="2362087"/>
            <a:ext cx="1763633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38DFDB5C-317B-C843-DDF6-5F2A8DF7959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73169" y="2362087"/>
            <a:ext cx="1763633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2DB13B79-4CF6-6536-EE76-BC0E60A4073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984693" y="2362087"/>
            <a:ext cx="1763633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/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8F4CD651-7D5A-B3C6-6619-F2A8F2C076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201" y="2362087"/>
            <a:ext cx="1763633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/>
          </a:p>
        </p:txBody>
      </p:sp>
      <p:sp>
        <p:nvSpPr>
          <p:cNvPr id="64" name="object 11">
            <a:extLst>
              <a:ext uri="{FF2B5EF4-FFF2-40B4-BE49-F238E27FC236}">
                <a16:creationId xmlns:a16="http://schemas.microsoft.com/office/drawing/2014/main" id="{E35F7A5F-EF6A-E203-F651-F599DCEFFF35}"/>
              </a:ext>
            </a:extLst>
          </p:cNvPr>
          <p:cNvSpPr/>
          <p:nvPr/>
        </p:nvSpPr>
        <p:spPr>
          <a:xfrm>
            <a:off x="398115" y="3372478"/>
            <a:ext cx="2359454" cy="1967661"/>
          </a:xfrm>
          <a:custGeom>
            <a:avLst/>
            <a:gdLst/>
            <a:ahLst/>
            <a:cxnLst/>
            <a:rect l="l" t="t" r="r" b="b"/>
            <a:pathLst>
              <a:path w="4330700" h="2905759">
                <a:moveTo>
                  <a:pt x="20929" y="10477"/>
                </a:moveTo>
                <a:lnTo>
                  <a:pt x="17868" y="3073"/>
                </a:lnTo>
                <a:lnTo>
                  <a:pt x="10464" y="0"/>
                </a:lnTo>
                <a:lnTo>
                  <a:pt x="3060" y="3073"/>
                </a:lnTo>
                <a:lnTo>
                  <a:pt x="0" y="10477"/>
                </a:lnTo>
                <a:lnTo>
                  <a:pt x="3060" y="17881"/>
                </a:lnTo>
                <a:lnTo>
                  <a:pt x="10464" y="20942"/>
                </a:lnTo>
                <a:lnTo>
                  <a:pt x="17868" y="17881"/>
                </a:lnTo>
                <a:lnTo>
                  <a:pt x="20929" y="10477"/>
                </a:lnTo>
                <a:close/>
              </a:path>
              <a:path w="4330700" h="2905759">
                <a:moveTo>
                  <a:pt x="4016451" y="2895142"/>
                </a:moveTo>
                <a:lnTo>
                  <a:pt x="4013377" y="2887738"/>
                </a:lnTo>
                <a:lnTo>
                  <a:pt x="4005973" y="2884665"/>
                </a:lnTo>
                <a:lnTo>
                  <a:pt x="3998569" y="2887738"/>
                </a:lnTo>
                <a:lnTo>
                  <a:pt x="3995509" y="2895142"/>
                </a:lnTo>
                <a:lnTo>
                  <a:pt x="3998569" y="2902547"/>
                </a:lnTo>
                <a:lnTo>
                  <a:pt x="4005973" y="2905607"/>
                </a:lnTo>
                <a:lnTo>
                  <a:pt x="4013377" y="2902547"/>
                </a:lnTo>
                <a:lnTo>
                  <a:pt x="4016451" y="2895142"/>
                </a:lnTo>
                <a:close/>
              </a:path>
              <a:path w="4330700" h="2905759">
                <a:moveTo>
                  <a:pt x="4330573" y="2581783"/>
                </a:moveTo>
                <a:lnTo>
                  <a:pt x="4327512" y="2574379"/>
                </a:lnTo>
                <a:lnTo>
                  <a:pt x="4320108" y="2571305"/>
                </a:lnTo>
                <a:lnTo>
                  <a:pt x="4312704" y="2574379"/>
                </a:lnTo>
                <a:lnTo>
                  <a:pt x="4309630" y="2581783"/>
                </a:lnTo>
                <a:lnTo>
                  <a:pt x="4312704" y="2589187"/>
                </a:lnTo>
                <a:lnTo>
                  <a:pt x="4320108" y="2592247"/>
                </a:lnTo>
                <a:lnTo>
                  <a:pt x="4327512" y="2589187"/>
                </a:lnTo>
                <a:lnTo>
                  <a:pt x="4330573" y="2581783"/>
                </a:lnTo>
                <a:close/>
              </a:path>
            </a:pathLst>
          </a:custGeom>
          <a:solidFill>
            <a:srgbClr val="1A0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Picture Placeholder 4">
            <a:extLst>
              <a:ext uri="{FF2B5EF4-FFF2-40B4-BE49-F238E27FC236}">
                <a16:creationId xmlns:a16="http://schemas.microsoft.com/office/drawing/2014/main" id="{14ECFD4A-0700-35A8-B66C-B18241C1EF4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943221" y="2750635"/>
            <a:ext cx="764544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69" name="Picture Placeholder 4">
            <a:extLst>
              <a:ext uri="{FF2B5EF4-FFF2-40B4-BE49-F238E27FC236}">
                <a16:creationId xmlns:a16="http://schemas.microsoft.com/office/drawing/2014/main" id="{92AEF7A3-2A0A-2B14-37C2-B829F7959BD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54745" y="2740569"/>
            <a:ext cx="764544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70" name="Picture Placeholder 4">
            <a:extLst>
              <a:ext uri="{FF2B5EF4-FFF2-40B4-BE49-F238E27FC236}">
                <a16:creationId xmlns:a16="http://schemas.microsoft.com/office/drawing/2014/main" id="{98FA5A22-04AD-EB8D-179A-35A9DB7514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484237" y="2750635"/>
            <a:ext cx="764544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72" name="Picture Placeholder 4">
            <a:extLst>
              <a:ext uri="{FF2B5EF4-FFF2-40B4-BE49-F238E27FC236}">
                <a16:creationId xmlns:a16="http://schemas.microsoft.com/office/drawing/2014/main" id="{F8186E98-2FE0-A4D5-DD37-7EE65394961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0172713" y="2746418"/>
            <a:ext cx="764544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4D77C58D-E444-0CF9-27E3-810F2AA1F9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79028" y="3860379"/>
            <a:ext cx="1515979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24319FDF-4BC8-DA5F-A36B-A72E07F231B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3108520" y="3860379"/>
            <a:ext cx="1515979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42977D04-ADBD-7281-8389-427A84DE9B79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7567504" y="3860379"/>
            <a:ext cx="1515979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CAA4FEF9-F31D-8C24-2BF1-63A24C516295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9796996" y="3860379"/>
            <a:ext cx="1515979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67" name="Text Placeholder 4">
            <a:extLst>
              <a:ext uri="{FF2B5EF4-FFF2-40B4-BE49-F238E27FC236}">
                <a16:creationId xmlns:a16="http://schemas.microsoft.com/office/drawing/2014/main" id="{80DFCAAE-784D-8441-000D-4AF12A9E1F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1B59C-F715-3414-C3E9-F74A41D64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9018C01-C2CC-CC9A-462F-546E79D1B47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214185" y="2362087"/>
            <a:ext cx="1763633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7EE7974A-9258-38A3-967C-1297D16EA34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713729" y="2750635"/>
            <a:ext cx="764544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A127B0D-945E-D152-E078-97CFF4F291C7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5338012" y="3860379"/>
            <a:ext cx="1515979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</p:spTree>
    <p:extLst>
      <p:ext uri="{BB962C8B-B14F-4D97-AF65-F5344CB8AC3E}">
        <p14:creationId xmlns:p14="http://schemas.microsoft.com/office/powerpoint/2010/main" val="20287635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ix split -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object 25">
            <a:extLst>
              <a:ext uri="{FF2B5EF4-FFF2-40B4-BE49-F238E27FC236}">
                <a16:creationId xmlns:a16="http://schemas.microsoft.com/office/drawing/2014/main" id="{3F161B54-AD4C-85B1-BB67-621BB01D9EAB}"/>
              </a:ext>
            </a:extLst>
          </p:cNvPr>
          <p:cNvGrpSpPr/>
          <p:nvPr/>
        </p:nvGrpSpPr>
        <p:grpSpPr>
          <a:xfrm>
            <a:off x="8170488" y="5113660"/>
            <a:ext cx="1625445" cy="227038"/>
            <a:chOff x="10460414" y="8304114"/>
            <a:chExt cx="3780154" cy="335280"/>
          </a:xfrm>
        </p:grpSpPr>
        <p:sp>
          <p:nvSpPr>
            <p:cNvPr id="134" name="object 26">
              <a:extLst>
                <a:ext uri="{FF2B5EF4-FFF2-40B4-BE49-F238E27FC236}">
                  <a16:creationId xmlns:a16="http://schemas.microsoft.com/office/drawing/2014/main" id="{9451CFDF-F153-76AD-986E-15280AA5146E}"/>
                </a:ext>
              </a:extLst>
            </p:cNvPr>
            <p:cNvSpPr/>
            <p:nvPr/>
          </p:nvSpPr>
          <p:spPr>
            <a:xfrm>
              <a:off x="10460414" y="8628710"/>
              <a:ext cx="3424554" cy="0"/>
            </a:xfrm>
            <a:custGeom>
              <a:avLst/>
              <a:gdLst/>
              <a:ahLst/>
              <a:cxnLst/>
              <a:rect l="l" t="t" r="r" b="b"/>
              <a:pathLst>
                <a:path w="3424555">
                  <a:moveTo>
                    <a:pt x="0" y="0"/>
                  </a:moveTo>
                  <a:lnTo>
                    <a:pt x="3423979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27">
              <a:extLst>
                <a:ext uri="{FF2B5EF4-FFF2-40B4-BE49-F238E27FC236}">
                  <a16:creationId xmlns:a16="http://schemas.microsoft.com/office/drawing/2014/main" id="{250B92D9-DE66-0C02-DF3F-14BDD442E110}"/>
                </a:ext>
              </a:extLst>
            </p:cNvPr>
            <p:cNvSpPr/>
            <p:nvPr/>
          </p:nvSpPr>
          <p:spPr>
            <a:xfrm>
              <a:off x="13977108" y="8345379"/>
              <a:ext cx="251460" cy="277495"/>
            </a:xfrm>
            <a:custGeom>
              <a:avLst/>
              <a:gdLst/>
              <a:ahLst/>
              <a:cxnLst/>
              <a:rect l="l" t="t" r="r" b="b"/>
              <a:pathLst>
                <a:path w="251459" h="277495">
                  <a:moveTo>
                    <a:pt x="0" y="277352"/>
                  </a:moveTo>
                  <a:lnTo>
                    <a:pt x="48810" y="263492"/>
                  </a:lnTo>
                  <a:lnTo>
                    <a:pt x="94040" y="242297"/>
                  </a:lnTo>
                  <a:lnTo>
                    <a:pt x="134994" y="214462"/>
                  </a:lnTo>
                  <a:lnTo>
                    <a:pt x="170979" y="180682"/>
                  </a:lnTo>
                  <a:lnTo>
                    <a:pt x="201299" y="141652"/>
                  </a:lnTo>
                  <a:lnTo>
                    <a:pt x="225261" y="98065"/>
                  </a:lnTo>
                  <a:lnTo>
                    <a:pt x="242170" y="50616"/>
                  </a:lnTo>
                  <a:lnTo>
                    <a:pt x="251332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28">
              <a:extLst>
                <a:ext uri="{FF2B5EF4-FFF2-40B4-BE49-F238E27FC236}">
                  <a16:creationId xmlns:a16="http://schemas.microsoft.com/office/drawing/2014/main" id="{B8C855B5-33F6-54A1-70B3-CFCE8F292678}"/>
                </a:ext>
              </a:extLst>
            </p:cNvPr>
            <p:cNvSpPr/>
            <p:nvPr/>
          </p:nvSpPr>
          <p:spPr>
            <a:xfrm>
              <a:off x="13905331" y="8304117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79">
                  <a:moveTo>
                    <a:pt x="20942" y="324599"/>
                  </a:moveTo>
                  <a:lnTo>
                    <a:pt x="17881" y="317195"/>
                  </a:lnTo>
                  <a:lnTo>
                    <a:pt x="10477" y="314134"/>
                  </a:lnTo>
                  <a:lnTo>
                    <a:pt x="3073" y="317195"/>
                  </a:lnTo>
                  <a:lnTo>
                    <a:pt x="0" y="324599"/>
                  </a:lnTo>
                  <a:lnTo>
                    <a:pt x="3073" y="332003"/>
                  </a:lnTo>
                  <a:lnTo>
                    <a:pt x="10477" y="335076"/>
                  </a:lnTo>
                  <a:lnTo>
                    <a:pt x="17881" y="332003"/>
                  </a:lnTo>
                  <a:lnTo>
                    <a:pt x="20942" y="324599"/>
                  </a:lnTo>
                  <a:close/>
                </a:path>
                <a:path w="335280" h="335279">
                  <a:moveTo>
                    <a:pt x="335076" y="10477"/>
                  </a:moveTo>
                  <a:lnTo>
                    <a:pt x="332003" y="3073"/>
                  </a:lnTo>
                  <a:lnTo>
                    <a:pt x="324599" y="0"/>
                  </a:lnTo>
                  <a:lnTo>
                    <a:pt x="317195" y="3073"/>
                  </a:lnTo>
                  <a:lnTo>
                    <a:pt x="314134" y="10477"/>
                  </a:lnTo>
                  <a:lnTo>
                    <a:pt x="317195" y="17881"/>
                  </a:lnTo>
                  <a:lnTo>
                    <a:pt x="324599" y="20942"/>
                  </a:lnTo>
                  <a:lnTo>
                    <a:pt x="332003" y="17881"/>
                  </a:lnTo>
                  <a:lnTo>
                    <a:pt x="335076" y="10477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28ACEF17-DEC1-9099-98F3-F53A12152379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6278643" y="2362087"/>
            <a:ext cx="1482794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38DFDB5C-317B-C843-DDF6-5F2A8DF79592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9974799" y="2362087"/>
            <a:ext cx="1482794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2DB13B79-4CF6-6536-EE76-BC0E60A4073A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2582487" y="2362087"/>
            <a:ext cx="1482794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/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8F4CD651-7D5A-B3C6-6619-F2A8F2C0765A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734409" y="2362087"/>
            <a:ext cx="1482794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/>
          </a:p>
        </p:txBody>
      </p:sp>
      <p:sp>
        <p:nvSpPr>
          <p:cNvPr id="64" name="object 11">
            <a:extLst>
              <a:ext uri="{FF2B5EF4-FFF2-40B4-BE49-F238E27FC236}">
                <a16:creationId xmlns:a16="http://schemas.microsoft.com/office/drawing/2014/main" id="{E35F7A5F-EF6A-E203-F651-F599DCEFFF35}"/>
              </a:ext>
            </a:extLst>
          </p:cNvPr>
          <p:cNvSpPr/>
          <p:nvPr userDrawn="1"/>
        </p:nvSpPr>
        <p:spPr>
          <a:xfrm>
            <a:off x="398115" y="3372478"/>
            <a:ext cx="2009229" cy="1967661"/>
          </a:xfrm>
          <a:custGeom>
            <a:avLst/>
            <a:gdLst/>
            <a:ahLst/>
            <a:cxnLst/>
            <a:rect l="l" t="t" r="r" b="b"/>
            <a:pathLst>
              <a:path w="4330700" h="2905759">
                <a:moveTo>
                  <a:pt x="20929" y="10477"/>
                </a:moveTo>
                <a:lnTo>
                  <a:pt x="17868" y="3073"/>
                </a:lnTo>
                <a:lnTo>
                  <a:pt x="10464" y="0"/>
                </a:lnTo>
                <a:lnTo>
                  <a:pt x="3060" y="3073"/>
                </a:lnTo>
                <a:lnTo>
                  <a:pt x="0" y="10477"/>
                </a:lnTo>
                <a:lnTo>
                  <a:pt x="3060" y="17881"/>
                </a:lnTo>
                <a:lnTo>
                  <a:pt x="10464" y="20942"/>
                </a:lnTo>
                <a:lnTo>
                  <a:pt x="17868" y="17881"/>
                </a:lnTo>
                <a:lnTo>
                  <a:pt x="20929" y="10477"/>
                </a:lnTo>
                <a:close/>
              </a:path>
              <a:path w="4330700" h="2905759">
                <a:moveTo>
                  <a:pt x="4016451" y="2895142"/>
                </a:moveTo>
                <a:lnTo>
                  <a:pt x="4013377" y="2887738"/>
                </a:lnTo>
                <a:lnTo>
                  <a:pt x="4005973" y="2884665"/>
                </a:lnTo>
                <a:lnTo>
                  <a:pt x="3998569" y="2887738"/>
                </a:lnTo>
                <a:lnTo>
                  <a:pt x="3995509" y="2895142"/>
                </a:lnTo>
                <a:lnTo>
                  <a:pt x="3998569" y="2902547"/>
                </a:lnTo>
                <a:lnTo>
                  <a:pt x="4005973" y="2905607"/>
                </a:lnTo>
                <a:lnTo>
                  <a:pt x="4013377" y="2902547"/>
                </a:lnTo>
                <a:lnTo>
                  <a:pt x="4016451" y="2895142"/>
                </a:lnTo>
                <a:close/>
              </a:path>
              <a:path w="4330700" h="2905759">
                <a:moveTo>
                  <a:pt x="4330573" y="2581783"/>
                </a:moveTo>
                <a:lnTo>
                  <a:pt x="4327512" y="2574379"/>
                </a:lnTo>
                <a:lnTo>
                  <a:pt x="4320108" y="2571305"/>
                </a:lnTo>
                <a:lnTo>
                  <a:pt x="4312704" y="2574379"/>
                </a:lnTo>
                <a:lnTo>
                  <a:pt x="4309630" y="2581783"/>
                </a:lnTo>
                <a:lnTo>
                  <a:pt x="4312704" y="2589187"/>
                </a:lnTo>
                <a:lnTo>
                  <a:pt x="4320108" y="2592247"/>
                </a:lnTo>
                <a:lnTo>
                  <a:pt x="4327512" y="2589187"/>
                </a:lnTo>
                <a:lnTo>
                  <a:pt x="4330573" y="2581783"/>
                </a:lnTo>
                <a:close/>
              </a:path>
            </a:pathLst>
          </a:custGeom>
          <a:solidFill>
            <a:srgbClr val="1A0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Picture Placeholder 4">
            <a:extLst>
              <a:ext uri="{FF2B5EF4-FFF2-40B4-BE49-F238E27FC236}">
                <a16:creationId xmlns:a16="http://schemas.microsoft.com/office/drawing/2014/main" id="{14ECFD4A-0700-35A8-B66C-B18241C1EF4B}"/>
              </a:ext>
            </a:extLst>
          </p:cNvPr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6698641" y="2750635"/>
            <a:ext cx="642799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69" name="Picture Placeholder 4">
            <a:extLst>
              <a:ext uri="{FF2B5EF4-FFF2-40B4-BE49-F238E27FC236}">
                <a16:creationId xmlns:a16="http://schemas.microsoft.com/office/drawing/2014/main" id="{92AEF7A3-2A0A-2B14-37C2-B829F7959BD1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1154407" y="2740569"/>
            <a:ext cx="642799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70" name="Picture Placeholder 4">
            <a:extLst>
              <a:ext uri="{FF2B5EF4-FFF2-40B4-BE49-F238E27FC236}">
                <a16:creationId xmlns:a16="http://schemas.microsoft.com/office/drawing/2014/main" id="{98FA5A22-04AD-EB8D-179A-35A9DB751458}"/>
              </a:ext>
            </a:extLst>
          </p:cNvPr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3002485" y="2750635"/>
            <a:ext cx="642799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72" name="Picture Placeholder 4">
            <a:extLst>
              <a:ext uri="{FF2B5EF4-FFF2-40B4-BE49-F238E27FC236}">
                <a16:creationId xmlns:a16="http://schemas.microsoft.com/office/drawing/2014/main" id="{F8186E98-2FE0-A4D5-DD37-7EE653949618}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0394797" y="2746418"/>
            <a:ext cx="642799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4D77C58D-E444-0CF9-27E3-810F2AA1F9FF}"/>
              </a:ext>
            </a:extLst>
          </p:cNvPr>
          <p:cNvSpPr>
            <a:spLocks noGrp="1"/>
          </p:cNvSpPr>
          <p:nvPr userDrawn="1">
            <p:ph sz="half" idx="1" hasCustomPrompt="1"/>
          </p:nvPr>
        </p:nvSpPr>
        <p:spPr>
          <a:xfrm>
            <a:off x="838518" y="3860379"/>
            <a:ext cx="1274576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24319FDF-4BC8-DA5F-A36B-A72E07F231B8}"/>
              </a:ext>
            </a:extLst>
          </p:cNvPr>
          <p:cNvSpPr>
            <a:spLocks noGrp="1"/>
          </p:cNvSpPr>
          <p:nvPr userDrawn="1">
            <p:ph sz="half" idx="20" hasCustomPrompt="1"/>
          </p:nvPr>
        </p:nvSpPr>
        <p:spPr>
          <a:xfrm>
            <a:off x="2686596" y="3860379"/>
            <a:ext cx="1274576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42977D04-ADBD-7281-8389-427A84DE9B79}"/>
              </a:ext>
            </a:extLst>
          </p:cNvPr>
          <p:cNvSpPr>
            <a:spLocks noGrp="1"/>
          </p:cNvSpPr>
          <p:nvPr userDrawn="1">
            <p:ph sz="half" idx="21" hasCustomPrompt="1"/>
          </p:nvPr>
        </p:nvSpPr>
        <p:spPr>
          <a:xfrm>
            <a:off x="6382752" y="3860379"/>
            <a:ext cx="1274576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CAA4FEF9-F31D-8C24-2BF1-63A24C516295}"/>
              </a:ext>
            </a:extLst>
          </p:cNvPr>
          <p:cNvSpPr>
            <a:spLocks noGrp="1"/>
          </p:cNvSpPr>
          <p:nvPr userDrawn="1">
            <p:ph sz="half" idx="22" hasCustomPrompt="1"/>
          </p:nvPr>
        </p:nvSpPr>
        <p:spPr>
          <a:xfrm>
            <a:off x="10078908" y="3860379"/>
            <a:ext cx="1274576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67" name="Text Placeholder 4">
            <a:extLst>
              <a:ext uri="{FF2B5EF4-FFF2-40B4-BE49-F238E27FC236}">
                <a16:creationId xmlns:a16="http://schemas.microsoft.com/office/drawing/2014/main" id="{80DFCAAE-784D-8441-000D-4AF12A9E1F1C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1B59C-F715-3414-C3E9-F74A41D642A6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180520"/>
            <a:ext cx="11430000" cy="9582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9018C01-C2CC-CC9A-462F-546E79D1B472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4430565" y="2362087"/>
            <a:ext cx="1482794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7EE7974A-9258-38A3-967C-1297D16EA34E}"/>
              </a:ext>
            </a:extLst>
          </p:cNvPr>
          <p:cNvSpPr>
            <a:spLocks noGrp="1"/>
          </p:cNvSpPr>
          <p:nvPr userDrawn="1">
            <p:ph type="pic" sz="quarter" idx="28" hasCustomPrompt="1"/>
          </p:nvPr>
        </p:nvSpPr>
        <p:spPr>
          <a:xfrm>
            <a:off x="4850563" y="2750635"/>
            <a:ext cx="642799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A127B0D-945E-D152-E078-97CFF4F291C7}"/>
              </a:ext>
            </a:extLst>
          </p:cNvPr>
          <p:cNvSpPr>
            <a:spLocks noGrp="1"/>
          </p:cNvSpPr>
          <p:nvPr userDrawn="1">
            <p:ph sz="half" idx="29" hasCustomPrompt="1"/>
          </p:nvPr>
        </p:nvSpPr>
        <p:spPr>
          <a:xfrm>
            <a:off x="4534674" y="3860379"/>
            <a:ext cx="1274576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8D1EC21B-78EA-B0EA-B6D4-F71FDF8B2F38}"/>
              </a:ext>
            </a:extLst>
          </p:cNvPr>
          <p:cNvSpPr>
            <a:spLocks noGrp="1"/>
          </p:cNvSpPr>
          <p:nvPr userDrawn="1">
            <p:ph type="body" sz="quarter" idx="31"/>
          </p:nvPr>
        </p:nvSpPr>
        <p:spPr>
          <a:xfrm>
            <a:off x="8126721" y="2362087"/>
            <a:ext cx="1482794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4EDB2EB8-8435-D418-96D3-31D7A5B2A01A}"/>
              </a:ext>
            </a:extLst>
          </p:cNvPr>
          <p:cNvSpPr>
            <a:spLocks noGrp="1"/>
          </p:cNvSpPr>
          <p:nvPr userDrawn="1">
            <p:ph type="pic" sz="quarter" idx="32" hasCustomPrompt="1"/>
          </p:nvPr>
        </p:nvSpPr>
        <p:spPr>
          <a:xfrm>
            <a:off x="8546719" y="2746418"/>
            <a:ext cx="642799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9E80F9A-AEF5-434A-FADF-9F6B619AD534}"/>
              </a:ext>
            </a:extLst>
          </p:cNvPr>
          <p:cNvSpPr>
            <a:spLocks noGrp="1"/>
          </p:cNvSpPr>
          <p:nvPr userDrawn="1">
            <p:ph sz="half" idx="33" hasCustomPrompt="1"/>
          </p:nvPr>
        </p:nvSpPr>
        <p:spPr>
          <a:xfrm>
            <a:off x="8230830" y="3860379"/>
            <a:ext cx="1274576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81BBE61-CFAE-C29F-136F-434DBC361A62}"/>
              </a:ext>
            </a:extLst>
          </p:cNvPr>
          <p:cNvGrpSpPr/>
          <p:nvPr userDrawn="1"/>
        </p:nvGrpSpPr>
        <p:grpSpPr>
          <a:xfrm>
            <a:off x="2394618" y="1872377"/>
            <a:ext cx="226409" cy="3205947"/>
            <a:chOff x="2746644" y="1872377"/>
            <a:chExt cx="226409" cy="3205947"/>
          </a:xfrm>
        </p:grpSpPr>
        <p:sp>
          <p:nvSpPr>
            <p:cNvPr id="55" name="object 14">
              <a:extLst>
                <a:ext uri="{FF2B5EF4-FFF2-40B4-BE49-F238E27FC236}">
                  <a16:creationId xmlns:a16="http://schemas.microsoft.com/office/drawing/2014/main" id="{89E6EA38-6A81-1582-D5A7-B6C407B97A45}"/>
                </a:ext>
              </a:extLst>
            </p:cNvPr>
            <p:cNvSpPr/>
            <p:nvPr/>
          </p:nvSpPr>
          <p:spPr>
            <a:xfrm>
              <a:off x="2752740" y="2113503"/>
              <a:ext cx="0" cy="2964821"/>
            </a:xfrm>
            <a:custGeom>
              <a:avLst/>
              <a:gdLst/>
              <a:ahLst/>
              <a:cxnLst/>
              <a:rect l="l" t="t" r="r" b="b"/>
              <a:pathLst>
                <a:path h="4378325">
                  <a:moveTo>
                    <a:pt x="0" y="4377981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15">
              <a:extLst>
                <a:ext uri="{FF2B5EF4-FFF2-40B4-BE49-F238E27FC236}">
                  <a16:creationId xmlns:a16="http://schemas.microsoft.com/office/drawing/2014/main" id="{CD50E4F5-5DF4-942D-898B-6E08EE983B75}"/>
                </a:ext>
              </a:extLst>
            </p:cNvPr>
            <p:cNvSpPr/>
            <p:nvPr/>
          </p:nvSpPr>
          <p:spPr>
            <a:xfrm>
              <a:off x="2757752" y="1880475"/>
              <a:ext cx="187388" cy="170278"/>
            </a:xfrm>
            <a:custGeom>
              <a:avLst/>
              <a:gdLst/>
              <a:ahLst/>
              <a:cxnLst/>
              <a:rect l="l" t="t" r="r" b="b"/>
              <a:pathLst>
                <a:path w="277495" h="251460">
                  <a:moveTo>
                    <a:pt x="0" y="251332"/>
                  </a:moveTo>
                  <a:lnTo>
                    <a:pt x="13863" y="202521"/>
                  </a:lnTo>
                  <a:lnTo>
                    <a:pt x="35059" y="157290"/>
                  </a:lnTo>
                  <a:lnTo>
                    <a:pt x="62894" y="116335"/>
                  </a:lnTo>
                  <a:lnTo>
                    <a:pt x="96673" y="80349"/>
                  </a:lnTo>
                  <a:lnTo>
                    <a:pt x="135703" y="50028"/>
                  </a:lnTo>
                  <a:lnTo>
                    <a:pt x="179289" y="26067"/>
                  </a:lnTo>
                  <a:lnTo>
                    <a:pt x="226737" y="9159"/>
                  </a:lnTo>
                  <a:lnTo>
                    <a:pt x="277352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16">
              <a:extLst>
                <a:ext uri="{FF2B5EF4-FFF2-40B4-BE49-F238E27FC236}">
                  <a16:creationId xmlns:a16="http://schemas.microsoft.com/office/drawing/2014/main" id="{A559A6FC-BE2B-F5C4-050A-EFAABB4C054F}"/>
                </a:ext>
              </a:extLst>
            </p:cNvPr>
            <p:cNvSpPr/>
            <p:nvPr/>
          </p:nvSpPr>
          <p:spPr>
            <a:xfrm>
              <a:off x="2746644" y="1872377"/>
              <a:ext cx="226409" cy="227038"/>
            </a:xfrm>
            <a:custGeom>
              <a:avLst/>
              <a:gdLst/>
              <a:ahLst/>
              <a:cxnLst/>
              <a:rect l="l" t="t" r="r" b="b"/>
              <a:pathLst>
                <a:path w="335279" h="335279">
                  <a:moveTo>
                    <a:pt x="20942" y="324599"/>
                  </a:moveTo>
                  <a:lnTo>
                    <a:pt x="17881" y="317195"/>
                  </a:lnTo>
                  <a:lnTo>
                    <a:pt x="10477" y="314121"/>
                  </a:lnTo>
                  <a:lnTo>
                    <a:pt x="3073" y="317195"/>
                  </a:lnTo>
                  <a:lnTo>
                    <a:pt x="0" y="324599"/>
                  </a:lnTo>
                  <a:lnTo>
                    <a:pt x="3073" y="332003"/>
                  </a:lnTo>
                  <a:lnTo>
                    <a:pt x="10477" y="335064"/>
                  </a:lnTo>
                  <a:lnTo>
                    <a:pt x="17881" y="332003"/>
                  </a:lnTo>
                  <a:lnTo>
                    <a:pt x="20942" y="324599"/>
                  </a:lnTo>
                  <a:close/>
                </a:path>
                <a:path w="335279" h="335279">
                  <a:moveTo>
                    <a:pt x="335064" y="10464"/>
                  </a:moveTo>
                  <a:lnTo>
                    <a:pt x="332003" y="3060"/>
                  </a:lnTo>
                  <a:lnTo>
                    <a:pt x="324599" y="0"/>
                  </a:lnTo>
                  <a:lnTo>
                    <a:pt x="317195" y="3060"/>
                  </a:lnTo>
                  <a:lnTo>
                    <a:pt x="314134" y="10464"/>
                  </a:lnTo>
                  <a:lnTo>
                    <a:pt x="317195" y="17868"/>
                  </a:lnTo>
                  <a:lnTo>
                    <a:pt x="324599" y="20942"/>
                  </a:lnTo>
                  <a:lnTo>
                    <a:pt x="332003" y="17868"/>
                  </a:lnTo>
                  <a:lnTo>
                    <a:pt x="335064" y="10464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277E4B0-CC3B-D16E-BB3D-910AE394C5B7}"/>
              </a:ext>
            </a:extLst>
          </p:cNvPr>
          <p:cNvGrpSpPr/>
          <p:nvPr userDrawn="1"/>
        </p:nvGrpSpPr>
        <p:grpSpPr>
          <a:xfrm>
            <a:off x="381000" y="3351205"/>
            <a:ext cx="247488" cy="1982784"/>
            <a:chOff x="381000" y="3351205"/>
            <a:chExt cx="247488" cy="1982784"/>
          </a:xfrm>
        </p:grpSpPr>
        <p:sp>
          <p:nvSpPr>
            <p:cNvPr id="143" name="object 5">
              <a:extLst>
                <a:ext uri="{FF2B5EF4-FFF2-40B4-BE49-F238E27FC236}">
                  <a16:creationId xmlns:a16="http://schemas.microsoft.com/office/drawing/2014/main" id="{A1AE2022-DBB5-4B1A-288D-2912782A9854}"/>
                </a:ext>
              </a:extLst>
            </p:cNvPr>
            <p:cNvSpPr/>
            <p:nvPr/>
          </p:nvSpPr>
          <p:spPr>
            <a:xfrm>
              <a:off x="409283" y="3421862"/>
              <a:ext cx="0" cy="1670964"/>
            </a:xfrm>
            <a:custGeom>
              <a:avLst/>
              <a:gdLst/>
              <a:ahLst/>
              <a:cxnLst/>
              <a:rect l="l" t="t" r="r" b="b"/>
              <a:pathLst>
                <a:path h="2467609">
                  <a:moveTo>
                    <a:pt x="0" y="0"/>
                  </a:moveTo>
                  <a:lnTo>
                    <a:pt x="0" y="2467139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6">
              <a:extLst>
                <a:ext uri="{FF2B5EF4-FFF2-40B4-BE49-F238E27FC236}">
                  <a16:creationId xmlns:a16="http://schemas.microsoft.com/office/drawing/2014/main" id="{8F66E85C-C235-CB67-5E0A-E3D4C9A29667}"/>
                </a:ext>
              </a:extLst>
            </p:cNvPr>
            <p:cNvSpPr/>
            <p:nvPr/>
          </p:nvSpPr>
          <p:spPr>
            <a:xfrm>
              <a:off x="413322" y="5155199"/>
              <a:ext cx="187388" cy="170708"/>
            </a:xfrm>
            <a:custGeom>
              <a:avLst/>
              <a:gdLst/>
              <a:ahLst/>
              <a:cxnLst/>
              <a:rect l="l" t="t" r="r" b="b"/>
              <a:pathLst>
                <a:path w="277494" h="252095">
                  <a:moveTo>
                    <a:pt x="0" y="0"/>
                  </a:moveTo>
                  <a:lnTo>
                    <a:pt x="13866" y="48836"/>
                  </a:lnTo>
                  <a:lnTo>
                    <a:pt x="35063" y="94111"/>
                  </a:lnTo>
                  <a:lnTo>
                    <a:pt x="62897" y="135126"/>
                  </a:lnTo>
                  <a:lnTo>
                    <a:pt x="96675" y="171188"/>
                  </a:lnTo>
                  <a:lnTo>
                    <a:pt x="135701" y="201599"/>
                  </a:lnTo>
                  <a:lnTo>
                    <a:pt x="179281" y="225664"/>
                  </a:lnTo>
                  <a:lnTo>
                    <a:pt x="226723" y="242687"/>
                  </a:lnTo>
                  <a:lnTo>
                    <a:pt x="277331" y="251971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7">
              <a:extLst>
                <a:ext uri="{FF2B5EF4-FFF2-40B4-BE49-F238E27FC236}">
                  <a16:creationId xmlns:a16="http://schemas.microsoft.com/office/drawing/2014/main" id="{A90029A1-DAC4-7F61-F2A2-AEA48A1A6A82}"/>
                </a:ext>
              </a:extLst>
            </p:cNvPr>
            <p:cNvSpPr/>
            <p:nvPr/>
          </p:nvSpPr>
          <p:spPr>
            <a:xfrm>
              <a:off x="402212" y="5106567"/>
              <a:ext cx="14151" cy="14190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10470"/>
                  </a:moveTo>
                  <a:lnTo>
                    <a:pt x="3066" y="3066"/>
                  </a:lnTo>
                  <a:lnTo>
                    <a:pt x="10470" y="0"/>
                  </a:lnTo>
                  <a:lnTo>
                    <a:pt x="17874" y="3066"/>
                  </a:lnTo>
                  <a:lnTo>
                    <a:pt x="20941" y="10470"/>
                  </a:lnTo>
                  <a:lnTo>
                    <a:pt x="17874" y="17874"/>
                  </a:lnTo>
                  <a:lnTo>
                    <a:pt x="10470" y="20941"/>
                  </a:lnTo>
                  <a:lnTo>
                    <a:pt x="3066" y="17874"/>
                  </a:lnTo>
                  <a:lnTo>
                    <a:pt x="0" y="10470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9">
              <a:extLst>
                <a:ext uri="{FF2B5EF4-FFF2-40B4-BE49-F238E27FC236}">
                  <a16:creationId xmlns:a16="http://schemas.microsoft.com/office/drawing/2014/main" id="{D809730F-0245-E5DB-6075-5FC8AA225054}"/>
                </a:ext>
              </a:extLst>
            </p:cNvPr>
            <p:cNvSpPr/>
            <p:nvPr/>
          </p:nvSpPr>
          <p:spPr>
            <a:xfrm>
              <a:off x="614337" y="5319799"/>
              <a:ext cx="14151" cy="14190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10470"/>
                  </a:moveTo>
                  <a:lnTo>
                    <a:pt x="3066" y="3066"/>
                  </a:lnTo>
                  <a:lnTo>
                    <a:pt x="10470" y="0"/>
                  </a:lnTo>
                  <a:lnTo>
                    <a:pt x="17874" y="3066"/>
                  </a:lnTo>
                  <a:lnTo>
                    <a:pt x="20941" y="10470"/>
                  </a:lnTo>
                  <a:lnTo>
                    <a:pt x="17874" y="17874"/>
                  </a:lnTo>
                  <a:lnTo>
                    <a:pt x="10470" y="20941"/>
                  </a:lnTo>
                  <a:lnTo>
                    <a:pt x="3066" y="17874"/>
                  </a:lnTo>
                  <a:lnTo>
                    <a:pt x="0" y="10470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2">
              <a:extLst>
                <a:ext uri="{FF2B5EF4-FFF2-40B4-BE49-F238E27FC236}">
                  <a16:creationId xmlns:a16="http://schemas.microsoft.com/office/drawing/2014/main" id="{F4C6135A-2B6C-B286-1CC5-DB75CACC4F95}"/>
                </a:ext>
              </a:extLst>
            </p:cNvPr>
            <p:cNvSpPr/>
            <p:nvPr/>
          </p:nvSpPr>
          <p:spPr>
            <a:xfrm>
              <a:off x="381000" y="3351205"/>
              <a:ext cx="56602" cy="56759"/>
            </a:xfrm>
            <a:custGeom>
              <a:avLst/>
              <a:gdLst/>
              <a:ahLst/>
              <a:cxnLst/>
              <a:rect l="l" t="t" r="r" b="b"/>
              <a:pathLst>
                <a:path w="83819" h="83820">
                  <a:moveTo>
                    <a:pt x="41883" y="0"/>
                  </a:moveTo>
                  <a:lnTo>
                    <a:pt x="25581" y="3291"/>
                  </a:lnTo>
                  <a:lnTo>
                    <a:pt x="12267" y="12267"/>
                  </a:lnTo>
                  <a:lnTo>
                    <a:pt x="3291" y="25581"/>
                  </a:lnTo>
                  <a:lnTo>
                    <a:pt x="0" y="41883"/>
                  </a:lnTo>
                  <a:lnTo>
                    <a:pt x="3291" y="58185"/>
                  </a:lnTo>
                  <a:lnTo>
                    <a:pt x="12267" y="71499"/>
                  </a:lnTo>
                  <a:lnTo>
                    <a:pt x="25581" y="80475"/>
                  </a:lnTo>
                  <a:lnTo>
                    <a:pt x="41883" y="83767"/>
                  </a:lnTo>
                  <a:lnTo>
                    <a:pt x="58185" y="80475"/>
                  </a:lnTo>
                  <a:lnTo>
                    <a:pt x="71499" y="71499"/>
                  </a:lnTo>
                  <a:lnTo>
                    <a:pt x="80475" y="58185"/>
                  </a:lnTo>
                  <a:lnTo>
                    <a:pt x="83767" y="41883"/>
                  </a:lnTo>
                  <a:lnTo>
                    <a:pt x="80475" y="25581"/>
                  </a:lnTo>
                  <a:lnTo>
                    <a:pt x="71499" y="12267"/>
                  </a:lnTo>
                  <a:lnTo>
                    <a:pt x="58185" y="3291"/>
                  </a:lnTo>
                  <a:lnTo>
                    <a:pt x="41883" y="0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7854E72-9F64-73AF-CA82-3096A85C5440}"/>
              </a:ext>
            </a:extLst>
          </p:cNvPr>
          <p:cNvGrpSpPr/>
          <p:nvPr userDrawn="1"/>
        </p:nvGrpSpPr>
        <p:grpSpPr>
          <a:xfrm>
            <a:off x="608958" y="5141587"/>
            <a:ext cx="1796116" cy="191424"/>
            <a:chOff x="608957" y="5141587"/>
            <a:chExt cx="2142079" cy="191424"/>
          </a:xfrm>
        </p:grpSpPr>
        <p:sp>
          <p:nvSpPr>
            <p:cNvPr id="61" name="object 8">
              <a:extLst>
                <a:ext uri="{FF2B5EF4-FFF2-40B4-BE49-F238E27FC236}">
                  <a16:creationId xmlns:a16="http://schemas.microsoft.com/office/drawing/2014/main" id="{75AD6B4D-56CD-CBD5-1D27-42052B48904C}"/>
                </a:ext>
              </a:extLst>
            </p:cNvPr>
            <p:cNvSpPr/>
            <p:nvPr/>
          </p:nvSpPr>
          <p:spPr>
            <a:xfrm>
              <a:off x="608957" y="5326991"/>
              <a:ext cx="1955026" cy="6020"/>
            </a:xfrm>
            <a:custGeom>
              <a:avLst/>
              <a:gdLst/>
              <a:ahLst/>
              <a:cxnLst/>
              <a:rect l="l" t="t" r="r" b="b"/>
              <a:pathLst>
                <a:path w="3588385" h="8890">
                  <a:moveTo>
                    <a:pt x="0" y="0"/>
                  </a:moveTo>
                  <a:lnTo>
                    <a:pt x="3587786" y="8711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10">
              <a:extLst>
                <a:ext uri="{FF2B5EF4-FFF2-40B4-BE49-F238E27FC236}">
                  <a16:creationId xmlns:a16="http://schemas.microsoft.com/office/drawing/2014/main" id="{D7C8A975-CA69-0CBC-BA39-90E954E29B65}"/>
                </a:ext>
              </a:extLst>
            </p:cNvPr>
            <p:cNvSpPr/>
            <p:nvPr/>
          </p:nvSpPr>
          <p:spPr>
            <a:xfrm>
              <a:off x="2614035" y="5141587"/>
              <a:ext cx="137001" cy="187478"/>
            </a:xfrm>
            <a:custGeom>
              <a:avLst/>
              <a:gdLst/>
              <a:ahLst/>
              <a:cxnLst/>
              <a:rect l="l" t="t" r="r" b="b"/>
              <a:pathLst>
                <a:path w="251460" h="276859">
                  <a:moveTo>
                    <a:pt x="0" y="276766"/>
                  </a:moveTo>
                  <a:lnTo>
                    <a:pt x="48818" y="263026"/>
                  </a:lnTo>
                  <a:lnTo>
                    <a:pt x="94055" y="241941"/>
                  </a:lnTo>
                  <a:lnTo>
                    <a:pt x="135016" y="214203"/>
                  </a:lnTo>
                  <a:lnTo>
                    <a:pt x="171006" y="180507"/>
                  </a:lnTo>
                  <a:lnTo>
                    <a:pt x="201330" y="141545"/>
                  </a:lnTo>
                  <a:lnTo>
                    <a:pt x="225295" y="98011"/>
                  </a:lnTo>
                  <a:lnTo>
                    <a:pt x="242204" y="50598"/>
                  </a:lnTo>
                  <a:lnTo>
                    <a:pt x="251364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1">
            <a:extLst>
              <a:ext uri="{FF2B5EF4-FFF2-40B4-BE49-F238E27FC236}">
                <a16:creationId xmlns:a16="http://schemas.microsoft.com/office/drawing/2014/main" id="{D912B15F-8799-7B6C-5F34-E6263B7F1C69}"/>
              </a:ext>
            </a:extLst>
          </p:cNvPr>
          <p:cNvGrpSpPr/>
          <p:nvPr/>
        </p:nvGrpSpPr>
        <p:grpSpPr>
          <a:xfrm>
            <a:off x="4240298" y="2134832"/>
            <a:ext cx="226409" cy="3206049"/>
            <a:chOff x="10072992" y="3905106"/>
            <a:chExt cx="335280" cy="4734560"/>
          </a:xfrm>
        </p:grpSpPr>
        <p:sp>
          <p:nvSpPr>
            <p:cNvPr id="49" name="object 22">
              <a:extLst>
                <a:ext uri="{FF2B5EF4-FFF2-40B4-BE49-F238E27FC236}">
                  <a16:creationId xmlns:a16="http://schemas.microsoft.com/office/drawing/2014/main" id="{AFF3A81E-518C-7E77-7EB0-B276417480FA}"/>
                </a:ext>
              </a:extLst>
            </p:cNvPr>
            <p:cNvSpPr/>
            <p:nvPr/>
          </p:nvSpPr>
          <p:spPr>
            <a:xfrm>
              <a:off x="10083463" y="3905106"/>
              <a:ext cx="0" cy="4378325"/>
            </a:xfrm>
            <a:custGeom>
              <a:avLst/>
              <a:gdLst/>
              <a:ahLst/>
              <a:cxnLst/>
              <a:rect l="l" t="t" r="r" b="b"/>
              <a:pathLst>
                <a:path h="4378325">
                  <a:moveTo>
                    <a:pt x="0" y="0"/>
                  </a:moveTo>
                  <a:lnTo>
                    <a:pt x="0" y="4377981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23">
              <a:extLst>
                <a:ext uri="{FF2B5EF4-FFF2-40B4-BE49-F238E27FC236}">
                  <a16:creationId xmlns:a16="http://schemas.microsoft.com/office/drawing/2014/main" id="{5F5B3569-3F4E-477A-6BE3-C16E0D116B18}"/>
                </a:ext>
              </a:extLst>
            </p:cNvPr>
            <p:cNvSpPr/>
            <p:nvPr/>
          </p:nvSpPr>
          <p:spPr>
            <a:xfrm>
              <a:off x="10089439" y="8375882"/>
              <a:ext cx="277495" cy="251460"/>
            </a:xfrm>
            <a:custGeom>
              <a:avLst/>
              <a:gdLst/>
              <a:ahLst/>
              <a:cxnLst/>
              <a:rect l="l" t="t" r="r" b="b"/>
              <a:pathLst>
                <a:path w="277495" h="251459">
                  <a:moveTo>
                    <a:pt x="0" y="0"/>
                  </a:moveTo>
                  <a:lnTo>
                    <a:pt x="13863" y="48811"/>
                  </a:lnTo>
                  <a:lnTo>
                    <a:pt x="35059" y="94042"/>
                  </a:lnTo>
                  <a:lnTo>
                    <a:pt x="62894" y="134998"/>
                  </a:lnTo>
                  <a:lnTo>
                    <a:pt x="96673" y="170984"/>
                  </a:lnTo>
                  <a:lnTo>
                    <a:pt x="135703" y="201306"/>
                  </a:lnTo>
                  <a:lnTo>
                    <a:pt x="179289" y="225269"/>
                  </a:lnTo>
                  <a:lnTo>
                    <a:pt x="226737" y="242180"/>
                  </a:lnTo>
                  <a:lnTo>
                    <a:pt x="277352" y="251343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24">
              <a:extLst>
                <a:ext uri="{FF2B5EF4-FFF2-40B4-BE49-F238E27FC236}">
                  <a16:creationId xmlns:a16="http://schemas.microsoft.com/office/drawing/2014/main" id="{C5468CE2-1CE4-A6A3-B35D-A9CFBFB1BA49}"/>
                </a:ext>
              </a:extLst>
            </p:cNvPr>
            <p:cNvSpPr/>
            <p:nvPr/>
          </p:nvSpPr>
          <p:spPr>
            <a:xfrm>
              <a:off x="10072993" y="8304117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79">
                  <a:moveTo>
                    <a:pt x="20942" y="10477"/>
                  </a:moveTo>
                  <a:lnTo>
                    <a:pt x="17868" y="3073"/>
                  </a:lnTo>
                  <a:lnTo>
                    <a:pt x="10464" y="0"/>
                  </a:lnTo>
                  <a:lnTo>
                    <a:pt x="3060" y="3073"/>
                  </a:lnTo>
                  <a:lnTo>
                    <a:pt x="0" y="10477"/>
                  </a:lnTo>
                  <a:lnTo>
                    <a:pt x="3060" y="17881"/>
                  </a:lnTo>
                  <a:lnTo>
                    <a:pt x="10464" y="20942"/>
                  </a:lnTo>
                  <a:lnTo>
                    <a:pt x="17868" y="17881"/>
                  </a:lnTo>
                  <a:lnTo>
                    <a:pt x="20942" y="10477"/>
                  </a:lnTo>
                  <a:close/>
                </a:path>
                <a:path w="335279" h="335279">
                  <a:moveTo>
                    <a:pt x="335064" y="324599"/>
                  </a:moveTo>
                  <a:lnTo>
                    <a:pt x="332003" y="317195"/>
                  </a:lnTo>
                  <a:lnTo>
                    <a:pt x="324599" y="314134"/>
                  </a:lnTo>
                  <a:lnTo>
                    <a:pt x="317195" y="317195"/>
                  </a:lnTo>
                  <a:lnTo>
                    <a:pt x="314121" y="324599"/>
                  </a:lnTo>
                  <a:lnTo>
                    <a:pt x="317195" y="332003"/>
                  </a:lnTo>
                  <a:lnTo>
                    <a:pt x="324599" y="335076"/>
                  </a:lnTo>
                  <a:lnTo>
                    <a:pt x="332003" y="332003"/>
                  </a:lnTo>
                  <a:lnTo>
                    <a:pt x="335064" y="324599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17">
            <a:extLst>
              <a:ext uri="{FF2B5EF4-FFF2-40B4-BE49-F238E27FC236}">
                <a16:creationId xmlns:a16="http://schemas.microsoft.com/office/drawing/2014/main" id="{B28073F3-6020-CCD2-BECA-EBD2532009DF}"/>
              </a:ext>
            </a:extLst>
          </p:cNvPr>
          <p:cNvGrpSpPr/>
          <p:nvPr/>
        </p:nvGrpSpPr>
        <p:grpSpPr>
          <a:xfrm>
            <a:off x="2629119" y="1872371"/>
            <a:ext cx="1626896" cy="227038"/>
            <a:chOff x="6313944" y="3517515"/>
            <a:chExt cx="3780154" cy="335280"/>
          </a:xfrm>
        </p:grpSpPr>
        <p:sp>
          <p:nvSpPr>
            <p:cNvPr id="52" name="object 18">
              <a:extLst>
                <a:ext uri="{FF2B5EF4-FFF2-40B4-BE49-F238E27FC236}">
                  <a16:creationId xmlns:a16="http://schemas.microsoft.com/office/drawing/2014/main" id="{4C38A7E6-1066-98D2-C580-D735479826F2}"/>
                </a:ext>
              </a:extLst>
            </p:cNvPr>
            <p:cNvSpPr/>
            <p:nvPr/>
          </p:nvSpPr>
          <p:spPr>
            <a:xfrm>
              <a:off x="6313944" y="3527986"/>
              <a:ext cx="3424554" cy="0"/>
            </a:xfrm>
            <a:custGeom>
              <a:avLst/>
              <a:gdLst/>
              <a:ahLst/>
              <a:cxnLst/>
              <a:rect l="l" t="t" r="r" b="b"/>
              <a:pathLst>
                <a:path w="3424554">
                  <a:moveTo>
                    <a:pt x="0" y="0"/>
                  </a:moveTo>
                  <a:lnTo>
                    <a:pt x="3423979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19">
              <a:extLst>
                <a:ext uri="{FF2B5EF4-FFF2-40B4-BE49-F238E27FC236}">
                  <a16:creationId xmlns:a16="http://schemas.microsoft.com/office/drawing/2014/main" id="{3BE53713-1ABF-45F7-2F82-56A2797C6E61}"/>
                </a:ext>
              </a:extLst>
            </p:cNvPr>
            <p:cNvSpPr/>
            <p:nvPr/>
          </p:nvSpPr>
          <p:spPr>
            <a:xfrm>
              <a:off x="9830637" y="3533965"/>
              <a:ext cx="251460" cy="277495"/>
            </a:xfrm>
            <a:custGeom>
              <a:avLst/>
              <a:gdLst/>
              <a:ahLst/>
              <a:cxnLst/>
              <a:rect l="l" t="t" r="r" b="b"/>
              <a:pathLst>
                <a:path w="251459" h="277495">
                  <a:moveTo>
                    <a:pt x="0" y="0"/>
                  </a:moveTo>
                  <a:lnTo>
                    <a:pt x="48810" y="13860"/>
                  </a:lnTo>
                  <a:lnTo>
                    <a:pt x="94040" y="35055"/>
                  </a:lnTo>
                  <a:lnTo>
                    <a:pt x="134994" y="62889"/>
                  </a:lnTo>
                  <a:lnTo>
                    <a:pt x="170979" y="96669"/>
                  </a:lnTo>
                  <a:lnTo>
                    <a:pt x="201299" y="135700"/>
                  </a:lnTo>
                  <a:lnTo>
                    <a:pt x="225261" y="179287"/>
                  </a:lnTo>
                  <a:lnTo>
                    <a:pt x="242170" y="226736"/>
                  </a:lnTo>
                  <a:lnTo>
                    <a:pt x="251332" y="277352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20">
              <a:extLst>
                <a:ext uri="{FF2B5EF4-FFF2-40B4-BE49-F238E27FC236}">
                  <a16:creationId xmlns:a16="http://schemas.microsoft.com/office/drawing/2014/main" id="{D73F6B89-9C24-E685-B8F7-5143CDEADC63}"/>
                </a:ext>
              </a:extLst>
            </p:cNvPr>
            <p:cNvSpPr/>
            <p:nvPr/>
          </p:nvSpPr>
          <p:spPr>
            <a:xfrm>
              <a:off x="9758870" y="3517524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79">
                  <a:moveTo>
                    <a:pt x="20929" y="10464"/>
                  </a:moveTo>
                  <a:lnTo>
                    <a:pt x="17868" y="3060"/>
                  </a:lnTo>
                  <a:lnTo>
                    <a:pt x="10464" y="0"/>
                  </a:lnTo>
                  <a:lnTo>
                    <a:pt x="3060" y="3060"/>
                  </a:lnTo>
                  <a:lnTo>
                    <a:pt x="0" y="10464"/>
                  </a:lnTo>
                  <a:lnTo>
                    <a:pt x="3060" y="17868"/>
                  </a:lnTo>
                  <a:lnTo>
                    <a:pt x="10464" y="20942"/>
                  </a:lnTo>
                  <a:lnTo>
                    <a:pt x="17868" y="17868"/>
                  </a:lnTo>
                  <a:lnTo>
                    <a:pt x="20929" y="10464"/>
                  </a:lnTo>
                  <a:close/>
                </a:path>
                <a:path w="335279" h="335279">
                  <a:moveTo>
                    <a:pt x="335064" y="324599"/>
                  </a:moveTo>
                  <a:lnTo>
                    <a:pt x="331990" y="317195"/>
                  </a:lnTo>
                  <a:lnTo>
                    <a:pt x="324586" y="314121"/>
                  </a:lnTo>
                  <a:lnTo>
                    <a:pt x="317182" y="317195"/>
                  </a:lnTo>
                  <a:lnTo>
                    <a:pt x="314121" y="324599"/>
                  </a:lnTo>
                  <a:lnTo>
                    <a:pt x="317182" y="332003"/>
                  </a:lnTo>
                  <a:lnTo>
                    <a:pt x="324586" y="335064"/>
                  </a:lnTo>
                  <a:lnTo>
                    <a:pt x="331990" y="332003"/>
                  </a:lnTo>
                  <a:lnTo>
                    <a:pt x="335064" y="324599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9">
            <a:extLst>
              <a:ext uri="{FF2B5EF4-FFF2-40B4-BE49-F238E27FC236}">
                <a16:creationId xmlns:a16="http://schemas.microsoft.com/office/drawing/2014/main" id="{8FA7A9C2-7F49-B7E0-8589-A8C8E932789E}"/>
              </a:ext>
            </a:extLst>
          </p:cNvPr>
          <p:cNvGrpSpPr/>
          <p:nvPr/>
        </p:nvGrpSpPr>
        <p:grpSpPr>
          <a:xfrm>
            <a:off x="6086644" y="1872371"/>
            <a:ext cx="226409" cy="3206049"/>
            <a:chOff x="14219462" y="3517515"/>
            <a:chExt cx="335280" cy="4734560"/>
          </a:xfrm>
        </p:grpSpPr>
        <p:sp>
          <p:nvSpPr>
            <p:cNvPr id="43" name="object 30">
              <a:extLst>
                <a:ext uri="{FF2B5EF4-FFF2-40B4-BE49-F238E27FC236}">
                  <a16:creationId xmlns:a16="http://schemas.microsoft.com/office/drawing/2014/main" id="{9FE12F61-0FB4-94ED-80BC-31C82915D246}"/>
                </a:ext>
              </a:extLst>
            </p:cNvPr>
            <p:cNvSpPr/>
            <p:nvPr/>
          </p:nvSpPr>
          <p:spPr>
            <a:xfrm>
              <a:off x="14229933" y="3873609"/>
              <a:ext cx="0" cy="4378325"/>
            </a:xfrm>
            <a:custGeom>
              <a:avLst/>
              <a:gdLst/>
              <a:ahLst/>
              <a:cxnLst/>
              <a:rect l="l" t="t" r="r" b="b"/>
              <a:pathLst>
                <a:path h="4378325">
                  <a:moveTo>
                    <a:pt x="0" y="4377981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31">
              <a:extLst>
                <a:ext uri="{FF2B5EF4-FFF2-40B4-BE49-F238E27FC236}">
                  <a16:creationId xmlns:a16="http://schemas.microsoft.com/office/drawing/2014/main" id="{7AE019EF-E4A6-0AED-4E99-8DF49446C91A}"/>
                </a:ext>
              </a:extLst>
            </p:cNvPr>
            <p:cNvSpPr/>
            <p:nvPr/>
          </p:nvSpPr>
          <p:spPr>
            <a:xfrm>
              <a:off x="14235909" y="3529483"/>
              <a:ext cx="277495" cy="251460"/>
            </a:xfrm>
            <a:custGeom>
              <a:avLst/>
              <a:gdLst/>
              <a:ahLst/>
              <a:cxnLst/>
              <a:rect l="l" t="t" r="r" b="b"/>
              <a:pathLst>
                <a:path w="277494" h="251460">
                  <a:moveTo>
                    <a:pt x="0" y="251332"/>
                  </a:moveTo>
                  <a:lnTo>
                    <a:pt x="13863" y="202521"/>
                  </a:lnTo>
                  <a:lnTo>
                    <a:pt x="35059" y="157290"/>
                  </a:lnTo>
                  <a:lnTo>
                    <a:pt x="62894" y="116335"/>
                  </a:lnTo>
                  <a:lnTo>
                    <a:pt x="96673" y="80349"/>
                  </a:lnTo>
                  <a:lnTo>
                    <a:pt x="135703" y="50028"/>
                  </a:lnTo>
                  <a:lnTo>
                    <a:pt x="179289" y="26067"/>
                  </a:lnTo>
                  <a:lnTo>
                    <a:pt x="226737" y="9159"/>
                  </a:lnTo>
                  <a:lnTo>
                    <a:pt x="277352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32">
              <a:extLst>
                <a:ext uri="{FF2B5EF4-FFF2-40B4-BE49-F238E27FC236}">
                  <a16:creationId xmlns:a16="http://schemas.microsoft.com/office/drawing/2014/main" id="{427E641D-8805-E277-9625-A8B0CD58682F}"/>
                </a:ext>
              </a:extLst>
            </p:cNvPr>
            <p:cNvSpPr/>
            <p:nvPr/>
          </p:nvSpPr>
          <p:spPr>
            <a:xfrm>
              <a:off x="14219466" y="3517524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79">
                  <a:moveTo>
                    <a:pt x="20942" y="324599"/>
                  </a:moveTo>
                  <a:lnTo>
                    <a:pt x="17868" y="317195"/>
                  </a:lnTo>
                  <a:lnTo>
                    <a:pt x="10464" y="314121"/>
                  </a:lnTo>
                  <a:lnTo>
                    <a:pt x="3060" y="317195"/>
                  </a:lnTo>
                  <a:lnTo>
                    <a:pt x="0" y="324599"/>
                  </a:lnTo>
                  <a:lnTo>
                    <a:pt x="3060" y="332003"/>
                  </a:lnTo>
                  <a:lnTo>
                    <a:pt x="10464" y="335064"/>
                  </a:lnTo>
                  <a:lnTo>
                    <a:pt x="17868" y="332003"/>
                  </a:lnTo>
                  <a:lnTo>
                    <a:pt x="20942" y="324599"/>
                  </a:lnTo>
                  <a:close/>
                </a:path>
                <a:path w="335280" h="335279">
                  <a:moveTo>
                    <a:pt x="335064" y="10464"/>
                  </a:moveTo>
                  <a:lnTo>
                    <a:pt x="331990" y="3060"/>
                  </a:lnTo>
                  <a:lnTo>
                    <a:pt x="324586" y="0"/>
                  </a:lnTo>
                  <a:lnTo>
                    <a:pt x="317195" y="3060"/>
                  </a:lnTo>
                  <a:lnTo>
                    <a:pt x="314121" y="10464"/>
                  </a:lnTo>
                  <a:lnTo>
                    <a:pt x="317195" y="17868"/>
                  </a:lnTo>
                  <a:lnTo>
                    <a:pt x="324586" y="20942"/>
                  </a:lnTo>
                  <a:lnTo>
                    <a:pt x="331990" y="17868"/>
                  </a:lnTo>
                  <a:lnTo>
                    <a:pt x="335064" y="10464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>
            <a:extLst>
              <a:ext uri="{FF2B5EF4-FFF2-40B4-BE49-F238E27FC236}">
                <a16:creationId xmlns:a16="http://schemas.microsoft.com/office/drawing/2014/main" id="{EF0EC330-A54E-0A08-05C3-18798EA6B50D}"/>
              </a:ext>
            </a:extLst>
          </p:cNvPr>
          <p:cNvGrpSpPr/>
          <p:nvPr/>
        </p:nvGrpSpPr>
        <p:grpSpPr>
          <a:xfrm>
            <a:off x="4474333" y="5113658"/>
            <a:ext cx="1623784" cy="227038"/>
            <a:chOff x="10460414" y="8304114"/>
            <a:chExt cx="3780154" cy="335280"/>
          </a:xfrm>
        </p:grpSpPr>
        <p:sp>
          <p:nvSpPr>
            <p:cNvPr id="46" name="object 26">
              <a:extLst>
                <a:ext uri="{FF2B5EF4-FFF2-40B4-BE49-F238E27FC236}">
                  <a16:creationId xmlns:a16="http://schemas.microsoft.com/office/drawing/2014/main" id="{50C051EC-07DA-E1CC-F6A5-24FCD3457D01}"/>
                </a:ext>
              </a:extLst>
            </p:cNvPr>
            <p:cNvSpPr/>
            <p:nvPr/>
          </p:nvSpPr>
          <p:spPr>
            <a:xfrm>
              <a:off x="10460414" y="8628710"/>
              <a:ext cx="3424554" cy="0"/>
            </a:xfrm>
            <a:custGeom>
              <a:avLst/>
              <a:gdLst/>
              <a:ahLst/>
              <a:cxnLst/>
              <a:rect l="l" t="t" r="r" b="b"/>
              <a:pathLst>
                <a:path w="3424555">
                  <a:moveTo>
                    <a:pt x="0" y="0"/>
                  </a:moveTo>
                  <a:lnTo>
                    <a:pt x="3423979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27">
              <a:extLst>
                <a:ext uri="{FF2B5EF4-FFF2-40B4-BE49-F238E27FC236}">
                  <a16:creationId xmlns:a16="http://schemas.microsoft.com/office/drawing/2014/main" id="{0B53266E-05BF-7F85-FEEE-B771F63DCE06}"/>
                </a:ext>
              </a:extLst>
            </p:cNvPr>
            <p:cNvSpPr/>
            <p:nvPr/>
          </p:nvSpPr>
          <p:spPr>
            <a:xfrm>
              <a:off x="13977108" y="8345379"/>
              <a:ext cx="251460" cy="277495"/>
            </a:xfrm>
            <a:custGeom>
              <a:avLst/>
              <a:gdLst/>
              <a:ahLst/>
              <a:cxnLst/>
              <a:rect l="l" t="t" r="r" b="b"/>
              <a:pathLst>
                <a:path w="251459" h="277495">
                  <a:moveTo>
                    <a:pt x="0" y="277352"/>
                  </a:moveTo>
                  <a:lnTo>
                    <a:pt x="48810" y="263492"/>
                  </a:lnTo>
                  <a:lnTo>
                    <a:pt x="94040" y="242297"/>
                  </a:lnTo>
                  <a:lnTo>
                    <a:pt x="134994" y="214462"/>
                  </a:lnTo>
                  <a:lnTo>
                    <a:pt x="170979" y="180682"/>
                  </a:lnTo>
                  <a:lnTo>
                    <a:pt x="201299" y="141652"/>
                  </a:lnTo>
                  <a:lnTo>
                    <a:pt x="225261" y="98065"/>
                  </a:lnTo>
                  <a:lnTo>
                    <a:pt x="242170" y="50616"/>
                  </a:lnTo>
                  <a:lnTo>
                    <a:pt x="251332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28">
              <a:extLst>
                <a:ext uri="{FF2B5EF4-FFF2-40B4-BE49-F238E27FC236}">
                  <a16:creationId xmlns:a16="http://schemas.microsoft.com/office/drawing/2014/main" id="{7CFA776A-F2E4-123F-8245-2A8CB70570F4}"/>
                </a:ext>
              </a:extLst>
            </p:cNvPr>
            <p:cNvSpPr/>
            <p:nvPr/>
          </p:nvSpPr>
          <p:spPr>
            <a:xfrm>
              <a:off x="13905331" y="8304117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79">
                  <a:moveTo>
                    <a:pt x="20942" y="324599"/>
                  </a:moveTo>
                  <a:lnTo>
                    <a:pt x="17881" y="317195"/>
                  </a:lnTo>
                  <a:lnTo>
                    <a:pt x="10477" y="314134"/>
                  </a:lnTo>
                  <a:lnTo>
                    <a:pt x="3073" y="317195"/>
                  </a:lnTo>
                  <a:lnTo>
                    <a:pt x="0" y="324599"/>
                  </a:lnTo>
                  <a:lnTo>
                    <a:pt x="3073" y="332003"/>
                  </a:lnTo>
                  <a:lnTo>
                    <a:pt x="10477" y="335076"/>
                  </a:lnTo>
                  <a:lnTo>
                    <a:pt x="17881" y="332003"/>
                  </a:lnTo>
                  <a:lnTo>
                    <a:pt x="20942" y="324599"/>
                  </a:lnTo>
                  <a:close/>
                </a:path>
                <a:path w="335280" h="335279">
                  <a:moveTo>
                    <a:pt x="335076" y="10477"/>
                  </a:moveTo>
                  <a:lnTo>
                    <a:pt x="332003" y="3073"/>
                  </a:lnTo>
                  <a:lnTo>
                    <a:pt x="324599" y="0"/>
                  </a:lnTo>
                  <a:lnTo>
                    <a:pt x="317195" y="3073"/>
                  </a:lnTo>
                  <a:lnTo>
                    <a:pt x="314134" y="10477"/>
                  </a:lnTo>
                  <a:lnTo>
                    <a:pt x="317195" y="17881"/>
                  </a:lnTo>
                  <a:lnTo>
                    <a:pt x="324599" y="20942"/>
                  </a:lnTo>
                  <a:lnTo>
                    <a:pt x="332003" y="17881"/>
                  </a:lnTo>
                  <a:lnTo>
                    <a:pt x="335076" y="10477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33">
            <a:extLst>
              <a:ext uri="{FF2B5EF4-FFF2-40B4-BE49-F238E27FC236}">
                <a16:creationId xmlns:a16="http://schemas.microsoft.com/office/drawing/2014/main" id="{897E395E-A42B-F93A-89D3-E4E38620C2DA}"/>
              </a:ext>
            </a:extLst>
          </p:cNvPr>
          <p:cNvGrpSpPr/>
          <p:nvPr/>
        </p:nvGrpSpPr>
        <p:grpSpPr>
          <a:xfrm>
            <a:off x="10037234" y="1872371"/>
            <a:ext cx="1753116" cy="227038"/>
            <a:chOff x="14607437" y="3517515"/>
            <a:chExt cx="3874135" cy="335280"/>
          </a:xfrm>
        </p:grpSpPr>
        <p:sp>
          <p:nvSpPr>
            <p:cNvPr id="40" name="object 34">
              <a:extLst>
                <a:ext uri="{FF2B5EF4-FFF2-40B4-BE49-F238E27FC236}">
                  <a16:creationId xmlns:a16="http://schemas.microsoft.com/office/drawing/2014/main" id="{A72F11A5-F3CB-EBCF-33D6-C86B7A8F2542}"/>
                </a:ext>
              </a:extLst>
            </p:cNvPr>
            <p:cNvSpPr/>
            <p:nvPr/>
          </p:nvSpPr>
          <p:spPr>
            <a:xfrm>
              <a:off x="14607437" y="3527986"/>
              <a:ext cx="3517900" cy="0"/>
            </a:xfrm>
            <a:custGeom>
              <a:avLst/>
              <a:gdLst/>
              <a:ahLst/>
              <a:cxnLst/>
              <a:rect l="l" t="t" r="r" b="b"/>
              <a:pathLst>
                <a:path w="3517900">
                  <a:moveTo>
                    <a:pt x="0" y="0"/>
                  </a:moveTo>
                  <a:lnTo>
                    <a:pt x="3517390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5">
              <a:extLst>
                <a:ext uri="{FF2B5EF4-FFF2-40B4-BE49-F238E27FC236}">
                  <a16:creationId xmlns:a16="http://schemas.microsoft.com/office/drawing/2014/main" id="{E9FBEA00-C184-8D4E-59C3-200048294678}"/>
                </a:ext>
              </a:extLst>
            </p:cNvPr>
            <p:cNvSpPr/>
            <p:nvPr/>
          </p:nvSpPr>
          <p:spPr>
            <a:xfrm>
              <a:off x="18217817" y="3533965"/>
              <a:ext cx="251460" cy="277495"/>
            </a:xfrm>
            <a:custGeom>
              <a:avLst/>
              <a:gdLst/>
              <a:ahLst/>
              <a:cxnLst/>
              <a:rect l="l" t="t" r="r" b="b"/>
              <a:pathLst>
                <a:path w="251459" h="277495">
                  <a:moveTo>
                    <a:pt x="0" y="0"/>
                  </a:moveTo>
                  <a:lnTo>
                    <a:pt x="48810" y="13860"/>
                  </a:lnTo>
                  <a:lnTo>
                    <a:pt x="94040" y="35055"/>
                  </a:lnTo>
                  <a:lnTo>
                    <a:pt x="134994" y="62889"/>
                  </a:lnTo>
                  <a:lnTo>
                    <a:pt x="170979" y="96669"/>
                  </a:lnTo>
                  <a:lnTo>
                    <a:pt x="201299" y="135700"/>
                  </a:lnTo>
                  <a:lnTo>
                    <a:pt x="225261" y="179287"/>
                  </a:lnTo>
                  <a:lnTo>
                    <a:pt x="242170" y="226736"/>
                  </a:lnTo>
                  <a:lnTo>
                    <a:pt x="251332" y="277352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6">
              <a:extLst>
                <a:ext uri="{FF2B5EF4-FFF2-40B4-BE49-F238E27FC236}">
                  <a16:creationId xmlns:a16="http://schemas.microsoft.com/office/drawing/2014/main" id="{DB1DF6D1-9675-BFD5-7522-A5686653BAC9}"/>
                </a:ext>
              </a:extLst>
            </p:cNvPr>
            <p:cNvSpPr/>
            <p:nvPr/>
          </p:nvSpPr>
          <p:spPr>
            <a:xfrm>
              <a:off x="18146040" y="3517524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79">
                  <a:moveTo>
                    <a:pt x="20942" y="10464"/>
                  </a:moveTo>
                  <a:lnTo>
                    <a:pt x="17881" y="3060"/>
                  </a:lnTo>
                  <a:lnTo>
                    <a:pt x="10477" y="0"/>
                  </a:lnTo>
                  <a:lnTo>
                    <a:pt x="3073" y="3060"/>
                  </a:lnTo>
                  <a:lnTo>
                    <a:pt x="0" y="10464"/>
                  </a:lnTo>
                  <a:lnTo>
                    <a:pt x="3073" y="17868"/>
                  </a:lnTo>
                  <a:lnTo>
                    <a:pt x="10477" y="20942"/>
                  </a:lnTo>
                  <a:lnTo>
                    <a:pt x="17881" y="17868"/>
                  </a:lnTo>
                  <a:lnTo>
                    <a:pt x="20942" y="10464"/>
                  </a:lnTo>
                  <a:close/>
                </a:path>
                <a:path w="335280" h="335279">
                  <a:moveTo>
                    <a:pt x="335076" y="324599"/>
                  </a:moveTo>
                  <a:lnTo>
                    <a:pt x="332003" y="317195"/>
                  </a:lnTo>
                  <a:lnTo>
                    <a:pt x="324599" y="314121"/>
                  </a:lnTo>
                  <a:lnTo>
                    <a:pt x="317195" y="317195"/>
                  </a:lnTo>
                  <a:lnTo>
                    <a:pt x="314134" y="324599"/>
                  </a:lnTo>
                  <a:lnTo>
                    <a:pt x="317195" y="332003"/>
                  </a:lnTo>
                  <a:lnTo>
                    <a:pt x="324599" y="335064"/>
                  </a:lnTo>
                  <a:lnTo>
                    <a:pt x="332003" y="332003"/>
                  </a:lnTo>
                  <a:lnTo>
                    <a:pt x="335076" y="324599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5" name="object 21">
            <a:extLst>
              <a:ext uri="{FF2B5EF4-FFF2-40B4-BE49-F238E27FC236}">
                <a16:creationId xmlns:a16="http://schemas.microsoft.com/office/drawing/2014/main" id="{0D44E981-C563-5718-7D23-1A8DA363BF6E}"/>
              </a:ext>
            </a:extLst>
          </p:cNvPr>
          <p:cNvGrpSpPr/>
          <p:nvPr/>
        </p:nvGrpSpPr>
        <p:grpSpPr>
          <a:xfrm>
            <a:off x="7937117" y="2134832"/>
            <a:ext cx="226409" cy="3206049"/>
            <a:chOff x="10072992" y="3905106"/>
            <a:chExt cx="335280" cy="4734560"/>
          </a:xfrm>
        </p:grpSpPr>
        <p:sp>
          <p:nvSpPr>
            <p:cNvPr id="126" name="object 22">
              <a:extLst>
                <a:ext uri="{FF2B5EF4-FFF2-40B4-BE49-F238E27FC236}">
                  <a16:creationId xmlns:a16="http://schemas.microsoft.com/office/drawing/2014/main" id="{E2CDA8C1-2ADB-83C0-D181-0A6D65C64B86}"/>
                </a:ext>
              </a:extLst>
            </p:cNvPr>
            <p:cNvSpPr/>
            <p:nvPr/>
          </p:nvSpPr>
          <p:spPr>
            <a:xfrm>
              <a:off x="10083463" y="3905106"/>
              <a:ext cx="0" cy="4378325"/>
            </a:xfrm>
            <a:custGeom>
              <a:avLst/>
              <a:gdLst/>
              <a:ahLst/>
              <a:cxnLst/>
              <a:rect l="l" t="t" r="r" b="b"/>
              <a:pathLst>
                <a:path h="4378325">
                  <a:moveTo>
                    <a:pt x="0" y="0"/>
                  </a:moveTo>
                  <a:lnTo>
                    <a:pt x="0" y="4377981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23">
              <a:extLst>
                <a:ext uri="{FF2B5EF4-FFF2-40B4-BE49-F238E27FC236}">
                  <a16:creationId xmlns:a16="http://schemas.microsoft.com/office/drawing/2014/main" id="{092E7E38-6EA2-443F-91FC-D6EFC36E4A6F}"/>
                </a:ext>
              </a:extLst>
            </p:cNvPr>
            <p:cNvSpPr/>
            <p:nvPr/>
          </p:nvSpPr>
          <p:spPr>
            <a:xfrm>
              <a:off x="10089439" y="8375882"/>
              <a:ext cx="277495" cy="251460"/>
            </a:xfrm>
            <a:custGeom>
              <a:avLst/>
              <a:gdLst/>
              <a:ahLst/>
              <a:cxnLst/>
              <a:rect l="l" t="t" r="r" b="b"/>
              <a:pathLst>
                <a:path w="277495" h="251459">
                  <a:moveTo>
                    <a:pt x="0" y="0"/>
                  </a:moveTo>
                  <a:lnTo>
                    <a:pt x="13863" y="48811"/>
                  </a:lnTo>
                  <a:lnTo>
                    <a:pt x="35059" y="94042"/>
                  </a:lnTo>
                  <a:lnTo>
                    <a:pt x="62894" y="134998"/>
                  </a:lnTo>
                  <a:lnTo>
                    <a:pt x="96673" y="170984"/>
                  </a:lnTo>
                  <a:lnTo>
                    <a:pt x="135703" y="201306"/>
                  </a:lnTo>
                  <a:lnTo>
                    <a:pt x="179289" y="225269"/>
                  </a:lnTo>
                  <a:lnTo>
                    <a:pt x="226737" y="242180"/>
                  </a:lnTo>
                  <a:lnTo>
                    <a:pt x="277352" y="251343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24">
              <a:extLst>
                <a:ext uri="{FF2B5EF4-FFF2-40B4-BE49-F238E27FC236}">
                  <a16:creationId xmlns:a16="http://schemas.microsoft.com/office/drawing/2014/main" id="{194A8829-614A-48E3-8245-7324410998AC}"/>
                </a:ext>
              </a:extLst>
            </p:cNvPr>
            <p:cNvSpPr/>
            <p:nvPr/>
          </p:nvSpPr>
          <p:spPr>
            <a:xfrm>
              <a:off x="10072993" y="8304117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79">
                  <a:moveTo>
                    <a:pt x="20942" y="10477"/>
                  </a:moveTo>
                  <a:lnTo>
                    <a:pt x="17868" y="3073"/>
                  </a:lnTo>
                  <a:lnTo>
                    <a:pt x="10464" y="0"/>
                  </a:lnTo>
                  <a:lnTo>
                    <a:pt x="3060" y="3073"/>
                  </a:lnTo>
                  <a:lnTo>
                    <a:pt x="0" y="10477"/>
                  </a:lnTo>
                  <a:lnTo>
                    <a:pt x="3060" y="17881"/>
                  </a:lnTo>
                  <a:lnTo>
                    <a:pt x="10464" y="20942"/>
                  </a:lnTo>
                  <a:lnTo>
                    <a:pt x="17868" y="17881"/>
                  </a:lnTo>
                  <a:lnTo>
                    <a:pt x="20942" y="10477"/>
                  </a:lnTo>
                  <a:close/>
                </a:path>
                <a:path w="335279" h="335279">
                  <a:moveTo>
                    <a:pt x="335064" y="324599"/>
                  </a:moveTo>
                  <a:lnTo>
                    <a:pt x="332003" y="317195"/>
                  </a:lnTo>
                  <a:lnTo>
                    <a:pt x="324599" y="314134"/>
                  </a:lnTo>
                  <a:lnTo>
                    <a:pt x="317195" y="317195"/>
                  </a:lnTo>
                  <a:lnTo>
                    <a:pt x="314121" y="324599"/>
                  </a:lnTo>
                  <a:lnTo>
                    <a:pt x="317195" y="332003"/>
                  </a:lnTo>
                  <a:lnTo>
                    <a:pt x="324599" y="335076"/>
                  </a:lnTo>
                  <a:lnTo>
                    <a:pt x="332003" y="332003"/>
                  </a:lnTo>
                  <a:lnTo>
                    <a:pt x="335064" y="324599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4" name="object 29">
            <a:extLst>
              <a:ext uri="{FF2B5EF4-FFF2-40B4-BE49-F238E27FC236}">
                <a16:creationId xmlns:a16="http://schemas.microsoft.com/office/drawing/2014/main" id="{A65EE313-D4BD-A8B9-A760-7A7B7E4E9C92}"/>
              </a:ext>
            </a:extLst>
          </p:cNvPr>
          <p:cNvGrpSpPr/>
          <p:nvPr userDrawn="1"/>
        </p:nvGrpSpPr>
        <p:grpSpPr>
          <a:xfrm>
            <a:off x="9782172" y="1872371"/>
            <a:ext cx="226409" cy="3206049"/>
            <a:chOff x="14219462" y="3517515"/>
            <a:chExt cx="335280" cy="4734560"/>
          </a:xfrm>
        </p:grpSpPr>
        <p:sp>
          <p:nvSpPr>
            <p:cNvPr id="115" name="object 30">
              <a:extLst>
                <a:ext uri="{FF2B5EF4-FFF2-40B4-BE49-F238E27FC236}">
                  <a16:creationId xmlns:a16="http://schemas.microsoft.com/office/drawing/2014/main" id="{D191635E-3F23-F10A-4EE6-3D72465D44B0}"/>
                </a:ext>
              </a:extLst>
            </p:cNvPr>
            <p:cNvSpPr/>
            <p:nvPr/>
          </p:nvSpPr>
          <p:spPr>
            <a:xfrm>
              <a:off x="14229933" y="3873609"/>
              <a:ext cx="0" cy="4378325"/>
            </a:xfrm>
            <a:custGeom>
              <a:avLst/>
              <a:gdLst/>
              <a:ahLst/>
              <a:cxnLst/>
              <a:rect l="l" t="t" r="r" b="b"/>
              <a:pathLst>
                <a:path h="4378325">
                  <a:moveTo>
                    <a:pt x="0" y="4377981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31">
              <a:extLst>
                <a:ext uri="{FF2B5EF4-FFF2-40B4-BE49-F238E27FC236}">
                  <a16:creationId xmlns:a16="http://schemas.microsoft.com/office/drawing/2014/main" id="{CC0FA61B-64BA-6BBD-2C2D-FDB7906BB0B2}"/>
                </a:ext>
              </a:extLst>
            </p:cNvPr>
            <p:cNvSpPr/>
            <p:nvPr/>
          </p:nvSpPr>
          <p:spPr>
            <a:xfrm>
              <a:off x="14235909" y="3529483"/>
              <a:ext cx="277495" cy="251460"/>
            </a:xfrm>
            <a:custGeom>
              <a:avLst/>
              <a:gdLst/>
              <a:ahLst/>
              <a:cxnLst/>
              <a:rect l="l" t="t" r="r" b="b"/>
              <a:pathLst>
                <a:path w="277494" h="251460">
                  <a:moveTo>
                    <a:pt x="0" y="251332"/>
                  </a:moveTo>
                  <a:lnTo>
                    <a:pt x="13863" y="202521"/>
                  </a:lnTo>
                  <a:lnTo>
                    <a:pt x="35059" y="157290"/>
                  </a:lnTo>
                  <a:lnTo>
                    <a:pt x="62894" y="116335"/>
                  </a:lnTo>
                  <a:lnTo>
                    <a:pt x="96673" y="80349"/>
                  </a:lnTo>
                  <a:lnTo>
                    <a:pt x="135703" y="50028"/>
                  </a:lnTo>
                  <a:lnTo>
                    <a:pt x="179289" y="26067"/>
                  </a:lnTo>
                  <a:lnTo>
                    <a:pt x="226737" y="9159"/>
                  </a:lnTo>
                  <a:lnTo>
                    <a:pt x="277352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32">
              <a:extLst>
                <a:ext uri="{FF2B5EF4-FFF2-40B4-BE49-F238E27FC236}">
                  <a16:creationId xmlns:a16="http://schemas.microsoft.com/office/drawing/2014/main" id="{C13FA14E-F2D1-9FE6-849D-B47A290EE7A2}"/>
                </a:ext>
              </a:extLst>
            </p:cNvPr>
            <p:cNvSpPr/>
            <p:nvPr/>
          </p:nvSpPr>
          <p:spPr>
            <a:xfrm>
              <a:off x="14219466" y="3517524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79">
                  <a:moveTo>
                    <a:pt x="20942" y="324599"/>
                  </a:moveTo>
                  <a:lnTo>
                    <a:pt x="17868" y="317195"/>
                  </a:lnTo>
                  <a:lnTo>
                    <a:pt x="10464" y="314121"/>
                  </a:lnTo>
                  <a:lnTo>
                    <a:pt x="3060" y="317195"/>
                  </a:lnTo>
                  <a:lnTo>
                    <a:pt x="0" y="324599"/>
                  </a:lnTo>
                  <a:lnTo>
                    <a:pt x="3060" y="332003"/>
                  </a:lnTo>
                  <a:lnTo>
                    <a:pt x="10464" y="335064"/>
                  </a:lnTo>
                  <a:lnTo>
                    <a:pt x="17868" y="332003"/>
                  </a:lnTo>
                  <a:lnTo>
                    <a:pt x="20942" y="324599"/>
                  </a:lnTo>
                  <a:close/>
                </a:path>
                <a:path w="335280" h="335279">
                  <a:moveTo>
                    <a:pt x="335064" y="10464"/>
                  </a:moveTo>
                  <a:lnTo>
                    <a:pt x="331990" y="3060"/>
                  </a:lnTo>
                  <a:lnTo>
                    <a:pt x="324586" y="0"/>
                  </a:lnTo>
                  <a:lnTo>
                    <a:pt x="317195" y="3060"/>
                  </a:lnTo>
                  <a:lnTo>
                    <a:pt x="314121" y="10464"/>
                  </a:lnTo>
                  <a:lnTo>
                    <a:pt x="317195" y="17868"/>
                  </a:lnTo>
                  <a:lnTo>
                    <a:pt x="324586" y="20942"/>
                  </a:lnTo>
                  <a:lnTo>
                    <a:pt x="331990" y="17868"/>
                  </a:lnTo>
                  <a:lnTo>
                    <a:pt x="335064" y="10464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8" name="object 37">
            <a:extLst>
              <a:ext uri="{FF2B5EF4-FFF2-40B4-BE49-F238E27FC236}">
                <a16:creationId xmlns:a16="http://schemas.microsoft.com/office/drawing/2014/main" id="{B1F20906-1084-D86F-0059-AC2F74060E4E}"/>
              </a:ext>
            </a:extLst>
          </p:cNvPr>
          <p:cNvGrpSpPr/>
          <p:nvPr userDrawn="1"/>
        </p:nvGrpSpPr>
        <p:grpSpPr>
          <a:xfrm>
            <a:off x="11755685" y="2134641"/>
            <a:ext cx="55315" cy="1408236"/>
            <a:chOff x="18429794" y="3904825"/>
            <a:chExt cx="81915" cy="2079625"/>
          </a:xfrm>
        </p:grpSpPr>
        <p:sp>
          <p:nvSpPr>
            <p:cNvPr id="119" name="object 38">
              <a:extLst>
                <a:ext uri="{FF2B5EF4-FFF2-40B4-BE49-F238E27FC236}">
                  <a16:creationId xmlns:a16="http://schemas.microsoft.com/office/drawing/2014/main" id="{AEEAF466-16BF-11CE-FE47-CA95F1D4E6F4}"/>
                </a:ext>
              </a:extLst>
            </p:cNvPr>
            <p:cNvSpPr/>
            <p:nvPr/>
          </p:nvSpPr>
          <p:spPr>
            <a:xfrm>
              <a:off x="18470641" y="3904825"/>
              <a:ext cx="0" cy="1975485"/>
            </a:xfrm>
            <a:custGeom>
              <a:avLst/>
              <a:gdLst/>
              <a:ahLst/>
              <a:cxnLst/>
              <a:rect l="l" t="t" r="r" b="b"/>
              <a:pathLst>
                <a:path h="1975485">
                  <a:moveTo>
                    <a:pt x="0" y="0"/>
                  </a:moveTo>
                  <a:lnTo>
                    <a:pt x="0" y="1975426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9">
              <a:extLst>
                <a:ext uri="{FF2B5EF4-FFF2-40B4-BE49-F238E27FC236}">
                  <a16:creationId xmlns:a16="http://schemas.microsoft.com/office/drawing/2014/main" id="{F52EBCCC-9F1D-BF94-AB26-49AD5504994D}"/>
                </a:ext>
              </a:extLst>
            </p:cNvPr>
            <p:cNvSpPr/>
            <p:nvPr/>
          </p:nvSpPr>
          <p:spPr>
            <a:xfrm>
              <a:off x="18460175" y="5901139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10470"/>
                  </a:moveTo>
                  <a:lnTo>
                    <a:pt x="3066" y="3066"/>
                  </a:lnTo>
                  <a:lnTo>
                    <a:pt x="10470" y="0"/>
                  </a:lnTo>
                  <a:lnTo>
                    <a:pt x="17874" y="3066"/>
                  </a:lnTo>
                  <a:lnTo>
                    <a:pt x="20941" y="10470"/>
                  </a:lnTo>
                  <a:lnTo>
                    <a:pt x="17874" y="17874"/>
                  </a:lnTo>
                  <a:lnTo>
                    <a:pt x="10470" y="20941"/>
                  </a:lnTo>
                  <a:lnTo>
                    <a:pt x="3066" y="17874"/>
                  </a:lnTo>
                  <a:lnTo>
                    <a:pt x="0" y="10470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40">
              <a:extLst>
                <a:ext uri="{FF2B5EF4-FFF2-40B4-BE49-F238E27FC236}">
                  <a16:creationId xmlns:a16="http://schemas.microsoft.com/office/drawing/2014/main" id="{762BA1B8-20B6-7C54-CF55-BA3E86A3DE78}"/>
                </a:ext>
              </a:extLst>
            </p:cNvPr>
            <p:cNvSpPr/>
            <p:nvPr/>
          </p:nvSpPr>
          <p:spPr>
            <a:xfrm>
              <a:off x="18429794" y="5871842"/>
              <a:ext cx="81915" cy="112395"/>
            </a:xfrm>
            <a:custGeom>
              <a:avLst/>
              <a:gdLst/>
              <a:ahLst/>
              <a:cxnLst/>
              <a:rect l="l" t="t" r="r" b="b"/>
              <a:pathLst>
                <a:path w="81915" h="112395">
                  <a:moveTo>
                    <a:pt x="81704" y="0"/>
                  </a:moveTo>
                  <a:lnTo>
                    <a:pt x="0" y="0"/>
                  </a:lnTo>
                  <a:lnTo>
                    <a:pt x="40846" y="112268"/>
                  </a:lnTo>
                  <a:lnTo>
                    <a:pt x="81704" y="0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2" name="object 33">
            <a:extLst>
              <a:ext uri="{FF2B5EF4-FFF2-40B4-BE49-F238E27FC236}">
                <a16:creationId xmlns:a16="http://schemas.microsoft.com/office/drawing/2014/main" id="{497EADDE-E9EC-BF0D-F241-B5B0AF8E7D44}"/>
              </a:ext>
            </a:extLst>
          </p:cNvPr>
          <p:cNvGrpSpPr/>
          <p:nvPr userDrawn="1"/>
        </p:nvGrpSpPr>
        <p:grpSpPr>
          <a:xfrm>
            <a:off x="6354143" y="1872371"/>
            <a:ext cx="1588843" cy="227038"/>
            <a:chOff x="14607437" y="3517515"/>
            <a:chExt cx="3874135" cy="335280"/>
          </a:xfrm>
        </p:grpSpPr>
        <p:sp>
          <p:nvSpPr>
            <p:cNvPr id="123" name="object 34">
              <a:extLst>
                <a:ext uri="{FF2B5EF4-FFF2-40B4-BE49-F238E27FC236}">
                  <a16:creationId xmlns:a16="http://schemas.microsoft.com/office/drawing/2014/main" id="{1E5BDDCE-EC54-71D9-2899-21997D5A50C3}"/>
                </a:ext>
              </a:extLst>
            </p:cNvPr>
            <p:cNvSpPr/>
            <p:nvPr/>
          </p:nvSpPr>
          <p:spPr>
            <a:xfrm>
              <a:off x="14607437" y="3527986"/>
              <a:ext cx="3517900" cy="0"/>
            </a:xfrm>
            <a:custGeom>
              <a:avLst/>
              <a:gdLst/>
              <a:ahLst/>
              <a:cxnLst/>
              <a:rect l="l" t="t" r="r" b="b"/>
              <a:pathLst>
                <a:path w="3517900">
                  <a:moveTo>
                    <a:pt x="0" y="0"/>
                  </a:moveTo>
                  <a:lnTo>
                    <a:pt x="3517390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35">
              <a:extLst>
                <a:ext uri="{FF2B5EF4-FFF2-40B4-BE49-F238E27FC236}">
                  <a16:creationId xmlns:a16="http://schemas.microsoft.com/office/drawing/2014/main" id="{A7EFF38A-5974-CACC-40EF-982F195EB72D}"/>
                </a:ext>
              </a:extLst>
            </p:cNvPr>
            <p:cNvSpPr/>
            <p:nvPr/>
          </p:nvSpPr>
          <p:spPr>
            <a:xfrm>
              <a:off x="18217817" y="3533965"/>
              <a:ext cx="251460" cy="277495"/>
            </a:xfrm>
            <a:custGeom>
              <a:avLst/>
              <a:gdLst/>
              <a:ahLst/>
              <a:cxnLst/>
              <a:rect l="l" t="t" r="r" b="b"/>
              <a:pathLst>
                <a:path w="251459" h="277495">
                  <a:moveTo>
                    <a:pt x="0" y="0"/>
                  </a:moveTo>
                  <a:lnTo>
                    <a:pt x="48810" y="13860"/>
                  </a:lnTo>
                  <a:lnTo>
                    <a:pt x="94040" y="35055"/>
                  </a:lnTo>
                  <a:lnTo>
                    <a:pt x="134994" y="62889"/>
                  </a:lnTo>
                  <a:lnTo>
                    <a:pt x="170979" y="96669"/>
                  </a:lnTo>
                  <a:lnTo>
                    <a:pt x="201299" y="135700"/>
                  </a:lnTo>
                  <a:lnTo>
                    <a:pt x="225261" y="179287"/>
                  </a:lnTo>
                  <a:lnTo>
                    <a:pt x="242170" y="226736"/>
                  </a:lnTo>
                  <a:lnTo>
                    <a:pt x="251332" y="277352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36">
              <a:extLst>
                <a:ext uri="{FF2B5EF4-FFF2-40B4-BE49-F238E27FC236}">
                  <a16:creationId xmlns:a16="http://schemas.microsoft.com/office/drawing/2014/main" id="{C1492C11-00B7-4340-F031-C00DAAFADA06}"/>
                </a:ext>
              </a:extLst>
            </p:cNvPr>
            <p:cNvSpPr/>
            <p:nvPr/>
          </p:nvSpPr>
          <p:spPr>
            <a:xfrm>
              <a:off x="18146040" y="3517524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79">
                  <a:moveTo>
                    <a:pt x="20942" y="10464"/>
                  </a:moveTo>
                  <a:lnTo>
                    <a:pt x="17881" y="3060"/>
                  </a:lnTo>
                  <a:lnTo>
                    <a:pt x="10477" y="0"/>
                  </a:lnTo>
                  <a:lnTo>
                    <a:pt x="3073" y="3060"/>
                  </a:lnTo>
                  <a:lnTo>
                    <a:pt x="0" y="10464"/>
                  </a:lnTo>
                  <a:lnTo>
                    <a:pt x="3073" y="17868"/>
                  </a:lnTo>
                  <a:lnTo>
                    <a:pt x="10477" y="20942"/>
                  </a:lnTo>
                  <a:lnTo>
                    <a:pt x="17881" y="17868"/>
                  </a:lnTo>
                  <a:lnTo>
                    <a:pt x="20942" y="10464"/>
                  </a:lnTo>
                  <a:close/>
                </a:path>
                <a:path w="335280" h="335279">
                  <a:moveTo>
                    <a:pt x="335076" y="324599"/>
                  </a:moveTo>
                  <a:lnTo>
                    <a:pt x="332003" y="317195"/>
                  </a:lnTo>
                  <a:lnTo>
                    <a:pt x="324599" y="314121"/>
                  </a:lnTo>
                  <a:lnTo>
                    <a:pt x="317195" y="317195"/>
                  </a:lnTo>
                  <a:lnTo>
                    <a:pt x="314134" y="324599"/>
                  </a:lnTo>
                  <a:lnTo>
                    <a:pt x="317195" y="332003"/>
                  </a:lnTo>
                  <a:lnTo>
                    <a:pt x="324599" y="335064"/>
                  </a:lnTo>
                  <a:lnTo>
                    <a:pt x="332003" y="332003"/>
                  </a:lnTo>
                  <a:lnTo>
                    <a:pt x="335076" y="324599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7246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5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643127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AE8EB3F-06DA-9660-72EB-9FC6330A4F34}"/>
              </a:ext>
            </a:extLst>
          </p:cNvPr>
          <p:cNvSpPr/>
          <p:nvPr userDrawn="1"/>
        </p:nvSpPr>
        <p:spPr>
          <a:xfrm>
            <a:off x="3791345" y="1"/>
            <a:ext cx="8400655" cy="6858000"/>
          </a:xfrm>
          <a:custGeom>
            <a:avLst/>
            <a:gdLst/>
            <a:ahLst/>
            <a:cxnLst/>
            <a:rect l="l" t="t" r="r" b="b"/>
            <a:pathLst>
              <a:path w="13852525" h="11308715">
                <a:moveTo>
                  <a:pt x="13663594" y="541274"/>
                </a:moveTo>
                <a:lnTo>
                  <a:pt x="13337552" y="886374"/>
                </a:lnTo>
                <a:lnTo>
                  <a:pt x="13458406" y="2559160"/>
                </a:lnTo>
                <a:lnTo>
                  <a:pt x="13784438" y="2214071"/>
                </a:lnTo>
                <a:lnTo>
                  <a:pt x="13663594" y="541274"/>
                </a:lnTo>
                <a:close/>
              </a:path>
              <a:path w="13852525" h="11308715">
                <a:moveTo>
                  <a:pt x="12862427" y="0"/>
                </a:moveTo>
                <a:lnTo>
                  <a:pt x="12842864" y="0"/>
                </a:lnTo>
                <a:lnTo>
                  <a:pt x="12849922" y="22955"/>
                </a:lnTo>
                <a:lnTo>
                  <a:pt x="12862427" y="0"/>
                </a:lnTo>
                <a:close/>
              </a:path>
              <a:path w="13852525" h="11308715">
                <a:moveTo>
                  <a:pt x="1356744" y="11181556"/>
                </a:moveTo>
                <a:lnTo>
                  <a:pt x="1317802" y="11206956"/>
                </a:lnTo>
                <a:lnTo>
                  <a:pt x="1288384" y="11308556"/>
                </a:lnTo>
                <a:lnTo>
                  <a:pt x="1318869" y="11308556"/>
                </a:lnTo>
                <a:lnTo>
                  <a:pt x="1356744" y="11181556"/>
                </a:lnTo>
                <a:close/>
              </a:path>
              <a:path w="13852525" h="11308715">
                <a:moveTo>
                  <a:pt x="2108543" y="10737056"/>
                </a:moveTo>
                <a:lnTo>
                  <a:pt x="1991771" y="10813256"/>
                </a:lnTo>
                <a:lnTo>
                  <a:pt x="1863059" y="11308556"/>
                </a:lnTo>
                <a:lnTo>
                  <a:pt x="1960085" y="11308556"/>
                </a:lnTo>
                <a:lnTo>
                  <a:pt x="2108543" y="10737056"/>
                </a:lnTo>
                <a:close/>
              </a:path>
              <a:path w="13852525" h="11308715">
                <a:moveTo>
                  <a:pt x="2860321" y="10292556"/>
                </a:moveTo>
                <a:lnTo>
                  <a:pt x="2665698" y="10419556"/>
                </a:lnTo>
                <a:lnTo>
                  <a:pt x="2464479" y="11308556"/>
                </a:lnTo>
                <a:lnTo>
                  <a:pt x="2631287" y="11308556"/>
                </a:lnTo>
                <a:lnTo>
                  <a:pt x="2860321" y="10292556"/>
                </a:lnTo>
                <a:close/>
              </a:path>
              <a:path w="13852525" h="11308715">
                <a:moveTo>
                  <a:pt x="4206856" y="10991056"/>
                </a:moveTo>
                <a:lnTo>
                  <a:pt x="3978528" y="11232356"/>
                </a:lnTo>
                <a:lnTo>
                  <a:pt x="3984302" y="11308556"/>
                </a:lnTo>
                <a:lnTo>
                  <a:pt x="4230674" y="11308556"/>
                </a:lnTo>
                <a:lnTo>
                  <a:pt x="4206856" y="10991056"/>
                </a:lnTo>
                <a:close/>
              </a:path>
              <a:path w="13852525" h="11308715">
                <a:moveTo>
                  <a:pt x="4844187" y="10356056"/>
                </a:moveTo>
                <a:lnTo>
                  <a:pt x="4550207" y="10660856"/>
                </a:lnTo>
                <a:lnTo>
                  <a:pt x="4626194" y="11308556"/>
                </a:lnTo>
                <a:lnTo>
                  <a:pt x="4956321" y="11308556"/>
                </a:lnTo>
                <a:lnTo>
                  <a:pt x="4844187" y="10356056"/>
                </a:lnTo>
                <a:close/>
              </a:path>
              <a:path w="13852525" h="11308715">
                <a:moveTo>
                  <a:pt x="5579023" y="11168856"/>
                </a:moveTo>
                <a:lnTo>
                  <a:pt x="5495758" y="11308556"/>
                </a:lnTo>
                <a:lnTo>
                  <a:pt x="5639011" y="11308556"/>
                </a:lnTo>
                <a:lnTo>
                  <a:pt x="5579023" y="11168856"/>
                </a:lnTo>
                <a:close/>
              </a:path>
              <a:path w="13852525" h="11308715">
                <a:moveTo>
                  <a:pt x="6049721" y="10356056"/>
                </a:moveTo>
                <a:lnTo>
                  <a:pt x="5788221" y="10825956"/>
                </a:lnTo>
                <a:lnTo>
                  <a:pt x="6010322" y="11308556"/>
                </a:lnTo>
                <a:lnTo>
                  <a:pt x="6481959" y="11308556"/>
                </a:lnTo>
                <a:lnTo>
                  <a:pt x="6049721" y="10356056"/>
                </a:lnTo>
                <a:close/>
              </a:path>
              <a:path w="13852525" h="11308715">
                <a:moveTo>
                  <a:pt x="6792159" y="10851356"/>
                </a:moveTo>
                <a:lnTo>
                  <a:pt x="6670546" y="11308556"/>
                </a:lnTo>
                <a:lnTo>
                  <a:pt x="7184035" y="11308556"/>
                </a:lnTo>
                <a:lnTo>
                  <a:pt x="6792159" y="10851356"/>
                </a:lnTo>
                <a:close/>
              </a:path>
              <a:path w="13852525" h="11308715">
                <a:moveTo>
                  <a:pt x="7666782" y="11130756"/>
                </a:moveTo>
                <a:lnTo>
                  <a:pt x="7667177" y="11308556"/>
                </a:lnTo>
                <a:lnTo>
                  <a:pt x="7938091" y="11308556"/>
                </a:lnTo>
                <a:lnTo>
                  <a:pt x="7666782" y="11130756"/>
                </a:lnTo>
                <a:close/>
              </a:path>
              <a:path w="13852525" h="11308715">
                <a:moveTo>
                  <a:pt x="9478281" y="10813256"/>
                </a:moveTo>
                <a:lnTo>
                  <a:pt x="7686195" y="10813256"/>
                </a:lnTo>
                <a:lnTo>
                  <a:pt x="8511158" y="11308556"/>
                </a:lnTo>
                <a:lnTo>
                  <a:pt x="8554593" y="11308556"/>
                </a:lnTo>
                <a:lnTo>
                  <a:pt x="8554315" y="10851356"/>
                </a:lnTo>
                <a:lnTo>
                  <a:pt x="9488564" y="10851356"/>
                </a:lnTo>
                <a:lnTo>
                  <a:pt x="9478281" y="10813256"/>
                </a:lnTo>
                <a:close/>
              </a:path>
              <a:path w="13852525" h="11308715">
                <a:moveTo>
                  <a:pt x="8619486" y="11168856"/>
                </a:moveTo>
                <a:lnTo>
                  <a:pt x="8658631" y="11308556"/>
                </a:lnTo>
                <a:lnTo>
                  <a:pt x="9042097" y="11308556"/>
                </a:lnTo>
                <a:lnTo>
                  <a:pt x="8619486" y="11168856"/>
                </a:lnTo>
                <a:close/>
              </a:path>
              <a:path w="13852525" h="11308715">
                <a:moveTo>
                  <a:pt x="9587425" y="10952956"/>
                </a:moveTo>
                <a:lnTo>
                  <a:pt x="9799117" y="11308556"/>
                </a:lnTo>
                <a:lnTo>
                  <a:pt x="10926641" y="11308556"/>
                </a:lnTo>
                <a:lnTo>
                  <a:pt x="10757923" y="11029156"/>
                </a:lnTo>
                <a:lnTo>
                  <a:pt x="9587425" y="10952956"/>
                </a:lnTo>
                <a:close/>
              </a:path>
              <a:path w="13852525" h="11308715">
                <a:moveTo>
                  <a:pt x="12527880" y="11029156"/>
                </a:moveTo>
                <a:lnTo>
                  <a:pt x="11234160" y="11219656"/>
                </a:lnTo>
                <a:lnTo>
                  <a:pt x="11329752" y="11308556"/>
                </a:lnTo>
                <a:lnTo>
                  <a:pt x="12829487" y="11308556"/>
                </a:lnTo>
                <a:lnTo>
                  <a:pt x="12527880" y="11029156"/>
                </a:lnTo>
                <a:close/>
              </a:path>
              <a:path w="13852525" h="11308715">
                <a:moveTo>
                  <a:pt x="7638137" y="10546556"/>
                </a:moveTo>
                <a:lnTo>
                  <a:pt x="6890020" y="10546556"/>
                </a:lnTo>
                <a:lnTo>
                  <a:pt x="6887821" y="10559256"/>
                </a:lnTo>
                <a:lnTo>
                  <a:pt x="7563947" y="11270456"/>
                </a:lnTo>
                <a:lnTo>
                  <a:pt x="7686195" y="10813256"/>
                </a:lnTo>
                <a:lnTo>
                  <a:pt x="9478281" y="10813256"/>
                </a:lnTo>
                <a:lnTo>
                  <a:pt x="9437147" y="10660856"/>
                </a:lnTo>
                <a:lnTo>
                  <a:pt x="10524376" y="10660856"/>
                </a:lnTo>
                <a:lnTo>
                  <a:pt x="10516980" y="10648156"/>
                </a:lnTo>
                <a:lnTo>
                  <a:pt x="8499343" y="10648156"/>
                </a:lnTo>
                <a:lnTo>
                  <a:pt x="8414694" y="10597356"/>
                </a:lnTo>
                <a:lnTo>
                  <a:pt x="7686069" y="10597356"/>
                </a:lnTo>
                <a:lnTo>
                  <a:pt x="7638137" y="10546556"/>
                </a:lnTo>
                <a:close/>
              </a:path>
              <a:path w="13852525" h="11308715">
                <a:moveTo>
                  <a:pt x="3612099" y="9848056"/>
                </a:moveTo>
                <a:lnTo>
                  <a:pt x="3339678" y="10013156"/>
                </a:lnTo>
                <a:lnTo>
                  <a:pt x="3128616" y="11143456"/>
                </a:lnTo>
                <a:lnTo>
                  <a:pt x="3401069" y="10978356"/>
                </a:lnTo>
                <a:lnTo>
                  <a:pt x="3612099" y="9848056"/>
                </a:lnTo>
                <a:close/>
              </a:path>
              <a:path w="13852525" h="11308715">
                <a:moveTo>
                  <a:pt x="9488564" y="10851356"/>
                </a:moveTo>
                <a:lnTo>
                  <a:pt x="8556681" y="10851356"/>
                </a:lnTo>
                <a:lnTo>
                  <a:pt x="9567405" y="11143456"/>
                </a:lnTo>
                <a:lnTo>
                  <a:pt x="9488564" y="10851356"/>
                </a:lnTo>
                <a:close/>
              </a:path>
              <a:path w="13852525" h="11308715">
                <a:moveTo>
                  <a:pt x="5481518" y="9708356"/>
                </a:moveTo>
                <a:lnTo>
                  <a:pt x="5121885" y="10089356"/>
                </a:lnTo>
                <a:lnTo>
                  <a:pt x="5288310" y="11092656"/>
                </a:lnTo>
                <a:lnTo>
                  <a:pt x="5647953" y="10711656"/>
                </a:lnTo>
                <a:lnTo>
                  <a:pt x="5481518" y="9708356"/>
                </a:lnTo>
                <a:close/>
              </a:path>
              <a:path w="13852525" h="11308715">
                <a:moveTo>
                  <a:pt x="13851902" y="10571956"/>
                </a:moveTo>
                <a:lnTo>
                  <a:pt x="13158437" y="10838656"/>
                </a:lnTo>
                <a:lnTo>
                  <a:pt x="13506593" y="11029156"/>
                </a:lnTo>
                <a:lnTo>
                  <a:pt x="13851902" y="10889456"/>
                </a:lnTo>
                <a:lnTo>
                  <a:pt x="13851902" y="10571956"/>
                </a:lnTo>
                <a:close/>
              </a:path>
              <a:path w="13852525" h="11308715">
                <a:moveTo>
                  <a:pt x="6806761" y="10102056"/>
                </a:moveTo>
                <a:lnTo>
                  <a:pt x="6214962" y="10102056"/>
                </a:lnTo>
                <a:lnTo>
                  <a:pt x="6210816" y="10114756"/>
                </a:lnTo>
                <a:lnTo>
                  <a:pt x="6660446" y="10965656"/>
                </a:lnTo>
                <a:lnTo>
                  <a:pt x="6890020" y="10546556"/>
                </a:lnTo>
                <a:lnTo>
                  <a:pt x="7638137" y="10546556"/>
                </a:lnTo>
                <a:lnTo>
                  <a:pt x="7458393" y="10356056"/>
                </a:lnTo>
                <a:lnTo>
                  <a:pt x="6941610" y="10356056"/>
                </a:lnTo>
                <a:lnTo>
                  <a:pt x="6806761" y="10102056"/>
                </a:lnTo>
                <a:close/>
              </a:path>
              <a:path w="13852525" h="11308715">
                <a:moveTo>
                  <a:pt x="11697937" y="10241756"/>
                </a:moveTo>
                <a:lnTo>
                  <a:pt x="10502769" y="10483056"/>
                </a:lnTo>
                <a:lnTo>
                  <a:pt x="10933949" y="10902156"/>
                </a:lnTo>
                <a:lnTo>
                  <a:pt x="12129107" y="10660856"/>
                </a:lnTo>
                <a:lnTo>
                  <a:pt x="11697937" y="10241756"/>
                </a:lnTo>
                <a:close/>
              </a:path>
              <a:path w="13852525" h="11308715">
                <a:moveTo>
                  <a:pt x="4363898" y="9390856"/>
                </a:moveTo>
                <a:lnTo>
                  <a:pt x="4013595" y="9619456"/>
                </a:lnTo>
                <a:lnTo>
                  <a:pt x="3860447" y="10673556"/>
                </a:lnTo>
                <a:lnTo>
                  <a:pt x="4210719" y="10457656"/>
                </a:lnTo>
                <a:lnTo>
                  <a:pt x="4363898" y="9390856"/>
                </a:lnTo>
                <a:close/>
              </a:path>
              <a:path w="13852525" h="11308715">
                <a:moveTo>
                  <a:pt x="10524376" y="10660856"/>
                </a:moveTo>
                <a:lnTo>
                  <a:pt x="9441827" y="10660856"/>
                </a:lnTo>
                <a:lnTo>
                  <a:pt x="10531773" y="10673556"/>
                </a:lnTo>
                <a:lnTo>
                  <a:pt x="10524376" y="10660856"/>
                </a:lnTo>
                <a:close/>
              </a:path>
              <a:path w="13852525" h="11308715">
                <a:moveTo>
                  <a:pt x="9253203" y="10025856"/>
                </a:moveTo>
                <a:lnTo>
                  <a:pt x="7875927" y="10025856"/>
                </a:lnTo>
                <a:lnTo>
                  <a:pt x="8408372" y="10305256"/>
                </a:lnTo>
                <a:lnTo>
                  <a:pt x="8499343" y="10648156"/>
                </a:lnTo>
                <a:lnTo>
                  <a:pt x="10516980" y="10648156"/>
                </a:lnTo>
                <a:lnTo>
                  <a:pt x="10413427" y="10470356"/>
                </a:lnTo>
                <a:lnTo>
                  <a:pt x="9327893" y="10470356"/>
                </a:lnTo>
                <a:lnTo>
                  <a:pt x="8539708" y="10241756"/>
                </a:lnTo>
                <a:lnTo>
                  <a:pt x="8539834" y="10038556"/>
                </a:lnTo>
                <a:lnTo>
                  <a:pt x="9256753" y="10038556"/>
                </a:lnTo>
                <a:lnTo>
                  <a:pt x="9253203" y="10025856"/>
                </a:lnTo>
                <a:close/>
              </a:path>
              <a:path w="13852525" h="11308715">
                <a:moveTo>
                  <a:pt x="9207049" y="9860756"/>
                </a:moveTo>
                <a:lnTo>
                  <a:pt x="7259580" y="9860756"/>
                </a:lnTo>
                <a:lnTo>
                  <a:pt x="7685860" y="10254456"/>
                </a:lnTo>
                <a:lnTo>
                  <a:pt x="7686069" y="10597356"/>
                </a:lnTo>
                <a:lnTo>
                  <a:pt x="8414694" y="10597356"/>
                </a:lnTo>
                <a:lnTo>
                  <a:pt x="7822149" y="10241756"/>
                </a:lnTo>
                <a:lnTo>
                  <a:pt x="7875927" y="10025856"/>
                </a:lnTo>
                <a:lnTo>
                  <a:pt x="9253203" y="10025856"/>
                </a:lnTo>
                <a:lnTo>
                  <a:pt x="9207049" y="9860756"/>
                </a:lnTo>
                <a:close/>
              </a:path>
              <a:path w="13852525" h="11308715">
                <a:moveTo>
                  <a:pt x="13475066" y="9759156"/>
                </a:moveTo>
                <a:lnTo>
                  <a:pt x="12227920" y="10305256"/>
                </a:lnTo>
                <a:lnTo>
                  <a:pt x="12673708" y="10546556"/>
                </a:lnTo>
                <a:lnTo>
                  <a:pt x="13851902" y="10025856"/>
                </a:lnTo>
                <a:lnTo>
                  <a:pt x="13851902" y="9962356"/>
                </a:lnTo>
                <a:lnTo>
                  <a:pt x="13475066" y="9759156"/>
                </a:lnTo>
                <a:close/>
              </a:path>
              <a:path w="13852525" h="11308715">
                <a:moveTo>
                  <a:pt x="918223" y="9301956"/>
                </a:moveTo>
                <a:lnTo>
                  <a:pt x="874706" y="9314656"/>
                </a:lnTo>
                <a:lnTo>
                  <a:pt x="182915" y="10495756"/>
                </a:lnTo>
                <a:lnTo>
                  <a:pt x="226443" y="10470356"/>
                </a:lnTo>
                <a:lnTo>
                  <a:pt x="918223" y="9301956"/>
                </a:lnTo>
                <a:close/>
              </a:path>
              <a:path w="13852525" h="11308715">
                <a:moveTo>
                  <a:pt x="9256753" y="10038556"/>
                </a:moveTo>
                <a:lnTo>
                  <a:pt x="8539834" y="10038556"/>
                </a:lnTo>
                <a:lnTo>
                  <a:pt x="9147072" y="10152856"/>
                </a:lnTo>
                <a:lnTo>
                  <a:pt x="9327893" y="10470356"/>
                </a:lnTo>
                <a:lnTo>
                  <a:pt x="10413427" y="10470356"/>
                </a:lnTo>
                <a:lnTo>
                  <a:pt x="10272891" y="10229056"/>
                </a:lnTo>
                <a:lnTo>
                  <a:pt x="10279707" y="10229056"/>
                </a:lnTo>
                <a:lnTo>
                  <a:pt x="10877850" y="10076656"/>
                </a:lnTo>
                <a:lnTo>
                  <a:pt x="10113807" y="10076656"/>
                </a:lnTo>
                <a:lnTo>
                  <a:pt x="9263854" y="10063956"/>
                </a:lnTo>
                <a:lnTo>
                  <a:pt x="9256753" y="10038556"/>
                </a:lnTo>
                <a:close/>
              </a:path>
              <a:path w="13852525" h="11308715">
                <a:moveTo>
                  <a:pt x="6217188" y="9505156"/>
                </a:moveTo>
                <a:lnTo>
                  <a:pt x="5699250" y="9505156"/>
                </a:lnTo>
                <a:lnTo>
                  <a:pt x="5693554" y="9517856"/>
                </a:lnTo>
                <a:lnTo>
                  <a:pt x="5899569" y="10432256"/>
                </a:lnTo>
                <a:lnTo>
                  <a:pt x="6214962" y="10102056"/>
                </a:lnTo>
                <a:lnTo>
                  <a:pt x="6806761" y="10102056"/>
                </a:lnTo>
                <a:lnTo>
                  <a:pt x="6712367" y="9924256"/>
                </a:lnTo>
                <a:lnTo>
                  <a:pt x="6311860" y="9924256"/>
                </a:lnTo>
                <a:lnTo>
                  <a:pt x="6217188" y="9505156"/>
                </a:lnTo>
                <a:close/>
              </a:path>
              <a:path w="13852525" h="11308715">
                <a:moveTo>
                  <a:pt x="9853036" y="9543256"/>
                </a:moveTo>
                <a:lnTo>
                  <a:pt x="6729292" y="9543256"/>
                </a:lnTo>
                <a:lnTo>
                  <a:pt x="7027000" y="10025856"/>
                </a:lnTo>
                <a:lnTo>
                  <a:pt x="6941610" y="10356056"/>
                </a:lnTo>
                <a:lnTo>
                  <a:pt x="7458393" y="10356056"/>
                </a:lnTo>
                <a:lnTo>
                  <a:pt x="7158818" y="10038556"/>
                </a:lnTo>
                <a:lnTo>
                  <a:pt x="7259580" y="9860756"/>
                </a:lnTo>
                <a:lnTo>
                  <a:pt x="9207049" y="9860756"/>
                </a:lnTo>
                <a:lnTo>
                  <a:pt x="9850537" y="9809956"/>
                </a:lnTo>
                <a:lnTo>
                  <a:pt x="11233329" y="9809956"/>
                </a:lnTo>
                <a:lnTo>
                  <a:pt x="11116350" y="9695656"/>
                </a:lnTo>
                <a:lnTo>
                  <a:pt x="9943571" y="9695656"/>
                </a:lnTo>
                <a:lnTo>
                  <a:pt x="9853036" y="9543256"/>
                </a:lnTo>
                <a:close/>
              </a:path>
              <a:path w="13852525" h="11308715">
                <a:moveTo>
                  <a:pt x="1727580" y="9060656"/>
                </a:moveTo>
                <a:lnTo>
                  <a:pt x="1599951" y="9111456"/>
                </a:lnTo>
                <a:lnTo>
                  <a:pt x="979394" y="10229056"/>
                </a:lnTo>
                <a:lnTo>
                  <a:pt x="1107013" y="10190956"/>
                </a:lnTo>
                <a:lnTo>
                  <a:pt x="1727580" y="9060656"/>
                </a:lnTo>
                <a:close/>
              </a:path>
              <a:path w="13852525" h="11308715">
                <a:moveTo>
                  <a:pt x="5115655" y="8946356"/>
                </a:moveTo>
                <a:lnTo>
                  <a:pt x="4687553" y="9213056"/>
                </a:lnTo>
                <a:lnTo>
                  <a:pt x="4592258" y="10203656"/>
                </a:lnTo>
                <a:lnTo>
                  <a:pt x="5020360" y="9936956"/>
                </a:lnTo>
                <a:lnTo>
                  <a:pt x="5115655" y="8946356"/>
                </a:lnTo>
                <a:close/>
              </a:path>
              <a:path w="13852525" h="11308715">
                <a:moveTo>
                  <a:pt x="11233329" y="9809956"/>
                </a:moveTo>
                <a:lnTo>
                  <a:pt x="9850537" y="9809956"/>
                </a:lnTo>
                <a:lnTo>
                  <a:pt x="10113807" y="10076656"/>
                </a:lnTo>
                <a:lnTo>
                  <a:pt x="10877850" y="10076656"/>
                </a:lnTo>
                <a:lnTo>
                  <a:pt x="11376302" y="9949656"/>
                </a:lnTo>
                <a:lnTo>
                  <a:pt x="11233329" y="9809956"/>
                </a:lnTo>
                <a:close/>
              </a:path>
              <a:path w="13852525" h="11308715">
                <a:moveTo>
                  <a:pt x="12433862" y="9213056"/>
                </a:moveTo>
                <a:lnTo>
                  <a:pt x="11297383" y="9771856"/>
                </a:lnTo>
                <a:lnTo>
                  <a:pt x="11840833" y="10063956"/>
                </a:lnTo>
                <a:lnTo>
                  <a:pt x="12977322" y="9505156"/>
                </a:lnTo>
                <a:lnTo>
                  <a:pt x="12433862" y="9213056"/>
                </a:lnTo>
                <a:close/>
              </a:path>
              <a:path w="13852525" h="11308715">
                <a:moveTo>
                  <a:pt x="2536927" y="8832056"/>
                </a:moveTo>
                <a:lnTo>
                  <a:pt x="2325217" y="8908256"/>
                </a:lnTo>
                <a:lnTo>
                  <a:pt x="1775893" y="9975056"/>
                </a:lnTo>
                <a:lnTo>
                  <a:pt x="1987583" y="9911556"/>
                </a:lnTo>
                <a:lnTo>
                  <a:pt x="2536927" y="8832056"/>
                </a:lnTo>
                <a:close/>
              </a:path>
              <a:path w="13852525" h="11308715">
                <a:moveTo>
                  <a:pt x="10489852" y="9111456"/>
                </a:moveTo>
                <a:lnTo>
                  <a:pt x="6315661" y="9111456"/>
                </a:lnTo>
                <a:lnTo>
                  <a:pt x="6472200" y="9644856"/>
                </a:lnTo>
                <a:lnTo>
                  <a:pt x="6311860" y="9924256"/>
                </a:lnTo>
                <a:lnTo>
                  <a:pt x="6712367" y="9924256"/>
                </a:lnTo>
                <a:lnTo>
                  <a:pt x="6591003" y="9695656"/>
                </a:lnTo>
                <a:lnTo>
                  <a:pt x="6729292" y="9543256"/>
                </a:lnTo>
                <a:lnTo>
                  <a:pt x="9853036" y="9543256"/>
                </a:lnTo>
                <a:lnTo>
                  <a:pt x="9830402" y="9505156"/>
                </a:lnTo>
                <a:lnTo>
                  <a:pt x="10466644" y="9289256"/>
                </a:lnTo>
                <a:lnTo>
                  <a:pt x="11532261" y="9289256"/>
                </a:lnTo>
                <a:lnTo>
                  <a:pt x="11783015" y="9149556"/>
                </a:lnTo>
                <a:lnTo>
                  <a:pt x="10527909" y="9149556"/>
                </a:lnTo>
                <a:lnTo>
                  <a:pt x="10489852" y="9111456"/>
                </a:lnTo>
                <a:close/>
              </a:path>
              <a:path w="13852525" h="11308715">
                <a:moveTo>
                  <a:pt x="5854782" y="8819356"/>
                </a:moveTo>
                <a:lnTo>
                  <a:pt x="5368265" y="8819356"/>
                </a:lnTo>
                <a:lnTo>
                  <a:pt x="5361413" y="8821283"/>
                </a:lnTo>
                <a:lnTo>
                  <a:pt x="5324057" y="9746456"/>
                </a:lnTo>
                <a:lnTo>
                  <a:pt x="5699250" y="9505156"/>
                </a:lnTo>
                <a:lnTo>
                  <a:pt x="6217188" y="9505156"/>
                </a:lnTo>
                <a:lnTo>
                  <a:pt x="6185631" y="9365456"/>
                </a:lnTo>
                <a:lnTo>
                  <a:pt x="5832366" y="9365456"/>
                </a:lnTo>
                <a:lnTo>
                  <a:pt x="5854782" y="8819356"/>
                </a:lnTo>
                <a:close/>
              </a:path>
              <a:path w="13852525" h="11308715">
                <a:moveTo>
                  <a:pt x="3346275" y="8603456"/>
                </a:moveTo>
                <a:lnTo>
                  <a:pt x="3050472" y="8692356"/>
                </a:lnTo>
                <a:lnTo>
                  <a:pt x="2572382" y="9721056"/>
                </a:lnTo>
                <a:lnTo>
                  <a:pt x="2868174" y="9619456"/>
                </a:lnTo>
                <a:lnTo>
                  <a:pt x="3346275" y="8603456"/>
                </a:lnTo>
                <a:close/>
              </a:path>
              <a:path w="13852525" h="11308715">
                <a:moveTo>
                  <a:pt x="11532261" y="9289256"/>
                </a:moveTo>
                <a:lnTo>
                  <a:pt x="10466644" y="9289256"/>
                </a:lnTo>
                <a:lnTo>
                  <a:pt x="10798718" y="9467056"/>
                </a:lnTo>
                <a:lnTo>
                  <a:pt x="9943571" y="9695656"/>
                </a:lnTo>
                <a:lnTo>
                  <a:pt x="11116350" y="9695656"/>
                </a:lnTo>
                <a:lnTo>
                  <a:pt x="10999371" y="9581356"/>
                </a:lnTo>
                <a:lnTo>
                  <a:pt x="11007958" y="9581356"/>
                </a:lnTo>
                <a:lnTo>
                  <a:pt x="11532261" y="9289256"/>
                </a:lnTo>
                <a:close/>
              </a:path>
              <a:path w="13852525" h="11308715">
                <a:moveTo>
                  <a:pt x="4155632" y="8374856"/>
                </a:moveTo>
                <a:lnTo>
                  <a:pt x="3775727" y="8489156"/>
                </a:lnTo>
                <a:lnTo>
                  <a:pt x="3368860" y="9454356"/>
                </a:lnTo>
                <a:lnTo>
                  <a:pt x="3748765" y="9340056"/>
                </a:lnTo>
                <a:lnTo>
                  <a:pt x="4155632" y="8374856"/>
                </a:lnTo>
                <a:close/>
              </a:path>
              <a:path w="13852525" h="11308715">
                <a:moveTo>
                  <a:pt x="11727822" y="8590756"/>
                </a:moveTo>
                <a:lnTo>
                  <a:pt x="6039638" y="8590756"/>
                </a:lnTo>
                <a:lnTo>
                  <a:pt x="6052663" y="9136856"/>
                </a:lnTo>
                <a:lnTo>
                  <a:pt x="5832366" y="9365456"/>
                </a:lnTo>
                <a:lnTo>
                  <a:pt x="6185631" y="9365456"/>
                </a:lnTo>
                <a:lnTo>
                  <a:pt x="6151205" y="9213056"/>
                </a:lnTo>
                <a:lnTo>
                  <a:pt x="6315661" y="9111456"/>
                </a:lnTo>
                <a:lnTo>
                  <a:pt x="10489852" y="9111456"/>
                </a:lnTo>
                <a:lnTo>
                  <a:pt x="10362993" y="8984456"/>
                </a:lnTo>
                <a:lnTo>
                  <a:pt x="10946389" y="8603456"/>
                </a:lnTo>
                <a:lnTo>
                  <a:pt x="11714521" y="8603456"/>
                </a:lnTo>
                <a:lnTo>
                  <a:pt x="11727822" y="8590756"/>
                </a:lnTo>
                <a:close/>
              </a:path>
              <a:path w="13852525" h="11308715">
                <a:moveTo>
                  <a:pt x="13851902" y="8451056"/>
                </a:moveTo>
                <a:lnTo>
                  <a:pt x="12983206" y="9124156"/>
                </a:lnTo>
                <a:lnTo>
                  <a:pt x="13494719" y="9251156"/>
                </a:lnTo>
                <a:lnTo>
                  <a:pt x="13851902" y="8959056"/>
                </a:lnTo>
                <a:lnTo>
                  <a:pt x="13851902" y="8451056"/>
                </a:lnTo>
                <a:close/>
              </a:path>
              <a:path w="13852525" h="11308715">
                <a:moveTo>
                  <a:pt x="4964979" y="8133556"/>
                </a:moveTo>
                <a:lnTo>
                  <a:pt x="4500993" y="8285956"/>
                </a:lnTo>
                <a:lnTo>
                  <a:pt x="4165328" y="9200356"/>
                </a:lnTo>
                <a:lnTo>
                  <a:pt x="4629345" y="9047956"/>
                </a:lnTo>
                <a:lnTo>
                  <a:pt x="4964979" y="8133556"/>
                </a:lnTo>
                <a:close/>
              </a:path>
              <a:path w="13852525" h="11308715">
                <a:moveTo>
                  <a:pt x="11714521" y="8603456"/>
                </a:moveTo>
                <a:lnTo>
                  <a:pt x="10946389" y="8603456"/>
                </a:lnTo>
                <a:lnTo>
                  <a:pt x="11327843" y="8692356"/>
                </a:lnTo>
                <a:lnTo>
                  <a:pt x="10527909" y="9149556"/>
                </a:lnTo>
                <a:lnTo>
                  <a:pt x="11783015" y="9149556"/>
                </a:lnTo>
                <a:lnTo>
                  <a:pt x="12033769" y="9009856"/>
                </a:lnTo>
                <a:lnTo>
                  <a:pt x="11558349" y="8743156"/>
                </a:lnTo>
                <a:lnTo>
                  <a:pt x="11568202" y="8743156"/>
                </a:lnTo>
                <a:lnTo>
                  <a:pt x="11714521" y="8603456"/>
                </a:lnTo>
                <a:close/>
              </a:path>
              <a:path w="13852525" h="11308715">
                <a:moveTo>
                  <a:pt x="12901020" y="7993856"/>
                </a:moveTo>
                <a:lnTo>
                  <a:pt x="11907469" y="8857456"/>
                </a:lnTo>
                <a:lnTo>
                  <a:pt x="12531471" y="8997156"/>
                </a:lnTo>
                <a:lnTo>
                  <a:pt x="13525022" y="8133556"/>
                </a:lnTo>
                <a:lnTo>
                  <a:pt x="12901020" y="7993856"/>
                </a:lnTo>
                <a:close/>
              </a:path>
              <a:path w="13852525" h="11308715">
                <a:moveTo>
                  <a:pt x="5725039" y="8070056"/>
                </a:moveTo>
                <a:lnTo>
                  <a:pt x="5233589" y="8070056"/>
                </a:lnTo>
                <a:lnTo>
                  <a:pt x="5226178" y="8070286"/>
                </a:lnTo>
                <a:lnTo>
                  <a:pt x="4961838" y="8933656"/>
                </a:lnTo>
                <a:lnTo>
                  <a:pt x="5361413" y="8821283"/>
                </a:lnTo>
                <a:lnTo>
                  <a:pt x="5361491" y="8819356"/>
                </a:lnTo>
                <a:lnTo>
                  <a:pt x="5854782" y="8819356"/>
                </a:lnTo>
                <a:lnTo>
                  <a:pt x="5858953" y="8717756"/>
                </a:lnTo>
                <a:lnTo>
                  <a:pt x="5526627" y="8717756"/>
                </a:lnTo>
                <a:lnTo>
                  <a:pt x="5725039" y="8070056"/>
                </a:lnTo>
                <a:close/>
              </a:path>
              <a:path w="13852525" h="11308715">
                <a:moveTo>
                  <a:pt x="5368265" y="8819356"/>
                </a:moveTo>
                <a:lnTo>
                  <a:pt x="5361491" y="8819356"/>
                </a:lnTo>
                <a:lnTo>
                  <a:pt x="5361413" y="8821283"/>
                </a:lnTo>
                <a:lnTo>
                  <a:pt x="5368265" y="8819356"/>
                </a:lnTo>
                <a:close/>
              </a:path>
              <a:path w="13852525" h="11308715">
                <a:moveTo>
                  <a:pt x="11034068" y="8031956"/>
                </a:moveTo>
                <a:lnTo>
                  <a:pt x="5911840" y="8031956"/>
                </a:lnTo>
                <a:lnTo>
                  <a:pt x="5788671" y="8552656"/>
                </a:lnTo>
                <a:lnTo>
                  <a:pt x="5526627" y="8717756"/>
                </a:lnTo>
                <a:lnTo>
                  <a:pt x="5858953" y="8717756"/>
                </a:lnTo>
                <a:lnTo>
                  <a:pt x="5861559" y="8654256"/>
                </a:lnTo>
                <a:lnTo>
                  <a:pt x="6039638" y="8590756"/>
                </a:lnTo>
                <a:lnTo>
                  <a:pt x="11727822" y="8590756"/>
                </a:lnTo>
                <a:lnTo>
                  <a:pt x="11887442" y="8438356"/>
                </a:lnTo>
                <a:lnTo>
                  <a:pt x="10969582" y="8438356"/>
                </a:lnTo>
                <a:lnTo>
                  <a:pt x="10761483" y="8324056"/>
                </a:lnTo>
                <a:lnTo>
                  <a:pt x="11034068" y="8031956"/>
                </a:lnTo>
                <a:close/>
              </a:path>
              <a:path w="13852525" h="11308715">
                <a:moveTo>
                  <a:pt x="11954577" y="7790656"/>
                </a:moveTo>
                <a:lnTo>
                  <a:pt x="11654158" y="7790656"/>
                </a:lnTo>
                <a:lnTo>
                  <a:pt x="10969582" y="8438356"/>
                </a:lnTo>
                <a:lnTo>
                  <a:pt x="11887442" y="8438356"/>
                </a:lnTo>
                <a:lnTo>
                  <a:pt x="12446113" y="7904956"/>
                </a:lnTo>
                <a:lnTo>
                  <a:pt x="11954577" y="7790656"/>
                </a:lnTo>
                <a:close/>
              </a:path>
              <a:path w="13852525" h="11308715">
                <a:moveTo>
                  <a:pt x="979970" y="7396956"/>
                </a:moveTo>
                <a:lnTo>
                  <a:pt x="935060" y="7409656"/>
                </a:lnTo>
                <a:lnTo>
                  <a:pt x="0" y="8349456"/>
                </a:lnTo>
                <a:lnTo>
                  <a:pt x="44899" y="8336756"/>
                </a:lnTo>
                <a:lnTo>
                  <a:pt x="979970" y="7396956"/>
                </a:lnTo>
                <a:close/>
              </a:path>
              <a:path w="13852525" h="11308715">
                <a:moveTo>
                  <a:pt x="1789442" y="7384256"/>
                </a:moveTo>
                <a:lnTo>
                  <a:pt x="1660137" y="7396956"/>
                </a:lnTo>
                <a:lnTo>
                  <a:pt x="804153" y="8298656"/>
                </a:lnTo>
                <a:lnTo>
                  <a:pt x="933427" y="8298656"/>
                </a:lnTo>
                <a:lnTo>
                  <a:pt x="1789442" y="7384256"/>
                </a:lnTo>
                <a:close/>
              </a:path>
              <a:path w="13852525" h="11308715">
                <a:moveTo>
                  <a:pt x="2598884" y="7371556"/>
                </a:moveTo>
                <a:lnTo>
                  <a:pt x="2385225" y="7384256"/>
                </a:lnTo>
                <a:lnTo>
                  <a:pt x="1608296" y="8260556"/>
                </a:lnTo>
                <a:lnTo>
                  <a:pt x="1821944" y="8247856"/>
                </a:lnTo>
                <a:lnTo>
                  <a:pt x="2598884" y="7371556"/>
                </a:lnTo>
                <a:close/>
              </a:path>
              <a:path w="13852525" h="11308715">
                <a:moveTo>
                  <a:pt x="3408325" y="7358856"/>
                </a:moveTo>
                <a:lnTo>
                  <a:pt x="3110324" y="7371556"/>
                </a:lnTo>
                <a:lnTo>
                  <a:pt x="2412450" y="8222456"/>
                </a:lnTo>
                <a:lnTo>
                  <a:pt x="2710472" y="8197056"/>
                </a:lnTo>
                <a:lnTo>
                  <a:pt x="3408325" y="7358856"/>
                </a:lnTo>
                <a:close/>
              </a:path>
              <a:path w="13852525" h="11308715">
                <a:moveTo>
                  <a:pt x="4217798" y="7346156"/>
                </a:moveTo>
                <a:lnTo>
                  <a:pt x="3835401" y="7358856"/>
                </a:lnTo>
                <a:lnTo>
                  <a:pt x="3216593" y="8171656"/>
                </a:lnTo>
                <a:lnTo>
                  <a:pt x="3598979" y="8158956"/>
                </a:lnTo>
                <a:lnTo>
                  <a:pt x="4217798" y="7346156"/>
                </a:lnTo>
                <a:close/>
              </a:path>
              <a:path w="13852525" h="11308715">
                <a:moveTo>
                  <a:pt x="5027260" y="7333456"/>
                </a:moveTo>
                <a:lnTo>
                  <a:pt x="4560478" y="7346156"/>
                </a:lnTo>
                <a:lnTo>
                  <a:pt x="4020736" y="8133556"/>
                </a:lnTo>
                <a:lnTo>
                  <a:pt x="4487507" y="8108156"/>
                </a:lnTo>
                <a:lnTo>
                  <a:pt x="5027260" y="7333456"/>
                </a:lnTo>
                <a:close/>
              </a:path>
              <a:path w="13852525" h="11308715">
                <a:moveTo>
                  <a:pt x="11539800" y="6863556"/>
                </a:moveTo>
                <a:lnTo>
                  <a:pt x="5944960" y="6863556"/>
                </a:lnTo>
                <a:lnTo>
                  <a:pt x="6091165" y="6939756"/>
                </a:lnTo>
                <a:lnTo>
                  <a:pt x="5750913" y="7320756"/>
                </a:lnTo>
                <a:lnTo>
                  <a:pt x="5465456" y="7333456"/>
                </a:lnTo>
                <a:lnTo>
                  <a:pt x="5285566" y="7333456"/>
                </a:lnTo>
                <a:lnTo>
                  <a:pt x="4824879" y="8082756"/>
                </a:lnTo>
                <a:lnTo>
                  <a:pt x="5226178" y="8070286"/>
                </a:lnTo>
                <a:lnTo>
                  <a:pt x="5226249" y="8070056"/>
                </a:lnTo>
                <a:lnTo>
                  <a:pt x="5725039" y="8070056"/>
                </a:lnTo>
                <a:lnTo>
                  <a:pt x="5732820" y="8044656"/>
                </a:lnTo>
                <a:lnTo>
                  <a:pt x="5911840" y="8031956"/>
                </a:lnTo>
                <a:lnTo>
                  <a:pt x="11034068" y="8031956"/>
                </a:lnTo>
                <a:lnTo>
                  <a:pt x="11045920" y="8019256"/>
                </a:lnTo>
                <a:lnTo>
                  <a:pt x="5405133" y="8019256"/>
                </a:lnTo>
                <a:lnTo>
                  <a:pt x="5764379" y="7435056"/>
                </a:lnTo>
                <a:lnTo>
                  <a:pt x="11064475" y="7435056"/>
                </a:lnTo>
                <a:lnTo>
                  <a:pt x="11337424" y="6927056"/>
                </a:lnTo>
                <a:lnTo>
                  <a:pt x="11539800" y="6863556"/>
                </a:lnTo>
                <a:close/>
              </a:path>
              <a:path w="13852525" h="11308715">
                <a:moveTo>
                  <a:pt x="5233589" y="8070056"/>
                </a:moveTo>
                <a:lnTo>
                  <a:pt x="5226249" y="8070056"/>
                </a:lnTo>
                <a:lnTo>
                  <a:pt x="5226178" y="8070286"/>
                </a:lnTo>
                <a:lnTo>
                  <a:pt x="5233589" y="8070056"/>
                </a:lnTo>
                <a:close/>
              </a:path>
              <a:path w="13852525" h="11308715">
                <a:moveTo>
                  <a:pt x="11064475" y="7435056"/>
                </a:moveTo>
                <a:lnTo>
                  <a:pt x="5764379" y="7435056"/>
                </a:lnTo>
                <a:lnTo>
                  <a:pt x="5932290" y="7473156"/>
                </a:lnTo>
                <a:lnTo>
                  <a:pt x="5689010" y="7930356"/>
                </a:lnTo>
                <a:lnTo>
                  <a:pt x="5405133" y="8019256"/>
                </a:lnTo>
                <a:lnTo>
                  <a:pt x="11045920" y="8019256"/>
                </a:lnTo>
                <a:lnTo>
                  <a:pt x="11247395" y="7803356"/>
                </a:lnTo>
                <a:lnTo>
                  <a:pt x="11654158" y="7790656"/>
                </a:lnTo>
                <a:lnTo>
                  <a:pt x="11954577" y="7790656"/>
                </a:lnTo>
                <a:lnTo>
                  <a:pt x="11899962" y="7777956"/>
                </a:lnTo>
                <a:lnTo>
                  <a:pt x="11910475" y="7777956"/>
                </a:lnTo>
                <a:lnTo>
                  <a:pt x="11996729" y="7638256"/>
                </a:lnTo>
                <a:lnTo>
                  <a:pt x="11228548" y="7638256"/>
                </a:lnTo>
                <a:lnTo>
                  <a:pt x="10989414" y="7574756"/>
                </a:lnTo>
                <a:lnTo>
                  <a:pt x="11064475" y="7435056"/>
                </a:lnTo>
                <a:close/>
              </a:path>
              <a:path w="13852525" h="11308715">
                <a:moveTo>
                  <a:pt x="13715058" y="6647656"/>
                </a:moveTo>
                <a:lnTo>
                  <a:pt x="13049916" y="6673056"/>
                </a:lnTo>
                <a:lnTo>
                  <a:pt x="12278526" y="7790656"/>
                </a:lnTo>
                <a:lnTo>
                  <a:pt x="12943658" y="7765256"/>
                </a:lnTo>
                <a:lnTo>
                  <a:pt x="13715058" y="6647656"/>
                </a:lnTo>
                <a:close/>
              </a:path>
              <a:path w="13852525" h="11308715">
                <a:moveTo>
                  <a:pt x="13851902" y="7219156"/>
                </a:moveTo>
                <a:lnTo>
                  <a:pt x="13431926" y="7765256"/>
                </a:lnTo>
                <a:lnTo>
                  <a:pt x="13851902" y="7752556"/>
                </a:lnTo>
                <a:lnTo>
                  <a:pt x="13851902" y="7219156"/>
                </a:lnTo>
                <a:close/>
              </a:path>
              <a:path w="13852525" h="11308715">
                <a:moveTo>
                  <a:pt x="12514256" y="6800056"/>
                </a:moveTo>
                <a:lnTo>
                  <a:pt x="11742176" y="6800056"/>
                </a:lnTo>
                <a:lnTo>
                  <a:pt x="11228548" y="7638256"/>
                </a:lnTo>
                <a:lnTo>
                  <a:pt x="11996729" y="7638256"/>
                </a:lnTo>
                <a:lnTo>
                  <a:pt x="12514256" y="6800056"/>
                </a:lnTo>
                <a:close/>
              </a:path>
              <a:path w="13852525" h="11308715">
                <a:moveTo>
                  <a:pt x="5518683" y="6653162"/>
                </a:moveTo>
                <a:lnTo>
                  <a:pt x="4909473" y="7244556"/>
                </a:lnTo>
                <a:lnTo>
                  <a:pt x="5292969" y="7333456"/>
                </a:lnTo>
                <a:lnTo>
                  <a:pt x="5465456" y="7333456"/>
                </a:lnTo>
                <a:lnTo>
                  <a:pt x="5944960" y="6863556"/>
                </a:lnTo>
                <a:lnTo>
                  <a:pt x="11539800" y="6863556"/>
                </a:lnTo>
                <a:lnTo>
                  <a:pt x="11742176" y="6800056"/>
                </a:lnTo>
                <a:lnTo>
                  <a:pt x="12514256" y="6800056"/>
                </a:lnTo>
                <a:lnTo>
                  <a:pt x="12529939" y="6774656"/>
                </a:lnTo>
                <a:lnTo>
                  <a:pt x="11020240" y="6774656"/>
                </a:lnTo>
                <a:lnTo>
                  <a:pt x="11026344" y="6749256"/>
                </a:lnTo>
                <a:lnTo>
                  <a:pt x="5960991" y="6749256"/>
                </a:lnTo>
                <a:lnTo>
                  <a:pt x="5693135" y="6685756"/>
                </a:lnTo>
                <a:lnTo>
                  <a:pt x="5737997" y="6660356"/>
                </a:lnTo>
                <a:lnTo>
                  <a:pt x="5531297" y="6660356"/>
                </a:lnTo>
                <a:lnTo>
                  <a:pt x="5518683" y="6653162"/>
                </a:lnTo>
                <a:close/>
              </a:path>
              <a:path w="13852525" h="11308715">
                <a:moveTo>
                  <a:pt x="4847957" y="6482556"/>
                </a:moveTo>
                <a:lnTo>
                  <a:pt x="4151925" y="7079456"/>
                </a:lnTo>
                <a:lnTo>
                  <a:pt x="4590069" y="7181056"/>
                </a:lnTo>
                <a:lnTo>
                  <a:pt x="5286111" y="6584156"/>
                </a:lnTo>
                <a:lnTo>
                  <a:pt x="4847957" y="6482556"/>
                </a:lnTo>
                <a:close/>
              </a:path>
              <a:path w="13852525" h="11308715">
                <a:moveTo>
                  <a:pt x="4171558" y="6304756"/>
                </a:moveTo>
                <a:lnTo>
                  <a:pt x="3394367" y="6914356"/>
                </a:lnTo>
                <a:lnTo>
                  <a:pt x="3753519" y="7003256"/>
                </a:lnTo>
                <a:lnTo>
                  <a:pt x="4530731" y="6393656"/>
                </a:lnTo>
                <a:lnTo>
                  <a:pt x="4171558" y="6304756"/>
                </a:lnTo>
                <a:close/>
              </a:path>
              <a:path w="13852525" h="11308715">
                <a:moveTo>
                  <a:pt x="3495139" y="6139656"/>
                </a:moveTo>
                <a:lnTo>
                  <a:pt x="2636809" y="6761956"/>
                </a:lnTo>
                <a:lnTo>
                  <a:pt x="2916968" y="6825456"/>
                </a:lnTo>
                <a:lnTo>
                  <a:pt x="3775330" y="6203156"/>
                </a:lnTo>
                <a:lnTo>
                  <a:pt x="3495139" y="6139656"/>
                </a:lnTo>
                <a:close/>
              </a:path>
              <a:path w="13852525" h="11308715">
                <a:moveTo>
                  <a:pt x="12278779" y="5809456"/>
                </a:moveTo>
                <a:lnTo>
                  <a:pt x="11571134" y="5809456"/>
                </a:lnTo>
                <a:lnTo>
                  <a:pt x="11275332" y="6774656"/>
                </a:lnTo>
                <a:lnTo>
                  <a:pt x="12529939" y="6774656"/>
                </a:lnTo>
                <a:lnTo>
                  <a:pt x="12561304" y="6723856"/>
                </a:lnTo>
                <a:lnTo>
                  <a:pt x="11986744" y="6723856"/>
                </a:lnTo>
                <a:lnTo>
                  <a:pt x="11997286" y="6723626"/>
                </a:lnTo>
                <a:lnTo>
                  <a:pt x="12278779" y="5809456"/>
                </a:lnTo>
                <a:close/>
              </a:path>
              <a:path w="13852525" h="11308715">
                <a:moveTo>
                  <a:pt x="11117907" y="6368256"/>
                </a:moveTo>
                <a:lnTo>
                  <a:pt x="6253903" y="6368256"/>
                </a:lnTo>
                <a:lnTo>
                  <a:pt x="6369868" y="6482556"/>
                </a:lnTo>
                <a:lnTo>
                  <a:pt x="5960991" y="6749256"/>
                </a:lnTo>
                <a:lnTo>
                  <a:pt x="11026344" y="6749256"/>
                </a:lnTo>
                <a:lnTo>
                  <a:pt x="11117907" y="6368256"/>
                </a:lnTo>
                <a:close/>
              </a:path>
              <a:path w="13852525" h="11308715">
                <a:moveTo>
                  <a:pt x="11997286" y="6723626"/>
                </a:moveTo>
                <a:lnTo>
                  <a:pt x="11986744" y="6723856"/>
                </a:lnTo>
                <a:lnTo>
                  <a:pt x="11997215" y="6723856"/>
                </a:lnTo>
                <a:lnTo>
                  <a:pt x="11997286" y="6723626"/>
                </a:lnTo>
                <a:close/>
              </a:path>
              <a:path w="13852525" h="11308715">
                <a:moveTo>
                  <a:pt x="12569146" y="6711156"/>
                </a:moveTo>
                <a:lnTo>
                  <a:pt x="11997286" y="6723626"/>
                </a:lnTo>
                <a:lnTo>
                  <a:pt x="11997215" y="6723856"/>
                </a:lnTo>
                <a:lnTo>
                  <a:pt x="12561304" y="6723856"/>
                </a:lnTo>
                <a:lnTo>
                  <a:pt x="12569146" y="6711156"/>
                </a:lnTo>
                <a:close/>
              </a:path>
              <a:path w="13852525" h="11308715">
                <a:moveTo>
                  <a:pt x="5524355" y="6647656"/>
                </a:moveTo>
                <a:lnTo>
                  <a:pt x="5518683" y="6653162"/>
                </a:lnTo>
                <a:lnTo>
                  <a:pt x="5531297" y="6660356"/>
                </a:lnTo>
                <a:lnTo>
                  <a:pt x="5524355" y="6647656"/>
                </a:lnTo>
                <a:close/>
              </a:path>
              <a:path w="13852525" h="11308715">
                <a:moveTo>
                  <a:pt x="5760427" y="6647656"/>
                </a:moveTo>
                <a:lnTo>
                  <a:pt x="5524355" y="6647656"/>
                </a:lnTo>
                <a:lnTo>
                  <a:pt x="5531297" y="6660356"/>
                </a:lnTo>
                <a:lnTo>
                  <a:pt x="5737997" y="6660356"/>
                </a:lnTo>
                <a:lnTo>
                  <a:pt x="5760427" y="6647656"/>
                </a:lnTo>
                <a:close/>
              </a:path>
              <a:path w="13852525" h="11308715">
                <a:moveTo>
                  <a:pt x="6424317" y="5606831"/>
                </a:moveTo>
                <a:lnTo>
                  <a:pt x="5657293" y="5809456"/>
                </a:lnTo>
                <a:lnTo>
                  <a:pt x="5922374" y="6063456"/>
                </a:lnTo>
                <a:lnTo>
                  <a:pt x="5916343" y="6063456"/>
                </a:lnTo>
                <a:lnTo>
                  <a:pt x="5197244" y="6469856"/>
                </a:lnTo>
                <a:lnTo>
                  <a:pt x="5518683" y="6653162"/>
                </a:lnTo>
                <a:lnTo>
                  <a:pt x="5524355" y="6647656"/>
                </a:lnTo>
                <a:lnTo>
                  <a:pt x="5760427" y="6647656"/>
                </a:lnTo>
                <a:lnTo>
                  <a:pt x="6253903" y="6368256"/>
                </a:lnTo>
                <a:lnTo>
                  <a:pt x="11117907" y="6368256"/>
                </a:lnTo>
                <a:lnTo>
                  <a:pt x="11142323" y="6266656"/>
                </a:lnTo>
                <a:lnTo>
                  <a:pt x="6296677" y="6266656"/>
                </a:lnTo>
                <a:lnTo>
                  <a:pt x="6063354" y="6139656"/>
                </a:lnTo>
                <a:lnTo>
                  <a:pt x="6663200" y="5987256"/>
                </a:lnTo>
                <a:lnTo>
                  <a:pt x="10839816" y="5987256"/>
                </a:lnTo>
                <a:lnTo>
                  <a:pt x="10837873" y="5898356"/>
                </a:lnTo>
                <a:lnTo>
                  <a:pt x="6728318" y="5898356"/>
                </a:lnTo>
                <a:lnTo>
                  <a:pt x="6543162" y="5720556"/>
                </a:lnTo>
                <a:lnTo>
                  <a:pt x="7526064" y="5720556"/>
                </a:lnTo>
                <a:lnTo>
                  <a:pt x="7221518" y="5657056"/>
                </a:lnTo>
                <a:lnTo>
                  <a:pt x="7199043" y="5618956"/>
                </a:lnTo>
                <a:lnTo>
                  <a:pt x="6431280" y="5618956"/>
                </a:lnTo>
                <a:lnTo>
                  <a:pt x="6424317" y="5606831"/>
                </a:lnTo>
                <a:close/>
              </a:path>
              <a:path w="13852525" h="11308715">
                <a:moveTo>
                  <a:pt x="2818762" y="5961856"/>
                </a:moveTo>
                <a:lnTo>
                  <a:pt x="1879251" y="6596856"/>
                </a:lnTo>
                <a:lnTo>
                  <a:pt x="2080439" y="6634956"/>
                </a:lnTo>
                <a:lnTo>
                  <a:pt x="3019960" y="5999956"/>
                </a:lnTo>
                <a:lnTo>
                  <a:pt x="2818762" y="5961856"/>
                </a:lnTo>
                <a:close/>
              </a:path>
              <a:path w="13852525" h="11308715">
                <a:moveTo>
                  <a:pt x="13512185" y="5123656"/>
                </a:moveTo>
                <a:lnTo>
                  <a:pt x="12850645" y="5326856"/>
                </a:lnTo>
                <a:lnTo>
                  <a:pt x="12369675" y="6634956"/>
                </a:lnTo>
                <a:lnTo>
                  <a:pt x="13031205" y="6431756"/>
                </a:lnTo>
                <a:lnTo>
                  <a:pt x="13512185" y="5123656"/>
                </a:lnTo>
                <a:close/>
              </a:path>
              <a:path w="13852525" h="11308715">
                <a:moveTo>
                  <a:pt x="2142343" y="5784056"/>
                </a:moveTo>
                <a:lnTo>
                  <a:pt x="1121683" y="6431756"/>
                </a:lnTo>
                <a:lnTo>
                  <a:pt x="1243888" y="6457156"/>
                </a:lnTo>
                <a:lnTo>
                  <a:pt x="2264569" y="5809456"/>
                </a:lnTo>
                <a:lnTo>
                  <a:pt x="2142343" y="5784056"/>
                </a:lnTo>
                <a:close/>
              </a:path>
              <a:path w="13852525" h="11308715">
                <a:moveTo>
                  <a:pt x="5331094" y="5733256"/>
                </a:moveTo>
                <a:lnTo>
                  <a:pt x="4534301" y="6126956"/>
                </a:lnTo>
                <a:lnTo>
                  <a:pt x="4916153" y="6330156"/>
                </a:lnTo>
                <a:lnTo>
                  <a:pt x="5712935" y="5936456"/>
                </a:lnTo>
                <a:lnTo>
                  <a:pt x="5331094" y="5733256"/>
                </a:lnTo>
                <a:close/>
              </a:path>
              <a:path w="13852525" h="11308715">
                <a:moveTo>
                  <a:pt x="13851902" y="5530056"/>
                </a:moveTo>
                <a:lnTo>
                  <a:pt x="13523546" y="6304756"/>
                </a:lnTo>
                <a:lnTo>
                  <a:pt x="13851902" y="6203156"/>
                </a:lnTo>
                <a:lnTo>
                  <a:pt x="13851902" y="5530056"/>
                </a:lnTo>
                <a:close/>
              </a:path>
              <a:path w="13852525" h="11308715">
                <a:moveTo>
                  <a:pt x="1509179" y="5618956"/>
                </a:moveTo>
                <a:lnTo>
                  <a:pt x="1465955" y="5618956"/>
                </a:lnTo>
                <a:lnTo>
                  <a:pt x="364135" y="6266656"/>
                </a:lnTo>
                <a:lnTo>
                  <a:pt x="407359" y="6266656"/>
                </a:lnTo>
                <a:lnTo>
                  <a:pt x="1509179" y="5618956"/>
                </a:lnTo>
                <a:close/>
              </a:path>
              <a:path w="13852525" h="11308715">
                <a:moveTo>
                  <a:pt x="11840169" y="4882356"/>
                </a:moveTo>
                <a:lnTo>
                  <a:pt x="11137440" y="4882356"/>
                </a:lnTo>
                <a:lnTo>
                  <a:pt x="11093704" y="5898356"/>
                </a:lnTo>
                <a:lnTo>
                  <a:pt x="10839816" y="5987256"/>
                </a:lnTo>
                <a:lnTo>
                  <a:pt x="6663200" y="5987256"/>
                </a:lnTo>
                <a:lnTo>
                  <a:pt x="6742904" y="6126956"/>
                </a:lnTo>
                <a:lnTo>
                  <a:pt x="6296677" y="6266656"/>
                </a:lnTo>
                <a:lnTo>
                  <a:pt x="11142323" y="6266656"/>
                </a:lnTo>
                <a:lnTo>
                  <a:pt x="11197261" y="6038056"/>
                </a:lnTo>
                <a:lnTo>
                  <a:pt x="11571134" y="5809456"/>
                </a:lnTo>
                <a:lnTo>
                  <a:pt x="12278779" y="5809456"/>
                </a:lnTo>
                <a:lnTo>
                  <a:pt x="12321796" y="5669756"/>
                </a:lnTo>
                <a:lnTo>
                  <a:pt x="11797054" y="5669756"/>
                </a:lnTo>
                <a:lnTo>
                  <a:pt x="11806857" y="5666748"/>
                </a:lnTo>
                <a:lnTo>
                  <a:pt x="11840169" y="4882356"/>
                </a:lnTo>
                <a:close/>
              </a:path>
              <a:path w="13852525" h="11308715">
                <a:moveTo>
                  <a:pt x="4745855" y="5390356"/>
                </a:moveTo>
                <a:lnTo>
                  <a:pt x="3871369" y="5784056"/>
                </a:lnTo>
                <a:lnTo>
                  <a:pt x="4184595" y="5949156"/>
                </a:lnTo>
                <a:lnTo>
                  <a:pt x="5059081" y="5568156"/>
                </a:lnTo>
                <a:lnTo>
                  <a:pt x="4745855" y="5390356"/>
                </a:lnTo>
                <a:close/>
              </a:path>
              <a:path w="13852525" h="11308715">
                <a:moveTo>
                  <a:pt x="7526064" y="5720556"/>
                </a:moveTo>
                <a:lnTo>
                  <a:pt x="7139688" y="5720556"/>
                </a:lnTo>
                <a:lnTo>
                  <a:pt x="7179875" y="5872956"/>
                </a:lnTo>
                <a:lnTo>
                  <a:pt x="6728318" y="5898356"/>
                </a:lnTo>
                <a:lnTo>
                  <a:pt x="10837873" y="5898356"/>
                </a:lnTo>
                <a:lnTo>
                  <a:pt x="10834542" y="5745956"/>
                </a:lnTo>
                <a:lnTo>
                  <a:pt x="7647882" y="5745956"/>
                </a:lnTo>
                <a:lnTo>
                  <a:pt x="7526064" y="5720556"/>
                </a:lnTo>
                <a:close/>
              </a:path>
              <a:path w="13852525" h="11308715">
                <a:moveTo>
                  <a:pt x="7709259" y="5441156"/>
                </a:moveTo>
                <a:lnTo>
                  <a:pt x="7094160" y="5441156"/>
                </a:lnTo>
                <a:lnTo>
                  <a:pt x="7647651" y="5593556"/>
                </a:lnTo>
                <a:lnTo>
                  <a:pt x="7647882" y="5745956"/>
                </a:lnTo>
                <a:lnTo>
                  <a:pt x="10834542" y="5745956"/>
                </a:lnTo>
                <a:lnTo>
                  <a:pt x="10831212" y="5593556"/>
                </a:lnTo>
                <a:lnTo>
                  <a:pt x="7807228" y="5593556"/>
                </a:lnTo>
                <a:lnTo>
                  <a:pt x="7739743" y="5555456"/>
                </a:lnTo>
                <a:lnTo>
                  <a:pt x="7709259" y="5441156"/>
                </a:lnTo>
                <a:close/>
              </a:path>
              <a:path w="13852525" h="11308715">
                <a:moveTo>
                  <a:pt x="11806857" y="5666748"/>
                </a:moveTo>
                <a:lnTo>
                  <a:pt x="11797054" y="5669756"/>
                </a:lnTo>
                <a:lnTo>
                  <a:pt x="11806729" y="5669756"/>
                </a:lnTo>
                <a:lnTo>
                  <a:pt x="11806857" y="5666748"/>
                </a:lnTo>
                <a:close/>
              </a:path>
              <a:path w="13852525" h="11308715">
                <a:moveTo>
                  <a:pt x="12376544" y="5491956"/>
                </a:moveTo>
                <a:lnTo>
                  <a:pt x="11806857" y="5666748"/>
                </a:lnTo>
                <a:lnTo>
                  <a:pt x="11806729" y="5669756"/>
                </a:lnTo>
                <a:lnTo>
                  <a:pt x="12321796" y="5669756"/>
                </a:lnTo>
                <a:lnTo>
                  <a:pt x="12376544" y="5491956"/>
                </a:lnTo>
                <a:close/>
              </a:path>
              <a:path w="13852525" h="11308715">
                <a:moveTo>
                  <a:pt x="6426495" y="5606256"/>
                </a:moveTo>
                <a:lnTo>
                  <a:pt x="6424317" y="5606831"/>
                </a:lnTo>
                <a:lnTo>
                  <a:pt x="6431280" y="5618956"/>
                </a:lnTo>
                <a:lnTo>
                  <a:pt x="6426495" y="5606256"/>
                </a:lnTo>
                <a:close/>
              </a:path>
              <a:path w="13852525" h="11308715">
                <a:moveTo>
                  <a:pt x="7191551" y="5606256"/>
                </a:moveTo>
                <a:lnTo>
                  <a:pt x="6426495" y="5606256"/>
                </a:lnTo>
                <a:lnTo>
                  <a:pt x="6431280" y="5618956"/>
                </a:lnTo>
                <a:lnTo>
                  <a:pt x="7199043" y="5618956"/>
                </a:lnTo>
                <a:lnTo>
                  <a:pt x="7191551" y="5606256"/>
                </a:lnTo>
                <a:close/>
              </a:path>
              <a:path w="13852525" h="11308715">
                <a:moveTo>
                  <a:pt x="7013797" y="5301456"/>
                </a:moveTo>
                <a:lnTo>
                  <a:pt x="6248940" y="5301456"/>
                </a:lnTo>
                <a:lnTo>
                  <a:pt x="6424317" y="5606831"/>
                </a:lnTo>
                <a:lnTo>
                  <a:pt x="6426495" y="5606256"/>
                </a:lnTo>
                <a:lnTo>
                  <a:pt x="7191551" y="5606256"/>
                </a:lnTo>
                <a:lnTo>
                  <a:pt x="7094160" y="5441156"/>
                </a:lnTo>
                <a:lnTo>
                  <a:pt x="7709259" y="5441156"/>
                </a:lnTo>
                <a:lnTo>
                  <a:pt x="7675389" y="5314156"/>
                </a:lnTo>
                <a:lnTo>
                  <a:pt x="7017210" y="5314156"/>
                </a:lnTo>
                <a:lnTo>
                  <a:pt x="7013797" y="5301456"/>
                </a:lnTo>
                <a:close/>
              </a:path>
              <a:path w="13852525" h="11308715">
                <a:moveTo>
                  <a:pt x="5966362" y="5149056"/>
                </a:moveTo>
                <a:lnTo>
                  <a:pt x="5127917" y="5314156"/>
                </a:lnTo>
                <a:lnTo>
                  <a:pt x="5431122" y="5606256"/>
                </a:lnTo>
                <a:lnTo>
                  <a:pt x="6269568" y="5441156"/>
                </a:lnTo>
                <a:lnTo>
                  <a:pt x="5966362" y="5149056"/>
                </a:lnTo>
                <a:close/>
              </a:path>
              <a:path w="13852525" h="11308715">
                <a:moveTo>
                  <a:pt x="10824828" y="5301456"/>
                </a:moveTo>
                <a:lnTo>
                  <a:pt x="7013912" y="5301456"/>
                </a:lnTo>
                <a:lnTo>
                  <a:pt x="7017210" y="5314156"/>
                </a:lnTo>
                <a:lnTo>
                  <a:pt x="7675389" y="5314156"/>
                </a:lnTo>
                <a:lnTo>
                  <a:pt x="7851561" y="5428456"/>
                </a:lnTo>
                <a:lnTo>
                  <a:pt x="7807228" y="5593556"/>
                </a:lnTo>
                <a:lnTo>
                  <a:pt x="10831212" y="5593556"/>
                </a:lnTo>
                <a:lnTo>
                  <a:pt x="10824828" y="5301456"/>
                </a:lnTo>
                <a:close/>
              </a:path>
              <a:path w="13852525" h="11308715">
                <a:moveTo>
                  <a:pt x="4160606" y="5060156"/>
                </a:moveTo>
                <a:lnTo>
                  <a:pt x="3208425" y="5428456"/>
                </a:lnTo>
                <a:lnTo>
                  <a:pt x="3453025" y="5568156"/>
                </a:lnTo>
                <a:lnTo>
                  <a:pt x="4405227" y="5187156"/>
                </a:lnTo>
                <a:lnTo>
                  <a:pt x="4160606" y="5060156"/>
                </a:lnTo>
                <a:close/>
              </a:path>
              <a:path w="13852525" h="11308715">
                <a:moveTo>
                  <a:pt x="12906926" y="3688556"/>
                </a:moveTo>
                <a:lnTo>
                  <a:pt x="12296149" y="4056856"/>
                </a:lnTo>
                <a:lnTo>
                  <a:pt x="12157399" y="5479256"/>
                </a:lnTo>
                <a:lnTo>
                  <a:pt x="12768176" y="5098256"/>
                </a:lnTo>
                <a:lnTo>
                  <a:pt x="12906926" y="3688556"/>
                </a:lnTo>
                <a:close/>
              </a:path>
              <a:path w="13852525" h="11308715">
                <a:moveTo>
                  <a:pt x="6925066" y="4971256"/>
                </a:moveTo>
                <a:lnTo>
                  <a:pt x="7017210" y="5314156"/>
                </a:lnTo>
                <a:lnTo>
                  <a:pt x="7013912" y="5301456"/>
                </a:lnTo>
                <a:lnTo>
                  <a:pt x="10824828" y="5301456"/>
                </a:lnTo>
                <a:lnTo>
                  <a:pt x="10823717" y="5250656"/>
                </a:lnTo>
                <a:lnTo>
                  <a:pt x="10448079" y="5250656"/>
                </a:lnTo>
                <a:lnTo>
                  <a:pt x="10425930" y="5174456"/>
                </a:lnTo>
                <a:lnTo>
                  <a:pt x="7634846" y="5174456"/>
                </a:lnTo>
                <a:lnTo>
                  <a:pt x="6925066" y="4971256"/>
                </a:lnTo>
                <a:close/>
              </a:path>
              <a:path w="13852525" h="11308715">
                <a:moveTo>
                  <a:pt x="11205803" y="4082256"/>
                </a:moveTo>
                <a:lnTo>
                  <a:pt x="10455922" y="4082256"/>
                </a:lnTo>
                <a:lnTo>
                  <a:pt x="10682669" y="5098256"/>
                </a:lnTo>
                <a:lnTo>
                  <a:pt x="10448079" y="5250656"/>
                </a:lnTo>
                <a:lnTo>
                  <a:pt x="10823717" y="5250656"/>
                </a:lnTo>
                <a:lnTo>
                  <a:pt x="10822885" y="5212556"/>
                </a:lnTo>
                <a:lnTo>
                  <a:pt x="11137440" y="4882356"/>
                </a:lnTo>
                <a:lnTo>
                  <a:pt x="11840169" y="4882356"/>
                </a:lnTo>
                <a:lnTo>
                  <a:pt x="11848798" y="4679156"/>
                </a:lnTo>
                <a:lnTo>
                  <a:pt x="11327529" y="4679156"/>
                </a:lnTo>
                <a:lnTo>
                  <a:pt x="11335665" y="4666456"/>
                </a:lnTo>
                <a:lnTo>
                  <a:pt x="11205803" y="4082256"/>
                </a:lnTo>
                <a:close/>
              </a:path>
              <a:path w="13852525" h="11308715">
                <a:moveTo>
                  <a:pt x="3575367" y="4729956"/>
                </a:moveTo>
                <a:lnTo>
                  <a:pt x="2545503" y="5085556"/>
                </a:lnTo>
                <a:lnTo>
                  <a:pt x="2721508" y="5174456"/>
                </a:lnTo>
                <a:lnTo>
                  <a:pt x="3751372" y="4818856"/>
                </a:lnTo>
                <a:lnTo>
                  <a:pt x="3575367" y="4729956"/>
                </a:lnTo>
                <a:close/>
              </a:path>
              <a:path w="13852525" h="11308715">
                <a:moveTo>
                  <a:pt x="7635599" y="4831556"/>
                </a:moveTo>
                <a:lnTo>
                  <a:pt x="7636510" y="5174456"/>
                </a:lnTo>
                <a:lnTo>
                  <a:pt x="10425930" y="5174456"/>
                </a:lnTo>
                <a:lnTo>
                  <a:pt x="10381632" y="5022056"/>
                </a:lnTo>
                <a:lnTo>
                  <a:pt x="7958396" y="5022056"/>
                </a:lnTo>
                <a:lnTo>
                  <a:pt x="7635599" y="4831556"/>
                </a:lnTo>
                <a:close/>
              </a:path>
              <a:path w="13852525" h="11308715">
                <a:moveTo>
                  <a:pt x="5880899" y="4704556"/>
                </a:moveTo>
                <a:lnTo>
                  <a:pt x="6089699" y="5047456"/>
                </a:lnTo>
                <a:lnTo>
                  <a:pt x="6911307" y="5098256"/>
                </a:lnTo>
                <a:lnTo>
                  <a:pt x="6702487" y="4742656"/>
                </a:lnTo>
                <a:lnTo>
                  <a:pt x="5880899" y="4704556"/>
                </a:lnTo>
                <a:close/>
              </a:path>
              <a:path w="13852525" h="11308715">
                <a:moveTo>
                  <a:pt x="5506209" y="4679156"/>
                </a:moveTo>
                <a:lnTo>
                  <a:pt x="4598540" y="4818856"/>
                </a:lnTo>
                <a:lnTo>
                  <a:pt x="4847496" y="5060156"/>
                </a:lnTo>
                <a:lnTo>
                  <a:pt x="5755175" y="4920456"/>
                </a:lnTo>
                <a:lnTo>
                  <a:pt x="5506209" y="4679156"/>
                </a:lnTo>
                <a:close/>
              </a:path>
              <a:path w="13852525" h="11308715">
                <a:moveTo>
                  <a:pt x="7623663" y="4145756"/>
                </a:moveTo>
                <a:lnTo>
                  <a:pt x="7625328" y="4539456"/>
                </a:lnTo>
                <a:lnTo>
                  <a:pt x="8015075" y="4806156"/>
                </a:lnTo>
                <a:lnTo>
                  <a:pt x="7958396" y="5022056"/>
                </a:lnTo>
                <a:lnTo>
                  <a:pt x="10381632" y="5022056"/>
                </a:lnTo>
                <a:lnTo>
                  <a:pt x="10267195" y="4628356"/>
                </a:lnTo>
                <a:lnTo>
                  <a:pt x="9859992" y="4628356"/>
                </a:lnTo>
                <a:lnTo>
                  <a:pt x="9760072" y="4463256"/>
                </a:lnTo>
                <a:lnTo>
                  <a:pt x="8084937" y="4463256"/>
                </a:lnTo>
                <a:lnTo>
                  <a:pt x="7623663" y="4145756"/>
                </a:lnTo>
                <a:close/>
              </a:path>
              <a:path w="13852525" h="11308715">
                <a:moveTo>
                  <a:pt x="6733763" y="4310856"/>
                </a:moveTo>
                <a:lnTo>
                  <a:pt x="6839582" y="4691856"/>
                </a:lnTo>
                <a:lnTo>
                  <a:pt x="7590302" y="4945856"/>
                </a:lnTo>
                <a:lnTo>
                  <a:pt x="7484484" y="4564856"/>
                </a:lnTo>
                <a:lnTo>
                  <a:pt x="6733763" y="4310856"/>
                </a:lnTo>
                <a:close/>
              </a:path>
              <a:path w="13852525" h="11308715">
                <a:moveTo>
                  <a:pt x="13851902" y="3078956"/>
                </a:moveTo>
                <a:lnTo>
                  <a:pt x="13451318" y="3332956"/>
                </a:lnTo>
                <a:lnTo>
                  <a:pt x="13229900" y="4844256"/>
                </a:lnTo>
                <a:lnTo>
                  <a:pt x="13729634" y="4526756"/>
                </a:lnTo>
                <a:lnTo>
                  <a:pt x="13851902" y="3688556"/>
                </a:lnTo>
                <a:lnTo>
                  <a:pt x="13851902" y="3078956"/>
                </a:lnTo>
                <a:close/>
              </a:path>
              <a:path w="13852525" h="11308715">
                <a:moveTo>
                  <a:pt x="2990128" y="4387056"/>
                </a:moveTo>
                <a:lnTo>
                  <a:pt x="1882560" y="4742656"/>
                </a:lnTo>
                <a:lnTo>
                  <a:pt x="1989928" y="4793456"/>
                </a:lnTo>
                <a:lnTo>
                  <a:pt x="3097518" y="4437856"/>
                </a:lnTo>
                <a:lnTo>
                  <a:pt x="2990128" y="4387056"/>
                </a:lnTo>
                <a:close/>
              </a:path>
              <a:path w="13852525" h="11308715">
                <a:moveTo>
                  <a:pt x="11862822" y="4348956"/>
                </a:moveTo>
                <a:lnTo>
                  <a:pt x="11327529" y="4679156"/>
                </a:lnTo>
                <a:lnTo>
                  <a:pt x="11848798" y="4679156"/>
                </a:lnTo>
                <a:lnTo>
                  <a:pt x="11862822" y="4348956"/>
                </a:lnTo>
                <a:close/>
              </a:path>
              <a:path w="13852525" h="11308715">
                <a:moveTo>
                  <a:pt x="10419085" y="3472656"/>
                </a:moveTo>
                <a:lnTo>
                  <a:pt x="9559876" y="3472656"/>
                </a:lnTo>
                <a:lnTo>
                  <a:pt x="10057473" y="4412456"/>
                </a:lnTo>
                <a:lnTo>
                  <a:pt x="9859992" y="4628356"/>
                </a:lnTo>
                <a:lnTo>
                  <a:pt x="10267195" y="4628356"/>
                </a:lnTo>
                <a:lnTo>
                  <a:pt x="10226589" y="4488656"/>
                </a:lnTo>
                <a:lnTo>
                  <a:pt x="10455922" y="4082256"/>
                </a:lnTo>
                <a:lnTo>
                  <a:pt x="11205803" y="4082256"/>
                </a:lnTo>
                <a:lnTo>
                  <a:pt x="11149342" y="3828256"/>
                </a:lnTo>
                <a:lnTo>
                  <a:pt x="10594494" y="3828256"/>
                </a:lnTo>
                <a:lnTo>
                  <a:pt x="10600441" y="3815556"/>
                </a:lnTo>
                <a:lnTo>
                  <a:pt x="10419085" y="3472656"/>
                </a:lnTo>
                <a:close/>
              </a:path>
              <a:path w="13852525" h="11308715">
                <a:moveTo>
                  <a:pt x="5046076" y="4209256"/>
                </a:moveTo>
                <a:lnTo>
                  <a:pt x="4069174" y="4323556"/>
                </a:lnTo>
                <a:lnTo>
                  <a:pt x="4263849" y="4501356"/>
                </a:lnTo>
                <a:lnTo>
                  <a:pt x="5240793" y="4399756"/>
                </a:lnTo>
                <a:lnTo>
                  <a:pt x="5046076" y="4209256"/>
                </a:lnTo>
                <a:close/>
              </a:path>
              <a:path w="13852525" h="11308715">
                <a:moveTo>
                  <a:pt x="5512868" y="4094956"/>
                </a:moveTo>
                <a:lnTo>
                  <a:pt x="5684591" y="4387056"/>
                </a:lnTo>
                <a:lnTo>
                  <a:pt x="6562805" y="4475956"/>
                </a:lnTo>
                <a:lnTo>
                  <a:pt x="6391082" y="4196556"/>
                </a:lnTo>
                <a:lnTo>
                  <a:pt x="5512868" y="4094956"/>
                </a:lnTo>
                <a:close/>
              </a:path>
              <a:path w="13852525" h="11308715">
                <a:moveTo>
                  <a:pt x="7611736" y="3472656"/>
                </a:moveTo>
                <a:lnTo>
                  <a:pt x="7613820" y="3790156"/>
                </a:lnTo>
                <a:lnTo>
                  <a:pt x="8154243" y="4209256"/>
                </a:lnTo>
                <a:lnTo>
                  <a:pt x="8084937" y="4463256"/>
                </a:lnTo>
                <a:lnTo>
                  <a:pt x="9760072" y="4463256"/>
                </a:lnTo>
                <a:lnTo>
                  <a:pt x="9583289" y="4171156"/>
                </a:lnTo>
                <a:lnTo>
                  <a:pt x="9105377" y="4171156"/>
                </a:lnTo>
                <a:lnTo>
                  <a:pt x="8844315" y="3929856"/>
                </a:lnTo>
                <a:lnTo>
                  <a:pt x="8225341" y="3929856"/>
                </a:lnTo>
                <a:lnTo>
                  <a:pt x="7611736" y="3472656"/>
                </a:lnTo>
                <a:close/>
              </a:path>
              <a:path w="13852525" h="11308715">
                <a:moveTo>
                  <a:pt x="2404879" y="4056856"/>
                </a:moveTo>
                <a:lnTo>
                  <a:pt x="1219606" y="4387056"/>
                </a:lnTo>
                <a:lnTo>
                  <a:pt x="1258380" y="4412456"/>
                </a:lnTo>
                <a:lnTo>
                  <a:pt x="2443632" y="4069556"/>
                </a:lnTo>
                <a:lnTo>
                  <a:pt x="2404879" y="4056856"/>
                </a:lnTo>
                <a:close/>
              </a:path>
              <a:path w="13852525" h="11308715">
                <a:moveTo>
                  <a:pt x="11917783" y="2418556"/>
                </a:moveTo>
                <a:lnTo>
                  <a:pt x="11404218" y="2964656"/>
                </a:lnTo>
                <a:lnTo>
                  <a:pt x="11638347" y="4387056"/>
                </a:lnTo>
                <a:lnTo>
                  <a:pt x="12151912" y="3853656"/>
                </a:lnTo>
                <a:lnTo>
                  <a:pt x="11917783" y="2418556"/>
                </a:lnTo>
                <a:close/>
              </a:path>
              <a:path w="13852525" h="11308715">
                <a:moveTo>
                  <a:pt x="6542429" y="3637756"/>
                </a:moveTo>
                <a:lnTo>
                  <a:pt x="6629840" y="3955256"/>
                </a:lnTo>
                <a:lnTo>
                  <a:pt x="7421512" y="4272756"/>
                </a:lnTo>
                <a:lnTo>
                  <a:pt x="7334111" y="3955256"/>
                </a:lnTo>
                <a:lnTo>
                  <a:pt x="6542429" y="3637756"/>
                </a:lnTo>
                <a:close/>
              </a:path>
              <a:path w="13852525" h="11308715">
                <a:moveTo>
                  <a:pt x="8675913" y="2151856"/>
                </a:moveTo>
                <a:lnTo>
                  <a:pt x="8439135" y="3053556"/>
                </a:lnTo>
                <a:lnTo>
                  <a:pt x="9249467" y="3917156"/>
                </a:lnTo>
                <a:lnTo>
                  <a:pt x="9105377" y="4171156"/>
                </a:lnTo>
                <a:lnTo>
                  <a:pt x="9583289" y="4171156"/>
                </a:lnTo>
                <a:lnTo>
                  <a:pt x="9437251" y="3929856"/>
                </a:lnTo>
                <a:lnTo>
                  <a:pt x="9559876" y="3472656"/>
                </a:lnTo>
                <a:lnTo>
                  <a:pt x="10419085" y="3472656"/>
                </a:lnTo>
                <a:lnTo>
                  <a:pt x="10271313" y="3193256"/>
                </a:lnTo>
                <a:lnTo>
                  <a:pt x="9633989" y="3193256"/>
                </a:lnTo>
                <a:lnTo>
                  <a:pt x="9637151" y="3180556"/>
                </a:lnTo>
                <a:lnTo>
                  <a:pt x="8675913" y="2151856"/>
                </a:lnTo>
                <a:close/>
              </a:path>
              <a:path w="13852525" h="11308715">
                <a:moveTo>
                  <a:pt x="4585933" y="3739356"/>
                </a:moveTo>
                <a:lnTo>
                  <a:pt x="3539797" y="3828256"/>
                </a:lnTo>
                <a:lnTo>
                  <a:pt x="3680254" y="3955256"/>
                </a:lnTo>
                <a:lnTo>
                  <a:pt x="4726390" y="3879056"/>
                </a:lnTo>
                <a:lnTo>
                  <a:pt x="4585933" y="3739356"/>
                </a:lnTo>
                <a:close/>
              </a:path>
              <a:path w="13852525" h="11308715">
                <a:moveTo>
                  <a:pt x="8349672" y="3472656"/>
                </a:moveTo>
                <a:lnTo>
                  <a:pt x="8225341" y="3929856"/>
                </a:lnTo>
                <a:lnTo>
                  <a:pt x="8844315" y="3929856"/>
                </a:lnTo>
                <a:lnTo>
                  <a:pt x="8349672" y="3472656"/>
                </a:lnTo>
                <a:close/>
              </a:path>
              <a:path w="13852525" h="11308715">
                <a:moveTo>
                  <a:pt x="5144827" y="3485356"/>
                </a:moveTo>
                <a:lnTo>
                  <a:pt x="5279462" y="3713956"/>
                </a:lnTo>
                <a:lnTo>
                  <a:pt x="6214302" y="3853656"/>
                </a:lnTo>
                <a:lnTo>
                  <a:pt x="6079668" y="3637756"/>
                </a:lnTo>
                <a:lnTo>
                  <a:pt x="5144827" y="3485356"/>
                </a:lnTo>
                <a:close/>
              </a:path>
              <a:path w="13852525" h="11308715">
                <a:moveTo>
                  <a:pt x="11044888" y="3358356"/>
                </a:moveTo>
                <a:lnTo>
                  <a:pt x="10594494" y="3828256"/>
                </a:lnTo>
                <a:lnTo>
                  <a:pt x="11149342" y="3828256"/>
                </a:lnTo>
                <a:lnTo>
                  <a:pt x="11044888" y="3358356"/>
                </a:lnTo>
                <a:close/>
              </a:path>
              <a:path w="13852525" h="11308715">
                <a:moveTo>
                  <a:pt x="7599810" y="2786856"/>
                </a:moveTo>
                <a:lnTo>
                  <a:pt x="7602313" y="3040856"/>
                </a:lnTo>
                <a:lnTo>
                  <a:pt x="8282857" y="3612356"/>
                </a:lnTo>
                <a:lnTo>
                  <a:pt x="8280355" y="3358356"/>
                </a:lnTo>
                <a:lnTo>
                  <a:pt x="7599810" y="2786856"/>
                </a:lnTo>
                <a:close/>
              </a:path>
              <a:path w="13852525" h="11308715">
                <a:moveTo>
                  <a:pt x="6351115" y="2977356"/>
                </a:moveTo>
                <a:lnTo>
                  <a:pt x="6420118" y="3218656"/>
                </a:lnTo>
                <a:lnTo>
                  <a:pt x="7252732" y="3599656"/>
                </a:lnTo>
                <a:lnTo>
                  <a:pt x="7183739" y="3345656"/>
                </a:lnTo>
                <a:lnTo>
                  <a:pt x="6351115" y="2977356"/>
                </a:lnTo>
                <a:close/>
              </a:path>
              <a:path w="13852525" h="11308715">
                <a:moveTo>
                  <a:pt x="12790678" y="1491456"/>
                </a:moveTo>
                <a:lnTo>
                  <a:pt x="12370890" y="1923256"/>
                </a:lnTo>
                <a:lnTo>
                  <a:pt x="12548382" y="3472656"/>
                </a:lnTo>
                <a:lnTo>
                  <a:pt x="12968181" y="3040856"/>
                </a:lnTo>
                <a:lnTo>
                  <a:pt x="12790678" y="1491456"/>
                </a:lnTo>
                <a:close/>
              </a:path>
              <a:path w="13852525" h="11308715">
                <a:moveTo>
                  <a:pt x="10591646" y="1453356"/>
                </a:moveTo>
                <a:lnTo>
                  <a:pt x="10217657" y="2113756"/>
                </a:lnTo>
                <a:lnTo>
                  <a:pt x="10830727" y="3459956"/>
                </a:lnTo>
                <a:lnTo>
                  <a:pt x="11204716" y="2799556"/>
                </a:lnTo>
                <a:lnTo>
                  <a:pt x="10591646" y="1453356"/>
                </a:lnTo>
                <a:close/>
              </a:path>
              <a:path w="13852525" h="11308715">
                <a:moveTo>
                  <a:pt x="4125801" y="3282156"/>
                </a:moveTo>
                <a:lnTo>
                  <a:pt x="3010421" y="3332956"/>
                </a:lnTo>
                <a:lnTo>
                  <a:pt x="3096628" y="3409156"/>
                </a:lnTo>
                <a:lnTo>
                  <a:pt x="4212018" y="3358356"/>
                </a:lnTo>
                <a:lnTo>
                  <a:pt x="4125801" y="3282156"/>
                </a:lnTo>
                <a:close/>
              </a:path>
              <a:path w="13852525" h="11308715">
                <a:moveTo>
                  <a:pt x="4776796" y="2888456"/>
                </a:moveTo>
                <a:lnTo>
                  <a:pt x="4874343" y="3040856"/>
                </a:lnTo>
                <a:lnTo>
                  <a:pt x="5865810" y="3231356"/>
                </a:lnTo>
                <a:lnTo>
                  <a:pt x="5768264" y="3078956"/>
                </a:lnTo>
                <a:lnTo>
                  <a:pt x="4776796" y="2888456"/>
                </a:lnTo>
                <a:close/>
              </a:path>
              <a:path w="13852525" h="11308715">
                <a:moveTo>
                  <a:pt x="9962335" y="2609056"/>
                </a:moveTo>
                <a:lnTo>
                  <a:pt x="9633989" y="3193256"/>
                </a:lnTo>
                <a:lnTo>
                  <a:pt x="10271313" y="3193256"/>
                </a:lnTo>
                <a:lnTo>
                  <a:pt x="9962335" y="2609056"/>
                </a:lnTo>
                <a:close/>
              </a:path>
              <a:path w="13852525" h="11308715">
                <a:moveTo>
                  <a:pt x="7587884" y="2113756"/>
                </a:moveTo>
                <a:lnTo>
                  <a:pt x="7590805" y="2291556"/>
                </a:lnTo>
                <a:lnTo>
                  <a:pt x="8294784" y="2926556"/>
                </a:lnTo>
                <a:lnTo>
                  <a:pt x="8291862" y="2736056"/>
                </a:lnTo>
                <a:lnTo>
                  <a:pt x="7587884" y="2113756"/>
                </a:lnTo>
                <a:close/>
              </a:path>
              <a:path w="13852525" h="11308715">
                <a:moveTo>
                  <a:pt x="6159801" y="2304256"/>
                </a:moveTo>
                <a:lnTo>
                  <a:pt x="6210376" y="2482056"/>
                </a:lnTo>
                <a:lnTo>
                  <a:pt x="7083951" y="2913856"/>
                </a:lnTo>
                <a:lnTo>
                  <a:pt x="7033366" y="2736056"/>
                </a:lnTo>
                <a:lnTo>
                  <a:pt x="6159801" y="2304256"/>
                </a:lnTo>
                <a:close/>
              </a:path>
              <a:path w="13852525" h="11308715">
                <a:moveTo>
                  <a:pt x="3665658" y="2812256"/>
                </a:moveTo>
                <a:lnTo>
                  <a:pt x="2481055" y="2837656"/>
                </a:lnTo>
                <a:lnTo>
                  <a:pt x="2512981" y="2863056"/>
                </a:lnTo>
                <a:lnTo>
                  <a:pt x="3697615" y="2837656"/>
                </a:lnTo>
                <a:lnTo>
                  <a:pt x="3665658" y="2812256"/>
                </a:lnTo>
                <a:close/>
              </a:path>
              <a:path w="13852525" h="11308715">
                <a:moveTo>
                  <a:pt x="9002134" y="843756"/>
                </a:moveTo>
                <a:lnTo>
                  <a:pt x="8802779" y="1605756"/>
                </a:lnTo>
                <a:lnTo>
                  <a:pt x="9774309" y="2761456"/>
                </a:lnTo>
                <a:lnTo>
                  <a:pt x="9973675" y="2012156"/>
                </a:lnTo>
                <a:lnTo>
                  <a:pt x="9002134" y="843756"/>
                </a:lnTo>
                <a:close/>
              </a:path>
              <a:path w="13852525" h="11308715">
                <a:moveTo>
                  <a:pt x="4408755" y="2278856"/>
                </a:moveTo>
                <a:lnTo>
                  <a:pt x="4469235" y="2380456"/>
                </a:lnTo>
                <a:lnTo>
                  <a:pt x="5517318" y="2609056"/>
                </a:lnTo>
                <a:lnTo>
                  <a:pt x="5456849" y="2520156"/>
                </a:lnTo>
                <a:lnTo>
                  <a:pt x="4408755" y="2278856"/>
                </a:lnTo>
                <a:close/>
              </a:path>
              <a:path w="13852525" h="11308715">
                <a:moveTo>
                  <a:pt x="11220946" y="284956"/>
                </a:moveTo>
                <a:lnTo>
                  <a:pt x="10915740" y="843756"/>
                </a:lnTo>
                <a:lnTo>
                  <a:pt x="11503785" y="2316956"/>
                </a:lnTo>
                <a:lnTo>
                  <a:pt x="11808991" y="1770856"/>
                </a:lnTo>
                <a:lnTo>
                  <a:pt x="11220946" y="284956"/>
                </a:lnTo>
                <a:close/>
              </a:path>
              <a:path w="13852525" h="11308715">
                <a:moveTo>
                  <a:pt x="5968477" y="1643856"/>
                </a:moveTo>
                <a:lnTo>
                  <a:pt x="6000644" y="1745456"/>
                </a:lnTo>
                <a:lnTo>
                  <a:pt x="6915171" y="2240756"/>
                </a:lnTo>
                <a:lnTo>
                  <a:pt x="6883015" y="2126456"/>
                </a:lnTo>
                <a:lnTo>
                  <a:pt x="5968477" y="1643856"/>
                </a:lnTo>
                <a:close/>
              </a:path>
              <a:path w="13852525" h="11308715">
                <a:moveTo>
                  <a:pt x="7575968" y="1427956"/>
                </a:moveTo>
                <a:lnTo>
                  <a:pt x="7579298" y="1542256"/>
                </a:lnTo>
                <a:lnTo>
                  <a:pt x="8306699" y="2240756"/>
                </a:lnTo>
                <a:lnTo>
                  <a:pt x="8303370" y="2126456"/>
                </a:lnTo>
                <a:lnTo>
                  <a:pt x="7575968" y="1427956"/>
                </a:lnTo>
                <a:close/>
              </a:path>
              <a:path w="13852525" h="11308715">
                <a:moveTo>
                  <a:pt x="4040735" y="1669256"/>
                </a:moveTo>
                <a:lnTo>
                  <a:pt x="4064096" y="1707356"/>
                </a:lnTo>
                <a:lnTo>
                  <a:pt x="5168826" y="1986756"/>
                </a:lnTo>
                <a:lnTo>
                  <a:pt x="5145445" y="1961356"/>
                </a:lnTo>
                <a:lnTo>
                  <a:pt x="4040735" y="1669256"/>
                </a:lnTo>
                <a:close/>
              </a:path>
              <a:path w="13852525" h="11308715">
                <a:moveTo>
                  <a:pt x="5777164" y="970756"/>
                </a:moveTo>
                <a:lnTo>
                  <a:pt x="5790923" y="1008856"/>
                </a:lnTo>
                <a:lnTo>
                  <a:pt x="6746391" y="1554956"/>
                </a:lnTo>
                <a:lnTo>
                  <a:pt x="6732643" y="1529556"/>
                </a:lnTo>
                <a:lnTo>
                  <a:pt x="5777164" y="970756"/>
                </a:lnTo>
                <a:close/>
              </a:path>
              <a:path w="13852525" h="11308715">
                <a:moveTo>
                  <a:pt x="7564041" y="754856"/>
                </a:moveTo>
                <a:lnTo>
                  <a:pt x="7567790" y="792956"/>
                </a:lnTo>
                <a:lnTo>
                  <a:pt x="8318636" y="1554956"/>
                </a:lnTo>
                <a:lnTo>
                  <a:pt x="8314888" y="1516856"/>
                </a:lnTo>
                <a:lnTo>
                  <a:pt x="7564041" y="754856"/>
                </a:lnTo>
                <a:close/>
              </a:path>
              <a:path w="13852525" h="11308715">
                <a:moveTo>
                  <a:pt x="9684684" y="5556"/>
                </a:moveTo>
                <a:lnTo>
                  <a:pt x="9205378" y="5556"/>
                </a:lnTo>
                <a:lnTo>
                  <a:pt x="9166401" y="157956"/>
                </a:lnTo>
                <a:lnTo>
                  <a:pt x="10148214" y="1453356"/>
                </a:lnTo>
                <a:lnTo>
                  <a:pt x="10310167" y="831056"/>
                </a:lnTo>
                <a:lnTo>
                  <a:pt x="9684684" y="5556"/>
                </a:lnTo>
                <a:close/>
              </a:path>
              <a:path w="13852525" h="11308715">
                <a:moveTo>
                  <a:pt x="12155392" y="5556"/>
                </a:moveTo>
                <a:lnTo>
                  <a:pt x="11769899" y="5556"/>
                </a:lnTo>
                <a:lnTo>
                  <a:pt x="12176843" y="1173956"/>
                </a:lnTo>
                <a:lnTo>
                  <a:pt x="12413266" y="742156"/>
                </a:lnTo>
                <a:lnTo>
                  <a:pt x="12155392" y="5556"/>
                </a:lnTo>
                <a:close/>
              </a:path>
              <a:path w="13852525" h="11308715">
                <a:moveTo>
                  <a:pt x="10558529" y="5556"/>
                </a:moveTo>
                <a:lnTo>
                  <a:pt x="10424416" y="5556"/>
                </a:lnTo>
                <a:lnTo>
                  <a:pt x="10522108" y="145256"/>
                </a:lnTo>
                <a:lnTo>
                  <a:pt x="10558529" y="5556"/>
                </a:lnTo>
                <a:close/>
              </a:path>
            </a:pathLst>
          </a:custGeom>
          <a:solidFill>
            <a:srgbClr val="1A0F5C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D0999-C447-FB95-885F-11AEB8E057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50103C-1BE3-E16B-2B3D-51AC90397095}"/>
              </a:ext>
            </a:extLst>
          </p:cNvPr>
          <p:cNvSpPr txBox="1"/>
          <p:nvPr userDrawn="1"/>
        </p:nvSpPr>
        <p:spPr>
          <a:xfrm>
            <a:off x="383907" y="6267664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B1D8C71-C46B-43FB-8718-0BC985FAD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3908" y="4082988"/>
            <a:ext cx="351987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067A97D6-6B85-4078-9232-2F691AE65611}" type="datetime3">
              <a:rPr lang="en-US" smtClean="0"/>
              <a:t>10 March 2025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A5B36F-71E3-FB8F-6389-7BDEC8BC337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411629" y="5893696"/>
            <a:ext cx="2396464" cy="54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045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 - 1"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156A2-AAC0-9B45-FB5E-AE7B93E72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E2EDF93-AD54-4B15-96CC-7D9EFE4A99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en-GB"/>
              <a:t>Optional sub-head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886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 - 2"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0C8AC-A727-D801-86D0-1A331FCE8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4A0AE534-194E-4CA1-802B-273FE7F77F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en-GB"/>
              <a:t>Optional sub-head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4615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 - 3"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35536-6F0A-E1DD-ABEF-419B2B3F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81BB100-EC1A-4A8C-8920-AE8CB0CCA5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en-GB"/>
              <a:t>Optional sub-head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7601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 - 4"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FC53-E775-BE26-8CEA-9917C525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41E7D028-82C4-423F-BC42-3DB3483E23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en-GB"/>
              <a:t>Optional sub-head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1099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9A1030D-22C8-5F68-9B50-298D99C4F0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175" y="1170535"/>
            <a:ext cx="7301457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/>
              <a:t>Optional sub-head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4A55360-4235-A19B-584F-72D1D033C78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175" y="1740535"/>
            <a:ext cx="5403308" cy="369332"/>
          </a:xfrm>
        </p:spPr>
        <p:txBody>
          <a:bodyPr anchor="ctr">
            <a:no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GB"/>
              <a:t>Subject Header</a:t>
            </a:r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AFBE375-306E-55C3-C9A5-5A771D29D6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4175" y="2164087"/>
            <a:ext cx="5403308" cy="1645913"/>
          </a:xfrm>
        </p:spPr>
        <p:txBody>
          <a:bodyPr anchor="t">
            <a:noAutofit/>
          </a:bodyPr>
          <a:lstStyle>
            <a:lvl1pPr marL="0" indent="0">
              <a:buNone/>
              <a:defRPr sz="1400" b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GB"/>
              <a:t>Copy</a:t>
            </a:r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4DB6396-FF36-173F-4120-40BE3E5249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4175" y="4085081"/>
            <a:ext cx="5403308" cy="369332"/>
          </a:xfrm>
        </p:spPr>
        <p:txBody>
          <a:bodyPr anchor="ctr">
            <a:no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GB"/>
              <a:t>Subject Header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DEF3A942-1C22-F263-9D6F-5D98F82464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4175" y="4508633"/>
            <a:ext cx="5403308" cy="1645913"/>
          </a:xfrm>
        </p:spPr>
        <p:txBody>
          <a:bodyPr anchor="t">
            <a:noAutofit/>
          </a:bodyPr>
          <a:lstStyle>
            <a:lvl1pPr marL="0" indent="0">
              <a:buNone/>
              <a:defRPr sz="1400" b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GB"/>
              <a:t>Copy</a:t>
            </a:r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C0A8F83-7E33-1521-974A-F980172DB5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0600" y="0"/>
            <a:ext cx="6118800" cy="6858000"/>
          </a:xfrm>
          <a:custGeom>
            <a:avLst/>
            <a:gdLst>
              <a:gd name="connsiteX0" fmla="*/ 3049853 w 6118800"/>
              <a:gd name="connsiteY0" fmla="*/ 0 h 6858000"/>
              <a:gd name="connsiteX1" fmla="*/ 6118800 w 6118800"/>
              <a:gd name="connsiteY1" fmla="*/ 0 h 6858000"/>
              <a:gd name="connsiteX2" fmla="*/ 6118800 w 6118800"/>
              <a:gd name="connsiteY2" fmla="*/ 6858000 h 6858000"/>
              <a:gd name="connsiteX3" fmla="*/ 0 w 61188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8800" h="6858000">
                <a:moveTo>
                  <a:pt x="3049853" y="0"/>
                </a:moveTo>
                <a:lnTo>
                  <a:pt x="6118800" y="0"/>
                </a:lnTo>
                <a:lnTo>
                  <a:pt x="61188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5A3DA-FBE7-CD5B-5B77-C5C261C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35795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 slide -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4BD34-3180-D411-4A2B-6BA518A170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/>
              <a:t>Optional sub-head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1B42F-3040-A0A7-E1E6-5FD802E2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8895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ur slide -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435F4B-8E8A-47A0-944B-5D9538AF4E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Optional sub-head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48206-BC0C-47BD-8FE1-900014F50460}"/>
              </a:ext>
            </a:extLst>
          </p:cNvPr>
          <p:cNvSpPr txBox="1"/>
          <p:nvPr userDrawn="1"/>
        </p:nvSpPr>
        <p:spPr>
          <a:xfrm>
            <a:off x="1610591" y="6356872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Circulation</a:t>
            </a:r>
            <a:r>
              <a:rPr lang="en-GB" sz="800" spc="1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spc="5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</a:t>
            </a:r>
            <a:r>
              <a:rPr lang="en-GB" sz="800" spc="12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GB" sz="800" spc="1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spc="5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712C01A-ACE0-4CE0-8754-8A6F869B3F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8" y="6321119"/>
            <a:ext cx="739897" cy="245411"/>
          </a:xfrm>
          <a:prstGeom prst="rect">
            <a:avLst/>
          </a:prstGeom>
        </p:spPr>
      </p:pic>
      <p:sp>
        <p:nvSpPr>
          <p:cNvPr id="9" name="bg object 18">
            <a:extLst>
              <a:ext uri="{FF2B5EF4-FFF2-40B4-BE49-F238E27FC236}">
                <a16:creationId xmlns:a16="http://schemas.microsoft.com/office/drawing/2014/main" id="{B8FE5730-15CF-45F0-AB3C-EC8D491D8C11}"/>
              </a:ext>
            </a:extLst>
          </p:cNvPr>
          <p:cNvSpPr/>
          <p:nvPr userDrawn="1"/>
        </p:nvSpPr>
        <p:spPr>
          <a:xfrm>
            <a:off x="11307847" y="6356872"/>
            <a:ext cx="884153" cy="209659"/>
          </a:xfrm>
          <a:custGeom>
            <a:avLst/>
            <a:gdLst/>
            <a:ahLst/>
            <a:cxnLst/>
            <a:rect l="l" t="t" r="r" b="b"/>
            <a:pathLst>
              <a:path w="1566544" h="371475">
                <a:moveTo>
                  <a:pt x="214210" y="0"/>
                </a:moveTo>
                <a:lnTo>
                  <a:pt x="165100" y="0"/>
                </a:lnTo>
                <a:lnTo>
                  <a:pt x="0" y="370878"/>
                </a:lnTo>
                <a:lnTo>
                  <a:pt x="49110" y="370878"/>
                </a:lnTo>
                <a:lnTo>
                  <a:pt x="214210" y="0"/>
                </a:lnTo>
                <a:close/>
              </a:path>
              <a:path w="1566544" h="371475">
                <a:moveTo>
                  <a:pt x="1566252" y="0"/>
                </a:moveTo>
                <a:lnTo>
                  <a:pt x="254063" y="0"/>
                </a:lnTo>
                <a:lnTo>
                  <a:pt x="88950" y="370878"/>
                </a:lnTo>
                <a:lnTo>
                  <a:pt x="1566252" y="370878"/>
                </a:lnTo>
                <a:lnTo>
                  <a:pt x="1566252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CECE90-0B6C-497D-ADB5-F0A29B2D0031}"/>
              </a:ext>
            </a:extLst>
          </p:cNvPr>
          <p:cNvSpPr txBox="1"/>
          <p:nvPr userDrawn="1"/>
        </p:nvSpPr>
        <p:spPr>
          <a:xfrm>
            <a:off x="11464173" y="6356872"/>
            <a:ext cx="571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CAB9123-6C5D-6742-A884-75399720DA2F}" type="slidenum">
              <a:rPr lang="en-U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D47C1A-2C59-B90D-9F24-CEE7BA475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1310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ur slide -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D36AB-DAB0-6AAE-8698-A08D0635F1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Optional sub-head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8DF92B-444B-450C-B2F4-A79799B25837}"/>
              </a:ext>
            </a:extLst>
          </p:cNvPr>
          <p:cNvSpPr txBox="1"/>
          <p:nvPr userDrawn="1"/>
        </p:nvSpPr>
        <p:spPr>
          <a:xfrm>
            <a:off x="1610591" y="6356872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Circulation</a:t>
            </a:r>
            <a:r>
              <a:rPr lang="en-GB" sz="800" spc="1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spc="5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</a:t>
            </a:r>
            <a:r>
              <a:rPr lang="en-GB" sz="800" spc="12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GB" sz="800" spc="1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spc="5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772C313-D795-46AE-8166-2389B03542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8" y="6321119"/>
            <a:ext cx="739897" cy="245411"/>
          </a:xfrm>
          <a:prstGeom prst="rect">
            <a:avLst/>
          </a:prstGeom>
        </p:spPr>
      </p:pic>
      <p:sp>
        <p:nvSpPr>
          <p:cNvPr id="9" name="bg object 18">
            <a:extLst>
              <a:ext uri="{FF2B5EF4-FFF2-40B4-BE49-F238E27FC236}">
                <a16:creationId xmlns:a16="http://schemas.microsoft.com/office/drawing/2014/main" id="{040C9277-5BEA-4CEB-83C3-1F9BF1AD2140}"/>
              </a:ext>
            </a:extLst>
          </p:cNvPr>
          <p:cNvSpPr/>
          <p:nvPr userDrawn="1"/>
        </p:nvSpPr>
        <p:spPr>
          <a:xfrm>
            <a:off x="11307847" y="6356872"/>
            <a:ext cx="884153" cy="209659"/>
          </a:xfrm>
          <a:custGeom>
            <a:avLst/>
            <a:gdLst/>
            <a:ahLst/>
            <a:cxnLst/>
            <a:rect l="l" t="t" r="r" b="b"/>
            <a:pathLst>
              <a:path w="1566544" h="371475">
                <a:moveTo>
                  <a:pt x="214210" y="0"/>
                </a:moveTo>
                <a:lnTo>
                  <a:pt x="165100" y="0"/>
                </a:lnTo>
                <a:lnTo>
                  <a:pt x="0" y="370878"/>
                </a:lnTo>
                <a:lnTo>
                  <a:pt x="49110" y="370878"/>
                </a:lnTo>
                <a:lnTo>
                  <a:pt x="214210" y="0"/>
                </a:lnTo>
                <a:close/>
              </a:path>
              <a:path w="1566544" h="371475">
                <a:moveTo>
                  <a:pt x="1566252" y="0"/>
                </a:moveTo>
                <a:lnTo>
                  <a:pt x="254063" y="0"/>
                </a:lnTo>
                <a:lnTo>
                  <a:pt x="88950" y="370878"/>
                </a:lnTo>
                <a:lnTo>
                  <a:pt x="1566252" y="370878"/>
                </a:lnTo>
                <a:lnTo>
                  <a:pt x="1566252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2B5150-995D-45C5-872C-41053A7CCDB2}"/>
              </a:ext>
            </a:extLst>
          </p:cNvPr>
          <p:cNvSpPr txBox="1"/>
          <p:nvPr userDrawn="1"/>
        </p:nvSpPr>
        <p:spPr>
          <a:xfrm>
            <a:off x="11464173" y="6356872"/>
            <a:ext cx="571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CAB9123-6C5D-6742-A884-75399720DA2F}" type="slidenum">
              <a:rPr lang="en-U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EAD1E-EFFC-6957-6E8E-0B38F6BB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96427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A6921CE-6E1E-C202-1B66-BB421D84D6D8}"/>
              </a:ext>
            </a:extLst>
          </p:cNvPr>
          <p:cNvGrpSpPr/>
          <p:nvPr userDrawn="1"/>
        </p:nvGrpSpPr>
        <p:grpSpPr>
          <a:xfrm>
            <a:off x="4664822" y="1853965"/>
            <a:ext cx="7527178" cy="3172826"/>
            <a:chOff x="6843171" y="2880169"/>
            <a:chExt cx="13261527" cy="5589946"/>
          </a:xfrm>
        </p:grpSpPr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FD4D5D13-8FCC-5EAE-58A6-A87C971D22EF}"/>
                </a:ext>
              </a:extLst>
            </p:cNvPr>
            <p:cNvSpPr/>
            <p:nvPr/>
          </p:nvSpPr>
          <p:spPr>
            <a:xfrm>
              <a:off x="11915702" y="5512356"/>
              <a:ext cx="1968500" cy="2938780"/>
            </a:xfrm>
            <a:custGeom>
              <a:avLst/>
              <a:gdLst/>
              <a:ahLst/>
              <a:cxnLst/>
              <a:rect l="l" t="t" r="r" b="b"/>
              <a:pathLst>
                <a:path w="1968500" h="2938779">
                  <a:moveTo>
                    <a:pt x="1968128" y="1983897"/>
                  </a:moveTo>
                  <a:lnTo>
                    <a:pt x="1403213" y="2938350"/>
                  </a:lnTo>
                  <a:lnTo>
                    <a:pt x="0" y="954358"/>
                  </a:lnTo>
                  <a:lnTo>
                    <a:pt x="564872" y="0"/>
                  </a:lnTo>
                  <a:lnTo>
                    <a:pt x="1968128" y="1983897"/>
                  </a:lnTo>
                  <a:close/>
                </a:path>
              </a:pathLst>
            </a:custGeom>
            <a:ln w="18962">
              <a:solidFill>
                <a:srgbClr val="FF61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021EFEF1-7524-14D5-6032-5D75D9F50837}"/>
                </a:ext>
              </a:extLst>
            </p:cNvPr>
            <p:cNvSpPr/>
            <p:nvPr/>
          </p:nvSpPr>
          <p:spPr>
            <a:xfrm>
              <a:off x="15772093" y="3874620"/>
              <a:ext cx="4332605" cy="4595495"/>
            </a:xfrm>
            <a:custGeom>
              <a:avLst/>
              <a:gdLst/>
              <a:ahLst/>
              <a:cxnLst/>
              <a:rect l="l" t="t" r="r" b="b"/>
              <a:pathLst>
                <a:path w="4332605" h="4595495">
                  <a:moveTo>
                    <a:pt x="0" y="2343101"/>
                  </a:moveTo>
                  <a:lnTo>
                    <a:pt x="4332006" y="4595492"/>
                  </a:lnTo>
                </a:path>
                <a:path w="4332605" h="4595495">
                  <a:moveTo>
                    <a:pt x="4332006" y="2197142"/>
                  </a:moveTo>
                  <a:lnTo>
                    <a:pt x="149073" y="0"/>
                  </a:lnTo>
                  <a:lnTo>
                    <a:pt x="0" y="2343101"/>
                  </a:lnTo>
                </a:path>
              </a:pathLst>
            </a:custGeom>
            <a:ln w="18962">
              <a:solidFill>
                <a:srgbClr val="FF61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2734B5CF-10E2-0AFB-EA4E-1673608BFA24}"/>
                </a:ext>
              </a:extLst>
            </p:cNvPr>
            <p:cNvSpPr/>
            <p:nvPr/>
          </p:nvSpPr>
          <p:spPr>
            <a:xfrm>
              <a:off x="6843171" y="2880169"/>
              <a:ext cx="3718560" cy="3296285"/>
            </a:xfrm>
            <a:custGeom>
              <a:avLst/>
              <a:gdLst/>
              <a:ahLst/>
              <a:cxnLst/>
              <a:rect l="l" t="t" r="r" b="b"/>
              <a:pathLst>
                <a:path w="3718559" h="3296285">
                  <a:moveTo>
                    <a:pt x="2086596" y="0"/>
                  </a:moveTo>
                  <a:lnTo>
                    <a:pt x="0" y="2983008"/>
                  </a:lnTo>
                  <a:lnTo>
                    <a:pt x="1631699" y="3296161"/>
                  </a:lnTo>
                  <a:lnTo>
                    <a:pt x="3718200" y="313194"/>
                  </a:lnTo>
                  <a:lnTo>
                    <a:pt x="2086596" y="0"/>
                  </a:lnTo>
                  <a:close/>
                </a:path>
              </a:pathLst>
            </a:custGeom>
            <a:ln w="18962">
              <a:solidFill>
                <a:srgbClr val="FF61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object 12">
            <a:extLst>
              <a:ext uri="{FF2B5EF4-FFF2-40B4-BE49-F238E27FC236}">
                <a16:creationId xmlns:a16="http://schemas.microsoft.com/office/drawing/2014/main" id="{AB432B6B-B4FB-FC09-9CDE-F1D56E511984}"/>
              </a:ext>
            </a:extLst>
          </p:cNvPr>
          <p:cNvSpPr txBox="1">
            <a:spLocks/>
          </p:cNvSpPr>
          <p:nvPr userDrawn="1"/>
        </p:nvSpPr>
        <p:spPr>
          <a:xfrm>
            <a:off x="288132" y="1642095"/>
            <a:ext cx="654025" cy="1538883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9925685" algn="l"/>
              </a:tabLst>
            </a:pPr>
            <a:r>
              <a:rPr lang="en-GB" sz="10000"/>
              <a:t>“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06B65F-581D-D5A9-59B6-C552ABF69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7723" y="2609504"/>
            <a:ext cx="7426326" cy="2598117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</a:lstStyle>
          <a:p>
            <a:pPr lvl="0"/>
            <a:r>
              <a:rPr lang="en-GB"/>
              <a:t>Delivering a streamlined reporting service that gives a direct and transparent view of the quality of our work, and creates value for customers and World Courier.</a:t>
            </a:r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F63E76E-395A-FAA7-5830-77D4E7B5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5"/>
            <a:ext cx="11430000" cy="8145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480C5E3-9738-AF69-964C-586C5CCA25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9646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baseline="0" dirty="0">
                <a:solidFill>
                  <a:schemeClr val="bg1"/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None/>
            </a:pPr>
            <a:r>
              <a:rPr lang="en-GB"/>
              <a:t>Optional sub-head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408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160C7F-3E21-6602-9799-1D43D797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5"/>
            <a:ext cx="11430000" cy="8145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B6BCD8-1A39-0611-98FD-FFF847660C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9646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baseline="0" dirty="0">
                <a:solidFill>
                  <a:schemeClr val="bg1"/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None/>
            </a:pPr>
            <a:r>
              <a:rPr lang="en-GB"/>
              <a:t>Optional sub-head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0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6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643127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AE8EB3F-06DA-9660-72EB-9FC6330A4F34}"/>
              </a:ext>
            </a:extLst>
          </p:cNvPr>
          <p:cNvSpPr/>
          <p:nvPr userDrawn="1"/>
        </p:nvSpPr>
        <p:spPr>
          <a:xfrm>
            <a:off x="3791345" y="1"/>
            <a:ext cx="8400655" cy="6858000"/>
          </a:xfrm>
          <a:custGeom>
            <a:avLst/>
            <a:gdLst/>
            <a:ahLst/>
            <a:cxnLst/>
            <a:rect l="l" t="t" r="r" b="b"/>
            <a:pathLst>
              <a:path w="13852525" h="11308715">
                <a:moveTo>
                  <a:pt x="13663594" y="541274"/>
                </a:moveTo>
                <a:lnTo>
                  <a:pt x="13337552" y="886374"/>
                </a:lnTo>
                <a:lnTo>
                  <a:pt x="13458406" y="2559160"/>
                </a:lnTo>
                <a:lnTo>
                  <a:pt x="13784438" y="2214071"/>
                </a:lnTo>
                <a:lnTo>
                  <a:pt x="13663594" y="541274"/>
                </a:lnTo>
                <a:close/>
              </a:path>
              <a:path w="13852525" h="11308715">
                <a:moveTo>
                  <a:pt x="12862427" y="0"/>
                </a:moveTo>
                <a:lnTo>
                  <a:pt x="12842864" y="0"/>
                </a:lnTo>
                <a:lnTo>
                  <a:pt x="12849922" y="22955"/>
                </a:lnTo>
                <a:lnTo>
                  <a:pt x="12862427" y="0"/>
                </a:lnTo>
                <a:close/>
              </a:path>
              <a:path w="13852525" h="11308715">
                <a:moveTo>
                  <a:pt x="1356744" y="11181556"/>
                </a:moveTo>
                <a:lnTo>
                  <a:pt x="1317802" y="11206956"/>
                </a:lnTo>
                <a:lnTo>
                  <a:pt x="1288384" y="11308556"/>
                </a:lnTo>
                <a:lnTo>
                  <a:pt x="1318869" y="11308556"/>
                </a:lnTo>
                <a:lnTo>
                  <a:pt x="1356744" y="11181556"/>
                </a:lnTo>
                <a:close/>
              </a:path>
              <a:path w="13852525" h="11308715">
                <a:moveTo>
                  <a:pt x="2108543" y="10737056"/>
                </a:moveTo>
                <a:lnTo>
                  <a:pt x="1991771" y="10813256"/>
                </a:lnTo>
                <a:lnTo>
                  <a:pt x="1863059" y="11308556"/>
                </a:lnTo>
                <a:lnTo>
                  <a:pt x="1960085" y="11308556"/>
                </a:lnTo>
                <a:lnTo>
                  <a:pt x="2108543" y="10737056"/>
                </a:lnTo>
                <a:close/>
              </a:path>
              <a:path w="13852525" h="11308715">
                <a:moveTo>
                  <a:pt x="2860321" y="10292556"/>
                </a:moveTo>
                <a:lnTo>
                  <a:pt x="2665698" y="10419556"/>
                </a:lnTo>
                <a:lnTo>
                  <a:pt x="2464479" y="11308556"/>
                </a:lnTo>
                <a:lnTo>
                  <a:pt x="2631287" y="11308556"/>
                </a:lnTo>
                <a:lnTo>
                  <a:pt x="2860321" y="10292556"/>
                </a:lnTo>
                <a:close/>
              </a:path>
              <a:path w="13852525" h="11308715">
                <a:moveTo>
                  <a:pt x="4206856" y="10991056"/>
                </a:moveTo>
                <a:lnTo>
                  <a:pt x="3978528" y="11232356"/>
                </a:lnTo>
                <a:lnTo>
                  <a:pt x="3984302" y="11308556"/>
                </a:lnTo>
                <a:lnTo>
                  <a:pt x="4230674" y="11308556"/>
                </a:lnTo>
                <a:lnTo>
                  <a:pt x="4206856" y="10991056"/>
                </a:lnTo>
                <a:close/>
              </a:path>
              <a:path w="13852525" h="11308715">
                <a:moveTo>
                  <a:pt x="4844187" y="10356056"/>
                </a:moveTo>
                <a:lnTo>
                  <a:pt x="4550207" y="10660856"/>
                </a:lnTo>
                <a:lnTo>
                  <a:pt x="4626194" y="11308556"/>
                </a:lnTo>
                <a:lnTo>
                  <a:pt x="4956321" y="11308556"/>
                </a:lnTo>
                <a:lnTo>
                  <a:pt x="4844187" y="10356056"/>
                </a:lnTo>
                <a:close/>
              </a:path>
              <a:path w="13852525" h="11308715">
                <a:moveTo>
                  <a:pt x="5579023" y="11168856"/>
                </a:moveTo>
                <a:lnTo>
                  <a:pt x="5495758" y="11308556"/>
                </a:lnTo>
                <a:lnTo>
                  <a:pt x="5639011" y="11308556"/>
                </a:lnTo>
                <a:lnTo>
                  <a:pt x="5579023" y="11168856"/>
                </a:lnTo>
                <a:close/>
              </a:path>
              <a:path w="13852525" h="11308715">
                <a:moveTo>
                  <a:pt x="6049721" y="10356056"/>
                </a:moveTo>
                <a:lnTo>
                  <a:pt x="5788221" y="10825956"/>
                </a:lnTo>
                <a:lnTo>
                  <a:pt x="6010322" y="11308556"/>
                </a:lnTo>
                <a:lnTo>
                  <a:pt x="6481959" y="11308556"/>
                </a:lnTo>
                <a:lnTo>
                  <a:pt x="6049721" y="10356056"/>
                </a:lnTo>
                <a:close/>
              </a:path>
              <a:path w="13852525" h="11308715">
                <a:moveTo>
                  <a:pt x="6792159" y="10851356"/>
                </a:moveTo>
                <a:lnTo>
                  <a:pt x="6670546" y="11308556"/>
                </a:lnTo>
                <a:lnTo>
                  <a:pt x="7184035" y="11308556"/>
                </a:lnTo>
                <a:lnTo>
                  <a:pt x="6792159" y="10851356"/>
                </a:lnTo>
                <a:close/>
              </a:path>
              <a:path w="13852525" h="11308715">
                <a:moveTo>
                  <a:pt x="7666782" y="11130756"/>
                </a:moveTo>
                <a:lnTo>
                  <a:pt x="7667177" y="11308556"/>
                </a:lnTo>
                <a:lnTo>
                  <a:pt x="7938091" y="11308556"/>
                </a:lnTo>
                <a:lnTo>
                  <a:pt x="7666782" y="11130756"/>
                </a:lnTo>
                <a:close/>
              </a:path>
              <a:path w="13852525" h="11308715">
                <a:moveTo>
                  <a:pt x="9478281" y="10813256"/>
                </a:moveTo>
                <a:lnTo>
                  <a:pt x="7686195" y="10813256"/>
                </a:lnTo>
                <a:lnTo>
                  <a:pt x="8511158" y="11308556"/>
                </a:lnTo>
                <a:lnTo>
                  <a:pt x="8554593" y="11308556"/>
                </a:lnTo>
                <a:lnTo>
                  <a:pt x="8554315" y="10851356"/>
                </a:lnTo>
                <a:lnTo>
                  <a:pt x="9488564" y="10851356"/>
                </a:lnTo>
                <a:lnTo>
                  <a:pt x="9478281" y="10813256"/>
                </a:lnTo>
                <a:close/>
              </a:path>
              <a:path w="13852525" h="11308715">
                <a:moveTo>
                  <a:pt x="8619486" y="11168856"/>
                </a:moveTo>
                <a:lnTo>
                  <a:pt x="8658631" y="11308556"/>
                </a:lnTo>
                <a:lnTo>
                  <a:pt x="9042097" y="11308556"/>
                </a:lnTo>
                <a:lnTo>
                  <a:pt x="8619486" y="11168856"/>
                </a:lnTo>
                <a:close/>
              </a:path>
              <a:path w="13852525" h="11308715">
                <a:moveTo>
                  <a:pt x="9587425" y="10952956"/>
                </a:moveTo>
                <a:lnTo>
                  <a:pt x="9799117" y="11308556"/>
                </a:lnTo>
                <a:lnTo>
                  <a:pt x="10926641" y="11308556"/>
                </a:lnTo>
                <a:lnTo>
                  <a:pt x="10757923" y="11029156"/>
                </a:lnTo>
                <a:lnTo>
                  <a:pt x="9587425" y="10952956"/>
                </a:lnTo>
                <a:close/>
              </a:path>
              <a:path w="13852525" h="11308715">
                <a:moveTo>
                  <a:pt x="12527880" y="11029156"/>
                </a:moveTo>
                <a:lnTo>
                  <a:pt x="11234160" y="11219656"/>
                </a:lnTo>
                <a:lnTo>
                  <a:pt x="11329752" y="11308556"/>
                </a:lnTo>
                <a:lnTo>
                  <a:pt x="12829487" y="11308556"/>
                </a:lnTo>
                <a:lnTo>
                  <a:pt x="12527880" y="11029156"/>
                </a:lnTo>
                <a:close/>
              </a:path>
              <a:path w="13852525" h="11308715">
                <a:moveTo>
                  <a:pt x="7638137" y="10546556"/>
                </a:moveTo>
                <a:lnTo>
                  <a:pt x="6890020" y="10546556"/>
                </a:lnTo>
                <a:lnTo>
                  <a:pt x="6887821" y="10559256"/>
                </a:lnTo>
                <a:lnTo>
                  <a:pt x="7563947" y="11270456"/>
                </a:lnTo>
                <a:lnTo>
                  <a:pt x="7686195" y="10813256"/>
                </a:lnTo>
                <a:lnTo>
                  <a:pt x="9478281" y="10813256"/>
                </a:lnTo>
                <a:lnTo>
                  <a:pt x="9437147" y="10660856"/>
                </a:lnTo>
                <a:lnTo>
                  <a:pt x="10524376" y="10660856"/>
                </a:lnTo>
                <a:lnTo>
                  <a:pt x="10516980" y="10648156"/>
                </a:lnTo>
                <a:lnTo>
                  <a:pt x="8499343" y="10648156"/>
                </a:lnTo>
                <a:lnTo>
                  <a:pt x="8414694" y="10597356"/>
                </a:lnTo>
                <a:lnTo>
                  <a:pt x="7686069" y="10597356"/>
                </a:lnTo>
                <a:lnTo>
                  <a:pt x="7638137" y="10546556"/>
                </a:lnTo>
                <a:close/>
              </a:path>
              <a:path w="13852525" h="11308715">
                <a:moveTo>
                  <a:pt x="3612099" y="9848056"/>
                </a:moveTo>
                <a:lnTo>
                  <a:pt x="3339678" y="10013156"/>
                </a:lnTo>
                <a:lnTo>
                  <a:pt x="3128616" y="11143456"/>
                </a:lnTo>
                <a:lnTo>
                  <a:pt x="3401069" y="10978356"/>
                </a:lnTo>
                <a:lnTo>
                  <a:pt x="3612099" y="9848056"/>
                </a:lnTo>
                <a:close/>
              </a:path>
              <a:path w="13852525" h="11308715">
                <a:moveTo>
                  <a:pt x="9488564" y="10851356"/>
                </a:moveTo>
                <a:lnTo>
                  <a:pt x="8556681" y="10851356"/>
                </a:lnTo>
                <a:lnTo>
                  <a:pt x="9567405" y="11143456"/>
                </a:lnTo>
                <a:lnTo>
                  <a:pt x="9488564" y="10851356"/>
                </a:lnTo>
                <a:close/>
              </a:path>
              <a:path w="13852525" h="11308715">
                <a:moveTo>
                  <a:pt x="5481518" y="9708356"/>
                </a:moveTo>
                <a:lnTo>
                  <a:pt x="5121885" y="10089356"/>
                </a:lnTo>
                <a:lnTo>
                  <a:pt x="5288310" y="11092656"/>
                </a:lnTo>
                <a:lnTo>
                  <a:pt x="5647953" y="10711656"/>
                </a:lnTo>
                <a:lnTo>
                  <a:pt x="5481518" y="9708356"/>
                </a:lnTo>
                <a:close/>
              </a:path>
              <a:path w="13852525" h="11308715">
                <a:moveTo>
                  <a:pt x="13851902" y="10571956"/>
                </a:moveTo>
                <a:lnTo>
                  <a:pt x="13158437" y="10838656"/>
                </a:lnTo>
                <a:lnTo>
                  <a:pt x="13506593" y="11029156"/>
                </a:lnTo>
                <a:lnTo>
                  <a:pt x="13851902" y="10889456"/>
                </a:lnTo>
                <a:lnTo>
                  <a:pt x="13851902" y="10571956"/>
                </a:lnTo>
                <a:close/>
              </a:path>
              <a:path w="13852525" h="11308715">
                <a:moveTo>
                  <a:pt x="6806761" y="10102056"/>
                </a:moveTo>
                <a:lnTo>
                  <a:pt x="6214962" y="10102056"/>
                </a:lnTo>
                <a:lnTo>
                  <a:pt x="6210816" y="10114756"/>
                </a:lnTo>
                <a:lnTo>
                  <a:pt x="6660446" y="10965656"/>
                </a:lnTo>
                <a:lnTo>
                  <a:pt x="6890020" y="10546556"/>
                </a:lnTo>
                <a:lnTo>
                  <a:pt x="7638137" y="10546556"/>
                </a:lnTo>
                <a:lnTo>
                  <a:pt x="7458393" y="10356056"/>
                </a:lnTo>
                <a:lnTo>
                  <a:pt x="6941610" y="10356056"/>
                </a:lnTo>
                <a:lnTo>
                  <a:pt x="6806761" y="10102056"/>
                </a:lnTo>
                <a:close/>
              </a:path>
              <a:path w="13852525" h="11308715">
                <a:moveTo>
                  <a:pt x="11697937" y="10241756"/>
                </a:moveTo>
                <a:lnTo>
                  <a:pt x="10502769" y="10483056"/>
                </a:lnTo>
                <a:lnTo>
                  <a:pt x="10933949" y="10902156"/>
                </a:lnTo>
                <a:lnTo>
                  <a:pt x="12129107" y="10660856"/>
                </a:lnTo>
                <a:lnTo>
                  <a:pt x="11697937" y="10241756"/>
                </a:lnTo>
                <a:close/>
              </a:path>
              <a:path w="13852525" h="11308715">
                <a:moveTo>
                  <a:pt x="4363898" y="9390856"/>
                </a:moveTo>
                <a:lnTo>
                  <a:pt x="4013595" y="9619456"/>
                </a:lnTo>
                <a:lnTo>
                  <a:pt x="3860447" y="10673556"/>
                </a:lnTo>
                <a:lnTo>
                  <a:pt x="4210719" y="10457656"/>
                </a:lnTo>
                <a:lnTo>
                  <a:pt x="4363898" y="9390856"/>
                </a:lnTo>
                <a:close/>
              </a:path>
              <a:path w="13852525" h="11308715">
                <a:moveTo>
                  <a:pt x="10524376" y="10660856"/>
                </a:moveTo>
                <a:lnTo>
                  <a:pt x="9441827" y="10660856"/>
                </a:lnTo>
                <a:lnTo>
                  <a:pt x="10531773" y="10673556"/>
                </a:lnTo>
                <a:lnTo>
                  <a:pt x="10524376" y="10660856"/>
                </a:lnTo>
                <a:close/>
              </a:path>
              <a:path w="13852525" h="11308715">
                <a:moveTo>
                  <a:pt x="9253203" y="10025856"/>
                </a:moveTo>
                <a:lnTo>
                  <a:pt x="7875927" y="10025856"/>
                </a:lnTo>
                <a:lnTo>
                  <a:pt x="8408372" y="10305256"/>
                </a:lnTo>
                <a:lnTo>
                  <a:pt x="8499343" y="10648156"/>
                </a:lnTo>
                <a:lnTo>
                  <a:pt x="10516980" y="10648156"/>
                </a:lnTo>
                <a:lnTo>
                  <a:pt x="10413427" y="10470356"/>
                </a:lnTo>
                <a:lnTo>
                  <a:pt x="9327893" y="10470356"/>
                </a:lnTo>
                <a:lnTo>
                  <a:pt x="8539708" y="10241756"/>
                </a:lnTo>
                <a:lnTo>
                  <a:pt x="8539834" y="10038556"/>
                </a:lnTo>
                <a:lnTo>
                  <a:pt x="9256753" y="10038556"/>
                </a:lnTo>
                <a:lnTo>
                  <a:pt x="9253203" y="10025856"/>
                </a:lnTo>
                <a:close/>
              </a:path>
              <a:path w="13852525" h="11308715">
                <a:moveTo>
                  <a:pt x="9207049" y="9860756"/>
                </a:moveTo>
                <a:lnTo>
                  <a:pt x="7259580" y="9860756"/>
                </a:lnTo>
                <a:lnTo>
                  <a:pt x="7685860" y="10254456"/>
                </a:lnTo>
                <a:lnTo>
                  <a:pt x="7686069" y="10597356"/>
                </a:lnTo>
                <a:lnTo>
                  <a:pt x="8414694" y="10597356"/>
                </a:lnTo>
                <a:lnTo>
                  <a:pt x="7822149" y="10241756"/>
                </a:lnTo>
                <a:lnTo>
                  <a:pt x="7875927" y="10025856"/>
                </a:lnTo>
                <a:lnTo>
                  <a:pt x="9253203" y="10025856"/>
                </a:lnTo>
                <a:lnTo>
                  <a:pt x="9207049" y="9860756"/>
                </a:lnTo>
                <a:close/>
              </a:path>
              <a:path w="13852525" h="11308715">
                <a:moveTo>
                  <a:pt x="13475066" y="9759156"/>
                </a:moveTo>
                <a:lnTo>
                  <a:pt x="12227920" y="10305256"/>
                </a:lnTo>
                <a:lnTo>
                  <a:pt x="12673708" y="10546556"/>
                </a:lnTo>
                <a:lnTo>
                  <a:pt x="13851902" y="10025856"/>
                </a:lnTo>
                <a:lnTo>
                  <a:pt x="13851902" y="9962356"/>
                </a:lnTo>
                <a:lnTo>
                  <a:pt x="13475066" y="9759156"/>
                </a:lnTo>
                <a:close/>
              </a:path>
              <a:path w="13852525" h="11308715">
                <a:moveTo>
                  <a:pt x="918223" y="9301956"/>
                </a:moveTo>
                <a:lnTo>
                  <a:pt x="874706" y="9314656"/>
                </a:lnTo>
                <a:lnTo>
                  <a:pt x="182915" y="10495756"/>
                </a:lnTo>
                <a:lnTo>
                  <a:pt x="226443" y="10470356"/>
                </a:lnTo>
                <a:lnTo>
                  <a:pt x="918223" y="9301956"/>
                </a:lnTo>
                <a:close/>
              </a:path>
              <a:path w="13852525" h="11308715">
                <a:moveTo>
                  <a:pt x="9256753" y="10038556"/>
                </a:moveTo>
                <a:lnTo>
                  <a:pt x="8539834" y="10038556"/>
                </a:lnTo>
                <a:lnTo>
                  <a:pt x="9147072" y="10152856"/>
                </a:lnTo>
                <a:lnTo>
                  <a:pt x="9327893" y="10470356"/>
                </a:lnTo>
                <a:lnTo>
                  <a:pt x="10413427" y="10470356"/>
                </a:lnTo>
                <a:lnTo>
                  <a:pt x="10272891" y="10229056"/>
                </a:lnTo>
                <a:lnTo>
                  <a:pt x="10279707" y="10229056"/>
                </a:lnTo>
                <a:lnTo>
                  <a:pt x="10877850" y="10076656"/>
                </a:lnTo>
                <a:lnTo>
                  <a:pt x="10113807" y="10076656"/>
                </a:lnTo>
                <a:lnTo>
                  <a:pt x="9263854" y="10063956"/>
                </a:lnTo>
                <a:lnTo>
                  <a:pt x="9256753" y="10038556"/>
                </a:lnTo>
                <a:close/>
              </a:path>
              <a:path w="13852525" h="11308715">
                <a:moveTo>
                  <a:pt x="6217188" y="9505156"/>
                </a:moveTo>
                <a:lnTo>
                  <a:pt x="5699250" y="9505156"/>
                </a:lnTo>
                <a:lnTo>
                  <a:pt x="5693554" y="9517856"/>
                </a:lnTo>
                <a:lnTo>
                  <a:pt x="5899569" y="10432256"/>
                </a:lnTo>
                <a:lnTo>
                  <a:pt x="6214962" y="10102056"/>
                </a:lnTo>
                <a:lnTo>
                  <a:pt x="6806761" y="10102056"/>
                </a:lnTo>
                <a:lnTo>
                  <a:pt x="6712367" y="9924256"/>
                </a:lnTo>
                <a:lnTo>
                  <a:pt x="6311860" y="9924256"/>
                </a:lnTo>
                <a:lnTo>
                  <a:pt x="6217188" y="9505156"/>
                </a:lnTo>
                <a:close/>
              </a:path>
              <a:path w="13852525" h="11308715">
                <a:moveTo>
                  <a:pt x="9853036" y="9543256"/>
                </a:moveTo>
                <a:lnTo>
                  <a:pt x="6729292" y="9543256"/>
                </a:lnTo>
                <a:lnTo>
                  <a:pt x="7027000" y="10025856"/>
                </a:lnTo>
                <a:lnTo>
                  <a:pt x="6941610" y="10356056"/>
                </a:lnTo>
                <a:lnTo>
                  <a:pt x="7458393" y="10356056"/>
                </a:lnTo>
                <a:lnTo>
                  <a:pt x="7158818" y="10038556"/>
                </a:lnTo>
                <a:lnTo>
                  <a:pt x="7259580" y="9860756"/>
                </a:lnTo>
                <a:lnTo>
                  <a:pt x="9207049" y="9860756"/>
                </a:lnTo>
                <a:lnTo>
                  <a:pt x="9850537" y="9809956"/>
                </a:lnTo>
                <a:lnTo>
                  <a:pt x="11233329" y="9809956"/>
                </a:lnTo>
                <a:lnTo>
                  <a:pt x="11116350" y="9695656"/>
                </a:lnTo>
                <a:lnTo>
                  <a:pt x="9943571" y="9695656"/>
                </a:lnTo>
                <a:lnTo>
                  <a:pt x="9853036" y="9543256"/>
                </a:lnTo>
                <a:close/>
              </a:path>
              <a:path w="13852525" h="11308715">
                <a:moveTo>
                  <a:pt x="1727580" y="9060656"/>
                </a:moveTo>
                <a:lnTo>
                  <a:pt x="1599951" y="9111456"/>
                </a:lnTo>
                <a:lnTo>
                  <a:pt x="979394" y="10229056"/>
                </a:lnTo>
                <a:lnTo>
                  <a:pt x="1107013" y="10190956"/>
                </a:lnTo>
                <a:lnTo>
                  <a:pt x="1727580" y="9060656"/>
                </a:lnTo>
                <a:close/>
              </a:path>
              <a:path w="13852525" h="11308715">
                <a:moveTo>
                  <a:pt x="5115655" y="8946356"/>
                </a:moveTo>
                <a:lnTo>
                  <a:pt x="4687553" y="9213056"/>
                </a:lnTo>
                <a:lnTo>
                  <a:pt x="4592258" y="10203656"/>
                </a:lnTo>
                <a:lnTo>
                  <a:pt x="5020360" y="9936956"/>
                </a:lnTo>
                <a:lnTo>
                  <a:pt x="5115655" y="8946356"/>
                </a:lnTo>
                <a:close/>
              </a:path>
              <a:path w="13852525" h="11308715">
                <a:moveTo>
                  <a:pt x="11233329" y="9809956"/>
                </a:moveTo>
                <a:lnTo>
                  <a:pt x="9850537" y="9809956"/>
                </a:lnTo>
                <a:lnTo>
                  <a:pt x="10113807" y="10076656"/>
                </a:lnTo>
                <a:lnTo>
                  <a:pt x="10877850" y="10076656"/>
                </a:lnTo>
                <a:lnTo>
                  <a:pt x="11376302" y="9949656"/>
                </a:lnTo>
                <a:lnTo>
                  <a:pt x="11233329" y="9809956"/>
                </a:lnTo>
                <a:close/>
              </a:path>
              <a:path w="13852525" h="11308715">
                <a:moveTo>
                  <a:pt x="12433862" y="9213056"/>
                </a:moveTo>
                <a:lnTo>
                  <a:pt x="11297383" y="9771856"/>
                </a:lnTo>
                <a:lnTo>
                  <a:pt x="11840833" y="10063956"/>
                </a:lnTo>
                <a:lnTo>
                  <a:pt x="12977322" y="9505156"/>
                </a:lnTo>
                <a:lnTo>
                  <a:pt x="12433862" y="9213056"/>
                </a:lnTo>
                <a:close/>
              </a:path>
              <a:path w="13852525" h="11308715">
                <a:moveTo>
                  <a:pt x="2536927" y="8832056"/>
                </a:moveTo>
                <a:lnTo>
                  <a:pt x="2325217" y="8908256"/>
                </a:lnTo>
                <a:lnTo>
                  <a:pt x="1775893" y="9975056"/>
                </a:lnTo>
                <a:lnTo>
                  <a:pt x="1987583" y="9911556"/>
                </a:lnTo>
                <a:lnTo>
                  <a:pt x="2536927" y="8832056"/>
                </a:lnTo>
                <a:close/>
              </a:path>
              <a:path w="13852525" h="11308715">
                <a:moveTo>
                  <a:pt x="10489852" y="9111456"/>
                </a:moveTo>
                <a:lnTo>
                  <a:pt x="6315661" y="9111456"/>
                </a:lnTo>
                <a:lnTo>
                  <a:pt x="6472200" y="9644856"/>
                </a:lnTo>
                <a:lnTo>
                  <a:pt x="6311860" y="9924256"/>
                </a:lnTo>
                <a:lnTo>
                  <a:pt x="6712367" y="9924256"/>
                </a:lnTo>
                <a:lnTo>
                  <a:pt x="6591003" y="9695656"/>
                </a:lnTo>
                <a:lnTo>
                  <a:pt x="6729292" y="9543256"/>
                </a:lnTo>
                <a:lnTo>
                  <a:pt x="9853036" y="9543256"/>
                </a:lnTo>
                <a:lnTo>
                  <a:pt x="9830402" y="9505156"/>
                </a:lnTo>
                <a:lnTo>
                  <a:pt x="10466644" y="9289256"/>
                </a:lnTo>
                <a:lnTo>
                  <a:pt x="11532261" y="9289256"/>
                </a:lnTo>
                <a:lnTo>
                  <a:pt x="11783015" y="9149556"/>
                </a:lnTo>
                <a:lnTo>
                  <a:pt x="10527909" y="9149556"/>
                </a:lnTo>
                <a:lnTo>
                  <a:pt x="10489852" y="9111456"/>
                </a:lnTo>
                <a:close/>
              </a:path>
              <a:path w="13852525" h="11308715">
                <a:moveTo>
                  <a:pt x="5854782" y="8819356"/>
                </a:moveTo>
                <a:lnTo>
                  <a:pt x="5368265" y="8819356"/>
                </a:lnTo>
                <a:lnTo>
                  <a:pt x="5361413" y="8821283"/>
                </a:lnTo>
                <a:lnTo>
                  <a:pt x="5324057" y="9746456"/>
                </a:lnTo>
                <a:lnTo>
                  <a:pt x="5699250" y="9505156"/>
                </a:lnTo>
                <a:lnTo>
                  <a:pt x="6217188" y="9505156"/>
                </a:lnTo>
                <a:lnTo>
                  <a:pt x="6185631" y="9365456"/>
                </a:lnTo>
                <a:lnTo>
                  <a:pt x="5832366" y="9365456"/>
                </a:lnTo>
                <a:lnTo>
                  <a:pt x="5854782" y="8819356"/>
                </a:lnTo>
                <a:close/>
              </a:path>
              <a:path w="13852525" h="11308715">
                <a:moveTo>
                  <a:pt x="3346275" y="8603456"/>
                </a:moveTo>
                <a:lnTo>
                  <a:pt x="3050472" y="8692356"/>
                </a:lnTo>
                <a:lnTo>
                  <a:pt x="2572382" y="9721056"/>
                </a:lnTo>
                <a:lnTo>
                  <a:pt x="2868174" y="9619456"/>
                </a:lnTo>
                <a:lnTo>
                  <a:pt x="3346275" y="8603456"/>
                </a:lnTo>
                <a:close/>
              </a:path>
              <a:path w="13852525" h="11308715">
                <a:moveTo>
                  <a:pt x="11532261" y="9289256"/>
                </a:moveTo>
                <a:lnTo>
                  <a:pt x="10466644" y="9289256"/>
                </a:lnTo>
                <a:lnTo>
                  <a:pt x="10798718" y="9467056"/>
                </a:lnTo>
                <a:lnTo>
                  <a:pt x="9943571" y="9695656"/>
                </a:lnTo>
                <a:lnTo>
                  <a:pt x="11116350" y="9695656"/>
                </a:lnTo>
                <a:lnTo>
                  <a:pt x="10999371" y="9581356"/>
                </a:lnTo>
                <a:lnTo>
                  <a:pt x="11007958" y="9581356"/>
                </a:lnTo>
                <a:lnTo>
                  <a:pt x="11532261" y="9289256"/>
                </a:lnTo>
                <a:close/>
              </a:path>
              <a:path w="13852525" h="11308715">
                <a:moveTo>
                  <a:pt x="4155632" y="8374856"/>
                </a:moveTo>
                <a:lnTo>
                  <a:pt x="3775727" y="8489156"/>
                </a:lnTo>
                <a:lnTo>
                  <a:pt x="3368860" y="9454356"/>
                </a:lnTo>
                <a:lnTo>
                  <a:pt x="3748765" y="9340056"/>
                </a:lnTo>
                <a:lnTo>
                  <a:pt x="4155632" y="8374856"/>
                </a:lnTo>
                <a:close/>
              </a:path>
              <a:path w="13852525" h="11308715">
                <a:moveTo>
                  <a:pt x="11727822" y="8590756"/>
                </a:moveTo>
                <a:lnTo>
                  <a:pt x="6039638" y="8590756"/>
                </a:lnTo>
                <a:lnTo>
                  <a:pt x="6052663" y="9136856"/>
                </a:lnTo>
                <a:lnTo>
                  <a:pt x="5832366" y="9365456"/>
                </a:lnTo>
                <a:lnTo>
                  <a:pt x="6185631" y="9365456"/>
                </a:lnTo>
                <a:lnTo>
                  <a:pt x="6151205" y="9213056"/>
                </a:lnTo>
                <a:lnTo>
                  <a:pt x="6315661" y="9111456"/>
                </a:lnTo>
                <a:lnTo>
                  <a:pt x="10489852" y="9111456"/>
                </a:lnTo>
                <a:lnTo>
                  <a:pt x="10362993" y="8984456"/>
                </a:lnTo>
                <a:lnTo>
                  <a:pt x="10946389" y="8603456"/>
                </a:lnTo>
                <a:lnTo>
                  <a:pt x="11714521" y="8603456"/>
                </a:lnTo>
                <a:lnTo>
                  <a:pt x="11727822" y="8590756"/>
                </a:lnTo>
                <a:close/>
              </a:path>
              <a:path w="13852525" h="11308715">
                <a:moveTo>
                  <a:pt x="13851902" y="8451056"/>
                </a:moveTo>
                <a:lnTo>
                  <a:pt x="12983206" y="9124156"/>
                </a:lnTo>
                <a:lnTo>
                  <a:pt x="13494719" y="9251156"/>
                </a:lnTo>
                <a:lnTo>
                  <a:pt x="13851902" y="8959056"/>
                </a:lnTo>
                <a:lnTo>
                  <a:pt x="13851902" y="8451056"/>
                </a:lnTo>
                <a:close/>
              </a:path>
              <a:path w="13852525" h="11308715">
                <a:moveTo>
                  <a:pt x="4964979" y="8133556"/>
                </a:moveTo>
                <a:lnTo>
                  <a:pt x="4500993" y="8285956"/>
                </a:lnTo>
                <a:lnTo>
                  <a:pt x="4165328" y="9200356"/>
                </a:lnTo>
                <a:lnTo>
                  <a:pt x="4629345" y="9047956"/>
                </a:lnTo>
                <a:lnTo>
                  <a:pt x="4964979" y="8133556"/>
                </a:lnTo>
                <a:close/>
              </a:path>
              <a:path w="13852525" h="11308715">
                <a:moveTo>
                  <a:pt x="11714521" y="8603456"/>
                </a:moveTo>
                <a:lnTo>
                  <a:pt x="10946389" y="8603456"/>
                </a:lnTo>
                <a:lnTo>
                  <a:pt x="11327843" y="8692356"/>
                </a:lnTo>
                <a:lnTo>
                  <a:pt x="10527909" y="9149556"/>
                </a:lnTo>
                <a:lnTo>
                  <a:pt x="11783015" y="9149556"/>
                </a:lnTo>
                <a:lnTo>
                  <a:pt x="12033769" y="9009856"/>
                </a:lnTo>
                <a:lnTo>
                  <a:pt x="11558349" y="8743156"/>
                </a:lnTo>
                <a:lnTo>
                  <a:pt x="11568202" y="8743156"/>
                </a:lnTo>
                <a:lnTo>
                  <a:pt x="11714521" y="8603456"/>
                </a:lnTo>
                <a:close/>
              </a:path>
              <a:path w="13852525" h="11308715">
                <a:moveTo>
                  <a:pt x="12901020" y="7993856"/>
                </a:moveTo>
                <a:lnTo>
                  <a:pt x="11907469" y="8857456"/>
                </a:lnTo>
                <a:lnTo>
                  <a:pt x="12531471" y="8997156"/>
                </a:lnTo>
                <a:lnTo>
                  <a:pt x="13525022" y="8133556"/>
                </a:lnTo>
                <a:lnTo>
                  <a:pt x="12901020" y="7993856"/>
                </a:lnTo>
                <a:close/>
              </a:path>
              <a:path w="13852525" h="11308715">
                <a:moveTo>
                  <a:pt x="5725039" y="8070056"/>
                </a:moveTo>
                <a:lnTo>
                  <a:pt x="5233589" y="8070056"/>
                </a:lnTo>
                <a:lnTo>
                  <a:pt x="5226178" y="8070286"/>
                </a:lnTo>
                <a:lnTo>
                  <a:pt x="4961838" y="8933656"/>
                </a:lnTo>
                <a:lnTo>
                  <a:pt x="5361413" y="8821283"/>
                </a:lnTo>
                <a:lnTo>
                  <a:pt x="5361491" y="8819356"/>
                </a:lnTo>
                <a:lnTo>
                  <a:pt x="5854782" y="8819356"/>
                </a:lnTo>
                <a:lnTo>
                  <a:pt x="5858953" y="8717756"/>
                </a:lnTo>
                <a:lnTo>
                  <a:pt x="5526627" y="8717756"/>
                </a:lnTo>
                <a:lnTo>
                  <a:pt x="5725039" y="8070056"/>
                </a:lnTo>
                <a:close/>
              </a:path>
              <a:path w="13852525" h="11308715">
                <a:moveTo>
                  <a:pt x="5368265" y="8819356"/>
                </a:moveTo>
                <a:lnTo>
                  <a:pt x="5361491" y="8819356"/>
                </a:lnTo>
                <a:lnTo>
                  <a:pt x="5361413" y="8821283"/>
                </a:lnTo>
                <a:lnTo>
                  <a:pt x="5368265" y="8819356"/>
                </a:lnTo>
                <a:close/>
              </a:path>
              <a:path w="13852525" h="11308715">
                <a:moveTo>
                  <a:pt x="11034068" y="8031956"/>
                </a:moveTo>
                <a:lnTo>
                  <a:pt x="5911840" y="8031956"/>
                </a:lnTo>
                <a:lnTo>
                  <a:pt x="5788671" y="8552656"/>
                </a:lnTo>
                <a:lnTo>
                  <a:pt x="5526627" y="8717756"/>
                </a:lnTo>
                <a:lnTo>
                  <a:pt x="5858953" y="8717756"/>
                </a:lnTo>
                <a:lnTo>
                  <a:pt x="5861559" y="8654256"/>
                </a:lnTo>
                <a:lnTo>
                  <a:pt x="6039638" y="8590756"/>
                </a:lnTo>
                <a:lnTo>
                  <a:pt x="11727822" y="8590756"/>
                </a:lnTo>
                <a:lnTo>
                  <a:pt x="11887442" y="8438356"/>
                </a:lnTo>
                <a:lnTo>
                  <a:pt x="10969582" y="8438356"/>
                </a:lnTo>
                <a:lnTo>
                  <a:pt x="10761483" y="8324056"/>
                </a:lnTo>
                <a:lnTo>
                  <a:pt x="11034068" y="8031956"/>
                </a:lnTo>
                <a:close/>
              </a:path>
              <a:path w="13852525" h="11308715">
                <a:moveTo>
                  <a:pt x="11954577" y="7790656"/>
                </a:moveTo>
                <a:lnTo>
                  <a:pt x="11654158" y="7790656"/>
                </a:lnTo>
                <a:lnTo>
                  <a:pt x="10969582" y="8438356"/>
                </a:lnTo>
                <a:lnTo>
                  <a:pt x="11887442" y="8438356"/>
                </a:lnTo>
                <a:lnTo>
                  <a:pt x="12446113" y="7904956"/>
                </a:lnTo>
                <a:lnTo>
                  <a:pt x="11954577" y="7790656"/>
                </a:lnTo>
                <a:close/>
              </a:path>
              <a:path w="13852525" h="11308715">
                <a:moveTo>
                  <a:pt x="979970" y="7396956"/>
                </a:moveTo>
                <a:lnTo>
                  <a:pt x="935060" y="7409656"/>
                </a:lnTo>
                <a:lnTo>
                  <a:pt x="0" y="8349456"/>
                </a:lnTo>
                <a:lnTo>
                  <a:pt x="44899" y="8336756"/>
                </a:lnTo>
                <a:lnTo>
                  <a:pt x="979970" y="7396956"/>
                </a:lnTo>
                <a:close/>
              </a:path>
              <a:path w="13852525" h="11308715">
                <a:moveTo>
                  <a:pt x="1789442" y="7384256"/>
                </a:moveTo>
                <a:lnTo>
                  <a:pt x="1660137" y="7396956"/>
                </a:lnTo>
                <a:lnTo>
                  <a:pt x="804153" y="8298656"/>
                </a:lnTo>
                <a:lnTo>
                  <a:pt x="933427" y="8298656"/>
                </a:lnTo>
                <a:lnTo>
                  <a:pt x="1789442" y="7384256"/>
                </a:lnTo>
                <a:close/>
              </a:path>
              <a:path w="13852525" h="11308715">
                <a:moveTo>
                  <a:pt x="2598884" y="7371556"/>
                </a:moveTo>
                <a:lnTo>
                  <a:pt x="2385225" y="7384256"/>
                </a:lnTo>
                <a:lnTo>
                  <a:pt x="1608296" y="8260556"/>
                </a:lnTo>
                <a:lnTo>
                  <a:pt x="1821944" y="8247856"/>
                </a:lnTo>
                <a:lnTo>
                  <a:pt x="2598884" y="7371556"/>
                </a:lnTo>
                <a:close/>
              </a:path>
              <a:path w="13852525" h="11308715">
                <a:moveTo>
                  <a:pt x="3408325" y="7358856"/>
                </a:moveTo>
                <a:lnTo>
                  <a:pt x="3110324" y="7371556"/>
                </a:lnTo>
                <a:lnTo>
                  <a:pt x="2412450" y="8222456"/>
                </a:lnTo>
                <a:lnTo>
                  <a:pt x="2710472" y="8197056"/>
                </a:lnTo>
                <a:lnTo>
                  <a:pt x="3408325" y="7358856"/>
                </a:lnTo>
                <a:close/>
              </a:path>
              <a:path w="13852525" h="11308715">
                <a:moveTo>
                  <a:pt x="4217798" y="7346156"/>
                </a:moveTo>
                <a:lnTo>
                  <a:pt x="3835401" y="7358856"/>
                </a:lnTo>
                <a:lnTo>
                  <a:pt x="3216593" y="8171656"/>
                </a:lnTo>
                <a:lnTo>
                  <a:pt x="3598979" y="8158956"/>
                </a:lnTo>
                <a:lnTo>
                  <a:pt x="4217798" y="7346156"/>
                </a:lnTo>
                <a:close/>
              </a:path>
              <a:path w="13852525" h="11308715">
                <a:moveTo>
                  <a:pt x="5027260" y="7333456"/>
                </a:moveTo>
                <a:lnTo>
                  <a:pt x="4560478" y="7346156"/>
                </a:lnTo>
                <a:lnTo>
                  <a:pt x="4020736" y="8133556"/>
                </a:lnTo>
                <a:lnTo>
                  <a:pt x="4487507" y="8108156"/>
                </a:lnTo>
                <a:lnTo>
                  <a:pt x="5027260" y="7333456"/>
                </a:lnTo>
                <a:close/>
              </a:path>
              <a:path w="13852525" h="11308715">
                <a:moveTo>
                  <a:pt x="11539800" y="6863556"/>
                </a:moveTo>
                <a:lnTo>
                  <a:pt x="5944960" y="6863556"/>
                </a:lnTo>
                <a:lnTo>
                  <a:pt x="6091165" y="6939756"/>
                </a:lnTo>
                <a:lnTo>
                  <a:pt x="5750913" y="7320756"/>
                </a:lnTo>
                <a:lnTo>
                  <a:pt x="5465456" y="7333456"/>
                </a:lnTo>
                <a:lnTo>
                  <a:pt x="5285566" y="7333456"/>
                </a:lnTo>
                <a:lnTo>
                  <a:pt x="4824879" y="8082756"/>
                </a:lnTo>
                <a:lnTo>
                  <a:pt x="5226178" y="8070286"/>
                </a:lnTo>
                <a:lnTo>
                  <a:pt x="5226249" y="8070056"/>
                </a:lnTo>
                <a:lnTo>
                  <a:pt x="5725039" y="8070056"/>
                </a:lnTo>
                <a:lnTo>
                  <a:pt x="5732820" y="8044656"/>
                </a:lnTo>
                <a:lnTo>
                  <a:pt x="5911840" y="8031956"/>
                </a:lnTo>
                <a:lnTo>
                  <a:pt x="11034068" y="8031956"/>
                </a:lnTo>
                <a:lnTo>
                  <a:pt x="11045920" y="8019256"/>
                </a:lnTo>
                <a:lnTo>
                  <a:pt x="5405133" y="8019256"/>
                </a:lnTo>
                <a:lnTo>
                  <a:pt x="5764379" y="7435056"/>
                </a:lnTo>
                <a:lnTo>
                  <a:pt x="11064475" y="7435056"/>
                </a:lnTo>
                <a:lnTo>
                  <a:pt x="11337424" y="6927056"/>
                </a:lnTo>
                <a:lnTo>
                  <a:pt x="11539800" y="6863556"/>
                </a:lnTo>
                <a:close/>
              </a:path>
              <a:path w="13852525" h="11308715">
                <a:moveTo>
                  <a:pt x="5233589" y="8070056"/>
                </a:moveTo>
                <a:lnTo>
                  <a:pt x="5226249" y="8070056"/>
                </a:lnTo>
                <a:lnTo>
                  <a:pt x="5226178" y="8070286"/>
                </a:lnTo>
                <a:lnTo>
                  <a:pt x="5233589" y="8070056"/>
                </a:lnTo>
                <a:close/>
              </a:path>
              <a:path w="13852525" h="11308715">
                <a:moveTo>
                  <a:pt x="11064475" y="7435056"/>
                </a:moveTo>
                <a:lnTo>
                  <a:pt x="5764379" y="7435056"/>
                </a:lnTo>
                <a:lnTo>
                  <a:pt x="5932290" y="7473156"/>
                </a:lnTo>
                <a:lnTo>
                  <a:pt x="5689010" y="7930356"/>
                </a:lnTo>
                <a:lnTo>
                  <a:pt x="5405133" y="8019256"/>
                </a:lnTo>
                <a:lnTo>
                  <a:pt x="11045920" y="8019256"/>
                </a:lnTo>
                <a:lnTo>
                  <a:pt x="11247395" y="7803356"/>
                </a:lnTo>
                <a:lnTo>
                  <a:pt x="11654158" y="7790656"/>
                </a:lnTo>
                <a:lnTo>
                  <a:pt x="11954577" y="7790656"/>
                </a:lnTo>
                <a:lnTo>
                  <a:pt x="11899962" y="7777956"/>
                </a:lnTo>
                <a:lnTo>
                  <a:pt x="11910475" y="7777956"/>
                </a:lnTo>
                <a:lnTo>
                  <a:pt x="11996729" y="7638256"/>
                </a:lnTo>
                <a:lnTo>
                  <a:pt x="11228548" y="7638256"/>
                </a:lnTo>
                <a:lnTo>
                  <a:pt x="10989414" y="7574756"/>
                </a:lnTo>
                <a:lnTo>
                  <a:pt x="11064475" y="7435056"/>
                </a:lnTo>
                <a:close/>
              </a:path>
              <a:path w="13852525" h="11308715">
                <a:moveTo>
                  <a:pt x="13715058" y="6647656"/>
                </a:moveTo>
                <a:lnTo>
                  <a:pt x="13049916" y="6673056"/>
                </a:lnTo>
                <a:lnTo>
                  <a:pt x="12278526" y="7790656"/>
                </a:lnTo>
                <a:lnTo>
                  <a:pt x="12943658" y="7765256"/>
                </a:lnTo>
                <a:lnTo>
                  <a:pt x="13715058" y="6647656"/>
                </a:lnTo>
                <a:close/>
              </a:path>
              <a:path w="13852525" h="11308715">
                <a:moveTo>
                  <a:pt x="13851902" y="7219156"/>
                </a:moveTo>
                <a:lnTo>
                  <a:pt x="13431926" y="7765256"/>
                </a:lnTo>
                <a:lnTo>
                  <a:pt x="13851902" y="7752556"/>
                </a:lnTo>
                <a:lnTo>
                  <a:pt x="13851902" y="7219156"/>
                </a:lnTo>
                <a:close/>
              </a:path>
              <a:path w="13852525" h="11308715">
                <a:moveTo>
                  <a:pt x="12514256" y="6800056"/>
                </a:moveTo>
                <a:lnTo>
                  <a:pt x="11742176" y="6800056"/>
                </a:lnTo>
                <a:lnTo>
                  <a:pt x="11228548" y="7638256"/>
                </a:lnTo>
                <a:lnTo>
                  <a:pt x="11996729" y="7638256"/>
                </a:lnTo>
                <a:lnTo>
                  <a:pt x="12514256" y="6800056"/>
                </a:lnTo>
                <a:close/>
              </a:path>
              <a:path w="13852525" h="11308715">
                <a:moveTo>
                  <a:pt x="5518683" y="6653162"/>
                </a:moveTo>
                <a:lnTo>
                  <a:pt x="4909473" y="7244556"/>
                </a:lnTo>
                <a:lnTo>
                  <a:pt x="5292969" y="7333456"/>
                </a:lnTo>
                <a:lnTo>
                  <a:pt x="5465456" y="7333456"/>
                </a:lnTo>
                <a:lnTo>
                  <a:pt x="5944960" y="6863556"/>
                </a:lnTo>
                <a:lnTo>
                  <a:pt x="11539800" y="6863556"/>
                </a:lnTo>
                <a:lnTo>
                  <a:pt x="11742176" y="6800056"/>
                </a:lnTo>
                <a:lnTo>
                  <a:pt x="12514256" y="6800056"/>
                </a:lnTo>
                <a:lnTo>
                  <a:pt x="12529939" y="6774656"/>
                </a:lnTo>
                <a:lnTo>
                  <a:pt x="11020240" y="6774656"/>
                </a:lnTo>
                <a:lnTo>
                  <a:pt x="11026344" y="6749256"/>
                </a:lnTo>
                <a:lnTo>
                  <a:pt x="5960991" y="6749256"/>
                </a:lnTo>
                <a:lnTo>
                  <a:pt x="5693135" y="6685756"/>
                </a:lnTo>
                <a:lnTo>
                  <a:pt x="5737997" y="6660356"/>
                </a:lnTo>
                <a:lnTo>
                  <a:pt x="5531297" y="6660356"/>
                </a:lnTo>
                <a:lnTo>
                  <a:pt x="5518683" y="6653162"/>
                </a:lnTo>
                <a:close/>
              </a:path>
              <a:path w="13852525" h="11308715">
                <a:moveTo>
                  <a:pt x="4847957" y="6482556"/>
                </a:moveTo>
                <a:lnTo>
                  <a:pt x="4151925" y="7079456"/>
                </a:lnTo>
                <a:lnTo>
                  <a:pt x="4590069" y="7181056"/>
                </a:lnTo>
                <a:lnTo>
                  <a:pt x="5286111" y="6584156"/>
                </a:lnTo>
                <a:lnTo>
                  <a:pt x="4847957" y="6482556"/>
                </a:lnTo>
                <a:close/>
              </a:path>
              <a:path w="13852525" h="11308715">
                <a:moveTo>
                  <a:pt x="4171558" y="6304756"/>
                </a:moveTo>
                <a:lnTo>
                  <a:pt x="3394367" y="6914356"/>
                </a:lnTo>
                <a:lnTo>
                  <a:pt x="3753519" y="7003256"/>
                </a:lnTo>
                <a:lnTo>
                  <a:pt x="4530731" y="6393656"/>
                </a:lnTo>
                <a:lnTo>
                  <a:pt x="4171558" y="6304756"/>
                </a:lnTo>
                <a:close/>
              </a:path>
              <a:path w="13852525" h="11308715">
                <a:moveTo>
                  <a:pt x="3495139" y="6139656"/>
                </a:moveTo>
                <a:lnTo>
                  <a:pt x="2636809" y="6761956"/>
                </a:lnTo>
                <a:lnTo>
                  <a:pt x="2916968" y="6825456"/>
                </a:lnTo>
                <a:lnTo>
                  <a:pt x="3775330" y="6203156"/>
                </a:lnTo>
                <a:lnTo>
                  <a:pt x="3495139" y="6139656"/>
                </a:lnTo>
                <a:close/>
              </a:path>
              <a:path w="13852525" h="11308715">
                <a:moveTo>
                  <a:pt x="12278779" y="5809456"/>
                </a:moveTo>
                <a:lnTo>
                  <a:pt x="11571134" y="5809456"/>
                </a:lnTo>
                <a:lnTo>
                  <a:pt x="11275332" y="6774656"/>
                </a:lnTo>
                <a:lnTo>
                  <a:pt x="12529939" y="6774656"/>
                </a:lnTo>
                <a:lnTo>
                  <a:pt x="12561304" y="6723856"/>
                </a:lnTo>
                <a:lnTo>
                  <a:pt x="11986744" y="6723856"/>
                </a:lnTo>
                <a:lnTo>
                  <a:pt x="11997286" y="6723626"/>
                </a:lnTo>
                <a:lnTo>
                  <a:pt x="12278779" y="5809456"/>
                </a:lnTo>
                <a:close/>
              </a:path>
              <a:path w="13852525" h="11308715">
                <a:moveTo>
                  <a:pt x="11117907" y="6368256"/>
                </a:moveTo>
                <a:lnTo>
                  <a:pt x="6253903" y="6368256"/>
                </a:lnTo>
                <a:lnTo>
                  <a:pt x="6369868" y="6482556"/>
                </a:lnTo>
                <a:lnTo>
                  <a:pt x="5960991" y="6749256"/>
                </a:lnTo>
                <a:lnTo>
                  <a:pt x="11026344" y="6749256"/>
                </a:lnTo>
                <a:lnTo>
                  <a:pt x="11117907" y="6368256"/>
                </a:lnTo>
                <a:close/>
              </a:path>
              <a:path w="13852525" h="11308715">
                <a:moveTo>
                  <a:pt x="11997286" y="6723626"/>
                </a:moveTo>
                <a:lnTo>
                  <a:pt x="11986744" y="6723856"/>
                </a:lnTo>
                <a:lnTo>
                  <a:pt x="11997215" y="6723856"/>
                </a:lnTo>
                <a:lnTo>
                  <a:pt x="11997286" y="6723626"/>
                </a:lnTo>
                <a:close/>
              </a:path>
              <a:path w="13852525" h="11308715">
                <a:moveTo>
                  <a:pt x="12569146" y="6711156"/>
                </a:moveTo>
                <a:lnTo>
                  <a:pt x="11997286" y="6723626"/>
                </a:lnTo>
                <a:lnTo>
                  <a:pt x="11997215" y="6723856"/>
                </a:lnTo>
                <a:lnTo>
                  <a:pt x="12561304" y="6723856"/>
                </a:lnTo>
                <a:lnTo>
                  <a:pt x="12569146" y="6711156"/>
                </a:lnTo>
                <a:close/>
              </a:path>
              <a:path w="13852525" h="11308715">
                <a:moveTo>
                  <a:pt x="5524355" y="6647656"/>
                </a:moveTo>
                <a:lnTo>
                  <a:pt x="5518683" y="6653162"/>
                </a:lnTo>
                <a:lnTo>
                  <a:pt x="5531297" y="6660356"/>
                </a:lnTo>
                <a:lnTo>
                  <a:pt x="5524355" y="6647656"/>
                </a:lnTo>
                <a:close/>
              </a:path>
              <a:path w="13852525" h="11308715">
                <a:moveTo>
                  <a:pt x="5760427" y="6647656"/>
                </a:moveTo>
                <a:lnTo>
                  <a:pt x="5524355" y="6647656"/>
                </a:lnTo>
                <a:lnTo>
                  <a:pt x="5531297" y="6660356"/>
                </a:lnTo>
                <a:lnTo>
                  <a:pt x="5737997" y="6660356"/>
                </a:lnTo>
                <a:lnTo>
                  <a:pt x="5760427" y="6647656"/>
                </a:lnTo>
                <a:close/>
              </a:path>
              <a:path w="13852525" h="11308715">
                <a:moveTo>
                  <a:pt x="6424317" y="5606831"/>
                </a:moveTo>
                <a:lnTo>
                  <a:pt x="5657293" y="5809456"/>
                </a:lnTo>
                <a:lnTo>
                  <a:pt x="5922374" y="6063456"/>
                </a:lnTo>
                <a:lnTo>
                  <a:pt x="5916343" y="6063456"/>
                </a:lnTo>
                <a:lnTo>
                  <a:pt x="5197244" y="6469856"/>
                </a:lnTo>
                <a:lnTo>
                  <a:pt x="5518683" y="6653162"/>
                </a:lnTo>
                <a:lnTo>
                  <a:pt x="5524355" y="6647656"/>
                </a:lnTo>
                <a:lnTo>
                  <a:pt x="5760427" y="6647656"/>
                </a:lnTo>
                <a:lnTo>
                  <a:pt x="6253903" y="6368256"/>
                </a:lnTo>
                <a:lnTo>
                  <a:pt x="11117907" y="6368256"/>
                </a:lnTo>
                <a:lnTo>
                  <a:pt x="11142323" y="6266656"/>
                </a:lnTo>
                <a:lnTo>
                  <a:pt x="6296677" y="6266656"/>
                </a:lnTo>
                <a:lnTo>
                  <a:pt x="6063354" y="6139656"/>
                </a:lnTo>
                <a:lnTo>
                  <a:pt x="6663200" y="5987256"/>
                </a:lnTo>
                <a:lnTo>
                  <a:pt x="10839816" y="5987256"/>
                </a:lnTo>
                <a:lnTo>
                  <a:pt x="10837873" y="5898356"/>
                </a:lnTo>
                <a:lnTo>
                  <a:pt x="6728318" y="5898356"/>
                </a:lnTo>
                <a:lnTo>
                  <a:pt x="6543162" y="5720556"/>
                </a:lnTo>
                <a:lnTo>
                  <a:pt x="7526064" y="5720556"/>
                </a:lnTo>
                <a:lnTo>
                  <a:pt x="7221518" y="5657056"/>
                </a:lnTo>
                <a:lnTo>
                  <a:pt x="7199043" y="5618956"/>
                </a:lnTo>
                <a:lnTo>
                  <a:pt x="6431280" y="5618956"/>
                </a:lnTo>
                <a:lnTo>
                  <a:pt x="6424317" y="5606831"/>
                </a:lnTo>
                <a:close/>
              </a:path>
              <a:path w="13852525" h="11308715">
                <a:moveTo>
                  <a:pt x="2818762" y="5961856"/>
                </a:moveTo>
                <a:lnTo>
                  <a:pt x="1879251" y="6596856"/>
                </a:lnTo>
                <a:lnTo>
                  <a:pt x="2080439" y="6634956"/>
                </a:lnTo>
                <a:lnTo>
                  <a:pt x="3019960" y="5999956"/>
                </a:lnTo>
                <a:lnTo>
                  <a:pt x="2818762" y="5961856"/>
                </a:lnTo>
                <a:close/>
              </a:path>
              <a:path w="13852525" h="11308715">
                <a:moveTo>
                  <a:pt x="13512185" y="5123656"/>
                </a:moveTo>
                <a:lnTo>
                  <a:pt x="12850645" y="5326856"/>
                </a:lnTo>
                <a:lnTo>
                  <a:pt x="12369675" y="6634956"/>
                </a:lnTo>
                <a:lnTo>
                  <a:pt x="13031205" y="6431756"/>
                </a:lnTo>
                <a:lnTo>
                  <a:pt x="13512185" y="5123656"/>
                </a:lnTo>
                <a:close/>
              </a:path>
              <a:path w="13852525" h="11308715">
                <a:moveTo>
                  <a:pt x="2142343" y="5784056"/>
                </a:moveTo>
                <a:lnTo>
                  <a:pt x="1121683" y="6431756"/>
                </a:lnTo>
                <a:lnTo>
                  <a:pt x="1243888" y="6457156"/>
                </a:lnTo>
                <a:lnTo>
                  <a:pt x="2264569" y="5809456"/>
                </a:lnTo>
                <a:lnTo>
                  <a:pt x="2142343" y="5784056"/>
                </a:lnTo>
                <a:close/>
              </a:path>
              <a:path w="13852525" h="11308715">
                <a:moveTo>
                  <a:pt x="5331094" y="5733256"/>
                </a:moveTo>
                <a:lnTo>
                  <a:pt x="4534301" y="6126956"/>
                </a:lnTo>
                <a:lnTo>
                  <a:pt x="4916153" y="6330156"/>
                </a:lnTo>
                <a:lnTo>
                  <a:pt x="5712935" y="5936456"/>
                </a:lnTo>
                <a:lnTo>
                  <a:pt x="5331094" y="5733256"/>
                </a:lnTo>
                <a:close/>
              </a:path>
              <a:path w="13852525" h="11308715">
                <a:moveTo>
                  <a:pt x="13851902" y="5530056"/>
                </a:moveTo>
                <a:lnTo>
                  <a:pt x="13523546" y="6304756"/>
                </a:lnTo>
                <a:lnTo>
                  <a:pt x="13851902" y="6203156"/>
                </a:lnTo>
                <a:lnTo>
                  <a:pt x="13851902" y="5530056"/>
                </a:lnTo>
                <a:close/>
              </a:path>
              <a:path w="13852525" h="11308715">
                <a:moveTo>
                  <a:pt x="1509179" y="5618956"/>
                </a:moveTo>
                <a:lnTo>
                  <a:pt x="1465955" y="5618956"/>
                </a:lnTo>
                <a:lnTo>
                  <a:pt x="364135" y="6266656"/>
                </a:lnTo>
                <a:lnTo>
                  <a:pt x="407359" y="6266656"/>
                </a:lnTo>
                <a:lnTo>
                  <a:pt x="1509179" y="5618956"/>
                </a:lnTo>
                <a:close/>
              </a:path>
              <a:path w="13852525" h="11308715">
                <a:moveTo>
                  <a:pt x="11840169" y="4882356"/>
                </a:moveTo>
                <a:lnTo>
                  <a:pt x="11137440" y="4882356"/>
                </a:lnTo>
                <a:lnTo>
                  <a:pt x="11093704" y="5898356"/>
                </a:lnTo>
                <a:lnTo>
                  <a:pt x="10839816" y="5987256"/>
                </a:lnTo>
                <a:lnTo>
                  <a:pt x="6663200" y="5987256"/>
                </a:lnTo>
                <a:lnTo>
                  <a:pt x="6742904" y="6126956"/>
                </a:lnTo>
                <a:lnTo>
                  <a:pt x="6296677" y="6266656"/>
                </a:lnTo>
                <a:lnTo>
                  <a:pt x="11142323" y="6266656"/>
                </a:lnTo>
                <a:lnTo>
                  <a:pt x="11197261" y="6038056"/>
                </a:lnTo>
                <a:lnTo>
                  <a:pt x="11571134" y="5809456"/>
                </a:lnTo>
                <a:lnTo>
                  <a:pt x="12278779" y="5809456"/>
                </a:lnTo>
                <a:lnTo>
                  <a:pt x="12321796" y="5669756"/>
                </a:lnTo>
                <a:lnTo>
                  <a:pt x="11797054" y="5669756"/>
                </a:lnTo>
                <a:lnTo>
                  <a:pt x="11806857" y="5666748"/>
                </a:lnTo>
                <a:lnTo>
                  <a:pt x="11840169" y="4882356"/>
                </a:lnTo>
                <a:close/>
              </a:path>
              <a:path w="13852525" h="11308715">
                <a:moveTo>
                  <a:pt x="4745855" y="5390356"/>
                </a:moveTo>
                <a:lnTo>
                  <a:pt x="3871369" y="5784056"/>
                </a:lnTo>
                <a:lnTo>
                  <a:pt x="4184595" y="5949156"/>
                </a:lnTo>
                <a:lnTo>
                  <a:pt x="5059081" y="5568156"/>
                </a:lnTo>
                <a:lnTo>
                  <a:pt x="4745855" y="5390356"/>
                </a:lnTo>
                <a:close/>
              </a:path>
              <a:path w="13852525" h="11308715">
                <a:moveTo>
                  <a:pt x="7526064" y="5720556"/>
                </a:moveTo>
                <a:lnTo>
                  <a:pt x="7139688" y="5720556"/>
                </a:lnTo>
                <a:lnTo>
                  <a:pt x="7179875" y="5872956"/>
                </a:lnTo>
                <a:lnTo>
                  <a:pt x="6728318" y="5898356"/>
                </a:lnTo>
                <a:lnTo>
                  <a:pt x="10837873" y="5898356"/>
                </a:lnTo>
                <a:lnTo>
                  <a:pt x="10834542" y="5745956"/>
                </a:lnTo>
                <a:lnTo>
                  <a:pt x="7647882" y="5745956"/>
                </a:lnTo>
                <a:lnTo>
                  <a:pt x="7526064" y="5720556"/>
                </a:lnTo>
                <a:close/>
              </a:path>
              <a:path w="13852525" h="11308715">
                <a:moveTo>
                  <a:pt x="7709259" y="5441156"/>
                </a:moveTo>
                <a:lnTo>
                  <a:pt x="7094160" y="5441156"/>
                </a:lnTo>
                <a:lnTo>
                  <a:pt x="7647651" y="5593556"/>
                </a:lnTo>
                <a:lnTo>
                  <a:pt x="7647882" y="5745956"/>
                </a:lnTo>
                <a:lnTo>
                  <a:pt x="10834542" y="5745956"/>
                </a:lnTo>
                <a:lnTo>
                  <a:pt x="10831212" y="5593556"/>
                </a:lnTo>
                <a:lnTo>
                  <a:pt x="7807228" y="5593556"/>
                </a:lnTo>
                <a:lnTo>
                  <a:pt x="7739743" y="5555456"/>
                </a:lnTo>
                <a:lnTo>
                  <a:pt x="7709259" y="5441156"/>
                </a:lnTo>
                <a:close/>
              </a:path>
              <a:path w="13852525" h="11308715">
                <a:moveTo>
                  <a:pt x="11806857" y="5666748"/>
                </a:moveTo>
                <a:lnTo>
                  <a:pt x="11797054" y="5669756"/>
                </a:lnTo>
                <a:lnTo>
                  <a:pt x="11806729" y="5669756"/>
                </a:lnTo>
                <a:lnTo>
                  <a:pt x="11806857" y="5666748"/>
                </a:lnTo>
                <a:close/>
              </a:path>
              <a:path w="13852525" h="11308715">
                <a:moveTo>
                  <a:pt x="12376544" y="5491956"/>
                </a:moveTo>
                <a:lnTo>
                  <a:pt x="11806857" y="5666748"/>
                </a:lnTo>
                <a:lnTo>
                  <a:pt x="11806729" y="5669756"/>
                </a:lnTo>
                <a:lnTo>
                  <a:pt x="12321796" y="5669756"/>
                </a:lnTo>
                <a:lnTo>
                  <a:pt x="12376544" y="5491956"/>
                </a:lnTo>
                <a:close/>
              </a:path>
              <a:path w="13852525" h="11308715">
                <a:moveTo>
                  <a:pt x="6426495" y="5606256"/>
                </a:moveTo>
                <a:lnTo>
                  <a:pt x="6424317" y="5606831"/>
                </a:lnTo>
                <a:lnTo>
                  <a:pt x="6431280" y="5618956"/>
                </a:lnTo>
                <a:lnTo>
                  <a:pt x="6426495" y="5606256"/>
                </a:lnTo>
                <a:close/>
              </a:path>
              <a:path w="13852525" h="11308715">
                <a:moveTo>
                  <a:pt x="7191551" y="5606256"/>
                </a:moveTo>
                <a:lnTo>
                  <a:pt x="6426495" y="5606256"/>
                </a:lnTo>
                <a:lnTo>
                  <a:pt x="6431280" y="5618956"/>
                </a:lnTo>
                <a:lnTo>
                  <a:pt x="7199043" y="5618956"/>
                </a:lnTo>
                <a:lnTo>
                  <a:pt x="7191551" y="5606256"/>
                </a:lnTo>
                <a:close/>
              </a:path>
              <a:path w="13852525" h="11308715">
                <a:moveTo>
                  <a:pt x="7013797" y="5301456"/>
                </a:moveTo>
                <a:lnTo>
                  <a:pt x="6248940" y="5301456"/>
                </a:lnTo>
                <a:lnTo>
                  <a:pt x="6424317" y="5606831"/>
                </a:lnTo>
                <a:lnTo>
                  <a:pt x="6426495" y="5606256"/>
                </a:lnTo>
                <a:lnTo>
                  <a:pt x="7191551" y="5606256"/>
                </a:lnTo>
                <a:lnTo>
                  <a:pt x="7094160" y="5441156"/>
                </a:lnTo>
                <a:lnTo>
                  <a:pt x="7709259" y="5441156"/>
                </a:lnTo>
                <a:lnTo>
                  <a:pt x="7675389" y="5314156"/>
                </a:lnTo>
                <a:lnTo>
                  <a:pt x="7017210" y="5314156"/>
                </a:lnTo>
                <a:lnTo>
                  <a:pt x="7013797" y="5301456"/>
                </a:lnTo>
                <a:close/>
              </a:path>
              <a:path w="13852525" h="11308715">
                <a:moveTo>
                  <a:pt x="5966362" y="5149056"/>
                </a:moveTo>
                <a:lnTo>
                  <a:pt x="5127917" y="5314156"/>
                </a:lnTo>
                <a:lnTo>
                  <a:pt x="5431122" y="5606256"/>
                </a:lnTo>
                <a:lnTo>
                  <a:pt x="6269568" y="5441156"/>
                </a:lnTo>
                <a:lnTo>
                  <a:pt x="5966362" y="5149056"/>
                </a:lnTo>
                <a:close/>
              </a:path>
              <a:path w="13852525" h="11308715">
                <a:moveTo>
                  <a:pt x="10824828" y="5301456"/>
                </a:moveTo>
                <a:lnTo>
                  <a:pt x="7013912" y="5301456"/>
                </a:lnTo>
                <a:lnTo>
                  <a:pt x="7017210" y="5314156"/>
                </a:lnTo>
                <a:lnTo>
                  <a:pt x="7675389" y="5314156"/>
                </a:lnTo>
                <a:lnTo>
                  <a:pt x="7851561" y="5428456"/>
                </a:lnTo>
                <a:lnTo>
                  <a:pt x="7807228" y="5593556"/>
                </a:lnTo>
                <a:lnTo>
                  <a:pt x="10831212" y="5593556"/>
                </a:lnTo>
                <a:lnTo>
                  <a:pt x="10824828" y="5301456"/>
                </a:lnTo>
                <a:close/>
              </a:path>
              <a:path w="13852525" h="11308715">
                <a:moveTo>
                  <a:pt x="4160606" y="5060156"/>
                </a:moveTo>
                <a:lnTo>
                  <a:pt x="3208425" y="5428456"/>
                </a:lnTo>
                <a:lnTo>
                  <a:pt x="3453025" y="5568156"/>
                </a:lnTo>
                <a:lnTo>
                  <a:pt x="4405227" y="5187156"/>
                </a:lnTo>
                <a:lnTo>
                  <a:pt x="4160606" y="5060156"/>
                </a:lnTo>
                <a:close/>
              </a:path>
              <a:path w="13852525" h="11308715">
                <a:moveTo>
                  <a:pt x="12906926" y="3688556"/>
                </a:moveTo>
                <a:lnTo>
                  <a:pt x="12296149" y="4056856"/>
                </a:lnTo>
                <a:lnTo>
                  <a:pt x="12157399" y="5479256"/>
                </a:lnTo>
                <a:lnTo>
                  <a:pt x="12768176" y="5098256"/>
                </a:lnTo>
                <a:lnTo>
                  <a:pt x="12906926" y="3688556"/>
                </a:lnTo>
                <a:close/>
              </a:path>
              <a:path w="13852525" h="11308715">
                <a:moveTo>
                  <a:pt x="6925066" y="4971256"/>
                </a:moveTo>
                <a:lnTo>
                  <a:pt x="7017210" y="5314156"/>
                </a:lnTo>
                <a:lnTo>
                  <a:pt x="7013912" y="5301456"/>
                </a:lnTo>
                <a:lnTo>
                  <a:pt x="10824828" y="5301456"/>
                </a:lnTo>
                <a:lnTo>
                  <a:pt x="10823717" y="5250656"/>
                </a:lnTo>
                <a:lnTo>
                  <a:pt x="10448079" y="5250656"/>
                </a:lnTo>
                <a:lnTo>
                  <a:pt x="10425930" y="5174456"/>
                </a:lnTo>
                <a:lnTo>
                  <a:pt x="7634846" y="5174456"/>
                </a:lnTo>
                <a:lnTo>
                  <a:pt x="6925066" y="4971256"/>
                </a:lnTo>
                <a:close/>
              </a:path>
              <a:path w="13852525" h="11308715">
                <a:moveTo>
                  <a:pt x="11205803" y="4082256"/>
                </a:moveTo>
                <a:lnTo>
                  <a:pt x="10455922" y="4082256"/>
                </a:lnTo>
                <a:lnTo>
                  <a:pt x="10682669" y="5098256"/>
                </a:lnTo>
                <a:lnTo>
                  <a:pt x="10448079" y="5250656"/>
                </a:lnTo>
                <a:lnTo>
                  <a:pt x="10823717" y="5250656"/>
                </a:lnTo>
                <a:lnTo>
                  <a:pt x="10822885" y="5212556"/>
                </a:lnTo>
                <a:lnTo>
                  <a:pt x="11137440" y="4882356"/>
                </a:lnTo>
                <a:lnTo>
                  <a:pt x="11840169" y="4882356"/>
                </a:lnTo>
                <a:lnTo>
                  <a:pt x="11848798" y="4679156"/>
                </a:lnTo>
                <a:lnTo>
                  <a:pt x="11327529" y="4679156"/>
                </a:lnTo>
                <a:lnTo>
                  <a:pt x="11335665" y="4666456"/>
                </a:lnTo>
                <a:lnTo>
                  <a:pt x="11205803" y="4082256"/>
                </a:lnTo>
                <a:close/>
              </a:path>
              <a:path w="13852525" h="11308715">
                <a:moveTo>
                  <a:pt x="3575367" y="4729956"/>
                </a:moveTo>
                <a:lnTo>
                  <a:pt x="2545503" y="5085556"/>
                </a:lnTo>
                <a:lnTo>
                  <a:pt x="2721508" y="5174456"/>
                </a:lnTo>
                <a:lnTo>
                  <a:pt x="3751372" y="4818856"/>
                </a:lnTo>
                <a:lnTo>
                  <a:pt x="3575367" y="4729956"/>
                </a:lnTo>
                <a:close/>
              </a:path>
              <a:path w="13852525" h="11308715">
                <a:moveTo>
                  <a:pt x="7635599" y="4831556"/>
                </a:moveTo>
                <a:lnTo>
                  <a:pt x="7636510" y="5174456"/>
                </a:lnTo>
                <a:lnTo>
                  <a:pt x="10425930" y="5174456"/>
                </a:lnTo>
                <a:lnTo>
                  <a:pt x="10381632" y="5022056"/>
                </a:lnTo>
                <a:lnTo>
                  <a:pt x="7958396" y="5022056"/>
                </a:lnTo>
                <a:lnTo>
                  <a:pt x="7635599" y="4831556"/>
                </a:lnTo>
                <a:close/>
              </a:path>
              <a:path w="13852525" h="11308715">
                <a:moveTo>
                  <a:pt x="5880899" y="4704556"/>
                </a:moveTo>
                <a:lnTo>
                  <a:pt x="6089699" y="5047456"/>
                </a:lnTo>
                <a:lnTo>
                  <a:pt x="6911307" y="5098256"/>
                </a:lnTo>
                <a:lnTo>
                  <a:pt x="6702487" y="4742656"/>
                </a:lnTo>
                <a:lnTo>
                  <a:pt x="5880899" y="4704556"/>
                </a:lnTo>
                <a:close/>
              </a:path>
              <a:path w="13852525" h="11308715">
                <a:moveTo>
                  <a:pt x="5506209" y="4679156"/>
                </a:moveTo>
                <a:lnTo>
                  <a:pt x="4598540" y="4818856"/>
                </a:lnTo>
                <a:lnTo>
                  <a:pt x="4847496" y="5060156"/>
                </a:lnTo>
                <a:lnTo>
                  <a:pt x="5755175" y="4920456"/>
                </a:lnTo>
                <a:lnTo>
                  <a:pt x="5506209" y="4679156"/>
                </a:lnTo>
                <a:close/>
              </a:path>
              <a:path w="13852525" h="11308715">
                <a:moveTo>
                  <a:pt x="7623663" y="4145756"/>
                </a:moveTo>
                <a:lnTo>
                  <a:pt x="7625328" y="4539456"/>
                </a:lnTo>
                <a:lnTo>
                  <a:pt x="8015075" y="4806156"/>
                </a:lnTo>
                <a:lnTo>
                  <a:pt x="7958396" y="5022056"/>
                </a:lnTo>
                <a:lnTo>
                  <a:pt x="10381632" y="5022056"/>
                </a:lnTo>
                <a:lnTo>
                  <a:pt x="10267195" y="4628356"/>
                </a:lnTo>
                <a:lnTo>
                  <a:pt x="9859992" y="4628356"/>
                </a:lnTo>
                <a:lnTo>
                  <a:pt x="9760072" y="4463256"/>
                </a:lnTo>
                <a:lnTo>
                  <a:pt x="8084937" y="4463256"/>
                </a:lnTo>
                <a:lnTo>
                  <a:pt x="7623663" y="4145756"/>
                </a:lnTo>
                <a:close/>
              </a:path>
              <a:path w="13852525" h="11308715">
                <a:moveTo>
                  <a:pt x="6733763" y="4310856"/>
                </a:moveTo>
                <a:lnTo>
                  <a:pt x="6839582" y="4691856"/>
                </a:lnTo>
                <a:lnTo>
                  <a:pt x="7590302" y="4945856"/>
                </a:lnTo>
                <a:lnTo>
                  <a:pt x="7484484" y="4564856"/>
                </a:lnTo>
                <a:lnTo>
                  <a:pt x="6733763" y="4310856"/>
                </a:lnTo>
                <a:close/>
              </a:path>
              <a:path w="13852525" h="11308715">
                <a:moveTo>
                  <a:pt x="13851902" y="3078956"/>
                </a:moveTo>
                <a:lnTo>
                  <a:pt x="13451318" y="3332956"/>
                </a:lnTo>
                <a:lnTo>
                  <a:pt x="13229900" y="4844256"/>
                </a:lnTo>
                <a:lnTo>
                  <a:pt x="13729634" y="4526756"/>
                </a:lnTo>
                <a:lnTo>
                  <a:pt x="13851902" y="3688556"/>
                </a:lnTo>
                <a:lnTo>
                  <a:pt x="13851902" y="3078956"/>
                </a:lnTo>
                <a:close/>
              </a:path>
              <a:path w="13852525" h="11308715">
                <a:moveTo>
                  <a:pt x="2990128" y="4387056"/>
                </a:moveTo>
                <a:lnTo>
                  <a:pt x="1882560" y="4742656"/>
                </a:lnTo>
                <a:lnTo>
                  <a:pt x="1989928" y="4793456"/>
                </a:lnTo>
                <a:lnTo>
                  <a:pt x="3097518" y="4437856"/>
                </a:lnTo>
                <a:lnTo>
                  <a:pt x="2990128" y="4387056"/>
                </a:lnTo>
                <a:close/>
              </a:path>
              <a:path w="13852525" h="11308715">
                <a:moveTo>
                  <a:pt x="11862822" y="4348956"/>
                </a:moveTo>
                <a:lnTo>
                  <a:pt x="11327529" y="4679156"/>
                </a:lnTo>
                <a:lnTo>
                  <a:pt x="11848798" y="4679156"/>
                </a:lnTo>
                <a:lnTo>
                  <a:pt x="11862822" y="4348956"/>
                </a:lnTo>
                <a:close/>
              </a:path>
              <a:path w="13852525" h="11308715">
                <a:moveTo>
                  <a:pt x="10419085" y="3472656"/>
                </a:moveTo>
                <a:lnTo>
                  <a:pt x="9559876" y="3472656"/>
                </a:lnTo>
                <a:lnTo>
                  <a:pt x="10057473" y="4412456"/>
                </a:lnTo>
                <a:lnTo>
                  <a:pt x="9859992" y="4628356"/>
                </a:lnTo>
                <a:lnTo>
                  <a:pt x="10267195" y="4628356"/>
                </a:lnTo>
                <a:lnTo>
                  <a:pt x="10226589" y="4488656"/>
                </a:lnTo>
                <a:lnTo>
                  <a:pt x="10455922" y="4082256"/>
                </a:lnTo>
                <a:lnTo>
                  <a:pt x="11205803" y="4082256"/>
                </a:lnTo>
                <a:lnTo>
                  <a:pt x="11149342" y="3828256"/>
                </a:lnTo>
                <a:lnTo>
                  <a:pt x="10594494" y="3828256"/>
                </a:lnTo>
                <a:lnTo>
                  <a:pt x="10600441" y="3815556"/>
                </a:lnTo>
                <a:lnTo>
                  <a:pt x="10419085" y="3472656"/>
                </a:lnTo>
                <a:close/>
              </a:path>
              <a:path w="13852525" h="11308715">
                <a:moveTo>
                  <a:pt x="5046076" y="4209256"/>
                </a:moveTo>
                <a:lnTo>
                  <a:pt x="4069174" y="4323556"/>
                </a:lnTo>
                <a:lnTo>
                  <a:pt x="4263849" y="4501356"/>
                </a:lnTo>
                <a:lnTo>
                  <a:pt x="5240793" y="4399756"/>
                </a:lnTo>
                <a:lnTo>
                  <a:pt x="5046076" y="4209256"/>
                </a:lnTo>
                <a:close/>
              </a:path>
              <a:path w="13852525" h="11308715">
                <a:moveTo>
                  <a:pt x="5512868" y="4094956"/>
                </a:moveTo>
                <a:lnTo>
                  <a:pt x="5684591" y="4387056"/>
                </a:lnTo>
                <a:lnTo>
                  <a:pt x="6562805" y="4475956"/>
                </a:lnTo>
                <a:lnTo>
                  <a:pt x="6391082" y="4196556"/>
                </a:lnTo>
                <a:lnTo>
                  <a:pt x="5512868" y="4094956"/>
                </a:lnTo>
                <a:close/>
              </a:path>
              <a:path w="13852525" h="11308715">
                <a:moveTo>
                  <a:pt x="7611736" y="3472656"/>
                </a:moveTo>
                <a:lnTo>
                  <a:pt x="7613820" y="3790156"/>
                </a:lnTo>
                <a:lnTo>
                  <a:pt x="8154243" y="4209256"/>
                </a:lnTo>
                <a:lnTo>
                  <a:pt x="8084937" y="4463256"/>
                </a:lnTo>
                <a:lnTo>
                  <a:pt x="9760072" y="4463256"/>
                </a:lnTo>
                <a:lnTo>
                  <a:pt x="9583289" y="4171156"/>
                </a:lnTo>
                <a:lnTo>
                  <a:pt x="9105377" y="4171156"/>
                </a:lnTo>
                <a:lnTo>
                  <a:pt x="8844315" y="3929856"/>
                </a:lnTo>
                <a:lnTo>
                  <a:pt x="8225341" y="3929856"/>
                </a:lnTo>
                <a:lnTo>
                  <a:pt x="7611736" y="3472656"/>
                </a:lnTo>
                <a:close/>
              </a:path>
              <a:path w="13852525" h="11308715">
                <a:moveTo>
                  <a:pt x="2404879" y="4056856"/>
                </a:moveTo>
                <a:lnTo>
                  <a:pt x="1219606" y="4387056"/>
                </a:lnTo>
                <a:lnTo>
                  <a:pt x="1258380" y="4412456"/>
                </a:lnTo>
                <a:lnTo>
                  <a:pt x="2443632" y="4069556"/>
                </a:lnTo>
                <a:lnTo>
                  <a:pt x="2404879" y="4056856"/>
                </a:lnTo>
                <a:close/>
              </a:path>
              <a:path w="13852525" h="11308715">
                <a:moveTo>
                  <a:pt x="11917783" y="2418556"/>
                </a:moveTo>
                <a:lnTo>
                  <a:pt x="11404218" y="2964656"/>
                </a:lnTo>
                <a:lnTo>
                  <a:pt x="11638347" y="4387056"/>
                </a:lnTo>
                <a:lnTo>
                  <a:pt x="12151912" y="3853656"/>
                </a:lnTo>
                <a:lnTo>
                  <a:pt x="11917783" y="2418556"/>
                </a:lnTo>
                <a:close/>
              </a:path>
              <a:path w="13852525" h="11308715">
                <a:moveTo>
                  <a:pt x="6542429" y="3637756"/>
                </a:moveTo>
                <a:lnTo>
                  <a:pt x="6629840" y="3955256"/>
                </a:lnTo>
                <a:lnTo>
                  <a:pt x="7421512" y="4272756"/>
                </a:lnTo>
                <a:lnTo>
                  <a:pt x="7334111" y="3955256"/>
                </a:lnTo>
                <a:lnTo>
                  <a:pt x="6542429" y="3637756"/>
                </a:lnTo>
                <a:close/>
              </a:path>
              <a:path w="13852525" h="11308715">
                <a:moveTo>
                  <a:pt x="8675913" y="2151856"/>
                </a:moveTo>
                <a:lnTo>
                  <a:pt x="8439135" y="3053556"/>
                </a:lnTo>
                <a:lnTo>
                  <a:pt x="9249467" y="3917156"/>
                </a:lnTo>
                <a:lnTo>
                  <a:pt x="9105377" y="4171156"/>
                </a:lnTo>
                <a:lnTo>
                  <a:pt x="9583289" y="4171156"/>
                </a:lnTo>
                <a:lnTo>
                  <a:pt x="9437251" y="3929856"/>
                </a:lnTo>
                <a:lnTo>
                  <a:pt x="9559876" y="3472656"/>
                </a:lnTo>
                <a:lnTo>
                  <a:pt x="10419085" y="3472656"/>
                </a:lnTo>
                <a:lnTo>
                  <a:pt x="10271313" y="3193256"/>
                </a:lnTo>
                <a:lnTo>
                  <a:pt x="9633989" y="3193256"/>
                </a:lnTo>
                <a:lnTo>
                  <a:pt x="9637151" y="3180556"/>
                </a:lnTo>
                <a:lnTo>
                  <a:pt x="8675913" y="2151856"/>
                </a:lnTo>
                <a:close/>
              </a:path>
              <a:path w="13852525" h="11308715">
                <a:moveTo>
                  <a:pt x="4585933" y="3739356"/>
                </a:moveTo>
                <a:lnTo>
                  <a:pt x="3539797" y="3828256"/>
                </a:lnTo>
                <a:lnTo>
                  <a:pt x="3680254" y="3955256"/>
                </a:lnTo>
                <a:lnTo>
                  <a:pt x="4726390" y="3879056"/>
                </a:lnTo>
                <a:lnTo>
                  <a:pt x="4585933" y="3739356"/>
                </a:lnTo>
                <a:close/>
              </a:path>
              <a:path w="13852525" h="11308715">
                <a:moveTo>
                  <a:pt x="8349672" y="3472656"/>
                </a:moveTo>
                <a:lnTo>
                  <a:pt x="8225341" y="3929856"/>
                </a:lnTo>
                <a:lnTo>
                  <a:pt x="8844315" y="3929856"/>
                </a:lnTo>
                <a:lnTo>
                  <a:pt x="8349672" y="3472656"/>
                </a:lnTo>
                <a:close/>
              </a:path>
              <a:path w="13852525" h="11308715">
                <a:moveTo>
                  <a:pt x="5144827" y="3485356"/>
                </a:moveTo>
                <a:lnTo>
                  <a:pt x="5279462" y="3713956"/>
                </a:lnTo>
                <a:lnTo>
                  <a:pt x="6214302" y="3853656"/>
                </a:lnTo>
                <a:lnTo>
                  <a:pt x="6079668" y="3637756"/>
                </a:lnTo>
                <a:lnTo>
                  <a:pt x="5144827" y="3485356"/>
                </a:lnTo>
                <a:close/>
              </a:path>
              <a:path w="13852525" h="11308715">
                <a:moveTo>
                  <a:pt x="11044888" y="3358356"/>
                </a:moveTo>
                <a:lnTo>
                  <a:pt x="10594494" y="3828256"/>
                </a:lnTo>
                <a:lnTo>
                  <a:pt x="11149342" y="3828256"/>
                </a:lnTo>
                <a:lnTo>
                  <a:pt x="11044888" y="3358356"/>
                </a:lnTo>
                <a:close/>
              </a:path>
              <a:path w="13852525" h="11308715">
                <a:moveTo>
                  <a:pt x="7599810" y="2786856"/>
                </a:moveTo>
                <a:lnTo>
                  <a:pt x="7602313" y="3040856"/>
                </a:lnTo>
                <a:lnTo>
                  <a:pt x="8282857" y="3612356"/>
                </a:lnTo>
                <a:lnTo>
                  <a:pt x="8280355" y="3358356"/>
                </a:lnTo>
                <a:lnTo>
                  <a:pt x="7599810" y="2786856"/>
                </a:lnTo>
                <a:close/>
              </a:path>
              <a:path w="13852525" h="11308715">
                <a:moveTo>
                  <a:pt x="6351115" y="2977356"/>
                </a:moveTo>
                <a:lnTo>
                  <a:pt x="6420118" y="3218656"/>
                </a:lnTo>
                <a:lnTo>
                  <a:pt x="7252732" y="3599656"/>
                </a:lnTo>
                <a:lnTo>
                  <a:pt x="7183739" y="3345656"/>
                </a:lnTo>
                <a:lnTo>
                  <a:pt x="6351115" y="2977356"/>
                </a:lnTo>
                <a:close/>
              </a:path>
              <a:path w="13852525" h="11308715">
                <a:moveTo>
                  <a:pt x="12790678" y="1491456"/>
                </a:moveTo>
                <a:lnTo>
                  <a:pt x="12370890" y="1923256"/>
                </a:lnTo>
                <a:lnTo>
                  <a:pt x="12548382" y="3472656"/>
                </a:lnTo>
                <a:lnTo>
                  <a:pt x="12968181" y="3040856"/>
                </a:lnTo>
                <a:lnTo>
                  <a:pt x="12790678" y="1491456"/>
                </a:lnTo>
                <a:close/>
              </a:path>
              <a:path w="13852525" h="11308715">
                <a:moveTo>
                  <a:pt x="10591646" y="1453356"/>
                </a:moveTo>
                <a:lnTo>
                  <a:pt x="10217657" y="2113756"/>
                </a:lnTo>
                <a:lnTo>
                  <a:pt x="10830727" y="3459956"/>
                </a:lnTo>
                <a:lnTo>
                  <a:pt x="11204716" y="2799556"/>
                </a:lnTo>
                <a:lnTo>
                  <a:pt x="10591646" y="1453356"/>
                </a:lnTo>
                <a:close/>
              </a:path>
              <a:path w="13852525" h="11308715">
                <a:moveTo>
                  <a:pt x="4125801" y="3282156"/>
                </a:moveTo>
                <a:lnTo>
                  <a:pt x="3010421" y="3332956"/>
                </a:lnTo>
                <a:lnTo>
                  <a:pt x="3096628" y="3409156"/>
                </a:lnTo>
                <a:lnTo>
                  <a:pt x="4212018" y="3358356"/>
                </a:lnTo>
                <a:lnTo>
                  <a:pt x="4125801" y="3282156"/>
                </a:lnTo>
                <a:close/>
              </a:path>
              <a:path w="13852525" h="11308715">
                <a:moveTo>
                  <a:pt x="4776796" y="2888456"/>
                </a:moveTo>
                <a:lnTo>
                  <a:pt x="4874343" y="3040856"/>
                </a:lnTo>
                <a:lnTo>
                  <a:pt x="5865810" y="3231356"/>
                </a:lnTo>
                <a:lnTo>
                  <a:pt x="5768264" y="3078956"/>
                </a:lnTo>
                <a:lnTo>
                  <a:pt x="4776796" y="2888456"/>
                </a:lnTo>
                <a:close/>
              </a:path>
              <a:path w="13852525" h="11308715">
                <a:moveTo>
                  <a:pt x="9962335" y="2609056"/>
                </a:moveTo>
                <a:lnTo>
                  <a:pt x="9633989" y="3193256"/>
                </a:lnTo>
                <a:lnTo>
                  <a:pt x="10271313" y="3193256"/>
                </a:lnTo>
                <a:lnTo>
                  <a:pt x="9962335" y="2609056"/>
                </a:lnTo>
                <a:close/>
              </a:path>
              <a:path w="13852525" h="11308715">
                <a:moveTo>
                  <a:pt x="7587884" y="2113756"/>
                </a:moveTo>
                <a:lnTo>
                  <a:pt x="7590805" y="2291556"/>
                </a:lnTo>
                <a:lnTo>
                  <a:pt x="8294784" y="2926556"/>
                </a:lnTo>
                <a:lnTo>
                  <a:pt x="8291862" y="2736056"/>
                </a:lnTo>
                <a:lnTo>
                  <a:pt x="7587884" y="2113756"/>
                </a:lnTo>
                <a:close/>
              </a:path>
              <a:path w="13852525" h="11308715">
                <a:moveTo>
                  <a:pt x="6159801" y="2304256"/>
                </a:moveTo>
                <a:lnTo>
                  <a:pt x="6210376" y="2482056"/>
                </a:lnTo>
                <a:lnTo>
                  <a:pt x="7083951" y="2913856"/>
                </a:lnTo>
                <a:lnTo>
                  <a:pt x="7033366" y="2736056"/>
                </a:lnTo>
                <a:lnTo>
                  <a:pt x="6159801" y="2304256"/>
                </a:lnTo>
                <a:close/>
              </a:path>
              <a:path w="13852525" h="11308715">
                <a:moveTo>
                  <a:pt x="3665658" y="2812256"/>
                </a:moveTo>
                <a:lnTo>
                  <a:pt x="2481055" y="2837656"/>
                </a:lnTo>
                <a:lnTo>
                  <a:pt x="2512981" y="2863056"/>
                </a:lnTo>
                <a:lnTo>
                  <a:pt x="3697615" y="2837656"/>
                </a:lnTo>
                <a:lnTo>
                  <a:pt x="3665658" y="2812256"/>
                </a:lnTo>
                <a:close/>
              </a:path>
              <a:path w="13852525" h="11308715">
                <a:moveTo>
                  <a:pt x="9002134" y="843756"/>
                </a:moveTo>
                <a:lnTo>
                  <a:pt x="8802779" y="1605756"/>
                </a:lnTo>
                <a:lnTo>
                  <a:pt x="9774309" y="2761456"/>
                </a:lnTo>
                <a:lnTo>
                  <a:pt x="9973675" y="2012156"/>
                </a:lnTo>
                <a:lnTo>
                  <a:pt x="9002134" y="843756"/>
                </a:lnTo>
                <a:close/>
              </a:path>
              <a:path w="13852525" h="11308715">
                <a:moveTo>
                  <a:pt x="4408755" y="2278856"/>
                </a:moveTo>
                <a:lnTo>
                  <a:pt x="4469235" y="2380456"/>
                </a:lnTo>
                <a:lnTo>
                  <a:pt x="5517318" y="2609056"/>
                </a:lnTo>
                <a:lnTo>
                  <a:pt x="5456849" y="2520156"/>
                </a:lnTo>
                <a:lnTo>
                  <a:pt x="4408755" y="2278856"/>
                </a:lnTo>
                <a:close/>
              </a:path>
              <a:path w="13852525" h="11308715">
                <a:moveTo>
                  <a:pt x="11220946" y="284956"/>
                </a:moveTo>
                <a:lnTo>
                  <a:pt x="10915740" y="843756"/>
                </a:lnTo>
                <a:lnTo>
                  <a:pt x="11503785" y="2316956"/>
                </a:lnTo>
                <a:lnTo>
                  <a:pt x="11808991" y="1770856"/>
                </a:lnTo>
                <a:lnTo>
                  <a:pt x="11220946" y="284956"/>
                </a:lnTo>
                <a:close/>
              </a:path>
              <a:path w="13852525" h="11308715">
                <a:moveTo>
                  <a:pt x="5968477" y="1643856"/>
                </a:moveTo>
                <a:lnTo>
                  <a:pt x="6000644" y="1745456"/>
                </a:lnTo>
                <a:lnTo>
                  <a:pt x="6915171" y="2240756"/>
                </a:lnTo>
                <a:lnTo>
                  <a:pt x="6883015" y="2126456"/>
                </a:lnTo>
                <a:lnTo>
                  <a:pt x="5968477" y="1643856"/>
                </a:lnTo>
                <a:close/>
              </a:path>
              <a:path w="13852525" h="11308715">
                <a:moveTo>
                  <a:pt x="7575968" y="1427956"/>
                </a:moveTo>
                <a:lnTo>
                  <a:pt x="7579298" y="1542256"/>
                </a:lnTo>
                <a:lnTo>
                  <a:pt x="8306699" y="2240756"/>
                </a:lnTo>
                <a:lnTo>
                  <a:pt x="8303370" y="2126456"/>
                </a:lnTo>
                <a:lnTo>
                  <a:pt x="7575968" y="1427956"/>
                </a:lnTo>
                <a:close/>
              </a:path>
              <a:path w="13852525" h="11308715">
                <a:moveTo>
                  <a:pt x="4040735" y="1669256"/>
                </a:moveTo>
                <a:lnTo>
                  <a:pt x="4064096" y="1707356"/>
                </a:lnTo>
                <a:lnTo>
                  <a:pt x="5168826" y="1986756"/>
                </a:lnTo>
                <a:lnTo>
                  <a:pt x="5145445" y="1961356"/>
                </a:lnTo>
                <a:lnTo>
                  <a:pt x="4040735" y="1669256"/>
                </a:lnTo>
                <a:close/>
              </a:path>
              <a:path w="13852525" h="11308715">
                <a:moveTo>
                  <a:pt x="5777164" y="970756"/>
                </a:moveTo>
                <a:lnTo>
                  <a:pt x="5790923" y="1008856"/>
                </a:lnTo>
                <a:lnTo>
                  <a:pt x="6746391" y="1554956"/>
                </a:lnTo>
                <a:lnTo>
                  <a:pt x="6732643" y="1529556"/>
                </a:lnTo>
                <a:lnTo>
                  <a:pt x="5777164" y="970756"/>
                </a:lnTo>
                <a:close/>
              </a:path>
              <a:path w="13852525" h="11308715">
                <a:moveTo>
                  <a:pt x="7564041" y="754856"/>
                </a:moveTo>
                <a:lnTo>
                  <a:pt x="7567790" y="792956"/>
                </a:lnTo>
                <a:lnTo>
                  <a:pt x="8318636" y="1554956"/>
                </a:lnTo>
                <a:lnTo>
                  <a:pt x="8314888" y="1516856"/>
                </a:lnTo>
                <a:lnTo>
                  <a:pt x="7564041" y="754856"/>
                </a:lnTo>
                <a:close/>
              </a:path>
              <a:path w="13852525" h="11308715">
                <a:moveTo>
                  <a:pt x="9684684" y="5556"/>
                </a:moveTo>
                <a:lnTo>
                  <a:pt x="9205378" y="5556"/>
                </a:lnTo>
                <a:lnTo>
                  <a:pt x="9166401" y="157956"/>
                </a:lnTo>
                <a:lnTo>
                  <a:pt x="10148214" y="1453356"/>
                </a:lnTo>
                <a:lnTo>
                  <a:pt x="10310167" y="831056"/>
                </a:lnTo>
                <a:lnTo>
                  <a:pt x="9684684" y="5556"/>
                </a:lnTo>
                <a:close/>
              </a:path>
              <a:path w="13852525" h="11308715">
                <a:moveTo>
                  <a:pt x="12155392" y="5556"/>
                </a:moveTo>
                <a:lnTo>
                  <a:pt x="11769899" y="5556"/>
                </a:lnTo>
                <a:lnTo>
                  <a:pt x="12176843" y="1173956"/>
                </a:lnTo>
                <a:lnTo>
                  <a:pt x="12413266" y="742156"/>
                </a:lnTo>
                <a:lnTo>
                  <a:pt x="12155392" y="5556"/>
                </a:lnTo>
                <a:close/>
              </a:path>
              <a:path w="13852525" h="11308715">
                <a:moveTo>
                  <a:pt x="10558529" y="5556"/>
                </a:moveTo>
                <a:lnTo>
                  <a:pt x="10424416" y="5556"/>
                </a:lnTo>
                <a:lnTo>
                  <a:pt x="10522108" y="145256"/>
                </a:lnTo>
                <a:lnTo>
                  <a:pt x="10558529" y="5556"/>
                </a:lnTo>
                <a:close/>
              </a:path>
            </a:pathLst>
          </a:custGeom>
          <a:solidFill>
            <a:srgbClr val="1A0F5C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D0999-C447-FB95-885F-11AEB8E057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AAA181-FFA2-C45B-0E73-89E90F538EBA}"/>
              </a:ext>
            </a:extLst>
          </p:cNvPr>
          <p:cNvSpPr txBox="1"/>
          <p:nvPr userDrawn="1"/>
        </p:nvSpPr>
        <p:spPr>
          <a:xfrm>
            <a:off x="383907" y="6267664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8543F607-2559-4554-9D61-2F743E6BF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3908" y="4082988"/>
            <a:ext cx="351987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0D893C00-7A9C-40F4-B4D3-21327CEC5F77}" type="datetime3">
              <a:rPr lang="en-US" smtClean="0"/>
              <a:t>10 March 2025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F7E302-26E5-4158-2F11-202F095FC84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411629" y="5893696"/>
            <a:ext cx="2396464" cy="54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380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\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275836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5F4A639-08E5-4A72-BA2B-5D892876578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81000" y="1601152"/>
            <a:ext cx="11430000" cy="365760"/>
          </a:xfrm>
          <a:custGeom>
            <a:avLst/>
            <a:gdLst>
              <a:gd name="connsiteX0" fmla="*/ 102870 w 11430000"/>
              <a:gd name="connsiteY0" fmla="*/ 0 h 411480"/>
              <a:gd name="connsiteX1" fmla="*/ 11430000 w 11430000"/>
              <a:gd name="connsiteY1" fmla="*/ 0 h 411480"/>
              <a:gd name="connsiteX2" fmla="*/ 11327130 w 11430000"/>
              <a:gd name="connsiteY2" fmla="*/ 411480 h 411480"/>
              <a:gd name="connsiteX3" fmla="*/ 0 w 11430000"/>
              <a:gd name="connsiteY3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11480">
                <a:moveTo>
                  <a:pt x="102870" y="0"/>
                </a:moveTo>
                <a:lnTo>
                  <a:pt x="11430000" y="0"/>
                </a:lnTo>
                <a:lnTo>
                  <a:pt x="11327130" y="411480"/>
                </a:lnTo>
                <a:lnTo>
                  <a:pt x="0" y="4114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05156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100"/>
              </a:spcBef>
              <a:buNone/>
              <a:defRPr sz="1600" b="1" baseline="0"/>
            </a:lvl1pPr>
            <a:lvl2pPr marL="0" indent="0">
              <a:lnSpc>
                <a:spcPct val="100000"/>
              </a:lnSpc>
              <a:spcBef>
                <a:spcPts val="2100"/>
              </a:spcBef>
              <a:buNone/>
              <a:defRPr sz="1400" baseline="0">
                <a:solidFill>
                  <a:schemeClr val="tx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1000"/>
              </a:spcBef>
              <a:buNone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5396A93-7AB1-4528-BDE2-D0E1DC0A5A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7106" y="1509712"/>
            <a:ext cx="731520" cy="548640"/>
          </a:xfrm>
          <a:prstGeom prst="flowChartInputOutput">
            <a:avLst/>
          </a:prstGeom>
          <a:solidFill>
            <a:schemeClr val="tx2"/>
          </a:solidFill>
        </p:spPr>
        <p:txBody>
          <a:bodyPr lIns="45720" rIns="4572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/>
                </a:solidFill>
              </a:defRPr>
            </a:lvl1pPr>
            <a:lvl2pPr marL="0" indent="0" algn="ctr">
              <a:buNone/>
              <a:defRPr sz="1600" b="1" i="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30C33A4-A8F3-469E-93A7-19A441E2BA24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81000" y="2294291"/>
            <a:ext cx="11430000" cy="365760"/>
          </a:xfrm>
          <a:custGeom>
            <a:avLst/>
            <a:gdLst>
              <a:gd name="connsiteX0" fmla="*/ 102870 w 11430000"/>
              <a:gd name="connsiteY0" fmla="*/ 0 h 411480"/>
              <a:gd name="connsiteX1" fmla="*/ 11430000 w 11430000"/>
              <a:gd name="connsiteY1" fmla="*/ 0 h 411480"/>
              <a:gd name="connsiteX2" fmla="*/ 11327130 w 11430000"/>
              <a:gd name="connsiteY2" fmla="*/ 411480 h 411480"/>
              <a:gd name="connsiteX3" fmla="*/ 0 w 11430000"/>
              <a:gd name="connsiteY3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11480">
                <a:moveTo>
                  <a:pt x="102870" y="0"/>
                </a:moveTo>
                <a:lnTo>
                  <a:pt x="11430000" y="0"/>
                </a:lnTo>
                <a:lnTo>
                  <a:pt x="11327130" y="411480"/>
                </a:lnTo>
                <a:lnTo>
                  <a:pt x="0" y="4114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05156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100"/>
              </a:spcBef>
              <a:buNone/>
              <a:defRPr sz="1600" b="1" baseline="0"/>
            </a:lvl1pPr>
            <a:lvl2pPr marL="0" indent="0">
              <a:lnSpc>
                <a:spcPct val="100000"/>
              </a:lnSpc>
              <a:spcBef>
                <a:spcPts val="2100"/>
              </a:spcBef>
              <a:buNone/>
              <a:defRPr lang="en-GB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>
              <a:lnSpc>
                <a:spcPct val="90000"/>
              </a:lnSpc>
              <a:spcBef>
                <a:spcPts val="1000"/>
              </a:spcBef>
              <a:buNone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1"/>
            <a:r>
              <a:rPr lang="en-GB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D1F859AA-70B4-408C-8676-499785F437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7106" y="2202851"/>
            <a:ext cx="731520" cy="54864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</p:spPr>
        <p:txBody>
          <a:bodyPr lIns="45720" rIns="4572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/>
                </a:solidFill>
              </a:defRPr>
            </a:lvl1pPr>
            <a:lvl2pPr marL="0" indent="0" algn="ctr">
              <a:buNone/>
              <a:defRPr sz="1600" b="1" i="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C4AB91E0-7E1F-4409-BB3A-4EB7D9F983C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381000" y="2987430"/>
            <a:ext cx="11430000" cy="365760"/>
          </a:xfrm>
          <a:custGeom>
            <a:avLst/>
            <a:gdLst>
              <a:gd name="connsiteX0" fmla="*/ 102870 w 11430000"/>
              <a:gd name="connsiteY0" fmla="*/ 0 h 411480"/>
              <a:gd name="connsiteX1" fmla="*/ 11430000 w 11430000"/>
              <a:gd name="connsiteY1" fmla="*/ 0 h 411480"/>
              <a:gd name="connsiteX2" fmla="*/ 11327130 w 11430000"/>
              <a:gd name="connsiteY2" fmla="*/ 411480 h 411480"/>
              <a:gd name="connsiteX3" fmla="*/ 0 w 11430000"/>
              <a:gd name="connsiteY3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11480">
                <a:moveTo>
                  <a:pt x="102870" y="0"/>
                </a:moveTo>
                <a:lnTo>
                  <a:pt x="11430000" y="0"/>
                </a:lnTo>
                <a:lnTo>
                  <a:pt x="11327130" y="411480"/>
                </a:lnTo>
                <a:lnTo>
                  <a:pt x="0" y="4114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05156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100"/>
              </a:spcBef>
              <a:buNone/>
              <a:defRPr sz="1600" b="1" baseline="0"/>
            </a:lvl1pPr>
            <a:lvl2pPr marL="0" indent="0">
              <a:lnSpc>
                <a:spcPct val="100000"/>
              </a:lnSpc>
              <a:spcBef>
                <a:spcPts val="2100"/>
              </a:spcBef>
              <a:buNone/>
              <a:defRPr lang="en-GB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>
              <a:lnSpc>
                <a:spcPct val="90000"/>
              </a:lnSpc>
              <a:spcBef>
                <a:spcPts val="1000"/>
              </a:spcBef>
              <a:buNone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1"/>
            <a:r>
              <a:rPr lang="en-GB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B0C74E1-3AAA-43C1-9D8C-25E131BD5F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87106" y="2895990"/>
            <a:ext cx="731520" cy="54864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</p:spPr>
        <p:txBody>
          <a:bodyPr lIns="45720" rIns="4572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/>
                </a:solidFill>
              </a:defRPr>
            </a:lvl1pPr>
            <a:lvl2pPr marL="0" indent="0" algn="ctr">
              <a:buNone/>
              <a:defRPr sz="1600" b="1" i="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DCC4BA1A-C1C2-4373-85B3-130A825754CB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81000" y="3680569"/>
            <a:ext cx="11430000" cy="365760"/>
          </a:xfrm>
          <a:custGeom>
            <a:avLst/>
            <a:gdLst>
              <a:gd name="connsiteX0" fmla="*/ 102870 w 11430000"/>
              <a:gd name="connsiteY0" fmla="*/ 0 h 411480"/>
              <a:gd name="connsiteX1" fmla="*/ 11430000 w 11430000"/>
              <a:gd name="connsiteY1" fmla="*/ 0 h 411480"/>
              <a:gd name="connsiteX2" fmla="*/ 11327130 w 11430000"/>
              <a:gd name="connsiteY2" fmla="*/ 411480 h 411480"/>
              <a:gd name="connsiteX3" fmla="*/ 0 w 11430000"/>
              <a:gd name="connsiteY3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11480">
                <a:moveTo>
                  <a:pt x="102870" y="0"/>
                </a:moveTo>
                <a:lnTo>
                  <a:pt x="11430000" y="0"/>
                </a:lnTo>
                <a:lnTo>
                  <a:pt x="11327130" y="411480"/>
                </a:lnTo>
                <a:lnTo>
                  <a:pt x="0" y="4114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05156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100"/>
              </a:spcBef>
              <a:buNone/>
              <a:defRPr sz="1600" b="1" baseline="0"/>
            </a:lvl1pPr>
            <a:lvl2pPr marL="0" indent="0">
              <a:lnSpc>
                <a:spcPct val="100000"/>
              </a:lnSpc>
              <a:spcBef>
                <a:spcPts val="2100"/>
              </a:spcBef>
              <a:buNone/>
              <a:defRPr lang="en-GB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>
              <a:lnSpc>
                <a:spcPct val="90000"/>
              </a:lnSpc>
              <a:spcBef>
                <a:spcPts val="1000"/>
              </a:spcBef>
              <a:buNone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1"/>
            <a:r>
              <a:rPr lang="en-GB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AF6E2320-1437-4667-BC1B-C44C85F221A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87106" y="3589129"/>
            <a:ext cx="731520" cy="54864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</p:spPr>
        <p:txBody>
          <a:bodyPr lIns="45720" rIns="4572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/>
                </a:solidFill>
              </a:defRPr>
            </a:lvl1pPr>
            <a:lvl2pPr marL="0" indent="0" algn="ctr">
              <a:buNone/>
              <a:defRPr sz="1600" b="1" i="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E9F9E-25AB-C5BE-F769-7BA667C1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32439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Sub-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52CABD9-F1FB-1BB2-1626-0C1DFA7770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Optional sub-head</a:t>
            </a:r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89613993-9D9F-5289-7DF2-83E3549E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4269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Wid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0A51-525B-B866-2342-C7CBBC88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49425"/>
            <a:ext cx="11430000" cy="44100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8B2FC8A-417E-1F89-D7CA-F4F5D2552B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0D954-5225-045F-26B5-0A16C31D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67392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Full Width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0A51-525B-B866-2342-C7CBBC88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49425"/>
            <a:ext cx="11430000" cy="44100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8B2FC8A-417E-1F89-D7CA-F4F5D2552B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ACF05-52EB-BCC1-FEFA-A3B7609A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27433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Full Width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0A51-525B-B866-2342-C7CBBC88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49425"/>
            <a:ext cx="11430000" cy="44100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8B2FC8A-417E-1F89-D7CA-F4F5D2552B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F1CBE-C749-BAE8-58C3-8907FE86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52365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ull Width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0A51-525B-B866-2342-C7CBBC88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49425"/>
            <a:ext cx="11430000" cy="44100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8B2FC8A-417E-1F89-D7CA-F4F5D2552B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D9B11-C747-5E07-B1CE-ED5C2A76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08392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Full Width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0A51-525B-B866-2342-C7CBBC88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49425"/>
            <a:ext cx="11430000" cy="441007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8B2FC8A-417E-1F89-D7CA-F4F5D2552B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9DCD3-7782-2E0F-4D86-1B85B298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18167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Full Width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0A51-525B-B866-2342-C7CBBC88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49425"/>
            <a:ext cx="11430000" cy="4410075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8B2FC8A-417E-1F89-D7CA-F4F5D2552B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EEC17-B41C-86B7-7B3C-2C2804DE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4024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89DB572-1BEA-F6CE-5AA8-E2980CD41F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DD4FF-7BBA-F189-9117-A86040E7B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4632" y="1749425"/>
            <a:ext cx="5626368" cy="441007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75CB3-3B29-7D02-83C1-CA93F03D3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C67DF-D3E9-F120-66D8-83C3BD61E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3908" y="1749425"/>
            <a:ext cx="5626368" cy="441007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879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7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643127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AE8EB3F-06DA-9660-72EB-9FC6330A4F34}"/>
              </a:ext>
            </a:extLst>
          </p:cNvPr>
          <p:cNvSpPr/>
          <p:nvPr userDrawn="1"/>
        </p:nvSpPr>
        <p:spPr>
          <a:xfrm>
            <a:off x="3791345" y="1"/>
            <a:ext cx="8400655" cy="6858000"/>
          </a:xfrm>
          <a:custGeom>
            <a:avLst/>
            <a:gdLst/>
            <a:ahLst/>
            <a:cxnLst/>
            <a:rect l="l" t="t" r="r" b="b"/>
            <a:pathLst>
              <a:path w="13852525" h="11308715">
                <a:moveTo>
                  <a:pt x="13663594" y="541274"/>
                </a:moveTo>
                <a:lnTo>
                  <a:pt x="13337552" y="886374"/>
                </a:lnTo>
                <a:lnTo>
                  <a:pt x="13458406" y="2559160"/>
                </a:lnTo>
                <a:lnTo>
                  <a:pt x="13784438" y="2214071"/>
                </a:lnTo>
                <a:lnTo>
                  <a:pt x="13663594" y="541274"/>
                </a:lnTo>
                <a:close/>
              </a:path>
              <a:path w="13852525" h="11308715">
                <a:moveTo>
                  <a:pt x="12862427" y="0"/>
                </a:moveTo>
                <a:lnTo>
                  <a:pt x="12842864" y="0"/>
                </a:lnTo>
                <a:lnTo>
                  <a:pt x="12849922" y="22955"/>
                </a:lnTo>
                <a:lnTo>
                  <a:pt x="12862427" y="0"/>
                </a:lnTo>
                <a:close/>
              </a:path>
              <a:path w="13852525" h="11308715">
                <a:moveTo>
                  <a:pt x="1356744" y="11181556"/>
                </a:moveTo>
                <a:lnTo>
                  <a:pt x="1317802" y="11206956"/>
                </a:lnTo>
                <a:lnTo>
                  <a:pt x="1288384" y="11308556"/>
                </a:lnTo>
                <a:lnTo>
                  <a:pt x="1318869" y="11308556"/>
                </a:lnTo>
                <a:lnTo>
                  <a:pt x="1356744" y="11181556"/>
                </a:lnTo>
                <a:close/>
              </a:path>
              <a:path w="13852525" h="11308715">
                <a:moveTo>
                  <a:pt x="2108543" y="10737056"/>
                </a:moveTo>
                <a:lnTo>
                  <a:pt x="1991771" y="10813256"/>
                </a:lnTo>
                <a:lnTo>
                  <a:pt x="1863059" y="11308556"/>
                </a:lnTo>
                <a:lnTo>
                  <a:pt x="1960085" y="11308556"/>
                </a:lnTo>
                <a:lnTo>
                  <a:pt x="2108543" y="10737056"/>
                </a:lnTo>
                <a:close/>
              </a:path>
              <a:path w="13852525" h="11308715">
                <a:moveTo>
                  <a:pt x="2860321" y="10292556"/>
                </a:moveTo>
                <a:lnTo>
                  <a:pt x="2665698" y="10419556"/>
                </a:lnTo>
                <a:lnTo>
                  <a:pt x="2464479" y="11308556"/>
                </a:lnTo>
                <a:lnTo>
                  <a:pt x="2631287" y="11308556"/>
                </a:lnTo>
                <a:lnTo>
                  <a:pt x="2860321" y="10292556"/>
                </a:lnTo>
                <a:close/>
              </a:path>
              <a:path w="13852525" h="11308715">
                <a:moveTo>
                  <a:pt x="4206856" y="10991056"/>
                </a:moveTo>
                <a:lnTo>
                  <a:pt x="3978528" y="11232356"/>
                </a:lnTo>
                <a:lnTo>
                  <a:pt x="3984302" y="11308556"/>
                </a:lnTo>
                <a:lnTo>
                  <a:pt x="4230674" y="11308556"/>
                </a:lnTo>
                <a:lnTo>
                  <a:pt x="4206856" y="10991056"/>
                </a:lnTo>
                <a:close/>
              </a:path>
              <a:path w="13852525" h="11308715">
                <a:moveTo>
                  <a:pt x="4844187" y="10356056"/>
                </a:moveTo>
                <a:lnTo>
                  <a:pt x="4550207" y="10660856"/>
                </a:lnTo>
                <a:lnTo>
                  <a:pt x="4626194" y="11308556"/>
                </a:lnTo>
                <a:lnTo>
                  <a:pt x="4956321" y="11308556"/>
                </a:lnTo>
                <a:lnTo>
                  <a:pt x="4844187" y="10356056"/>
                </a:lnTo>
                <a:close/>
              </a:path>
              <a:path w="13852525" h="11308715">
                <a:moveTo>
                  <a:pt x="5579023" y="11168856"/>
                </a:moveTo>
                <a:lnTo>
                  <a:pt x="5495758" y="11308556"/>
                </a:lnTo>
                <a:lnTo>
                  <a:pt x="5639011" y="11308556"/>
                </a:lnTo>
                <a:lnTo>
                  <a:pt x="5579023" y="11168856"/>
                </a:lnTo>
                <a:close/>
              </a:path>
              <a:path w="13852525" h="11308715">
                <a:moveTo>
                  <a:pt x="6049721" y="10356056"/>
                </a:moveTo>
                <a:lnTo>
                  <a:pt x="5788221" y="10825956"/>
                </a:lnTo>
                <a:lnTo>
                  <a:pt x="6010322" y="11308556"/>
                </a:lnTo>
                <a:lnTo>
                  <a:pt x="6481959" y="11308556"/>
                </a:lnTo>
                <a:lnTo>
                  <a:pt x="6049721" y="10356056"/>
                </a:lnTo>
                <a:close/>
              </a:path>
              <a:path w="13852525" h="11308715">
                <a:moveTo>
                  <a:pt x="6792159" y="10851356"/>
                </a:moveTo>
                <a:lnTo>
                  <a:pt x="6670546" y="11308556"/>
                </a:lnTo>
                <a:lnTo>
                  <a:pt x="7184035" y="11308556"/>
                </a:lnTo>
                <a:lnTo>
                  <a:pt x="6792159" y="10851356"/>
                </a:lnTo>
                <a:close/>
              </a:path>
              <a:path w="13852525" h="11308715">
                <a:moveTo>
                  <a:pt x="7666782" y="11130756"/>
                </a:moveTo>
                <a:lnTo>
                  <a:pt x="7667177" y="11308556"/>
                </a:lnTo>
                <a:lnTo>
                  <a:pt x="7938091" y="11308556"/>
                </a:lnTo>
                <a:lnTo>
                  <a:pt x="7666782" y="11130756"/>
                </a:lnTo>
                <a:close/>
              </a:path>
              <a:path w="13852525" h="11308715">
                <a:moveTo>
                  <a:pt x="9478281" y="10813256"/>
                </a:moveTo>
                <a:lnTo>
                  <a:pt x="7686195" y="10813256"/>
                </a:lnTo>
                <a:lnTo>
                  <a:pt x="8511158" y="11308556"/>
                </a:lnTo>
                <a:lnTo>
                  <a:pt x="8554593" y="11308556"/>
                </a:lnTo>
                <a:lnTo>
                  <a:pt x="8554315" y="10851356"/>
                </a:lnTo>
                <a:lnTo>
                  <a:pt x="9488564" y="10851356"/>
                </a:lnTo>
                <a:lnTo>
                  <a:pt x="9478281" y="10813256"/>
                </a:lnTo>
                <a:close/>
              </a:path>
              <a:path w="13852525" h="11308715">
                <a:moveTo>
                  <a:pt x="8619486" y="11168856"/>
                </a:moveTo>
                <a:lnTo>
                  <a:pt x="8658631" y="11308556"/>
                </a:lnTo>
                <a:lnTo>
                  <a:pt x="9042097" y="11308556"/>
                </a:lnTo>
                <a:lnTo>
                  <a:pt x="8619486" y="11168856"/>
                </a:lnTo>
                <a:close/>
              </a:path>
              <a:path w="13852525" h="11308715">
                <a:moveTo>
                  <a:pt x="9587425" y="10952956"/>
                </a:moveTo>
                <a:lnTo>
                  <a:pt x="9799117" y="11308556"/>
                </a:lnTo>
                <a:lnTo>
                  <a:pt x="10926641" y="11308556"/>
                </a:lnTo>
                <a:lnTo>
                  <a:pt x="10757923" y="11029156"/>
                </a:lnTo>
                <a:lnTo>
                  <a:pt x="9587425" y="10952956"/>
                </a:lnTo>
                <a:close/>
              </a:path>
              <a:path w="13852525" h="11308715">
                <a:moveTo>
                  <a:pt x="12527880" y="11029156"/>
                </a:moveTo>
                <a:lnTo>
                  <a:pt x="11234160" y="11219656"/>
                </a:lnTo>
                <a:lnTo>
                  <a:pt x="11329752" y="11308556"/>
                </a:lnTo>
                <a:lnTo>
                  <a:pt x="12829487" y="11308556"/>
                </a:lnTo>
                <a:lnTo>
                  <a:pt x="12527880" y="11029156"/>
                </a:lnTo>
                <a:close/>
              </a:path>
              <a:path w="13852525" h="11308715">
                <a:moveTo>
                  <a:pt x="7638137" y="10546556"/>
                </a:moveTo>
                <a:lnTo>
                  <a:pt x="6890020" y="10546556"/>
                </a:lnTo>
                <a:lnTo>
                  <a:pt x="6887821" y="10559256"/>
                </a:lnTo>
                <a:lnTo>
                  <a:pt x="7563947" y="11270456"/>
                </a:lnTo>
                <a:lnTo>
                  <a:pt x="7686195" y="10813256"/>
                </a:lnTo>
                <a:lnTo>
                  <a:pt x="9478281" y="10813256"/>
                </a:lnTo>
                <a:lnTo>
                  <a:pt x="9437147" y="10660856"/>
                </a:lnTo>
                <a:lnTo>
                  <a:pt x="10524376" y="10660856"/>
                </a:lnTo>
                <a:lnTo>
                  <a:pt x="10516980" y="10648156"/>
                </a:lnTo>
                <a:lnTo>
                  <a:pt x="8499343" y="10648156"/>
                </a:lnTo>
                <a:lnTo>
                  <a:pt x="8414694" y="10597356"/>
                </a:lnTo>
                <a:lnTo>
                  <a:pt x="7686069" y="10597356"/>
                </a:lnTo>
                <a:lnTo>
                  <a:pt x="7638137" y="10546556"/>
                </a:lnTo>
                <a:close/>
              </a:path>
              <a:path w="13852525" h="11308715">
                <a:moveTo>
                  <a:pt x="3612099" y="9848056"/>
                </a:moveTo>
                <a:lnTo>
                  <a:pt x="3339678" y="10013156"/>
                </a:lnTo>
                <a:lnTo>
                  <a:pt x="3128616" y="11143456"/>
                </a:lnTo>
                <a:lnTo>
                  <a:pt x="3401069" y="10978356"/>
                </a:lnTo>
                <a:lnTo>
                  <a:pt x="3612099" y="9848056"/>
                </a:lnTo>
                <a:close/>
              </a:path>
              <a:path w="13852525" h="11308715">
                <a:moveTo>
                  <a:pt x="9488564" y="10851356"/>
                </a:moveTo>
                <a:lnTo>
                  <a:pt x="8556681" y="10851356"/>
                </a:lnTo>
                <a:lnTo>
                  <a:pt x="9567405" y="11143456"/>
                </a:lnTo>
                <a:lnTo>
                  <a:pt x="9488564" y="10851356"/>
                </a:lnTo>
                <a:close/>
              </a:path>
              <a:path w="13852525" h="11308715">
                <a:moveTo>
                  <a:pt x="5481518" y="9708356"/>
                </a:moveTo>
                <a:lnTo>
                  <a:pt x="5121885" y="10089356"/>
                </a:lnTo>
                <a:lnTo>
                  <a:pt x="5288310" y="11092656"/>
                </a:lnTo>
                <a:lnTo>
                  <a:pt x="5647953" y="10711656"/>
                </a:lnTo>
                <a:lnTo>
                  <a:pt x="5481518" y="9708356"/>
                </a:lnTo>
                <a:close/>
              </a:path>
              <a:path w="13852525" h="11308715">
                <a:moveTo>
                  <a:pt x="13851902" y="10571956"/>
                </a:moveTo>
                <a:lnTo>
                  <a:pt x="13158437" y="10838656"/>
                </a:lnTo>
                <a:lnTo>
                  <a:pt x="13506593" y="11029156"/>
                </a:lnTo>
                <a:lnTo>
                  <a:pt x="13851902" y="10889456"/>
                </a:lnTo>
                <a:lnTo>
                  <a:pt x="13851902" y="10571956"/>
                </a:lnTo>
                <a:close/>
              </a:path>
              <a:path w="13852525" h="11308715">
                <a:moveTo>
                  <a:pt x="6806761" y="10102056"/>
                </a:moveTo>
                <a:lnTo>
                  <a:pt x="6214962" y="10102056"/>
                </a:lnTo>
                <a:lnTo>
                  <a:pt x="6210816" y="10114756"/>
                </a:lnTo>
                <a:lnTo>
                  <a:pt x="6660446" y="10965656"/>
                </a:lnTo>
                <a:lnTo>
                  <a:pt x="6890020" y="10546556"/>
                </a:lnTo>
                <a:lnTo>
                  <a:pt x="7638137" y="10546556"/>
                </a:lnTo>
                <a:lnTo>
                  <a:pt x="7458393" y="10356056"/>
                </a:lnTo>
                <a:lnTo>
                  <a:pt x="6941610" y="10356056"/>
                </a:lnTo>
                <a:lnTo>
                  <a:pt x="6806761" y="10102056"/>
                </a:lnTo>
                <a:close/>
              </a:path>
              <a:path w="13852525" h="11308715">
                <a:moveTo>
                  <a:pt x="11697937" y="10241756"/>
                </a:moveTo>
                <a:lnTo>
                  <a:pt x="10502769" y="10483056"/>
                </a:lnTo>
                <a:lnTo>
                  <a:pt x="10933949" y="10902156"/>
                </a:lnTo>
                <a:lnTo>
                  <a:pt x="12129107" y="10660856"/>
                </a:lnTo>
                <a:lnTo>
                  <a:pt x="11697937" y="10241756"/>
                </a:lnTo>
                <a:close/>
              </a:path>
              <a:path w="13852525" h="11308715">
                <a:moveTo>
                  <a:pt x="4363898" y="9390856"/>
                </a:moveTo>
                <a:lnTo>
                  <a:pt x="4013595" y="9619456"/>
                </a:lnTo>
                <a:lnTo>
                  <a:pt x="3860447" y="10673556"/>
                </a:lnTo>
                <a:lnTo>
                  <a:pt x="4210719" y="10457656"/>
                </a:lnTo>
                <a:lnTo>
                  <a:pt x="4363898" y="9390856"/>
                </a:lnTo>
                <a:close/>
              </a:path>
              <a:path w="13852525" h="11308715">
                <a:moveTo>
                  <a:pt x="10524376" y="10660856"/>
                </a:moveTo>
                <a:lnTo>
                  <a:pt x="9441827" y="10660856"/>
                </a:lnTo>
                <a:lnTo>
                  <a:pt x="10531773" y="10673556"/>
                </a:lnTo>
                <a:lnTo>
                  <a:pt x="10524376" y="10660856"/>
                </a:lnTo>
                <a:close/>
              </a:path>
              <a:path w="13852525" h="11308715">
                <a:moveTo>
                  <a:pt x="9253203" y="10025856"/>
                </a:moveTo>
                <a:lnTo>
                  <a:pt x="7875927" y="10025856"/>
                </a:lnTo>
                <a:lnTo>
                  <a:pt x="8408372" y="10305256"/>
                </a:lnTo>
                <a:lnTo>
                  <a:pt x="8499343" y="10648156"/>
                </a:lnTo>
                <a:lnTo>
                  <a:pt x="10516980" y="10648156"/>
                </a:lnTo>
                <a:lnTo>
                  <a:pt x="10413427" y="10470356"/>
                </a:lnTo>
                <a:lnTo>
                  <a:pt x="9327893" y="10470356"/>
                </a:lnTo>
                <a:lnTo>
                  <a:pt x="8539708" y="10241756"/>
                </a:lnTo>
                <a:lnTo>
                  <a:pt x="8539834" y="10038556"/>
                </a:lnTo>
                <a:lnTo>
                  <a:pt x="9256753" y="10038556"/>
                </a:lnTo>
                <a:lnTo>
                  <a:pt x="9253203" y="10025856"/>
                </a:lnTo>
                <a:close/>
              </a:path>
              <a:path w="13852525" h="11308715">
                <a:moveTo>
                  <a:pt x="9207049" y="9860756"/>
                </a:moveTo>
                <a:lnTo>
                  <a:pt x="7259580" y="9860756"/>
                </a:lnTo>
                <a:lnTo>
                  <a:pt x="7685860" y="10254456"/>
                </a:lnTo>
                <a:lnTo>
                  <a:pt x="7686069" y="10597356"/>
                </a:lnTo>
                <a:lnTo>
                  <a:pt x="8414694" y="10597356"/>
                </a:lnTo>
                <a:lnTo>
                  <a:pt x="7822149" y="10241756"/>
                </a:lnTo>
                <a:lnTo>
                  <a:pt x="7875927" y="10025856"/>
                </a:lnTo>
                <a:lnTo>
                  <a:pt x="9253203" y="10025856"/>
                </a:lnTo>
                <a:lnTo>
                  <a:pt x="9207049" y="9860756"/>
                </a:lnTo>
                <a:close/>
              </a:path>
              <a:path w="13852525" h="11308715">
                <a:moveTo>
                  <a:pt x="13475066" y="9759156"/>
                </a:moveTo>
                <a:lnTo>
                  <a:pt x="12227920" y="10305256"/>
                </a:lnTo>
                <a:lnTo>
                  <a:pt x="12673708" y="10546556"/>
                </a:lnTo>
                <a:lnTo>
                  <a:pt x="13851902" y="10025856"/>
                </a:lnTo>
                <a:lnTo>
                  <a:pt x="13851902" y="9962356"/>
                </a:lnTo>
                <a:lnTo>
                  <a:pt x="13475066" y="9759156"/>
                </a:lnTo>
                <a:close/>
              </a:path>
              <a:path w="13852525" h="11308715">
                <a:moveTo>
                  <a:pt x="918223" y="9301956"/>
                </a:moveTo>
                <a:lnTo>
                  <a:pt x="874706" y="9314656"/>
                </a:lnTo>
                <a:lnTo>
                  <a:pt x="182915" y="10495756"/>
                </a:lnTo>
                <a:lnTo>
                  <a:pt x="226443" y="10470356"/>
                </a:lnTo>
                <a:lnTo>
                  <a:pt x="918223" y="9301956"/>
                </a:lnTo>
                <a:close/>
              </a:path>
              <a:path w="13852525" h="11308715">
                <a:moveTo>
                  <a:pt x="9256753" y="10038556"/>
                </a:moveTo>
                <a:lnTo>
                  <a:pt x="8539834" y="10038556"/>
                </a:lnTo>
                <a:lnTo>
                  <a:pt x="9147072" y="10152856"/>
                </a:lnTo>
                <a:lnTo>
                  <a:pt x="9327893" y="10470356"/>
                </a:lnTo>
                <a:lnTo>
                  <a:pt x="10413427" y="10470356"/>
                </a:lnTo>
                <a:lnTo>
                  <a:pt x="10272891" y="10229056"/>
                </a:lnTo>
                <a:lnTo>
                  <a:pt x="10279707" y="10229056"/>
                </a:lnTo>
                <a:lnTo>
                  <a:pt x="10877850" y="10076656"/>
                </a:lnTo>
                <a:lnTo>
                  <a:pt x="10113807" y="10076656"/>
                </a:lnTo>
                <a:lnTo>
                  <a:pt x="9263854" y="10063956"/>
                </a:lnTo>
                <a:lnTo>
                  <a:pt x="9256753" y="10038556"/>
                </a:lnTo>
                <a:close/>
              </a:path>
              <a:path w="13852525" h="11308715">
                <a:moveTo>
                  <a:pt x="6217188" y="9505156"/>
                </a:moveTo>
                <a:lnTo>
                  <a:pt x="5699250" y="9505156"/>
                </a:lnTo>
                <a:lnTo>
                  <a:pt x="5693554" y="9517856"/>
                </a:lnTo>
                <a:lnTo>
                  <a:pt x="5899569" y="10432256"/>
                </a:lnTo>
                <a:lnTo>
                  <a:pt x="6214962" y="10102056"/>
                </a:lnTo>
                <a:lnTo>
                  <a:pt x="6806761" y="10102056"/>
                </a:lnTo>
                <a:lnTo>
                  <a:pt x="6712367" y="9924256"/>
                </a:lnTo>
                <a:lnTo>
                  <a:pt x="6311860" y="9924256"/>
                </a:lnTo>
                <a:lnTo>
                  <a:pt x="6217188" y="9505156"/>
                </a:lnTo>
                <a:close/>
              </a:path>
              <a:path w="13852525" h="11308715">
                <a:moveTo>
                  <a:pt x="9853036" y="9543256"/>
                </a:moveTo>
                <a:lnTo>
                  <a:pt x="6729292" y="9543256"/>
                </a:lnTo>
                <a:lnTo>
                  <a:pt x="7027000" y="10025856"/>
                </a:lnTo>
                <a:lnTo>
                  <a:pt x="6941610" y="10356056"/>
                </a:lnTo>
                <a:lnTo>
                  <a:pt x="7458393" y="10356056"/>
                </a:lnTo>
                <a:lnTo>
                  <a:pt x="7158818" y="10038556"/>
                </a:lnTo>
                <a:lnTo>
                  <a:pt x="7259580" y="9860756"/>
                </a:lnTo>
                <a:lnTo>
                  <a:pt x="9207049" y="9860756"/>
                </a:lnTo>
                <a:lnTo>
                  <a:pt x="9850537" y="9809956"/>
                </a:lnTo>
                <a:lnTo>
                  <a:pt x="11233329" y="9809956"/>
                </a:lnTo>
                <a:lnTo>
                  <a:pt x="11116350" y="9695656"/>
                </a:lnTo>
                <a:lnTo>
                  <a:pt x="9943571" y="9695656"/>
                </a:lnTo>
                <a:lnTo>
                  <a:pt x="9853036" y="9543256"/>
                </a:lnTo>
                <a:close/>
              </a:path>
              <a:path w="13852525" h="11308715">
                <a:moveTo>
                  <a:pt x="1727580" y="9060656"/>
                </a:moveTo>
                <a:lnTo>
                  <a:pt x="1599951" y="9111456"/>
                </a:lnTo>
                <a:lnTo>
                  <a:pt x="979394" y="10229056"/>
                </a:lnTo>
                <a:lnTo>
                  <a:pt x="1107013" y="10190956"/>
                </a:lnTo>
                <a:lnTo>
                  <a:pt x="1727580" y="9060656"/>
                </a:lnTo>
                <a:close/>
              </a:path>
              <a:path w="13852525" h="11308715">
                <a:moveTo>
                  <a:pt x="5115655" y="8946356"/>
                </a:moveTo>
                <a:lnTo>
                  <a:pt x="4687553" y="9213056"/>
                </a:lnTo>
                <a:lnTo>
                  <a:pt x="4592258" y="10203656"/>
                </a:lnTo>
                <a:lnTo>
                  <a:pt x="5020360" y="9936956"/>
                </a:lnTo>
                <a:lnTo>
                  <a:pt x="5115655" y="8946356"/>
                </a:lnTo>
                <a:close/>
              </a:path>
              <a:path w="13852525" h="11308715">
                <a:moveTo>
                  <a:pt x="11233329" y="9809956"/>
                </a:moveTo>
                <a:lnTo>
                  <a:pt x="9850537" y="9809956"/>
                </a:lnTo>
                <a:lnTo>
                  <a:pt x="10113807" y="10076656"/>
                </a:lnTo>
                <a:lnTo>
                  <a:pt x="10877850" y="10076656"/>
                </a:lnTo>
                <a:lnTo>
                  <a:pt x="11376302" y="9949656"/>
                </a:lnTo>
                <a:lnTo>
                  <a:pt x="11233329" y="9809956"/>
                </a:lnTo>
                <a:close/>
              </a:path>
              <a:path w="13852525" h="11308715">
                <a:moveTo>
                  <a:pt x="12433862" y="9213056"/>
                </a:moveTo>
                <a:lnTo>
                  <a:pt x="11297383" y="9771856"/>
                </a:lnTo>
                <a:lnTo>
                  <a:pt x="11840833" y="10063956"/>
                </a:lnTo>
                <a:lnTo>
                  <a:pt x="12977322" y="9505156"/>
                </a:lnTo>
                <a:lnTo>
                  <a:pt x="12433862" y="9213056"/>
                </a:lnTo>
                <a:close/>
              </a:path>
              <a:path w="13852525" h="11308715">
                <a:moveTo>
                  <a:pt x="2536927" y="8832056"/>
                </a:moveTo>
                <a:lnTo>
                  <a:pt x="2325217" y="8908256"/>
                </a:lnTo>
                <a:lnTo>
                  <a:pt x="1775893" y="9975056"/>
                </a:lnTo>
                <a:lnTo>
                  <a:pt x="1987583" y="9911556"/>
                </a:lnTo>
                <a:lnTo>
                  <a:pt x="2536927" y="8832056"/>
                </a:lnTo>
                <a:close/>
              </a:path>
              <a:path w="13852525" h="11308715">
                <a:moveTo>
                  <a:pt x="10489852" y="9111456"/>
                </a:moveTo>
                <a:lnTo>
                  <a:pt x="6315661" y="9111456"/>
                </a:lnTo>
                <a:lnTo>
                  <a:pt x="6472200" y="9644856"/>
                </a:lnTo>
                <a:lnTo>
                  <a:pt x="6311860" y="9924256"/>
                </a:lnTo>
                <a:lnTo>
                  <a:pt x="6712367" y="9924256"/>
                </a:lnTo>
                <a:lnTo>
                  <a:pt x="6591003" y="9695656"/>
                </a:lnTo>
                <a:lnTo>
                  <a:pt x="6729292" y="9543256"/>
                </a:lnTo>
                <a:lnTo>
                  <a:pt x="9853036" y="9543256"/>
                </a:lnTo>
                <a:lnTo>
                  <a:pt x="9830402" y="9505156"/>
                </a:lnTo>
                <a:lnTo>
                  <a:pt x="10466644" y="9289256"/>
                </a:lnTo>
                <a:lnTo>
                  <a:pt x="11532261" y="9289256"/>
                </a:lnTo>
                <a:lnTo>
                  <a:pt x="11783015" y="9149556"/>
                </a:lnTo>
                <a:lnTo>
                  <a:pt x="10527909" y="9149556"/>
                </a:lnTo>
                <a:lnTo>
                  <a:pt x="10489852" y="9111456"/>
                </a:lnTo>
                <a:close/>
              </a:path>
              <a:path w="13852525" h="11308715">
                <a:moveTo>
                  <a:pt x="5854782" y="8819356"/>
                </a:moveTo>
                <a:lnTo>
                  <a:pt x="5368265" y="8819356"/>
                </a:lnTo>
                <a:lnTo>
                  <a:pt x="5361413" y="8821283"/>
                </a:lnTo>
                <a:lnTo>
                  <a:pt x="5324057" y="9746456"/>
                </a:lnTo>
                <a:lnTo>
                  <a:pt x="5699250" y="9505156"/>
                </a:lnTo>
                <a:lnTo>
                  <a:pt x="6217188" y="9505156"/>
                </a:lnTo>
                <a:lnTo>
                  <a:pt x="6185631" y="9365456"/>
                </a:lnTo>
                <a:lnTo>
                  <a:pt x="5832366" y="9365456"/>
                </a:lnTo>
                <a:lnTo>
                  <a:pt x="5854782" y="8819356"/>
                </a:lnTo>
                <a:close/>
              </a:path>
              <a:path w="13852525" h="11308715">
                <a:moveTo>
                  <a:pt x="3346275" y="8603456"/>
                </a:moveTo>
                <a:lnTo>
                  <a:pt x="3050472" y="8692356"/>
                </a:lnTo>
                <a:lnTo>
                  <a:pt x="2572382" y="9721056"/>
                </a:lnTo>
                <a:lnTo>
                  <a:pt x="2868174" y="9619456"/>
                </a:lnTo>
                <a:lnTo>
                  <a:pt x="3346275" y="8603456"/>
                </a:lnTo>
                <a:close/>
              </a:path>
              <a:path w="13852525" h="11308715">
                <a:moveTo>
                  <a:pt x="11532261" y="9289256"/>
                </a:moveTo>
                <a:lnTo>
                  <a:pt x="10466644" y="9289256"/>
                </a:lnTo>
                <a:lnTo>
                  <a:pt x="10798718" y="9467056"/>
                </a:lnTo>
                <a:lnTo>
                  <a:pt x="9943571" y="9695656"/>
                </a:lnTo>
                <a:lnTo>
                  <a:pt x="11116350" y="9695656"/>
                </a:lnTo>
                <a:lnTo>
                  <a:pt x="10999371" y="9581356"/>
                </a:lnTo>
                <a:lnTo>
                  <a:pt x="11007958" y="9581356"/>
                </a:lnTo>
                <a:lnTo>
                  <a:pt x="11532261" y="9289256"/>
                </a:lnTo>
                <a:close/>
              </a:path>
              <a:path w="13852525" h="11308715">
                <a:moveTo>
                  <a:pt x="4155632" y="8374856"/>
                </a:moveTo>
                <a:lnTo>
                  <a:pt x="3775727" y="8489156"/>
                </a:lnTo>
                <a:lnTo>
                  <a:pt x="3368860" y="9454356"/>
                </a:lnTo>
                <a:lnTo>
                  <a:pt x="3748765" y="9340056"/>
                </a:lnTo>
                <a:lnTo>
                  <a:pt x="4155632" y="8374856"/>
                </a:lnTo>
                <a:close/>
              </a:path>
              <a:path w="13852525" h="11308715">
                <a:moveTo>
                  <a:pt x="11727822" y="8590756"/>
                </a:moveTo>
                <a:lnTo>
                  <a:pt x="6039638" y="8590756"/>
                </a:lnTo>
                <a:lnTo>
                  <a:pt x="6052663" y="9136856"/>
                </a:lnTo>
                <a:lnTo>
                  <a:pt x="5832366" y="9365456"/>
                </a:lnTo>
                <a:lnTo>
                  <a:pt x="6185631" y="9365456"/>
                </a:lnTo>
                <a:lnTo>
                  <a:pt x="6151205" y="9213056"/>
                </a:lnTo>
                <a:lnTo>
                  <a:pt x="6315661" y="9111456"/>
                </a:lnTo>
                <a:lnTo>
                  <a:pt x="10489852" y="9111456"/>
                </a:lnTo>
                <a:lnTo>
                  <a:pt x="10362993" y="8984456"/>
                </a:lnTo>
                <a:lnTo>
                  <a:pt x="10946389" y="8603456"/>
                </a:lnTo>
                <a:lnTo>
                  <a:pt x="11714521" y="8603456"/>
                </a:lnTo>
                <a:lnTo>
                  <a:pt x="11727822" y="8590756"/>
                </a:lnTo>
                <a:close/>
              </a:path>
              <a:path w="13852525" h="11308715">
                <a:moveTo>
                  <a:pt x="13851902" y="8451056"/>
                </a:moveTo>
                <a:lnTo>
                  <a:pt x="12983206" y="9124156"/>
                </a:lnTo>
                <a:lnTo>
                  <a:pt x="13494719" y="9251156"/>
                </a:lnTo>
                <a:lnTo>
                  <a:pt x="13851902" y="8959056"/>
                </a:lnTo>
                <a:lnTo>
                  <a:pt x="13851902" y="8451056"/>
                </a:lnTo>
                <a:close/>
              </a:path>
              <a:path w="13852525" h="11308715">
                <a:moveTo>
                  <a:pt x="4964979" y="8133556"/>
                </a:moveTo>
                <a:lnTo>
                  <a:pt x="4500993" y="8285956"/>
                </a:lnTo>
                <a:lnTo>
                  <a:pt x="4165328" y="9200356"/>
                </a:lnTo>
                <a:lnTo>
                  <a:pt x="4629345" y="9047956"/>
                </a:lnTo>
                <a:lnTo>
                  <a:pt x="4964979" y="8133556"/>
                </a:lnTo>
                <a:close/>
              </a:path>
              <a:path w="13852525" h="11308715">
                <a:moveTo>
                  <a:pt x="11714521" y="8603456"/>
                </a:moveTo>
                <a:lnTo>
                  <a:pt x="10946389" y="8603456"/>
                </a:lnTo>
                <a:lnTo>
                  <a:pt x="11327843" y="8692356"/>
                </a:lnTo>
                <a:lnTo>
                  <a:pt x="10527909" y="9149556"/>
                </a:lnTo>
                <a:lnTo>
                  <a:pt x="11783015" y="9149556"/>
                </a:lnTo>
                <a:lnTo>
                  <a:pt x="12033769" y="9009856"/>
                </a:lnTo>
                <a:lnTo>
                  <a:pt x="11558349" y="8743156"/>
                </a:lnTo>
                <a:lnTo>
                  <a:pt x="11568202" y="8743156"/>
                </a:lnTo>
                <a:lnTo>
                  <a:pt x="11714521" y="8603456"/>
                </a:lnTo>
                <a:close/>
              </a:path>
              <a:path w="13852525" h="11308715">
                <a:moveTo>
                  <a:pt x="12901020" y="7993856"/>
                </a:moveTo>
                <a:lnTo>
                  <a:pt x="11907469" y="8857456"/>
                </a:lnTo>
                <a:lnTo>
                  <a:pt x="12531471" y="8997156"/>
                </a:lnTo>
                <a:lnTo>
                  <a:pt x="13525022" y="8133556"/>
                </a:lnTo>
                <a:lnTo>
                  <a:pt x="12901020" y="7993856"/>
                </a:lnTo>
                <a:close/>
              </a:path>
              <a:path w="13852525" h="11308715">
                <a:moveTo>
                  <a:pt x="5725039" y="8070056"/>
                </a:moveTo>
                <a:lnTo>
                  <a:pt x="5233589" y="8070056"/>
                </a:lnTo>
                <a:lnTo>
                  <a:pt x="5226178" y="8070286"/>
                </a:lnTo>
                <a:lnTo>
                  <a:pt x="4961838" y="8933656"/>
                </a:lnTo>
                <a:lnTo>
                  <a:pt x="5361413" y="8821283"/>
                </a:lnTo>
                <a:lnTo>
                  <a:pt x="5361491" y="8819356"/>
                </a:lnTo>
                <a:lnTo>
                  <a:pt x="5854782" y="8819356"/>
                </a:lnTo>
                <a:lnTo>
                  <a:pt x="5858953" y="8717756"/>
                </a:lnTo>
                <a:lnTo>
                  <a:pt x="5526627" y="8717756"/>
                </a:lnTo>
                <a:lnTo>
                  <a:pt x="5725039" y="8070056"/>
                </a:lnTo>
                <a:close/>
              </a:path>
              <a:path w="13852525" h="11308715">
                <a:moveTo>
                  <a:pt x="5368265" y="8819356"/>
                </a:moveTo>
                <a:lnTo>
                  <a:pt x="5361491" y="8819356"/>
                </a:lnTo>
                <a:lnTo>
                  <a:pt x="5361413" y="8821283"/>
                </a:lnTo>
                <a:lnTo>
                  <a:pt x="5368265" y="8819356"/>
                </a:lnTo>
                <a:close/>
              </a:path>
              <a:path w="13852525" h="11308715">
                <a:moveTo>
                  <a:pt x="11034068" y="8031956"/>
                </a:moveTo>
                <a:lnTo>
                  <a:pt x="5911840" y="8031956"/>
                </a:lnTo>
                <a:lnTo>
                  <a:pt x="5788671" y="8552656"/>
                </a:lnTo>
                <a:lnTo>
                  <a:pt x="5526627" y="8717756"/>
                </a:lnTo>
                <a:lnTo>
                  <a:pt x="5858953" y="8717756"/>
                </a:lnTo>
                <a:lnTo>
                  <a:pt x="5861559" y="8654256"/>
                </a:lnTo>
                <a:lnTo>
                  <a:pt x="6039638" y="8590756"/>
                </a:lnTo>
                <a:lnTo>
                  <a:pt x="11727822" y="8590756"/>
                </a:lnTo>
                <a:lnTo>
                  <a:pt x="11887442" y="8438356"/>
                </a:lnTo>
                <a:lnTo>
                  <a:pt x="10969582" y="8438356"/>
                </a:lnTo>
                <a:lnTo>
                  <a:pt x="10761483" y="8324056"/>
                </a:lnTo>
                <a:lnTo>
                  <a:pt x="11034068" y="8031956"/>
                </a:lnTo>
                <a:close/>
              </a:path>
              <a:path w="13852525" h="11308715">
                <a:moveTo>
                  <a:pt x="11954577" y="7790656"/>
                </a:moveTo>
                <a:lnTo>
                  <a:pt x="11654158" y="7790656"/>
                </a:lnTo>
                <a:lnTo>
                  <a:pt x="10969582" y="8438356"/>
                </a:lnTo>
                <a:lnTo>
                  <a:pt x="11887442" y="8438356"/>
                </a:lnTo>
                <a:lnTo>
                  <a:pt x="12446113" y="7904956"/>
                </a:lnTo>
                <a:lnTo>
                  <a:pt x="11954577" y="7790656"/>
                </a:lnTo>
                <a:close/>
              </a:path>
              <a:path w="13852525" h="11308715">
                <a:moveTo>
                  <a:pt x="979970" y="7396956"/>
                </a:moveTo>
                <a:lnTo>
                  <a:pt x="935060" y="7409656"/>
                </a:lnTo>
                <a:lnTo>
                  <a:pt x="0" y="8349456"/>
                </a:lnTo>
                <a:lnTo>
                  <a:pt x="44899" y="8336756"/>
                </a:lnTo>
                <a:lnTo>
                  <a:pt x="979970" y="7396956"/>
                </a:lnTo>
                <a:close/>
              </a:path>
              <a:path w="13852525" h="11308715">
                <a:moveTo>
                  <a:pt x="1789442" y="7384256"/>
                </a:moveTo>
                <a:lnTo>
                  <a:pt x="1660137" y="7396956"/>
                </a:lnTo>
                <a:lnTo>
                  <a:pt x="804153" y="8298656"/>
                </a:lnTo>
                <a:lnTo>
                  <a:pt x="933427" y="8298656"/>
                </a:lnTo>
                <a:lnTo>
                  <a:pt x="1789442" y="7384256"/>
                </a:lnTo>
                <a:close/>
              </a:path>
              <a:path w="13852525" h="11308715">
                <a:moveTo>
                  <a:pt x="2598884" y="7371556"/>
                </a:moveTo>
                <a:lnTo>
                  <a:pt x="2385225" y="7384256"/>
                </a:lnTo>
                <a:lnTo>
                  <a:pt x="1608296" y="8260556"/>
                </a:lnTo>
                <a:lnTo>
                  <a:pt x="1821944" y="8247856"/>
                </a:lnTo>
                <a:lnTo>
                  <a:pt x="2598884" y="7371556"/>
                </a:lnTo>
                <a:close/>
              </a:path>
              <a:path w="13852525" h="11308715">
                <a:moveTo>
                  <a:pt x="3408325" y="7358856"/>
                </a:moveTo>
                <a:lnTo>
                  <a:pt x="3110324" y="7371556"/>
                </a:lnTo>
                <a:lnTo>
                  <a:pt x="2412450" y="8222456"/>
                </a:lnTo>
                <a:lnTo>
                  <a:pt x="2710472" y="8197056"/>
                </a:lnTo>
                <a:lnTo>
                  <a:pt x="3408325" y="7358856"/>
                </a:lnTo>
                <a:close/>
              </a:path>
              <a:path w="13852525" h="11308715">
                <a:moveTo>
                  <a:pt x="4217798" y="7346156"/>
                </a:moveTo>
                <a:lnTo>
                  <a:pt x="3835401" y="7358856"/>
                </a:lnTo>
                <a:lnTo>
                  <a:pt x="3216593" y="8171656"/>
                </a:lnTo>
                <a:lnTo>
                  <a:pt x="3598979" y="8158956"/>
                </a:lnTo>
                <a:lnTo>
                  <a:pt x="4217798" y="7346156"/>
                </a:lnTo>
                <a:close/>
              </a:path>
              <a:path w="13852525" h="11308715">
                <a:moveTo>
                  <a:pt x="5027260" y="7333456"/>
                </a:moveTo>
                <a:lnTo>
                  <a:pt x="4560478" y="7346156"/>
                </a:lnTo>
                <a:lnTo>
                  <a:pt x="4020736" y="8133556"/>
                </a:lnTo>
                <a:lnTo>
                  <a:pt x="4487507" y="8108156"/>
                </a:lnTo>
                <a:lnTo>
                  <a:pt x="5027260" y="7333456"/>
                </a:lnTo>
                <a:close/>
              </a:path>
              <a:path w="13852525" h="11308715">
                <a:moveTo>
                  <a:pt x="11539800" y="6863556"/>
                </a:moveTo>
                <a:lnTo>
                  <a:pt x="5944960" y="6863556"/>
                </a:lnTo>
                <a:lnTo>
                  <a:pt x="6091165" y="6939756"/>
                </a:lnTo>
                <a:lnTo>
                  <a:pt x="5750913" y="7320756"/>
                </a:lnTo>
                <a:lnTo>
                  <a:pt x="5465456" y="7333456"/>
                </a:lnTo>
                <a:lnTo>
                  <a:pt x="5285566" y="7333456"/>
                </a:lnTo>
                <a:lnTo>
                  <a:pt x="4824879" y="8082756"/>
                </a:lnTo>
                <a:lnTo>
                  <a:pt x="5226178" y="8070286"/>
                </a:lnTo>
                <a:lnTo>
                  <a:pt x="5226249" y="8070056"/>
                </a:lnTo>
                <a:lnTo>
                  <a:pt x="5725039" y="8070056"/>
                </a:lnTo>
                <a:lnTo>
                  <a:pt x="5732820" y="8044656"/>
                </a:lnTo>
                <a:lnTo>
                  <a:pt x="5911840" y="8031956"/>
                </a:lnTo>
                <a:lnTo>
                  <a:pt x="11034068" y="8031956"/>
                </a:lnTo>
                <a:lnTo>
                  <a:pt x="11045920" y="8019256"/>
                </a:lnTo>
                <a:lnTo>
                  <a:pt x="5405133" y="8019256"/>
                </a:lnTo>
                <a:lnTo>
                  <a:pt x="5764379" y="7435056"/>
                </a:lnTo>
                <a:lnTo>
                  <a:pt x="11064475" y="7435056"/>
                </a:lnTo>
                <a:lnTo>
                  <a:pt x="11337424" y="6927056"/>
                </a:lnTo>
                <a:lnTo>
                  <a:pt x="11539800" y="6863556"/>
                </a:lnTo>
                <a:close/>
              </a:path>
              <a:path w="13852525" h="11308715">
                <a:moveTo>
                  <a:pt x="5233589" y="8070056"/>
                </a:moveTo>
                <a:lnTo>
                  <a:pt x="5226249" y="8070056"/>
                </a:lnTo>
                <a:lnTo>
                  <a:pt x="5226178" y="8070286"/>
                </a:lnTo>
                <a:lnTo>
                  <a:pt x="5233589" y="8070056"/>
                </a:lnTo>
                <a:close/>
              </a:path>
              <a:path w="13852525" h="11308715">
                <a:moveTo>
                  <a:pt x="11064475" y="7435056"/>
                </a:moveTo>
                <a:lnTo>
                  <a:pt x="5764379" y="7435056"/>
                </a:lnTo>
                <a:lnTo>
                  <a:pt x="5932290" y="7473156"/>
                </a:lnTo>
                <a:lnTo>
                  <a:pt x="5689010" y="7930356"/>
                </a:lnTo>
                <a:lnTo>
                  <a:pt x="5405133" y="8019256"/>
                </a:lnTo>
                <a:lnTo>
                  <a:pt x="11045920" y="8019256"/>
                </a:lnTo>
                <a:lnTo>
                  <a:pt x="11247395" y="7803356"/>
                </a:lnTo>
                <a:lnTo>
                  <a:pt x="11654158" y="7790656"/>
                </a:lnTo>
                <a:lnTo>
                  <a:pt x="11954577" y="7790656"/>
                </a:lnTo>
                <a:lnTo>
                  <a:pt x="11899962" y="7777956"/>
                </a:lnTo>
                <a:lnTo>
                  <a:pt x="11910475" y="7777956"/>
                </a:lnTo>
                <a:lnTo>
                  <a:pt x="11996729" y="7638256"/>
                </a:lnTo>
                <a:lnTo>
                  <a:pt x="11228548" y="7638256"/>
                </a:lnTo>
                <a:lnTo>
                  <a:pt x="10989414" y="7574756"/>
                </a:lnTo>
                <a:lnTo>
                  <a:pt x="11064475" y="7435056"/>
                </a:lnTo>
                <a:close/>
              </a:path>
              <a:path w="13852525" h="11308715">
                <a:moveTo>
                  <a:pt x="13715058" y="6647656"/>
                </a:moveTo>
                <a:lnTo>
                  <a:pt x="13049916" y="6673056"/>
                </a:lnTo>
                <a:lnTo>
                  <a:pt x="12278526" y="7790656"/>
                </a:lnTo>
                <a:lnTo>
                  <a:pt x="12943658" y="7765256"/>
                </a:lnTo>
                <a:lnTo>
                  <a:pt x="13715058" y="6647656"/>
                </a:lnTo>
                <a:close/>
              </a:path>
              <a:path w="13852525" h="11308715">
                <a:moveTo>
                  <a:pt x="13851902" y="7219156"/>
                </a:moveTo>
                <a:lnTo>
                  <a:pt x="13431926" y="7765256"/>
                </a:lnTo>
                <a:lnTo>
                  <a:pt x="13851902" y="7752556"/>
                </a:lnTo>
                <a:lnTo>
                  <a:pt x="13851902" y="7219156"/>
                </a:lnTo>
                <a:close/>
              </a:path>
              <a:path w="13852525" h="11308715">
                <a:moveTo>
                  <a:pt x="12514256" y="6800056"/>
                </a:moveTo>
                <a:lnTo>
                  <a:pt x="11742176" y="6800056"/>
                </a:lnTo>
                <a:lnTo>
                  <a:pt x="11228548" y="7638256"/>
                </a:lnTo>
                <a:lnTo>
                  <a:pt x="11996729" y="7638256"/>
                </a:lnTo>
                <a:lnTo>
                  <a:pt x="12514256" y="6800056"/>
                </a:lnTo>
                <a:close/>
              </a:path>
              <a:path w="13852525" h="11308715">
                <a:moveTo>
                  <a:pt x="5518683" y="6653162"/>
                </a:moveTo>
                <a:lnTo>
                  <a:pt x="4909473" y="7244556"/>
                </a:lnTo>
                <a:lnTo>
                  <a:pt x="5292969" y="7333456"/>
                </a:lnTo>
                <a:lnTo>
                  <a:pt x="5465456" y="7333456"/>
                </a:lnTo>
                <a:lnTo>
                  <a:pt x="5944960" y="6863556"/>
                </a:lnTo>
                <a:lnTo>
                  <a:pt x="11539800" y="6863556"/>
                </a:lnTo>
                <a:lnTo>
                  <a:pt x="11742176" y="6800056"/>
                </a:lnTo>
                <a:lnTo>
                  <a:pt x="12514256" y="6800056"/>
                </a:lnTo>
                <a:lnTo>
                  <a:pt x="12529939" y="6774656"/>
                </a:lnTo>
                <a:lnTo>
                  <a:pt x="11020240" y="6774656"/>
                </a:lnTo>
                <a:lnTo>
                  <a:pt x="11026344" y="6749256"/>
                </a:lnTo>
                <a:lnTo>
                  <a:pt x="5960991" y="6749256"/>
                </a:lnTo>
                <a:lnTo>
                  <a:pt x="5693135" y="6685756"/>
                </a:lnTo>
                <a:lnTo>
                  <a:pt x="5737997" y="6660356"/>
                </a:lnTo>
                <a:lnTo>
                  <a:pt x="5531297" y="6660356"/>
                </a:lnTo>
                <a:lnTo>
                  <a:pt x="5518683" y="6653162"/>
                </a:lnTo>
                <a:close/>
              </a:path>
              <a:path w="13852525" h="11308715">
                <a:moveTo>
                  <a:pt x="4847957" y="6482556"/>
                </a:moveTo>
                <a:lnTo>
                  <a:pt x="4151925" y="7079456"/>
                </a:lnTo>
                <a:lnTo>
                  <a:pt x="4590069" y="7181056"/>
                </a:lnTo>
                <a:lnTo>
                  <a:pt x="5286111" y="6584156"/>
                </a:lnTo>
                <a:lnTo>
                  <a:pt x="4847957" y="6482556"/>
                </a:lnTo>
                <a:close/>
              </a:path>
              <a:path w="13852525" h="11308715">
                <a:moveTo>
                  <a:pt x="4171558" y="6304756"/>
                </a:moveTo>
                <a:lnTo>
                  <a:pt x="3394367" y="6914356"/>
                </a:lnTo>
                <a:lnTo>
                  <a:pt x="3753519" y="7003256"/>
                </a:lnTo>
                <a:lnTo>
                  <a:pt x="4530731" y="6393656"/>
                </a:lnTo>
                <a:lnTo>
                  <a:pt x="4171558" y="6304756"/>
                </a:lnTo>
                <a:close/>
              </a:path>
              <a:path w="13852525" h="11308715">
                <a:moveTo>
                  <a:pt x="3495139" y="6139656"/>
                </a:moveTo>
                <a:lnTo>
                  <a:pt x="2636809" y="6761956"/>
                </a:lnTo>
                <a:lnTo>
                  <a:pt x="2916968" y="6825456"/>
                </a:lnTo>
                <a:lnTo>
                  <a:pt x="3775330" y="6203156"/>
                </a:lnTo>
                <a:lnTo>
                  <a:pt x="3495139" y="6139656"/>
                </a:lnTo>
                <a:close/>
              </a:path>
              <a:path w="13852525" h="11308715">
                <a:moveTo>
                  <a:pt x="12278779" y="5809456"/>
                </a:moveTo>
                <a:lnTo>
                  <a:pt x="11571134" y="5809456"/>
                </a:lnTo>
                <a:lnTo>
                  <a:pt x="11275332" y="6774656"/>
                </a:lnTo>
                <a:lnTo>
                  <a:pt x="12529939" y="6774656"/>
                </a:lnTo>
                <a:lnTo>
                  <a:pt x="12561304" y="6723856"/>
                </a:lnTo>
                <a:lnTo>
                  <a:pt x="11986744" y="6723856"/>
                </a:lnTo>
                <a:lnTo>
                  <a:pt x="11997286" y="6723626"/>
                </a:lnTo>
                <a:lnTo>
                  <a:pt x="12278779" y="5809456"/>
                </a:lnTo>
                <a:close/>
              </a:path>
              <a:path w="13852525" h="11308715">
                <a:moveTo>
                  <a:pt x="11117907" y="6368256"/>
                </a:moveTo>
                <a:lnTo>
                  <a:pt x="6253903" y="6368256"/>
                </a:lnTo>
                <a:lnTo>
                  <a:pt x="6369868" y="6482556"/>
                </a:lnTo>
                <a:lnTo>
                  <a:pt x="5960991" y="6749256"/>
                </a:lnTo>
                <a:lnTo>
                  <a:pt x="11026344" y="6749256"/>
                </a:lnTo>
                <a:lnTo>
                  <a:pt x="11117907" y="6368256"/>
                </a:lnTo>
                <a:close/>
              </a:path>
              <a:path w="13852525" h="11308715">
                <a:moveTo>
                  <a:pt x="11997286" y="6723626"/>
                </a:moveTo>
                <a:lnTo>
                  <a:pt x="11986744" y="6723856"/>
                </a:lnTo>
                <a:lnTo>
                  <a:pt x="11997215" y="6723856"/>
                </a:lnTo>
                <a:lnTo>
                  <a:pt x="11997286" y="6723626"/>
                </a:lnTo>
                <a:close/>
              </a:path>
              <a:path w="13852525" h="11308715">
                <a:moveTo>
                  <a:pt x="12569146" y="6711156"/>
                </a:moveTo>
                <a:lnTo>
                  <a:pt x="11997286" y="6723626"/>
                </a:lnTo>
                <a:lnTo>
                  <a:pt x="11997215" y="6723856"/>
                </a:lnTo>
                <a:lnTo>
                  <a:pt x="12561304" y="6723856"/>
                </a:lnTo>
                <a:lnTo>
                  <a:pt x="12569146" y="6711156"/>
                </a:lnTo>
                <a:close/>
              </a:path>
              <a:path w="13852525" h="11308715">
                <a:moveTo>
                  <a:pt x="5524355" y="6647656"/>
                </a:moveTo>
                <a:lnTo>
                  <a:pt x="5518683" y="6653162"/>
                </a:lnTo>
                <a:lnTo>
                  <a:pt x="5531297" y="6660356"/>
                </a:lnTo>
                <a:lnTo>
                  <a:pt x="5524355" y="6647656"/>
                </a:lnTo>
                <a:close/>
              </a:path>
              <a:path w="13852525" h="11308715">
                <a:moveTo>
                  <a:pt x="5760427" y="6647656"/>
                </a:moveTo>
                <a:lnTo>
                  <a:pt x="5524355" y="6647656"/>
                </a:lnTo>
                <a:lnTo>
                  <a:pt x="5531297" y="6660356"/>
                </a:lnTo>
                <a:lnTo>
                  <a:pt x="5737997" y="6660356"/>
                </a:lnTo>
                <a:lnTo>
                  <a:pt x="5760427" y="6647656"/>
                </a:lnTo>
                <a:close/>
              </a:path>
              <a:path w="13852525" h="11308715">
                <a:moveTo>
                  <a:pt x="6424317" y="5606831"/>
                </a:moveTo>
                <a:lnTo>
                  <a:pt x="5657293" y="5809456"/>
                </a:lnTo>
                <a:lnTo>
                  <a:pt x="5922374" y="6063456"/>
                </a:lnTo>
                <a:lnTo>
                  <a:pt x="5916343" y="6063456"/>
                </a:lnTo>
                <a:lnTo>
                  <a:pt x="5197244" y="6469856"/>
                </a:lnTo>
                <a:lnTo>
                  <a:pt x="5518683" y="6653162"/>
                </a:lnTo>
                <a:lnTo>
                  <a:pt x="5524355" y="6647656"/>
                </a:lnTo>
                <a:lnTo>
                  <a:pt x="5760427" y="6647656"/>
                </a:lnTo>
                <a:lnTo>
                  <a:pt x="6253903" y="6368256"/>
                </a:lnTo>
                <a:lnTo>
                  <a:pt x="11117907" y="6368256"/>
                </a:lnTo>
                <a:lnTo>
                  <a:pt x="11142323" y="6266656"/>
                </a:lnTo>
                <a:lnTo>
                  <a:pt x="6296677" y="6266656"/>
                </a:lnTo>
                <a:lnTo>
                  <a:pt x="6063354" y="6139656"/>
                </a:lnTo>
                <a:lnTo>
                  <a:pt x="6663200" y="5987256"/>
                </a:lnTo>
                <a:lnTo>
                  <a:pt x="10839816" y="5987256"/>
                </a:lnTo>
                <a:lnTo>
                  <a:pt x="10837873" y="5898356"/>
                </a:lnTo>
                <a:lnTo>
                  <a:pt x="6728318" y="5898356"/>
                </a:lnTo>
                <a:lnTo>
                  <a:pt x="6543162" y="5720556"/>
                </a:lnTo>
                <a:lnTo>
                  <a:pt x="7526064" y="5720556"/>
                </a:lnTo>
                <a:lnTo>
                  <a:pt x="7221518" y="5657056"/>
                </a:lnTo>
                <a:lnTo>
                  <a:pt x="7199043" y="5618956"/>
                </a:lnTo>
                <a:lnTo>
                  <a:pt x="6431280" y="5618956"/>
                </a:lnTo>
                <a:lnTo>
                  <a:pt x="6424317" y="5606831"/>
                </a:lnTo>
                <a:close/>
              </a:path>
              <a:path w="13852525" h="11308715">
                <a:moveTo>
                  <a:pt x="2818762" y="5961856"/>
                </a:moveTo>
                <a:lnTo>
                  <a:pt x="1879251" y="6596856"/>
                </a:lnTo>
                <a:lnTo>
                  <a:pt x="2080439" y="6634956"/>
                </a:lnTo>
                <a:lnTo>
                  <a:pt x="3019960" y="5999956"/>
                </a:lnTo>
                <a:lnTo>
                  <a:pt x="2818762" y="5961856"/>
                </a:lnTo>
                <a:close/>
              </a:path>
              <a:path w="13852525" h="11308715">
                <a:moveTo>
                  <a:pt x="13512185" y="5123656"/>
                </a:moveTo>
                <a:lnTo>
                  <a:pt x="12850645" y="5326856"/>
                </a:lnTo>
                <a:lnTo>
                  <a:pt x="12369675" y="6634956"/>
                </a:lnTo>
                <a:lnTo>
                  <a:pt x="13031205" y="6431756"/>
                </a:lnTo>
                <a:lnTo>
                  <a:pt x="13512185" y="5123656"/>
                </a:lnTo>
                <a:close/>
              </a:path>
              <a:path w="13852525" h="11308715">
                <a:moveTo>
                  <a:pt x="2142343" y="5784056"/>
                </a:moveTo>
                <a:lnTo>
                  <a:pt x="1121683" y="6431756"/>
                </a:lnTo>
                <a:lnTo>
                  <a:pt x="1243888" y="6457156"/>
                </a:lnTo>
                <a:lnTo>
                  <a:pt x="2264569" y="5809456"/>
                </a:lnTo>
                <a:lnTo>
                  <a:pt x="2142343" y="5784056"/>
                </a:lnTo>
                <a:close/>
              </a:path>
              <a:path w="13852525" h="11308715">
                <a:moveTo>
                  <a:pt x="5331094" y="5733256"/>
                </a:moveTo>
                <a:lnTo>
                  <a:pt x="4534301" y="6126956"/>
                </a:lnTo>
                <a:lnTo>
                  <a:pt x="4916153" y="6330156"/>
                </a:lnTo>
                <a:lnTo>
                  <a:pt x="5712935" y="5936456"/>
                </a:lnTo>
                <a:lnTo>
                  <a:pt x="5331094" y="5733256"/>
                </a:lnTo>
                <a:close/>
              </a:path>
              <a:path w="13852525" h="11308715">
                <a:moveTo>
                  <a:pt x="13851902" y="5530056"/>
                </a:moveTo>
                <a:lnTo>
                  <a:pt x="13523546" y="6304756"/>
                </a:lnTo>
                <a:lnTo>
                  <a:pt x="13851902" y="6203156"/>
                </a:lnTo>
                <a:lnTo>
                  <a:pt x="13851902" y="5530056"/>
                </a:lnTo>
                <a:close/>
              </a:path>
              <a:path w="13852525" h="11308715">
                <a:moveTo>
                  <a:pt x="1509179" y="5618956"/>
                </a:moveTo>
                <a:lnTo>
                  <a:pt x="1465955" y="5618956"/>
                </a:lnTo>
                <a:lnTo>
                  <a:pt x="364135" y="6266656"/>
                </a:lnTo>
                <a:lnTo>
                  <a:pt x="407359" y="6266656"/>
                </a:lnTo>
                <a:lnTo>
                  <a:pt x="1509179" y="5618956"/>
                </a:lnTo>
                <a:close/>
              </a:path>
              <a:path w="13852525" h="11308715">
                <a:moveTo>
                  <a:pt x="11840169" y="4882356"/>
                </a:moveTo>
                <a:lnTo>
                  <a:pt x="11137440" y="4882356"/>
                </a:lnTo>
                <a:lnTo>
                  <a:pt x="11093704" y="5898356"/>
                </a:lnTo>
                <a:lnTo>
                  <a:pt x="10839816" y="5987256"/>
                </a:lnTo>
                <a:lnTo>
                  <a:pt x="6663200" y="5987256"/>
                </a:lnTo>
                <a:lnTo>
                  <a:pt x="6742904" y="6126956"/>
                </a:lnTo>
                <a:lnTo>
                  <a:pt x="6296677" y="6266656"/>
                </a:lnTo>
                <a:lnTo>
                  <a:pt x="11142323" y="6266656"/>
                </a:lnTo>
                <a:lnTo>
                  <a:pt x="11197261" y="6038056"/>
                </a:lnTo>
                <a:lnTo>
                  <a:pt x="11571134" y="5809456"/>
                </a:lnTo>
                <a:lnTo>
                  <a:pt x="12278779" y="5809456"/>
                </a:lnTo>
                <a:lnTo>
                  <a:pt x="12321796" y="5669756"/>
                </a:lnTo>
                <a:lnTo>
                  <a:pt x="11797054" y="5669756"/>
                </a:lnTo>
                <a:lnTo>
                  <a:pt x="11806857" y="5666748"/>
                </a:lnTo>
                <a:lnTo>
                  <a:pt x="11840169" y="4882356"/>
                </a:lnTo>
                <a:close/>
              </a:path>
              <a:path w="13852525" h="11308715">
                <a:moveTo>
                  <a:pt x="4745855" y="5390356"/>
                </a:moveTo>
                <a:lnTo>
                  <a:pt x="3871369" y="5784056"/>
                </a:lnTo>
                <a:lnTo>
                  <a:pt x="4184595" y="5949156"/>
                </a:lnTo>
                <a:lnTo>
                  <a:pt x="5059081" y="5568156"/>
                </a:lnTo>
                <a:lnTo>
                  <a:pt x="4745855" y="5390356"/>
                </a:lnTo>
                <a:close/>
              </a:path>
              <a:path w="13852525" h="11308715">
                <a:moveTo>
                  <a:pt x="7526064" y="5720556"/>
                </a:moveTo>
                <a:lnTo>
                  <a:pt x="7139688" y="5720556"/>
                </a:lnTo>
                <a:lnTo>
                  <a:pt x="7179875" y="5872956"/>
                </a:lnTo>
                <a:lnTo>
                  <a:pt x="6728318" y="5898356"/>
                </a:lnTo>
                <a:lnTo>
                  <a:pt x="10837873" y="5898356"/>
                </a:lnTo>
                <a:lnTo>
                  <a:pt x="10834542" y="5745956"/>
                </a:lnTo>
                <a:lnTo>
                  <a:pt x="7647882" y="5745956"/>
                </a:lnTo>
                <a:lnTo>
                  <a:pt x="7526064" y="5720556"/>
                </a:lnTo>
                <a:close/>
              </a:path>
              <a:path w="13852525" h="11308715">
                <a:moveTo>
                  <a:pt x="7709259" y="5441156"/>
                </a:moveTo>
                <a:lnTo>
                  <a:pt x="7094160" y="5441156"/>
                </a:lnTo>
                <a:lnTo>
                  <a:pt x="7647651" y="5593556"/>
                </a:lnTo>
                <a:lnTo>
                  <a:pt x="7647882" y="5745956"/>
                </a:lnTo>
                <a:lnTo>
                  <a:pt x="10834542" y="5745956"/>
                </a:lnTo>
                <a:lnTo>
                  <a:pt x="10831212" y="5593556"/>
                </a:lnTo>
                <a:lnTo>
                  <a:pt x="7807228" y="5593556"/>
                </a:lnTo>
                <a:lnTo>
                  <a:pt x="7739743" y="5555456"/>
                </a:lnTo>
                <a:lnTo>
                  <a:pt x="7709259" y="5441156"/>
                </a:lnTo>
                <a:close/>
              </a:path>
              <a:path w="13852525" h="11308715">
                <a:moveTo>
                  <a:pt x="11806857" y="5666748"/>
                </a:moveTo>
                <a:lnTo>
                  <a:pt x="11797054" y="5669756"/>
                </a:lnTo>
                <a:lnTo>
                  <a:pt x="11806729" y="5669756"/>
                </a:lnTo>
                <a:lnTo>
                  <a:pt x="11806857" y="5666748"/>
                </a:lnTo>
                <a:close/>
              </a:path>
              <a:path w="13852525" h="11308715">
                <a:moveTo>
                  <a:pt x="12376544" y="5491956"/>
                </a:moveTo>
                <a:lnTo>
                  <a:pt x="11806857" y="5666748"/>
                </a:lnTo>
                <a:lnTo>
                  <a:pt x="11806729" y="5669756"/>
                </a:lnTo>
                <a:lnTo>
                  <a:pt x="12321796" y="5669756"/>
                </a:lnTo>
                <a:lnTo>
                  <a:pt x="12376544" y="5491956"/>
                </a:lnTo>
                <a:close/>
              </a:path>
              <a:path w="13852525" h="11308715">
                <a:moveTo>
                  <a:pt x="6426495" y="5606256"/>
                </a:moveTo>
                <a:lnTo>
                  <a:pt x="6424317" y="5606831"/>
                </a:lnTo>
                <a:lnTo>
                  <a:pt x="6431280" y="5618956"/>
                </a:lnTo>
                <a:lnTo>
                  <a:pt x="6426495" y="5606256"/>
                </a:lnTo>
                <a:close/>
              </a:path>
              <a:path w="13852525" h="11308715">
                <a:moveTo>
                  <a:pt x="7191551" y="5606256"/>
                </a:moveTo>
                <a:lnTo>
                  <a:pt x="6426495" y="5606256"/>
                </a:lnTo>
                <a:lnTo>
                  <a:pt x="6431280" y="5618956"/>
                </a:lnTo>
                <a:lnTo>
                  <a:pt x="7199043" y="5618956"/>
                </a:lnTo>
                <a:lnTo>
                  <a:pt x="7191551" y="5606256"/>
                </a:lnTo>
                <a:close/>
              </a:path>
              <a:path w="13852525" h="11308715">
                <a:moveTo>
                  <a:pt x="7013797" y="5301456"/>
                </a:moveTo>
                <a:lnTo>
                  <a:pt x="6248940" y="5301456"/>
                </a:lnTo>
                <a:lnTo>
                  <a:pt x="6424317" y="5606831"/>
                </a:lnTo>
                <a:lnTo>
                  <a:pt x="6426495" y="5606256"/>
                </a:lnTo>
                <a:lnTo>
                  <a:pt x="7191551" y="5606256"/>
                </a:lnTo>
                <a:lnTo>
                  <a:pt x="7094160" y="5441156"/>
                </a:lnTo>
                <a:lnTo>
                  <a:pt x="7709259" y="5441156"/>
                </a:lnTo>
                <a:lnTo>
                  <a:pt x="7675389" y="5314156"/>
                </a:lnTo>
                <a:lnTo>
                  <a:pt x="7017210" y="5314156"/>
                </a:lnTo>
                <a:lnTo>
                  <a:pt x="7013797" y="5301456"/>
                </a:lnTo>
                <a:close/>
              </a:path>
              <a:path w="13852525" h="11308715">
                <a:moveTo>
                  <a:pt x="5966362" y="5149056"/>
                </a:moveTo>
                <a:lnTo>
                  <a:pt x="5127917" y="5314156"/>
                </a:lnTo>
                <a:lnTo>
                  <a:pt x="5431122" y="5606256"/>
                </a:lnTo>
                <a:lnTo>
                  <a:pt x="6269568" y="5441156"/>
                </a:lnTo>
                <a:lnTo>
                  <a:pt x="5966362" y="5149056"/>
                </a:lnTo>
                <a:close/>
              </a:path>
              <a:path w="13852525" h="11308715">
                <a:moveTo>
                  <a:pt x="10824828" y="5301456"/>
                </a:moveTo>
                <a:lnTo>
                  <a:pt x="7013912" y="5301456"/>
                </a:lnTo>
                <a:lnTo>
                  <a:pt x="7017210" y="5314156"/>
                </a:lnTo>
                <a:lnTo>
                  <a:pt x="7675389" y="5314156"/>
                </a:lnTo>
                <a:lnTo>
                  <a:pt x="7851561" y="5428456"/>
                </a:lnTo>
                <a:lnTo>
                  <a:pt x="7807228" y="5593556"/>
                </a:lnTo>
                <a:lnTo>
                  <a:pt x="10831212" y="5593556"/>
                </a:lnTo>
                <a:lnTo>
                  <a:pt x="10824828" y="5301456"/>
                </a:lnTo>
                <a:close/>
              </a:path>
              <a:path w="13852525" h="11308715">
                <a:moveTo>
                  <a:pt x="4160606" y="5060156"/>
                </a:moveTo>
                <a:lnTo>
                  <a:pt x="3208425" y="5428456"/>
                </a:lnTo>
                <a:lnTo>
                  <a:pt x="3453025" y="5568156"/>
                </a:lnTo>
                <a:lnTo>
                  <a:pt x="4405227" y="5187156"/>
                </a:lnTo>
                <a:lnTo>
                  <a:pt x="4160606" y="5060156"/>
                </a:lnTo>
                <a:close/>
              </a:path>
              <a:path w="13852525" h="11308715">
                <a:moveTo>
                  <a:pt x="12906926" y="3688556"/>
                </a:moveTo>
                <a:lnTo>
                  <a:pt x="12296149" y="4056856"/>
                </a:lnTo>
                <a:lnTo>
                  <a:pt x="12157399" y="5479256"/>
                </a:lnTo>
                <a:lnTo>
                  <a:pt x="12768176" y="5098256"/>
                </a:lnTo>
                <a:lnTo>
                  <a:pt x="12906926" y="3688556"/>
                </a:lnTo>
                <a:close/>
              </a:path>
              <a:path w="13852525" h="11308715">
                <a:moveTo>
                  <a:pt x="6925066" y="4971256"/>
                </a:moveTo>
                <a:lnTo>
                  <a:pt x="7017210" y="5314156"/>
                </a:lnTo>
                <a:lnTo>
                  <a:pt x="7013912" y="5301456"/>
                </a:lnTo>
                <a:lnTo>
                  <a:pt x="10824828" y="5301456"/>
                </a:lnTo>
                <a:lnTo>
                  <a:pt x="10823717" y="5250656"/>
                </a:lnTo>
                <a:lnTo>
                  <a:pt x="10448079" y="5250656"/>
                </a:lnTo>
                <a:lnTo>
                  <a:pt x="10425930" y="5174456"/>
                </a:lnTo>
                <a:lnTo>
                  <a:pt x="7634846" y="5174456"/>
                </a:lnTo>
                <a:lnTo>
                  <a:pt x="6925066" y="4971256"/>
                </a:lnTo>
                <a:close/>
              </a:path>
              <a:path w="13852525" h="11308715">
                <a:moveTo>
                  <a:pt x="11205803" y="4082256"/>
                </a:moveTo>
                <a:lnTo>
                  <a:pt x="10455922" y="4082256"/>
                </a:lnTo>
                <a:lnTo>
                  <a:pt x="10682669" y="5098256"/>
                </a:lnTo>
                <a:lnTo>
                  <a:pt x="10448079" y="5250656"/>
                </a:lnTo>
                <a:lnTo>
                  <a:pt x="10823717" y="5250656"/>
                </a:lnTo>
                <a:lnTo>
                  <a:pt x="10822885" y="5212556"/>
                </a:lnTo>
                <a:lnTo>
                  <a:pt x="11137440" y="4882356"/>
                </a:lnTo>
                <a:lnTo>
                  <a:pt x="11840169" y="4882356"/>
                </a:lnTo>
                <a:lnTo>
                  <a:pt x="11848798" y="4679156"/>
                </a:lnTo>
                <a:lnTo>
                  <a:pt x="11327529" y="4679156"/>
                </a:lnTo>
                <a:lnTo>
                  <a:pt x="11335665" y="4666456"/>
                </a:lnTo>
                <a:lnTo>
                  <a:pt x="11205803" y="4082256"/>
                </a:lnTo>
                <a:close/>
              </a:path>
              <a:path w="13852525" h="11308715">
                <a:moveTo>
                  <a:pt x="3575367" y="4729956"/>
                </a:moveTo>
                <a:lnTo>
                  <a:pt x="2545503" y="5085556"/>
                </a:lnTo>
                <a:lnTo>
                  <a:pt x="2721508" y="5174456"/>
                </a:lnTo>
                <a:lnTo>
                  <a:pt x="3751372" y="4818856"/>
                </a:lnTo>
                <a:lnTo>
                  <a:pt x="3575367" y="4729956"/>
                </a:lnTo>
                <a:close/>
              </a:path>
              <a:path w="13852525" h="11308715">
                <a:moveTo>
                  <a:pt x="7635599" y="4831556"/>
                </a:moveTo>
                <a:lnTo>
                  <a:pt x="7636510" y="5174456"/>
                </a:lnTo>
                <a:lnTo>
                  <a:pt x="10425930" y="5174456"/>
                </a:lnTo>
                <a:lnTo>
                  <a:pt x="10381632" y="5022056"/>
                </a:lnTo>
                <a:lnTo>
                  <a:pt x="7958396" y="5022056"/>
                </a:lnTo>
                <a:lnTo>
                  <a:pt x="7635599" y="4831556"/>
                </a:lnTo>
                <a:close/>
              </a:path>
              <a:path w="13852525" h="11308715">
                <a:moveTo>
                  <a:pt x="5880899" y="4704556"/>
                </a:moveTo>
                <a:lnTo>
                  <a:pt x="6089699" y="5047456"/>
                </a:lnTo>
                <a:lnTo>
                  <a:pt x="6911307" y="5098256"/>
                </a:lnTo>
                <a:lnTo>
                  <a:pt x="6702487" y="4742656"/>
                </a:lnTo>
                <a:lnTo>
                  <a:pt x="5880899" y="4704556"/>
                </a:lnTo>
                <a:close/>
              </a:path>
              <a:path w="13852525" h="11308715">
                <a:moveTo>
                  <a:pt x="5506209" y="4679156"/>
                </a:moveTo>
                <a:lnTo>
                  <a:pt x="4598540" y="4818856"/>
                </a:lnTo>
                <a:lnTo>
                  <a:pt x="4847496" y="5060156"/>
                </a:lnTo>
                <a:lnTo>
                  <a:pt x="5755175" y="4920456"/>
                </a:lnTo>
                <a:lnTo>
                  <a:pt x="5506209" y="4679156"/>
                </a:lnTo>
                <a:close/>
              </a:path>
              <a:path w="13852525" h="11308715">
                <a:moveTo>
                  <a:pt x="7623663" y="4145756"/>
                </a:moveTo>
                <a:lnTo>
                  <a:pt x="7625328" y="4539456"/>
                </a:lnTo>
                <a:lnTo>
                  <a:pt x="8015075" y="4806156"/>
                </a:lnTo>
                <a:lnTo>
                  <a:pt x="7958396" y="5022056"/>
                </a:lnTo>
                <a:lnTo>
                  <a:pt x="10381632" y="5022056"/>
                </a:lnTo>
                <a:lnTo>
                  <a:pt x="10267195" y="4628356"/>
                </a:lnTo>
                <a:lnTo>
                  <a:pt x="9859992" y="4628356"/>
                </a:lnTo>
                <a:lnTo>
                  <a:pt x="9760072" y="4463256"/>
                </a:lnTo>
                <a:lnTo>
                  <a:pt x="8084937" y="4463256"/>
                </a:lnTo>
                <a:lnTo>
                  <a:pt x="7623663" y="4145756"/>
                </a:lnTo>
                <a:close/>
              </a:path>
              <a:path w="13852525" h="11308715">
                <a:moveTo>
                  <a:pt x="6733763" y="4310856"/>
                </a:moveTo>
                <a:lnTo>
                  <a:pt x="6839582" y="4691856"/>
                </a:lnTo>
                <a:lnTo>
                  <a:pt x="7590302" y="4945856"/>
                </a:lnTo>
                <a:lnTo>
                  <a:pt x="7484484" y="4564856"/>
                </a:lnTo>
                <a:lnTo>
                  <a:pt x="6733763" y="4310856"/>
                </a:lnTo>
                <a:close/>
              </a:path>
              <a:path w="13852525" h="11308715">
                <a:moveTo>
                  <a:pt x="13851902" y="3078956"/>
                </a:moveTo>
                <a:lnTo>
                  <a:pt x="13451318" y="3332956"/>
                </a:lnTo>
                <a:lnTo>
                  <a:pt x="13229900" y="4844256"/>
                </a:lnTo>
                <a:lnTo>
                  <a:pt x="13729634" y="4526756"/>
                </a:lnTo>
                <a:lnTo>
                  <a:pt x="13851902" y="3688556"/>
                </a:lnTo>
                <a:lnTo>
                  <a:pt x="13851902" y="3078956"/>
                </a:lnTo>
                <a:close/>
              </a:path>
              <a:path w="13852525" h="11308715">
                <a:moveTo>
                  <a:pt x="2990128" y="4387056"/>
                </a:moveTo>
                <a:lnTo>
                  <a:pt x="1882560" y="4742656"/>
                </a:lnTo>
                <a:lnTo>
                  <a:pt x="1989928" y="4793456"/>
                </a:lnTo>
                <a:lnTo>
                  <a:pt x="3097518" y="4437856"/>
                </a:lnTo>
                <a:lnTo>
                  <a:pt x="2990128" y="4387056"/>
                </a:lnTo>
                <a:close/>
              </a:path>
              <a:path w="13852525" h="11308715">
                <a:moveTo>
                  <a:pt x="11862822" y="4348956"/>
                </a:moveTo>
                <a:lnTo>
                  <a:pt x="11327529" y="4679156"/>
                </a:lnTo>
                <a:lnTo>
                  <a:pt x="11848798" y="4679156"/>
                </a:lnTo>
                <a:lnTo>
                  <a:pt x="11862822" y="4348956"/>
                </a:lnTo>
                <a:close/>
              </a:path>
              <a:path w="13852525" h="11308715">
                <a:moveTo>
                  <a:pt x="10419085" y="3472656"/>
                </a:moveTo>
                <a:lnTo>
                  <a:pt x="9559876" y="3472656"/>
                </a:lnTo>
                <a:lnTo>
                  <a:pt x="10057473" y="4412456"/>
                </a:lnTo>
                <a:lnTo>
                  <a:pt x="9859992" y="4628356"/>
                </a:lnTo>
                <a:lnTo>
                  <a:pt x="10267195" y="4628356"/>
                </a:lnTo>
                <a:lnTo>
                  <a:pt x="10226589" y="4488656"/>
                </a:lnTo>
                <a:lnTo>
                  <a:pt x="10455922" y="4082256"/>
                </a:lnTo>
                <a:lnTo>
                  <a:pt x="11205803" y="4082256"/>
                </a:lnTo>
                <a:lnTo>
                  <a:pt x="11149342" y="3828256"/>
                </a:lnTo>
                <a:lnTo>
                  <a:pt x="10594494" y="3828256"/>
                </a:lnTo>
                <a:lnTo>
                  <a:pt x="10600441" y="3815556"/>
                </a:lnTo>
                <a:lnTo>
                  <a:pt x="10419085" y="3472656"/>
                </a:lnTo>
                <a:close/>
              </a:path>
              <a:path w="13852525" h="11308715">
                <a:moveTo>
                  <a:pt x="5046076" y="4209256"/>
                </a:moveTo>
                <a:lnTo>
                  <a:pt x="4069174" y="4323556"/>
                </a:lnTo>
                <a:lnTo>
                  <a:pt x="4263849" y="4501356"/>
                </a:lnTo>
                <a:lnTo>
                  <a:pt x="5240793" y="4399756"/>
                </a:lnTo>
                <a:lnTo>
                  <a:pt x="5046076" y="4209256"/>
                </a:lnTo>
                <a:close/>
              </a:path>
              <a:path w="13852525" h="11308715">
                <a:moveTo>
                  <a:pt x="5512868" y="4094956"/>
                </a:moveTo>
                <a:lnTo>
                  <a:pt x="5684591" y="4387056"/>
                </a:lnTo>
                <a:lnTo>
                  <a:pt x="6562805" y="4475956"/>
                </a:lnTo>
                <a:lnTo>
                  <a:pt x="6391082" y="4196556"/>
                </a:lnTo>
                <a:lnTo>
                  <a:pt x="5512868" y="4094956"/>
                </a:lnTo>
                <a:close/>
              </a:path>
              <a:path w="13852525" h="11308715">
                <a:moveTo>
                  <a:pt x="7611736" y="3472656"/>
                </a:moveTo>
                <a:lnTo>
                  <a:pt x="7613820" y="3790156"/>
                </a:lnTo>
                <a:lnTo>
                  <a:pt x="8154243" y="4209256"/>
                </a:lnTo>
                <a:lnTo>
                  <a:pt x="8084937" y="4463256"/>
                </a:lnTo>
                <a:lnTo>
                  <a:pt x="9760072" y="4463256"/>
                </a:lnTo>
                <a:lnTo>
                  <a:pt x="9583289" y="4171156"/>
                </a:lnTo>
                <a:lnTo>
                  <a:pt x="9105377" y="4171156"/>
                </a:lnTo>
                <a:lnTo>
                  <a:pt x="8844315" y="3929856"/>
                </a:lnTo>
                <a:lnTo>
                  <a:pt x="8225341" y="3929856"/>
                </a:lnTo>
                <a:lnTo>
                  <a:pt x="7611736" y="3472656"/>
                </a:lnTo>
                <a:close/>
              </a:path>
              <a:path w="13852525" h="11308715">
                <a:moveTo>
                  <a:pt x="2404879" y="4056856"/>
                </a:moveTo>
                <a:lnTo>
                  <a:pt x="1219606" y="4387056"/>
                </a:lnTo>
                <a:lnTo>
                  <a:pt x="1258380" y="4412456"/>
                </a:lnTo>
                <a:lnTo>
                  <a:pt x="2443632" y="4069556"/>
                </a:lnTo>
                <a:lnTo>
                  <a:pt x="2404879" y="4056856"/>
                </a:lnTo>
                <a:close/>
              </a:path>
              <a:path w="13852525" h="11308715">
                <a:moveTo>
                  <a:pt x="11917783" y="2418556"/>
                </a:moveTo>
                <a:lnTo>
                  <a:pt x="11404218" y="2964656"/>
                </a:lnTo>
                <a:lnTo>
                  <a:pt x="11638347" y="4387056"/>
                </a:lnTo>
                <a:lnTo>
                  <a:pt x="12151912" y="3853656"/>
                </a:lnTo>
                <a:lnTo>
                  <a:pt x="11917783" y="2418556"/>
                </a:lnTo>
                <a:close/>
              </a:path>
              <a:path w="13852525" h="11308715">
                <a:moveTo>
                  <a:pt x="6542429" y="3637756"/>
                </a:moveTo>
                <a:lnTo>
                  <a:pt x="6629840" y="3955256"/>
                </a:lnTo>
                <a:lnTo>
                  <a:pt x="7421512" y="4272756"/>
                </a:lnTo>
                <a:lnTo>
                  <a:pt x="7334111" y="3955256"/>
                </a:lnTo>
                <a:lnTo>
                  <a:pt x="6542429" y="3637756"/>
                </a:lnTo>
                <a:close/>
              </a:path>
              <a:path w="13852525" h="11308715">
                <a:moveTo>
                  <a:pt x="8675913" y="2151856"/>
                </a:moveTo>
                <a:lnTo>
                  <a:pt x="8439135" y="3053556"/>
                </a:lnTo>
                <a:lnTo>
                  <a:pt x="9249467" y="3917156"/>
                </a:lnTo>
                <a:lnTo>
                  <a:pt x="9105377" y="4171156"/>
                </a:lnTo>
                <a:lnTo>
                  <a:pt x="9583289" y="4171156"/>
                </a:lnTo>
                <a:lnTo>
                  <a:pt x="9437251" y="3929856"/>
                </a:lnTo>
                <a:lnTo>
                  <a:pt x="9559876" y="3472656"/>
                </a:lnTo>
                <a:lnTo>
                  <a:pt x="10419085" y="3472656"/>
                </a:lnTo>
                <a:lnTo>
                  <a:pt x="10271313" y="3193256"/>
                </a:lnTo>
                <a:lnTo>
                  <a:pt x="9633989" y="3193256"/>
                </a:lnTo>
                <a:lnTo>
                  <a:pt x="9637151" y="3180556"/>
                </a:lnTo>
                <a:lnTo>
                  <a:pt x="8675913" y="2151856"/>
                </a:lnTo>
                <a:close/>
              </a:path>
              <a:path w="13852525" h="11308715">
                <a:moveTo>
                  <a:pt x="4585933" y="3739356"/>
                </a:moveTo>
                <a:lnTo>
                  <a:pt x="3539797" y="3828256"/>
                </a:lnTo>
                <a:lnTo>
                  <a:pt x="3680254" y="3955256"/>
                </a:lnTo>
                <a:lnTo>
                  <a:pt x="4726390" y="3879056"/>
                </a:lnTo>
                <a:lnTo>
                  <a:pt x="4585933" y="3739356"/>
                </a:lnTo>
                <a:close/>
              </a:path>
              <a:path w="13852525" h="11308715">
                <a:moveTo>
                  <a:pt x="8349672" y="3472656"/>
                </a:moveTo>
                <a:lnTo>
                  <a:pt x="8225341" y="3929856"/>
                </a:lnTo>
                <a:lnTo>
                  <a:pt x="8844315" y="3929856"/>
                </a:lnTo>
                <a:lnTo>
                  <a:pt x="8349672" y="3472656"/>
                </a:lnTo>
                <a:close/>
              </a:path>
              <a:path w="13852525" h="11308715">
                <a:moveTo>
                  <a:pt x="5144827" y="3485356"/>
                </a:moveTo>
                <a:lnTo>
                  <a:pt x="5279462" y="3713956"/>
                </a:lnTo>
                <a:lnTo>
                  <a:pt x="6214302" y="3853656"/>
                </a:lnTo>
                <a:lnTo>
                  <a:pt x="6079668" y="3637756"/>
                </a:lnTo>
                <a:lnTo>
                  <a:pt x="5144827" y="3485356"/>
                </a:lnTo>
                <a:close/>
              </a:path>
              <a:path w="13852525" h="11308715">
                <a:moveTo>
                  <a:pt x="11044888" y="3358356"/>
                </a:moveTo>
                <a:lnTo>
                  <a:pt x="10594494" y="3828256"/>
                </a:lnTo>
                <a:lnTo>
                  <a:pt x="11149342" y="3828256"/>
                </a:lnTo>
                <a:lnTo>
                  <a:pt x="11044888" y="3358356"/>
                </a:lnTo>
                <a:close/>
              </a:path>
              <a:path w="13852525" h="11308715">
                <a:moveTo>
                  <a:pt x="7599810" y="2786856"/>
                </a:moveTo>
                <a:lnTo>
                  <a:pt x="7602313" y="3040856"/>
                </a:lnTo>
                <a:lnTo>
                  <a:pt x="8282857" y="3612356"/>
                </a:lnTo>
                <a:lnTo>
                  <a:pt x="8280355" y="3358356"/>
                </a:lnTo>
                <a:lnTo>
                  <a:pt x="7599810" y="2786856"/>
                </a:lnTo>
                <a:close/>
              </a:path>
              <a:path w="13852525" h="11308715">
                <a:moveTo>
                  <a:pt x="6351115" y="2977356"/>
                </a:moveTo>
                <a:lnTo>
                  <a:pt x="6420118" y="3218656"/>
                </a:lnTo>
                <a:lnTo>
                  <a:pt x="7252732" y="3599656"/>
                </a:lnTo>
                <a:lnTo>
                  <a:pt x="7183739" y="3345656"/>
                </a:lnTo>
                <a:lnTo>
                  <a:pt x="6351115" y="2977356"/>
                </a:lnTo>
                <a:close/>
              </a:path>
              <a:path w="13852525" h="11308715">
                <a:moveTo>
                  <a:pt x="12790678" y="1491456"/>
                </a:moveTo>
                <a:lnTo>
                  <a:pt x="12370890" y="1923256"/>
                </a:lnTo>
                <a:lnTo>
                  <a:pt x="12548382" y="3472656"/>
                </a:lnTo>
                <a:lnTo>
                  <a:pt x="12968181" y="3040856"/>
                </a:lnTo>
                <a:lnTo>
                  <a:pt x="12790678" y="1491456"/>
                </a:lnTo>
                <a:close/>
              </a:path>
              <a:path w="13852525" h="11308715">
                <a:moveTo>
                  <a:pt x="10591646" y="1453356"/>
                </a:moveTo>
                <a:lnTo>
                  <a:pt x="10217657" y="2113756"/>
                </a:lnTo>
                <a:lnTo>
                  <a:pt x="10830727" y="3459956"/>
                </a:lnTo>
                <a:lnTo>
                  <a:pt x="11204716" y="2799556"/>
                </a:lnTo>
                <a:lnTo>
                  <a:pt x="10591646" y="1453356"/>
                </a:lnTo>
                <a:close/>
              </a:path>
              <a:path w="13852525" h="11308715">
                <a:moveTo>
                  <a:pt x="4125801" y="3282156"/>
                </a:moveTo>
                <a:lnTo>
                  <a:pt x="3010421" y="3332956"/>
                </a:lnTo>
                <a:lnTo>
                  <a:pt x="3096628" y="3409156"/>
                </a:lnTo>
                <a:lnTo>
                  <a:pt x="4212018" y="3358356"/>
                </a:lnTo>
                <a:lnTo>
                  <a:pt x="4125801" y="3282156"/>
                </a:lnTo>
                <a:close/>
              </a:path>
              <a:path w="13852525" h="11308715">
                <a:moveTo>
                  <a:pt x="4776796" y="2888456"/>
                </a:moveTo>
                <a:lnTo>
                  <a:pt x="4874343" y="3040856"/>
                </a:lnTo>
                <a:lnTo>
                  <a:pt x="5865810" y="3231356"/>
                </a:lnTo>
                <a:lnTo>
                  <a:pt x="5768264" y="3078956"/>
                </a:lnTo>
                <a:lnTo>
                  <a:pt x="4776796" y="2888456"/>
                </a:lnTo>
                <a:close/>
              </a:path>
              <a:path w="13852525" h="11308715">
                <a:moveTo>
                  <a:pt x="9962335" y="2609056"/>
                </a:moveTo>
                <a:lnTo>
                  <a:pt x="9633989" y="3193256"/>
                </a:lnTo>
                <a:lnTo>
                  <a:pt x="10271313" y="3193256"/>
                </a:lnTo>
                <a:lnTo>
                  <a:pt x="9962335" y="2609056"/>
                </a:lnTo>
                <a:close/>
              </a:path>
              <a:path w="13852525" h="11308715">
                <a:moveTo>
                  <a:pt x="7587884" y="2113756"/>
                </a:moveTo>
                <a:lnTo>
                  <a:pt x="7590805" y="2291556"/>
                </a:lnTo>
                <a:lnTo>
                  <a:pt x="8294784" y="2926556"/>
                </a:lnTo>
                <a:lnTo>
                  <a:pt x="8291862" y="2736056"/>
                </a:lnTo>
                <a:lnTo>
                  <a:pt x="7587884" y="2113756"/>
                </a:lnTo>
                <a:close/>
              </a:path>
              <a:path w="13852525" h="11308715">
                <a:moveTo>
                  <a:pt x="6159801" y="2304256"/>
                </a:moveTo>
                <a:lnTo>
                  <a:pt x="6210376" y="2482056"/>
                </a:lnTo>
                <a:lnTo>
                  <a:pt x="7083951" y="2913856"/>
                </a:lnTo>
                <a:lnTo>
                  <a:pt x="7033366" y="2736056"/>
                </a:lnTo>
                <a:lnTo>
                  <a:pt x="6159801" y="2304256"/>
                </a:lnTo>
                <a:close/>
              </a:path>
              <a:path w="13852525" h="11308715">
                <a:moveTo>
                  <a:pt x="3665658" y="2812256"/>
                </a:moveTo>
                <a:lnTo>
                  <a:pt x="2481055" y="2837656"/>
                </a:lnTo>
                <a:lnTo>
                  <a:pt x="2512981" y="2863056"/>
                </a:lnTo>
                <a:lnTo>
                  <a:pt x="3697615" y="2837656"/>
                </a:lnTo>
                <a:lnTo>
                  <a:pt x="3665658" y="2812256"/>
                </a:lnTo>
                <a:close/>
              </a:path>
              <a:path w="13852525" h="11308715">
                <a:moveTo>
                  <a:pt x="9002134" y="843756"/>
                </a:moveTo>
                <a:lnTo>
                  <a:pt x="8802779" y="1605756"/>
                </a:lnTo>
                <a:lnTo>
                  <a:pt x="9774309" y="2761456"/>
                </a:lnTo>
                <a:lnTo>
                  <a:pt x="9973675" y="2012156"/>
                </a:lnTo>
                <a:lnTo>
                  <a:pt x="9002134" y="843756"/>
                </a:lnTo>
                <a:close/>
              </a:path>
              <a:path w="13852525" h="11308715">
                <a:moveTo>
                  <a:pt x="4408755" y="2278856"/>
                </a:moveTo>
                <a:lnTo>
                  <a:pt x="4469235" y="2380456"/>
                </a:lnTo>
                <a:lnTo>
                  <a:pt x="5517318" y="2609056"/>
                </a:lnTo>
                <a:lnTo>
                  <a:pt x="5456849" y="2520156"/>
                </a:lnTo>
                <a:lnTo>
                  <a:pt x="4408755" y="2278856"/>
                </a:lnTo>
                <a:close/>
              </a:path>
              <a:path w="13852525" h="11308715">
                <a:moveTo>
                  <a:pt x="11220946" y="284956"/>
                </a:moveTo>
                <a:lnTo>
                  <a:pt x="10915740" y="843756"/>
                </a:lnTo>
                <a:lnTo>
                  <a:pt x="11503785" y="2316956"/>
                </a:lnTo>
                <a:lnTo>
                  <a:pt x="11808991" y="1770856"/>
                </a:lnTo>
                <a:lnTo>
                  <a:pt x="11220946" y="284956"/>
                </a:lnTo>
                <a:close/>
              </a:path>
              <a:path w="13852525" h="11308715">
                <a:moveTo>
                  <a:pt x="5968477" y="1643856"/>
                </a:moveTo>
                <a:lnTo>
                  <a:pt x="6000644" y="1745456"/>
                </a:lnTo>
                <a:lnTo>
                  <a:pt x="6915171" y="2240756"/>
                </a:lnTo>
                <a:lnTo>
                  <a:pt x="6883015" y="2126456"/>
                </a:lnTo>
                <a:lnTo>
                  <a:pt x="5968477" y="1643856"/>
                </a:lnTo>
                <a:close/>
              </a:path>
              <a:path w="13852525" h="11308715">
                <a:moveTo>
                  <a:pt x="7575968" y="1427956"/>
                </a:moveTo>
                <a:lnTo>
                  <a:pt x="7579298" y="1542256"/>
                </a:lnTo>
                <a:lnTo>
                  <a:pt x="8306699" y="2240756"/>
                </a:lnTo>
                <a:lnTo>
                  <a:pt x="8303370" y="2126456"/>
                </a:lnTo>
                <a:lnTo>
                  <a:pt x="7575968" y="1427956"/>
                </a:lnTo>
                <a:close/>
              </a:path>
              <a:path w="13852525" h="11308715">
                <a:moveTo>
                  <a:pt x="4040735" y="1669256"/>
                </a:moveTo>
                <a:lnTo>
                  <a:pt x="4064096" y="1707356"/>
                </a:lnTo>
                <a:lnTo>
                  <a:pt x="5168826" y="1986756"/>
                </a:lnTo>
                <a:lnTo>
                  <a:pt x="5145445" y="1961356"/>
                </a:lnTo>
                <a:lnTo>
                  <a:pt x="4040735" y="1669256"/>
                </a:lnTo>
                <a:close/>
              </a:path>
              <a:path w="13852525" h="11308715">
                <a:moveTo>
                  <a:pt x="5777164" y="970756"/>
                </a:moveTo>
                <a:lnTo>
                  <a:pt x="5790923" y="1008856"/>
                </a:lnTo>
                <a:lnTo>
                  <a:pt x="6746391" y="1554956"/>
                </a:lnTo>
                <a:lnTo>
                  <a:pt x="6732643" y="1529556"/>
                </a:lnTo>
                <a:lnTo>
                  <a:pt x="5777164" y="970756"/>
                </a:lnTo>
                <a:close/>
              </a:path>
              <a:path w="13852525" h="11308715">
                <a:moveTo>
                  <a:pt x="7564041" y="754856"/>
                </a:moveTo>
                <a:lnTo>
                  <a:pt x="7567790" y="792956"/>
                </a:lnTo>
                <a:lnTo>
                  <a:pt x="8318636" y="1554956"/>
                </a:lnTo>
                <a:lnTo>
                  <a:pt x="8314888" y="1516856"/>
                </a:lnTo>
                <a:lnTo>
                  <a:pt x="7564041" y="754856"/>
                </a:lnTo>
                <a:close/>
              </a:path>
              <a:path w="13852525" h="11308715">
                <a:moveTo>
                  <a:pt x="9684684" y="5556"/>
                </a:moveTo>
                <a:lnTo>
                  <a:pt x="9205378" y="5556"/>
                </a:lnTo>
                <a:lnTo>
                  <a:pt x="9166401" y="157956"/>
                </a:lnTo>
                <a:lnTo>
                  <a:pt x="10148214" y="1453356"/>
                </a:lnTo>
                <a:lnTo>
                  <a:pt x="10310167" y="831056"/>
                </a:lnTo>
                <a:lnTo>
                  <a:pt x="9684684" y="5556"/>
                </a:lnTo>
                <a:close/>
              </a:path>
              <a:path w="13852525" h="11308715">
                <a:moveTo>
                  <a:pt x="12155392" y="5556"/>
                </a:moveTo>
                <a:lnTo>
                  <a:pt x="11769899" y="5556"/>
                </a:lnTo>
                <a:lnTo>
                  <a:pt x="12176843" y="1173956"/>
                </a:lnTo>
                <a:lnTo>
                  <a:pt x="12413266" y="742156"/>
                </a:lnTo>
                <a:lnTo>
                  <a:pt x="12155392" y="5556"/>
                </a:lnTo>
                <a:close/>
              </a:path>
              <a:path w="13852525" h="11308715">
                <a:moveTo>
                  <a:pt x="10558529" y="5556"/>
                </a:moveTo>
                <a:lnTo>
                  <a:pt x="10424416" y="5556"/>
                </a:lnTo>
                <a:lnTo>
                  <a:pt x="10522108" y="145256"/>
                </a:lnTo>
                <a:lnTo>
                  <a:pt x="10558529" y="5556"/>
                </a:lnTo>
                <a:close/>
              </a:path>
            </a:pathLst>
          </a:custGeom>
          <a:solidFill>
            <a:srgbClr val="1A0F5C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D0999-C447-FB95-885F-11AEB8E057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1F2785-160F-B7C5-6AF4-70ED0AFEB08D}"/>
              </a:ext>
            </a:extLst>
          </p:cNvPr>
          <p:cNvSpPr txBox="1"/>
          <p:nvPr userDrawn="1"/>
        </p:nvSpPr>
        <p:spPr>
          <a:xfrm>
            <a:off x="383907" y="6267664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82049909-1FC0-40F2-80E1-1EF4D7871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3908" y="4082988"/>
            <a:ext cx="351987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B7F836BE-7851-4A5D-A109-BC018719A3C9}" type="datetime3">
              <a:rPr lang="en-US" smtClean="0"/>
              <a:t>10 March 2025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245708-643D-C442-F2C5-35F7ED907BD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411629" y="5893696"/>
            <a:ext cx="2396464" cy="54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6145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89DB572-1BEA-F6CE-5AA8-E2980CD41F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38A748E-34A1-4E46-B7C8-B3C068148C2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1000" y="1749425"/>
            <a:ext cx="11430000" cy="457200"/>
          </a:xfrm>
          <a:custGeom>
            <a:avLst/>
            <a:gdLst>
              <a:gd name="connsiteX0" fmla="*/ 114300 w 11430000"/>
              <a:gd name="connsiteY0" fmla="*/ 0 h 457200"/>
              <a:gd name="connsiteX1" fmla="*/ 11430000 w 11430000"/>
              <a:gd name="connsiteY1" fmla="*/ 0 h 457200"/>
              <a:gd name="connsiteX2" fmla="*/ 11315700 w 11430000"/>
              <a:gd name="connsiteY2" fmla="*/ 457200 h 457200"/>
              <a:gd name="connsiteX3" fmla="*/ 0 w 114300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57200">
                <a:moveTo>
                  <a:pt x="114300" y="0"/>
                </a:moveTo>
                <a:lnTo>
                  <a:pt x="11430000" y="0"/>
                </a:lnTo>
                <a:lnTo>
                  <a:pt x="11315700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5B72B-3232-8BD1-A8F9-6A31A5F1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4" name="Chart Placeholder 13">
            <a:extLst>
              <a:ext uri="{FF2B5EF4-FFF2-40B4-BE49-F238E27FC236}">
                <a16:creationId xmlns:a16="http://schemas.microsoft.com/office/drawing/2014/main" id="{AA837C17-AB25-405F-9D1A-88B85BADF0C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81000" y="2305879"/>
            <a:ext cx="11430000" cy="38536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aseline="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44249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art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89DB572-1BEA-F6CE-5AA8-E2980CD41F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01FA3BE7-440C-4567-9737-E766215F79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1000" y="1749425"/>
            <a:ext cx="11430000" cy="457200"/>
          </a:xfrm>
          <a:custGeom>
            <a:avLst/>
            <a:gdLst>
              <a:gd name="connsiteX0" fmla="*/ 114300 w 11430000"/>
              <a:gd name="connsiteY0" fmla="*/ 0 h 457200"/>
              <a:gd name="connsiteX1" fmla="*/ 11430000 w 11430000"/>
              <a:gd name="connsiteY1" fmla="*/ 0 h 457200"/>
              <a:gd name="connsiteX2" fmla="*/ 11315700 w 11430000"/>
              <a:gd name="connsiteY2" fmla="*/ 457200 h 457200"/>
              <a:gd name="connsiteX3" fmla="*/ 0 w 114300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57200">
                <a:moveTo>
                  <a:pt x="114300" y="0"/>
                </a:moveTo>
                <a:lnTo>
                  <a:pt x="11430000" y="0"/>
                </a:lnTo>
                <a:lnTo>
                  <a:pt x="11315700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2D29DC9E-0F32-4CC5-8A57-6F047FD124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1000" y="2402155"/>
            <a:ext cx="482400" cy="4826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#</a:t>
            </a:r>
            <a:endParaRPr lang="en-GB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B116856-F0BC-4944-B5E5-80DAC5BCAD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" y="2414855"/>
            <a:ext cx="2943754" cy="457200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4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7D99B4F2-3364-424A-8BD7-EEE0BE410B15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338372" y="2402155"/>
            <a:ext cx="482400" cy="4826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#</a:t>
            </a:r>
            <a:endParaRPr lang="en-GB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3EF1D9E-C3FA-40B4-BE61-216DACCD3DE3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4909872" y="2414855"/>
            <a:ext cx="2943754" cy="457200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4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7" name="Text Placeholder 33">
            <a:extLst>
              <a:ext uri="{FF2B5EF4-FFF2-40B4-BE49-F238E27FC236}">
                <a16:creationId xmlns:a16="http://schemas.microsoft.com/office/drawing/2014/main" id="{6CD580D2-ACCF-451D-AABB-8DF1E53D3B73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295746" y="2402155"/>
            <a:ext cx="482400" cy="4826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#</a:t>
            </a:r>
            <a:endParaRPr lang="en-GB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AC072118-4B94-45EC-AA92-8B824DFF3B6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8867246" y="2414855"/>
            <a:ext cx="2943754" cy="457200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4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8B05212D-AC3C-4B83-8E54-95BFED51015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1000" y="4482204"/>
            <a:ext cx="11430000" cy="457200"/>
          </a:xfrm>
          <a:custGeom>
            <a:avLst/>
            <a:gdLst>
              <a:gd name="connsiteX0" fmla="*/ 114300 w 11430000"/>
              <a:gd name="connsiteY0" fmla="*/ 0 h 457200"/>
              <a:gd name="connsiteX1" fmla="*/ 11430000 w 11430000"/>
              <a:gd name="connsiteY1" fmla="*/ 0 h 457200"/>
              <a:gd name="connsiteX2" fmla="*/ 11315700 w 11430000"/>
              <a:gd name="connsiteY2" fmla="*/ 457200 h 457200"/>
              <a:gd name="connsiteX3" fmla="*/ 0 w 114300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57200">
                <a:moveTo>
                  <a:pt x="114300" y="0"/>
                </a:moveTo>
                <a:lnTo>
                  <a:pt x="11430000" y="0"/>
                </a:lnTo>
                <a:lnTo>
                  <a:pt x="11315700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4537093-CB2A-43BF-B751-47818D589D4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11956" y="5316638"/>
            <a:ext cx="3484298" cy="838581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6" name="Text Placeholder 33">
            <a:extLst>
              <a:ext uri="{FF2B5EF4-FFF2-40B4-BE49-F238E27FC236}">
                <a16:creationId xmlns:a16="http://schemas.microsoft.com/office/drawing/2014/main" id="{3C16867A-C60E-43B4-B09F-F311F28C58D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1000" y="5075338"/>
            <a:ext cx="482400" cy="4826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#</a:t>
            </a:r>
            <a:endParaRPr lang="en-GB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BEFEFEF0-23A5-4EE1-BC9C-F15C3234DCF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69328" y="5316638"/>
            <a:ext cx="3484298" cy="838581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2" name="Text Placeholder 33">
            <a:extLst>
              <a:ext uri="{FF2B5EF4-FFF2-40B4-BE49-F238E27FC236}">
                <a16:creationId xmlns:a16="http://schemas.microsoft.com/office/drawing/2014/main" id="{DAB87D3B-8786-44FE-8911-3CC50380320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38372" y="5075338"/>
            <a:ext cx="482400" cy="4826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#</a:t>
            </a:r>
            <a:endParaRPr lang="en-GB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2CBD6C4B-7454-4CAA-94A2-346564DBADA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326700" y="5316638"/>
            <a:ext cx="3484298" cy="838581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95F6ACA5-F54D-4926-B176-77EB495C3C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95744" y="5075338"/>
            <a:ext cx="482400" cy="4826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#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86C44-7D06-8B20-4C66-3CD8542D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BB48EF12-FABA-4764-BFE6-5D5C961B2D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5400000" flipH="1">
            <a:off x="3834606" y="3562070"/>
            <a:ext cx="565416" cy="146344"/>
          </a:xfrm>
          <a:prstGeom prst="triangle">
            <a:avLst/>
          </a:prstGeom>
          <a:solidFill>
            <a:srgbClr val="FFDFEA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29DA67F7-9E06-49BD-A8F7-907C889C510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 rot="5400000" flipH="1">
            <a:off x="7791978" y="3562070"/>
            <a:ext cx="565416" cy="146344"/>
          </a:xfrm>
          <a:prstGeom prst="triangle">
            <a:avLst/>
          </a:prstGeom>
          <a:solidFill>
            <a:srgbClr val="FFDFEA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34489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cont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C784EB7-0D22-4F5B-5100-1CBED4089E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/>
              <a:t>Optional sub-head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0A51-525B-B866-2342-C7CBBC88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49425"/>
            <a:ext cx="3429809" cy="441007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8D3A63-E32D-AC27-6C75-32269B5E6D8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957819" y="1749425"/>
            <a:ext cx="7853181" cy="441007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3D49C-A884-FC35-712A-3A7F137A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32182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art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770FB51-6B1D-43B0-AAAF-B8BCEABF36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0" y="1749425"/>
            <a:ext cx="2880000" cy="504000"/>
          </a:xfrm>
          <a:prstGeom prst="chevron">
            <a:avLst>
              <a:gd name="adj" fmla="val 26962"/>
            </a:avLst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82DA3F1F-56DE-4787-86A2-2B94AD7C77F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31000" y="1749425"/>
            <a:ext cx="2880000" cy="504000"/>
          </a:xfrm>
          <a:prstGeom prst="chevron">
            <a:avLst>
              <a:gd name="adj" fmla="val 26962"/>
            </a:avLst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3271F74A-8499-4B2F-8285-329F39903DF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81000" y="1749425"/>
            <a:ext cx="2880000" cy="504000"/>
          </a:xfrm>
          <a:prstGeom prst="chevron">
            <a:avLst>
              <a:gd name="adj" fmla="val 26962"/>
            </a:avLst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E2F756F-AF03-4556-9289-CDB256A929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31000" y="1749425"/>
            <a:ext cx="2880000" cy="504000"/>
          </a:xfrm>
          <a:prstGeom prst="chevron">
            <a:avLst>
              <a:gd name="adj" fmla="val 26962"/>
            </a:avLst>
          </a:prstGeo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447A8-4907-468D-99F0-24075958AA7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81000" y="2417977"/>
            <a:ext cx="2740293" cy="3741523"/>
          </a:xfrm>
        </p:spPr>
        <p:txBody>
          <a:bodyPr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E4FD5B61-4970-4EDF-A8D3-1142E965C9A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231000" y="2417977"/>
            <a:ext cx="2740293" cy="3741523"/>
          </a:xfrm>
        </p:spPr>
        <p:txBody>
          <a:bodyPr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73517E32-367A-4F58-B9B2-4BBA9810B22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81000" y="2417977"/>
            <a:ext cx="2740293" cy="3741523"/>
          </a:xfrm>
        </p:spPr>
        <p:txBody>
          <a:bodyPr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27CFCDD1-7300-49D4-B6A4-17076059AC6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931000" y="2417977"/>
            <a:ext cx="2740293" cy="3741523"/>
          </a:xfrm>
        </p:spPr>
        <p:txBody>
          <a:bodyPr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2933A-2DB0-ED61-A572-3A59CD19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44511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770FB51-6B1D-43B0-AAAF-B8BCEABF36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0" y="1749425"/>
            <a:ext cx="2880000" cy="504000"/>
          </a:xfrm>
          <a:prstGeom prst="parallelogram">
            <a:avLst/>
          </a:prstGeom>
          <a:solidFill>
            <a:schemeClr val="bg2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D6BD6F-3D42-44DD-B3DF-271B085640E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1000" y="2350632"/>
            <a:ext cx="2743200" cy="806407"/>
          </a:xfrm>
        </p:spPr>
        <p:txBody>
          <a:bodyPr anchor="ctr">
            <a:noAutofit/>
          </a:bodyPr>
          <a:lstStyle>
            <a:lvl1pPr>
              <a:defRPr lang="en-GB" sz="1200" b="1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AE43DB4-051C-4304-9631-9084EA035E8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210262" y="2350632"/>
            <a:ext cx="8472803" cy="806407"/>
          </a:xfrm>
        </p:spPr>
        <p:txBody>
          <a:bodyPr anchor="ctr">
            <a:noAutofit/>
          </a:bodyPr>
          <a:lstStyle>
            <a:lvl1pPr marL="228600" indent="-228600">
              <a:defRPr lang="en-GB" sz="1200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>
              <a:defRPr/>
            </a:lvl2pPr>
            <a:lvl3pPr marL="228600" indent="-228600">
              <a:defRPr/>
            </a:lvl3pPr>
            <a:lvl4pPr marL="228600" indent="-228600">
              <a:defRPr/>
            </a:lvl4pPr>
            <a:lvl5pPr marL="228600" indent="-228600"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90544517-A048-40DF-932A-B75E18619A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81000" y="3351453"/>
            <a:ext cx="2743200" cy="806407"/>
          </a:xfrm>
        </p:spPr>
        <p:txBody>
          <a:bodyPr anchor="ctr">
            <a:noAutofit/>
          </a:bodyPr>
          <a:lstStyle>
            <a:lvl1pPr>
              <a:defRPr lang="en-GB" sz="1200" b="1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9347B8D2-A3BC-46D3-B7D9-A5AB1CA5E6F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210262" y="3351453"/>
            <a:ext cx="8472803" cy="806407"/>
          </a:xfrm>
        </p:spPr>
        <p:txBody>
          <a:bodyPr anchor="ctr">
            <a:noAutofit/>
          </a:bodyPr>
          <a:lstStyle>
            <a:lvl1pPr marL="228600" indent="-228600">
              <a:defRPr lang="en-GB" sz="1200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>
              <a:defRPr/>
            </a:lvl2pPr>
            <a:lvl3pPr marL="228600" indent="-228600">
              <a:defRPr/>
            </a:lvl3pPr>
            <a:lvl4pPr marL="228600" indent="-228600">
              <a:defRPr/>
            </a:lvl4pPr>
            <a:lvl5pPr marL="228600" indent="-228600"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C0B73FD-94B8-46D0-A27E-A927E824AF7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81000" y="4352274"/>
            <a:ext cx="2743200" cy="806407"/>
          </a:xfrm>
        </p:spPr>
        <p:txBody>
          <a:bodyPr anchor="ctr">
            <a:noAutofit/>
          </a:bodyPr>
          <a:lstStyle>
            <a:lvl1pPr>
              <a:defRPr lang="en-GB" sz="1200" b="1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3C71A331-AA90-4DD1-A4A6-8BB65ADFF2C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210262" y="4352274"/>
            <a:ext cx="8472803" cy="806407"/>
          </a:xfrm>
        </p:spPr>
        <p:txBody>
          <a:bodyPr anchor="ctr">
            <a:noAutofit/>
          </a:bodyPr>
          <a:lstStyle>
            <a:lvl1pPr marL="228600" indent="-228600">
              <a:defRPr lang="en-GB" sz="1200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>
              <a:defRPr/>
            </a:lvl2pPr>
            <a:lvl3pPr marL="228600" indent="-228600">
              <a:defRPr/>
            </a:lvl3pPr>
            <a:lvl4pPr marL="228600" indent="-228600">
              <a:defRPr/>
            </a:lvl4pPr>
            <a:lvl5pPr marL="228600" indent="-228600"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A14452FE-099F-4196-9B11-FB7762D34F2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81000" y="5353093"/>
            <a:ext cx="2743200" cy="806407"/>
          </a:xfrm>
        </p:spPr>
        <p:txBody>
          <a:bodyPr anchor="ctr">
            <a:noAutofit/>
          </a:bodyPr>
          <a:lstStyle>
            <a:lvl1pPr>
              <a:defRPr lang="en-GB" sz="1200" b="1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AEA2D9F8-B0E3-41C4-8EFC-C18EDA4454F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210262" y="5353093"/>
            <a:ext cx="8472803" cy="806407"/>
          </a:xfrm>
        </p:spPr>
        <p:txBody>
          <a:bodyPr anchor="ctr">
            <a:noAutofit/>
          </a:bodyPr>
          <a:lstStyle>
            <a:lvl1pPr marL="228600" indent="-228600">
              <a:defRPr lang="en-GB" sz="1200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>
              <a:defRPr/>
            </a:lvl2pPr>
            <a:lvl3pPr marL="228600" indent="-228600">
              <a:defRPr/>
            </a:lvl3pPr>
            <a:lvl4pPr marL="228600" indent="-228600">
              <a:defRPr/>
            </a:lvl4pPr>
            <a:lvl5pPr marL="228600" indent="-228600"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A6A895-2040-4C3E-9A1B-8C415045D378}"/>
              </a:ext>
            </a:extLst>
          </p:cNvPr>
          <p:cNvCxnSpPr>
            <a:cxnSpLocks/>
          </p:cNvCxnSpPr>
          <p:nvPr userDrawn="1"/>
        </p:nvCxnSpPr>
        <p:spPr>
          <a:xfrm>
            <a:off x="381000" y="3254246"/>
            <a:ext cx="1143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BF287A-0B2E-4BAB-B9FC-B2A7EB6D6166}"/>
              </a:ext>
            </a:extLst>
          </p:cNvPr>
          <p:cNvCxnSpPr>
            <a:cxnSpLocks/>
          </p:cNvCxnSpPr>
          <p:nvPr userDrawn="1"/>
        </p:nvCxnSpPr>
        <p:spPr>
          <a:xfrm>
            <a:off x="381000" y="4255067"/>
            <a:ext cx="1143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B68DB3D-437D-438E-8167-4A133275C366}"/>
              </a:ext>
            </a:extLst>
          </p:cNvPr>
          <p:cNvCxnSpPr>
            <a:cxnSpLocks/>
          </p:cNvCxnSpPr>
          <p:nvPr userDrawn="1"/>
        </p:nvCxnSpPr>
        <p:spPr>
          <a:xfrm>
            <a:off x="381000" y="5255888"/>
            <a:ext cx="1143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E31A0D-2EED-DF92-2B80-3CF38A89A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501CDF0-53BC-4002-9AFF-A24B6D4F243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10262" y="1749425"/>
            <a:ext cx="8600738" cy="504000"/>
          </a:xfrm>
          <a:custGeom>
            <a:avLst/>
            <a:gdLst>
              <a:gd name="connsiteX0" fmla="*/ 126000 w 8600738"/>
              <a:gd name="connsiteY0" fmla="*/ 0 h 504000"/>
              <a:gd name="connsiteX1" fmla="*/ 8600738 w 8600738"/>
              <a:gd name="connsiteY1" fmla="*/ 0 h 504000"/>
              <a:gd name="connsiteX2" fmla="*/ 8474738 w 8600738"/>
              <a:gd name="connsiteY2" fmla="*/ 504000 h 504000"/>
              <a:gd name="connsiteX3" fmla="*/ 0 w 8600738"/>
              <a:gd name="connsiteY3" fmla="*/ 504000 h 5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0738" h="504000">
                <a:moveTo>
                  <a:pt x="126000" y="0"/>
                </a:moveTo>
                <a:lnTo>
                  <a:pt x="8600738" y="0"/>
                </a:lnTo>
                <a:lnTo>
                  <a:pt x="8474738" y="504000"/>
                </a:lnTo>
                <a:lnTo>
                  <a:pt x="0" y="504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lIns="228600" tIns="45720" rIns="228600" bIns="45720" anchor="ctr">
            <a:noAutofit/>
          </a:bodyPr>
          <a:lstStyle>
            <a:lvl1pPr marL="0" indent="0" algn="l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1994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E1AA924-420F-3F2E-AD54-8F437A89B1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749425"/>
            <a:ext cx="3686175" cy="504000"/>
          </a:xfrm>
          <a:prstGeom prst="parallelogram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/>
              <a:t>Example copy</a:t>
            </a:r>
            <a:endParaRPr lang="en-US"/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07DFCC3D-79B1-B2C2-E5FE-DBB8CCD7D5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52912" y="1749425"/>
            <a:ext cx="3686175" cy="504000"/>
          </a:xfrm>
          <a:prstGeom prst="parallelogram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/>
              <a:t>Example copy</a:t>
            </a:r>
            <a:endParaRPr lang="en-US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79B55756-003A-46FE-BC73-669E725E11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4825" y="1749425"/>
            <a:ext cx="3686175" cy="504000"/>
          </a:xfrm>
          <a:prstGeom prst="parallelogram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/>
              <a:t>Example copy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8CB7F-C49D-47F1-87E2-FE511F8332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0" y="2417977"/>
            <a:ext cx="3541321" cy="3741523"/>
          </a:xfrm>
        </p:spPr>
        <p:txBody>
          <a:bodyPr lIns="0" tIns="0" rIns="0" bIns="0">
            <a:no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7DB576C-7497-43FD-8CA9-9BB41AA9146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52912" y="2417977"/>
            <a:ext cx="3541321" cy="3741523"/>
          </a:xfrm>
        </p:spPr>
        <p:txBody>
          <a:bodyPr lIns="0" tIns="0" rIns="0" bIns="0">
            <a:no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5D5D8F4-49EB-4ED6-A86D-7ACD625444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24825" y="2417977"/>
            <a:ext cx="3541321" cy="3741523"/>
          </a:xfrm>
        </p:spPr>
        <p:txBody>
          <a:bodyPr lIns="0" tIns="0" rIns="0" bIns="0">
            <a:no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3CAFF-F64F-99F3-1C15-2943F43B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74157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three par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/>
              <a:t>Optional sub-head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178B9-9CAB-4111-AFE4-FCD91FCB342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1000" y="1755073"/>
            <a:ext cx="3749261" cy="595140"/>
          </a:xfrm>
          <a:prstGeom prst="homePlate">
            <a:avLst>
              <a:gd name="adj" fmla="val 27594"/>
            </a:avLst>
          </a:prstGeom>
          <a:solidFill>
            <a:schemeClr val="bg2"/>
          </a:solidFill>
          <a:ln w="3175">
            <a:noFill/>
          </a:ln>
        </p:spPr>
        <p:txBody>
          <a:bodyPr lIns="64008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43C7D5-1AE2-4969-8D61-6E81FFDA49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9565" y="1813638"/>
            <a:ext cx="478010" cy="478010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bg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C12ACDB-7F6E-4D69-AC7C-B8CB4866B41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221370" y="1755073"/>
            <a:ext cx="3749261" cy="595140"/>
          </a:xfrm>
          <a:prstGeom prst="homePlate">
            <a:avLst>
              <a:gd name="adj" fmla="val 27594"/>
            </a:avLst>
          </a:prstGeom>
          <a:solidFill>
            <a:schemeClr val="tx2"/>
          </a:solidFill>
          <a:ln w="3175">
            <a:noFill/>
          </a:ln>
        </p:spPr>
        <p:txBody>
          <a:bodyPr lIns="64008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382F72FC-E817-4134-991D-E5C6F62508B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9935" y="1813638"/>
            <a:ext cx="478010" cy="478010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tx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718546A-E34E-48A7-97E3-DA30E04D45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061739" y="1755073"/>
            <a:ext cx="3749261" cy="595140"/>
          </a:xfrm>
          <a:prstGeom prst="homePlate">
            <a:avLst>
              <a:gd name="adj" fmla="val 27594"/>
            </a:avLst>
          </a:prstGeom>
          <a:solidFill>
            <a:schemeClr val="accent1"/>
          </a:solidFill>
          <a:ln w="3175">
            <a:noFill/>
          </a:ln>
        </p:spPr>
        <p:txBody>
          <a:bodyPr lIns="64008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C416119A-9667-46B0-9AAA-E60DFF5910E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20304" y="1813638"/>
            <a:ext cx="478010" cy="478010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accent1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8CB7F-C49D-47F1-87E2-FE511F8332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0" y="2417977"/>
            <a:ext cx="3578493" cy="3741523"/>
          </a:xfrm>
        </p:spPr>
        <p:txBody>
          <a:bodyPr>
            <a:no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7DB576C-7497-43FD-8CA9-9BB41AA9146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21370" y="2417977"/>
            <a:ext cx="3578493" cy="3741523"/>
          </a:xfrm>
        </p:spPr>
        <p:txBody>
          <a:bodyPr>
            <a:no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5D5D8F4-49EB-4ED6-A86D-7ACD625444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61739" y="2417977"/>
            <a:ext cx="3578493" cy="3741523"/>
          </a:xfrm>
        </p:spPr>
        <p:txBody>
          <a:bodyPr>
            <a:no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72E33-86F4-7F47-E721-D74AD614F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28068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 three parts v3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52CABD9-F1FB-1BB2-1626-0C1DFA7770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Optional sub-head</a:t>
            </a:r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89613993-9D9F-5289-7DF2-83E3549E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B318FCF-7489-8375-35A6-A98945A34F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0" y="3235895"/>
            <a:ext cx="3461353" cy="2923605"/>
          </a:xfrm>
        </p:spPr>
        <p:txBody>
          <a:bodyPr lIns="0" tIns="45720" rIns="0" bIns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0EB2423-B41D-3C94-04F2-9092D0613BB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52914" y="3235895"/>
            <a:ext cx="3461353" cy="2923605"/>
          </a:xfrm>
        </p:spPr>
        <p:txBody>
          <a:bodyPr lIns="0" tIns="45720" rIns="0" bIns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8B6DF26C-F1B7-F178-5867-9BC9A16A668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24829" y="3235895"/>
            <a:ext cx="3461353" cy="2923605"/>
          </a:xfrm>
        </p:spPr>
        <p:txBody>
          <a:bodyPr lIns="0" tIns="45720" rIns="0" bIns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C52984A1-1010-4A2E-A163-00FE56218E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10800000" flipH="1">
            <a:off x="968676" y="2955299"/>
            <a:ext cx="2286000" cy="13586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1C2A04E1-F1A7-4E26-B64E-64699EDF58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 rot="10800000" flipH="1">
            <a:off x="4840591" y="2955299"/>
            <a:ext cx="2286000" cy="13586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12" name="Text Placeholder 33">
            <a:extLst>
              <a:ext uri="{FF2B5EF4-FFF2-40B4-BE49-F238E27FC236}">
                <a16:creationId xmlns:a16="http://schemas.microsoft.com/office/drawing/2014/main" id="{C13C4474-FFB3-4752-8C38-E108CE01360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 rot="10800000" flipH="1">
            <a:off x="8712505" y="2955299"/>
            <a:ext cx="2286000" cy="13586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46354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three parts v3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/>
              <a:t>Optional sub-head</a:t>
            </a:r>
            <a:endParaRPr lang="en-US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C1B5B8F-8F7F-4A26-BA85-D4BA4E0DD8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896171"/>
            <a:ext cx="3686171" cy="914400"/>
          </a:xfrm>
          <a:prstGeom prst="parallelogram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/>
              <a:t>Example copy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5696695-91BA-4DC5-8AD3-6D63161000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6725" y="1744665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3437A52-D8B5-4EC5-893E-8E9C14C978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52914" y="1896171"/>
            <a:ext cx="3686171" cy="914400"/>
          </a:xfrm>
          <a:prstGeom prst="parallelogram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/>
              <a:t>Example copy</a:t>
            </a:r>
            <a:endParaRPr lang="en-US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AD406D3A-5C08-4C2E-95C7-B4F5441938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38639" y="1744665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754A8B8C-8F54-4392-A714-5B1F21C6F9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4829" y="1896171"/>
            <a:ext cx="3686171" cy="914400"/>
          </a:xfrm>
          <a:prstGeom prst="parallelogram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/>
              <a:t>Example copy</a:t>
            </a:r>
            <a:endParaRPr lang="en-US"/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5A82B1AE-89C0-4198-9AA9-402DB3406A5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10554" y="1744665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83BEE76C-FDC0-4E76-8723-9E9D8A5D98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0" y="3235895"/>
            <a:ext cx="3461353" cy="2923605"/>
          </a:xfrm>
        </p:spPr>
        <p:txBody>
          <a:bodyPr lIns="0" tIns="45720" rIns="0" bIns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5278850B-74B2-4F43-8452-FEE8AEA3003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52914" y="3235895"/>
            <a:ext cx="3461353" cy="2923605"/>
          </a:xfrm>
        </p:spPr>
        <p:txBody>
          <a:bodyPr lIns="0" tIns="45720" rIns="0" bIns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43C9F12F-ED06-41E8-99FD-389F9E0948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24829" y="3235895"/>
            <a:ext cx="3461353" cy="2923605"/>
          </a:xfrm>
        </p:spPr>
        <p:txBody>
          <a:bodyPr lIns="0" tIns="45720" rIns="0" bIns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FFA38-4355-040C-6637-C75BBF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7" name="Text Placeholder 33">
            <a:extLst>
              <a:ext uri="{FF2B5EF4-FFF2-40B4-BE49-F238E27FC236}">
                <a16:creationId xmlns:a16="http://schemas.microsoft.com/office/drawing/2014/main" id="{581B735E-0A7D-404F-AF50-ECD0DF6C38E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10800000" flipH="1">
            <a:off x="968676" y="2955299"/>
            <a:ext cx="2286000" cy="13586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18" name="Text Placeholder 33">
            <a:extLst>
              <a:ext uri="{FF2B5EF4-FFF2-40B4-BE49-F238E27FC236}">
                <a16:creationId xmlns:a16="http://schemas.microsoft.com/office/drawing/2014/main" id="{FA067AC5-AD8D-44E6-8C58-DC1EFE6D56B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 rot="10800000" flipH="1">
            <a:off x="4840591" y="2955299"/>
            <a:ext cx="2286000" cy="13586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29" name="Text Placeholder 33">
            <a:extLst>
              <a:ext uri="{FF2B5EF4-FFF2-40B4-BE49-F238E27FC236}">
                <a16:creationId xmlns:a16="http://schemas.microsoft.com/office/drawing/2014/main" id="{CC3191A3-6685-4D82-8271-A0BD931458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 rot="10800000" flipH="1">
            <a:off x="8712505" y="2955299"/>
            <a:ext cx="2286000" cy="13586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27134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part action and resul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52CABD9-F1FB-1BB2-1626-0C1DFA7770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en-GB"/>
              <a:t>Optional sub-head</a:t>
            </a:r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89613993-9D9F-5289-7DF2-83E3549E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58B9C44-67A1-F19A-2F90-8D163C4BCE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1000" y="1749425"/>
            <a:ext cx="6858000" cy="274320"/>
          </a:xfrm>
        </p:spPr>
        <p:txBody>
          <a:bodyPr tIns="45720" anchor="t">
            <a:noAutofit/>
          </a:bodyPr>
          <a:lstStyle>
            <a:lvl1pPr marL="0" indent="0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33E1813-119B-F20B-6245-2B1293AEBFA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696200" y="1749425"/>
            <a:ext cx="4114800" cy="274320"/>
          </a:xfrm>
        </p:spPr>
        <p:txBody>
          <a:bodyPr tIns="45720" anchor="t">
            <a:noAutofit/>
          </a:bodyPr>
          <a:lstStyle>
            <a:lvl1pPr marL="0" indent="0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6052DD7-6318-B41C-E822-0A9B0261D4B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1000" y="2181637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2DA6305-14EF-58A7-D4A9-53DF9F80464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696200" y="2181637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B295A86-55EA-E45B-DE4B-3A4F945641B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81000" y="3004653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2A1CD0D-D016-7206-D06A-2F07D0C457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96200" y="3004653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6C08BA1-17A1-DE85-A338-38E67AB5916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81000" y="3827669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6910E45-C528-843E-E68C-96381B332C8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696200" y="3827669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146AFD0-EB4E-19A1-2B98-AF43D3C4245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81000" y="4650685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4EAEBFB-1FC7-20E0-2AF9-DF1DE42449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96200" y="4650685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249BE5BE-1B8E-A14C-8514-E56E51B7931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81000" y="5473700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51EDD64-FBB9-AC9B-0D49-1C0778F2764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96200" y="5473700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D0FA5101-23ED-4274-8DE4-4D15014FC2F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 rot="5400000" flipH="1">
            <a:off x="7136906" y="2454688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C8AB2199-85DF-43D2-9C91-C454A629DC2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 rot="5400000" flipH="1">
            <a:off x="7136906" y="3274405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31187B0D-2526-43B5-9BA9-02DDEAC64A1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5400000" flipH="1">
            <a:off x="7136906" y="4094122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23" name="Text Placeholder 33">
            <a:extLst>
              <a:ext uri="{FF2B5EF4-FFF2-40B4-BE49-F238E27FC236}">
                <a16:creationId xmlns:a16="http://schemas.microsoft.com/office/drawing/2014/main" id="{FA307AD5-7634-4142-A822-22527C29404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5400000" flipH="1">
            <a:off x="7136906" y="4913839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24" name="Text Placeholder 33">
            <a:extLst>
              <a:ext uri="{FF2B5EF4-FFF2-40B4-BE49-F238E27FC236}">
                <a16:creationId xmlns:a16="http://schemas.microsoft.com/office/drawing/2014/main" id="{A906489B-C890-41CB-99F1-DC3F60AFDE6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5400000" flipH="1">
            <a:off x="7136906" y="5733557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7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8">
    <p:bg>
      <p:bgPr>
        <a:gradFill>
          <a:gsLst>
            <a:gs pos="0">
              <a:schemeClr val="accent1"/>
            </a:gs>
            <a:gs pos="99000">
              <a:schemeClr val="accent4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643127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AE8EB3F-06DA-9660-72EB-9FC6330A4F34}"/>
              </a:ext>
            </a:extLst>
          </p:cNvPr>
          <p:cNvSpPr/>
          <p:nvPr userDrawn="1"/>
        </p:nvSpPr>
        <p:spPr>
          <a:xfrm>
            <a:off x="3791345" y="1"/>
            <a:ext cx="8400655" cy="6858000"/>
          </a:xfrm>
          <a:custGeom>
            <a:avLst/>
            <a:gdLst/>
            <a:ahLst/>
            <a:cxnLst/>
            <a:rect l="l" t="t" r="r" b="b"/>
            <a:pathLst>
              <a:path w="13852525" h="11308715">
                <a:moveTo>
                  <a:pt x="13663594" y="541274"/>
                </a:moveTo>
                <a:lnTo>
                  <a:pt x="13337552" y="886374"/>
                </a:lnTo>
                <a:lnTo>
                  <a:pt x="13458406" y="2559160"/>
                </a:lnTo>
                <a:lnTo>
                  <a:pt x="13784438" y="2214071"/>
                </a:lnTo>
                <a:lnTo>
                  <a:pt x="13663594" y="541274"/>
                </a:lnTo>
                <a:close/>
              </a:path>
              <a:path w="13852525" h="11308715">
                <a:moveTo>
                  <a:pt x="12862427" y="0"/>
                </a:moveTo>
                <a:lnTo>
                  <a:pt x="12842864" y="0"/>
                </a:lnTo>
                <a:lnTo>
                  <a:pt x="12849922" y="22955"/>
                </a:lnTo>
                <a:lnTo>
                  <a:pt x="12862427" y="0"/>
                </a:lnTo>
                <a:close/>
              </a:path>
              <a:path w="13852525" h="11308715">
                <a:moveTo>
                  <a:pt x="1356744" y="11181556"/>
                </a:moveTo>
                <a:lnTo>
                  <a:pt x="1317802" y="11206956"/>
                </a:lnTo>
                <a:lnTo>
                  <a:pt x="1288384" y="11308556"/>
                </a:lnTo>
                <a:lnTo>
                  <a:pt x="1318869" y="11308556"/>
                </a:lnTo>
                <a:lnTo>
                  <a:pt x="1356744" y="11181556"/>
                </a:lnTo>
                <a:close/>
              </a:path>
              <a:path w="13852525" h="11308715">
                <a:moveTo>
                  <a:pt x="2108543" y="10737056"/>
                </a:moveTo>
                <a:lnTo>
                  <a:pt x="1991771" y="10813256"/>
                </a:lnTo>
                <a:lnTo>
                  <a:pt x="1863059" y="11308556"/>
                </a:lnTo>
                <a:lnTo>
                  <a:pt x="1960085" y="11308556"/>
                </a:lnTo>
                <a:lnTo>
                  <a:pt x="2108543" y="10737056"/>
                </a:lnTo>
                <a:close/>
              </a:path>
              <a:path w="13852525" h="11308715">
                <a:moveTo>
                  <a:pt x="2860321" y="10292556"/>
                </a:moveTo>
                <a:lnTo>
                  <a:pt x="2665698" y="10419556"/>
                </a:lnTo>
                <a:lnTo>
                  <a:pt x="2464479" y="11308556"/>
                </a:lnTo>
                <a:lnTo>
                  <a:pt x="2631287" y="11308556"/>
                </a:lnTo>
                <a:lnTo>
                  <a:pt x="2860321" y="10292556"/>
                </a:lnTo>
                <a:close/>
              </a:path>
              <a:path w="13852525" h="11308715">
                <a:moveTo>
                  <a:pt x="4206856" y="10991056"/>
                </a:moveTo>
                <a:lnTo>
                  <a:pt x="3978528" y="11232356"/>
                </a:lnTo>
                <a:lnTo>
                  <a:pt x="3984302" y="11308556"/>
                </a:lnTo>
                <a:lnTo>
                  <a:pt x="4230674" y="11308556"/>
                </a:lnTo>
                <a:lnTo>
                  <a:pt x="4206856" y="10991056"/>
                </a:lnTo>
                <a:close/>
              </a:path>
              <a:path w="13852525" h="11308715">
                <a:moveTo>
                  <a:pt x="4844187" y="10356056"/>
                </a:moveTo>
                <a:lnTo>
                  <a:pt x="4550207" y="10660856"/>
                </a:lnTo>
                <a:lnTo>
                  <a:pt x="4626194" y="11308556"/>
                </a:lnTo>
                <a:lnTo>
                  <a:pt x="4956321" y="11308556"/>
                </a:lnTo>
                <a:lnTo>
                  <a:pt x="4844187" y="10356056"/>
                </a:lnTo>
                <a:close/>
              </a:path>
              <a:path w="13852525" h="11308715">
                <a:moveTo>
                  <a:pt x="5579023" y="11168856"/>
                </a:moveTo>
                <a:lnTo>
                  <a:pt x="5495758" y="11308556"/>
                </a:lnTo>
                <a:lnTo>
                  <a:pt x="5639011" y="11308556"/>
                </a:lnTo>
                <a:lnTo>
                  <a:pt x="5579023" y="11168856"/>
                </a:lnTo>
                <a:close/>
              </a:path>
              <a:path w="13852525" h="11308715">
                <a:moveTo>
                  <a:pt x="6049721" y="10356056"/>
                </a:moveTo>
                <a:lnTo>
                  <a:pt x="5788221" y="10825956"/>
                </a:lnTo>
                <a:lnTo>
                  <a:pt x="6010322" y="11308556"/>
                </a:lnTo>
                <a:lnTo>
                  <a:pt x="6481959" y="11308556"/>
                </a:lnTo>
                <a:lnTo>
                  <a:pt x="6049721" y="10356056"/>
                </a:lnTo>
                <a:close/>
              </a:path>
              <a:path w="13852525" h="11308715">
                <a:moveTo>
                  <a:pt x="6792159" y="10851356"/>
                </a:moveTo>
                <a:lnTo>
                  <a:pt x="6670546" y="11308556"/>
                </a:lnTo>
                <a:lnTo>
                  <a:pt x="7184035" y="11308556"/>
                </a:lnTo>
                <a:lnTo>
                  <a:pt x="6792159" y="10851356"/>
                </a:lnTo>
                <a:close/>
              </a:path>
              <a:path w="13852525" h="11308715">
                <a:moveTo>
                  <a:pt x="7666782" y="11130756"/>
                </a:moveTo>
                <a:lnTo>
                  <a:pt x="7667177" y="11308556"/>
                </a:lnTo>
                <a:lnTo>
                  <a:pt x="7938091" y="11308556"/>
                </a:lnTo>
                <a:lnTo>
                  <a:pt x="7666782" y="11130756"/>
                </a:lnTo>
                <a:close/>
              </a:path>
              <a:path w="13852525" h="11308715">
                <a:moveTo>
                  <a:pt x="9478281" y="10813256"/>
                </a:moveTo>
                <a:lnTo>
                  <a:pt x="7686195" y="10813256"/>
                </a:lnTo>
                <a:lnTo>
                  <a:pt x="8511158" y="11308556"/>
                </a:lnTo>
                <a:lnTo>
                  <a:pt x="8554593" y="11308556"/>
                </a:lnTo>
                <a:lnTo>
                  <a:pt x="8554315" y="10851356"/>
                </a:lnTo>
                <a:lnTo>
                  <a:pt x="9488564" y="10851356"/>
                </a:lnTo>
                <a:lnTo>
                  <a:pt x="9478281" y="10813256"/>
                </a:lnTo>
                <a:close/>
              </a:path>
              <a:path w="13852525" h="11308715">
                <a:moveTo>
                  <a:pt x="8619486" y="11168856"/>
                </a:moveTo>
                <a:lnTo>
                  <a:pt x="8658631" y="11308556"/>
                </a:lnTo>
                <a:lnTo>
                  <a:pt x="9042097" y="11308556"/>
                </a:lnTo>
                <a:lnTo>
                  <a:pt x="8619486" y="11168856"/>
                </a:lnTo>
                <a:close/>
              </a:path>
              <a:path w="13852525" h="11308715">
                <a:moveTo>
                  <a:pt x="9587425" y="10952956"/>
                </a:moveTo>
                <a:lnTo>
                  <a:pt x="9799117" y="11308556"/>
                </a:lnTo>
                <a:lnTo>
                  <a:pt x="10926641" y="11308556"/>
                </a:lnTo>
                <a:lnTo>
                  <a:pt x="10757923" y="11029156"/>
                </a:lnTo>
                <a:lnTo>
                  <a:pt x="9587425" y="10952956"/>
                </a:lnTo>
                <a:close/>
              </a:path>
              <a:path w="13852525" h="11308715">
                <a:moveTo>
                  <a:pt x="12527880" y="11029156"/>
                </a:moveTo>
                <a:lnTo>
                  <a:pt x="11234160" y="11219656"/>
                </a:lnTo>
                <a:lnTo>
                  <a:pt x="11329752" y="11308556"/>
                </a:lnTo>
                <a:lnTo>
                  <a:pt x="12829487" y="11308556"/>
                </a:lnTo>
                <a:lnTo>
                  <a:pt x="12527880" y="11029156"/>
                </a:lnTo>
                <a:close/>
              </a:path>
              <a:path w="13852525" h="11308715">
                <a:moveTo>
                  <a:pt x="7638137" y="10546556"/>
                </a:moveTo>
                <a:lnTo>
                  <a:pt x="6890020" y="10546556"/>
                </a:lnTo>
                <a:lnTo>
                  <a:pt x="6887821" y="10559256"/>
                </a:lnTo>
                <a:lnTo>
                  <a:pt x="7563947" y="11270456"/>
                </a:lnTo>
                <a:lnTo>
                  <a:pt x="7686195" y="10813256"/>
                </a:lnTo>
                <a:lnTo>
                  <a:pt x="9478281" y="10813256"/>
                </a:lnTo>
                <a:lnTo>
                  <a:pt x="9437147" y="10660856"/>
                </a:lnTo>
                <a:lnTo>
                  <a:pt x="10524376" y="10660856"/>
                </a:lnTo>
                <a:lnTo>
                  <a:pt x="10516980" y="10648156"/>
                </a:lnTo>
                <a:lnTo>
                  <a:pt x="8499343" y="10648156"/>
                </a:lnTo>
                <a:lnTo>
                  <a:pt x="8414694" y="10597356"/>
                </a:lnTo>
                <a:lnTo>
                  <a:pt x="7686069" y="10597356"/>
                </a:lnTo>
                <a:lnTo>
                  <a:pt x="7638137" y="10546556"/>
                </a:lnTo>
                <a:close/>
              </a:path>
              <a:path w="13852525" h="11308715">
                <a:moveTo>
                  <a:pt x="3612099" y="9848056"/>
                </a:moveTo>
                <a:lnTo>
                  <a:pt x="3339678" y="10013156"/>
                </a:lnTo>
                <a:lnTo>
                  <a:pt x="3128616" y="11143456"/>
                </a:lnTo>
                <a:lnTo>
                  <a:pt x="3401069" y="10978356"/>
                </a:lnTo>
                <a:lnTo>
                  <a:pt x="3612099" y="9848056"/>
                </a:lnTo>
                <a:close/>
              </a:path>
              <a:path w="13852525" h="11308715">
                <a:moveTo>
                  <a:pt x="9488564" y="10851356"/>
                </a:moveTo>
                <a:lnTo>
                  <a:pt x="8556681" y="10851356"/>
                </a:lnTo>
                <a:lnTo>
                  <a:pt x="9567405" y="11143456"/>
                </a:lnTo>
                <a:lnTo>
                  <a:pt x="9488564" y="10851356"/>
                </a:lnTo>
                <a:close/>
              </a:path>
              <a:path w="13852525" h="11308715">
                <a:moveTo>
                  <a:pt x="5481518" y="9708356"/>
                </a:moveTo>
                <a:lnTo>
                  <a:pt x="5121885" y="10089356"/>
                </a:lnTo>
                <a:lnTo>
                  <a:pt x="5288310" y="11092656"/>
                </a:lnTo>
                <a:lnTo>
                  <a:pt x="5647953" y="10711656"/>
                </a:lnTo>
                <a:lnTo>
                  <a:pt x="5481518" y="9708356"/>
                </a:lnTo>
                <a:close/>
              </a:path>
              <a:path w="13852525" h="11308715">
                <a:moveTo>
                  <a:pt x="13851902" y="10571956"/>
                </a:moveTo>
                <a:lnTo>
                  <a:pt x="13158437" y="10838656"/>
                </a:lnTo>
                <a:lnTo>
                  <a:pt x="13506593" y="11029156"/>
                </a:lnTo>
                <a:lnTo>
                  <a:pt x="13851902" y="10889456"/>
                </a:lnTo>
                <a:lnTo>
                  <a:pt x="13851902" y="10571956"/>
                </a:lnTo>
                <a:close/>
              </a:path>
              <a:path w="13852525" h="11308715">
                <a:moveTo>
                  <a:pt x="6806761" y="10102056"/>
                </a:moveTo>
                <a:lnTo>
                  <a:pt x="6214962" y="10102056"/>
                </a:lnTo>
                <a:lnTo>
                  <a:pt x="6210816" y="10114756"/>
                </a:lnTo>
                <a:lnTo>
                  <a:pt x="6660446" y="10965656"/>
                </a:lnTo>
                <a:lnTo>
                  <a:pt x="6890020" y="10546556"/>
                </a:lnTo>
                <a:lnTo>
                  <a:pt x="7638137" y="10546556"/>
                </a:lnTo>
                <a:lnTo>
                  <a:pt x="7458393" y="10356056"/>
                </a:lnTo>
                <a:lnTo>
                  <a:pt x="6941610" y="10356056"/>
                </a:lnTo>
                <a:lnTo>
                  <a:pt x="6806761" y="10102056"/>
                </a:lnTo>
                <a:close/>
              </a:path>
              <a:path w="13852525" h="11308715">
                <a:moveTo>
                  <a:pt x="11697937" y="10241756"/>
                </a:moveTo>
                <a:lnTo>
                  <a:pt x="10502769" y="10483056"/>
                </a:lnTo>
                <a:lnTo>
                  <a:pt x="10933949" y="10902156"/>
                </a:lnTo>
                <a:lnTo>
                  <a:pt x="12129107" y="10660856"/>
                </a:lnTo>
                <a:lnTo>
                  <a:pt x="11697937" y="10241756"/>
                </a:lnTo>
                <a:close/>
              </a:path>
              <a:path w="13852525" h="11308715">
                <a:moveTo>
                  <a:pt x="4363898" y="9390856"/>
                </a:moveTo>
                <a:lnTo>
                  <a:pt x="4013595" y="9619456"/>
                </a:lnTo>
                <a:lnTo>
                  <a:pt x="3860447" y="10673556"/>
                </a:lnTo>
                <a:lnTo>
                  <a:pt x="4210719" y="10457656"/>
                </a:lnTo>
                <a:lnTo>
                  <a:pt x="4363898" y="9390856"/>
                </a:lnTo>
                <a:close/>
              </a:path>
              <a:path w="13852525" h="11308715">
                <a:moveTo>
                  <a:pt x="10524376" y="10660856"/>
                </a:moveTo>
                <a:lnTo>
                  <a:pt x="9441827" y="10660856"/>
                </a:lnTo>
                <a:lnTo>
                  <a:pt x="10531773" y="10673556"/>
                </a:lnTo>
                <a:lnTo>
                  <a:pt x="10524376" y="10660856"/>
                </a:lnTo>
                <a:close/>
              </a:path>
              <a:path w="13852525" h="11308715">
                <a:moveTo>
                  <a:pt x="9253203" y="10025856"/>
                </a:moveTo>
                <a:lnTo>
                  <a:pt x="7875927" y="10025856"/>
                </a:lnTo>
                <a:lnTo>
                  <a:pt x="8408372" y="10305256"/>
                </a:lnTo>
                <a:lnTo>
                  <a:pt x="8499343" y="10648156"/>
                </a:lnTo>
                <a:lnTo>
                  <a:pt x="10516980" y="10648156"/>
                </a:lnTo>
                <a:lnTo>
                  <a:pt x="10413427" y="10470356"/>
                </a:lnTo>
                <a:lnTo>
                  <a:pt x="9327893" y="10470356"/>
                </a:lnTo>
                <a:lnTo>
                  <a:pt x="8539708" y="10241756"/>
                </a:lnTo>
                <a:lnTo>
                  <a:pt x="8539834" y="10038556"/>
                </a:lnTo>
                <a:lnTo>
                  <a:pt x="9256753" y="10038556"/>
                </a:lnTo>
                <a:lnTo>
                  <a:pt x="9253203" y="10025856"/>
                </a:lnTo>
                <a:close/>
              </a:path>
              <a:path w="13852525" h="11308715">
                <a:moveTo>
                  <a:pt x="9207049" y="9860756"/>
                </a:moveTo>
                <a:lnTo>
                  <a:pt x="7259580" y="9860756"/>
                </a:lnTo>
                <a:lnTo>
                  <a:pt x="7685860" y="10254456"/>
                </a:lnTo>
                <a:lnTo>
                  <a:pt x="7686069" y="10597356"/>
                </a:lnTo>
                <a:lnTo>
                  <a:pt x="8414694" y="10597356"/>
                </a:lnTo>
                <a:lnTo>
                  <a:pt x="7822149" y="10241756"/>
                </a:lnTo>
                <a:lnTo>
                  <a:pt x="7875927" y="10025856"/>
                </a:lnTo>
                <a:lnTo>
                  <a:pt x="9253203" y="10025856"/>
                </a:lnTo>
                <a:lnTo>
                  <a:pt x="9207049" y="9860756"/>
                </a:lnTo>
                <a:close/>
              </a:path>
              <a:path w="13852525" h="11308715">
                <a:moveTo>
                  <a:pt x="13475066" y="9759156"/>
                </a:moveTo>
                <a:lnTo>
                  <a:pt x="12227920" y="10305256"/>
                </a:lnTo>
                <a:lnTo>
                  <a:pt x="12673708" y="10546556"/>
                </a:lnTo>
                <a:lnTo>
                  <a:pt x="13851902" y="10025856"/>
                </a:lnTo>
                <a:lnTo>
                  <a:pt x="13851902" y="9962356"/>
                </a:lnTo>
                <a:lnTo>
                  <a:pt x="13475066" y="9759156"/>
                </a:lnTo>
                <a:close/>
              </a:path>
              <a:path w="13852525" h="11308715">
                <a:moveTo>
                  <a:pt x="918223" y="9301956"/>
                </a:moveTo>
                <a:lnTo>
                  <a:pt x="874706" y="9314656"/>
                </a:lnTo>
                <a:lnTo>
                  <a:pt x="182915" y="10495756"/>
                </a:lnTo>
                <a:lnTo>
                  <a:pt x="226443" y="10470356"/>
                </a:lnTo>
                <a:lnTo>
                  <a:pt x="918223" y="9301956"/>
                </a:lnTo>
                <a:close/>
              </a:path>
              <a:path w="13852525" h="11308715">
                <a:moveTo>
                  <a:pt x="9256753" y="10038556"/>
                </a:moveTo>
                <a:lnTo>
                  <a:pt x="8539834" y="10038556"/>
                </a:lnTo>
                <a:lnTo>
                  <a:pt x="9147072" y="10152856"/>
                </a:lnTo>
                <a:lnTo>
                  <a:pt x="9327893" y="10470356"/>
                </a:lnTo>
                <a:lnTo>
                  <a:pt x="10413427" y="10470356"/>
                </a:lnTo>
                <a:lnTo>
                  <a:pt x="10272891" y="10229056"/>
                </a:lnTo>
                <a:lnTo>
                  <a:pt x="10279707" y="10229056"/>
                </a:lnTo>
                <a:lnTo>
                  <a:pt x="10877850" y="10076656"/>
                </a:lnTo>
                <a:lnTo>
                  <a:pt x="10113807" y="10076656"/>
                </a:lnTo>
                <a:lnTo>
                  <a:pt x="9263854" y="10063956"/>
                </a:lnTo>
                <a:lnTo>
                  <a:pt x="9256753" y="10038556"/>
                </a:lnTo>
                <a:close/>
              </a:path>
              <a:path w="13852525" h="11308715">
                <a:moveTo>
                  <a:pt x="6217188" y="9505156"/>
                </a:moveTo>
                <a:lnTo>
                  <a:pt x="5699250" y="9505156"/>
                </a:lnTo>
                <a:lnTo>
                  <a:pt x="5693554" y="9517856"/>
                </a:lnTo>
                <a:lnTo>
                  <a:pt x="5899569" y="10432256"/>
                </a:lnTo>
                <a:lnTo>
                  <a:pt x="6214962" y="10102056"/>
                </a:lnTo>
                <a:lnTo>
                  <a:pt x="6806761" y="10102056"/>
                </a:lnTo>
                <a:lnTo>
                  <a:pt x="6712367" y="9924256"/>
                </a:lnTo>
                <a:lnTo>
                  <a:pt x="6311860" y="9924256"/>
                </a:lnTo>
                <a:lnTo>
                  <a:pt x="6217188" y="9505156"/>
                </a:lnTo>
                <a:close/>
              </a:path>
              <a:path w="13852525" h="11308715">
                <a:moveTo>
                  <a:pt x="9853036" y="9543256"/>
                </a:moveTo>
                <a:lnTo>
                  <a:pt x="6729292" y="9543256"/>
                </a:lnTo>
                <a:lnTo>
                  <a:pt x="7027000" y="10025856"/>
                </a:lnTo>
                <a:lnTo>
                  <a:pt x="6941610" y="10356056"/>
                </a:lnTo>
                <a:lnTo>
                  <a:pt x="7458393" y="10356056"/>
                </a:lnTo>
                <a:lnTo>
                  <a:pt x="7158818" y="10038556"/>
                </a:lnTo>
                <a:lnTo>
                  <a:pt x="7259580" y="9860756"/>
                </a:lnTo>
                <a:lnTo>
                  <a:pt x="9207049" y="9860756"/>
                </a:lnTo>
                <a:lnTo>
                  <a:pt x="9850537" y="9809956"/>
                </a:lnTo>
                <a:lnTo>
                  <a:pt x="11233329" y="9809956"/>
                </a:lnTo>
                <a:lnTo>
                  <a:pt x="11116350" y="9695656"/>
                </a:lnTo>
                <a:lnTo>
                  <a:pt x="9943571" y="9695656"/>
                </a:lnTo>
                <a:lnTo>
                  <a:pt x="9853036" y="9543256"/>
                </a:lnTo>
                <a:close/>
              </a:path>
              <a:path w="13852525" h="11308715">
                <a:moveTo>
                  <a:pt x="1727580" y="9060656"/>
                </a:moveTo>
                <a:lnTo>
                  <a:pt x="1599951" y="9111456"/>
                </a:lnTo>
                <a:lnTo>
                  <a:pt x="979394" y="10229056"/>
                </a:lnTo>
                <a:lnTo>
                  <a:pt x="1107013" y="10190956"/>
                </a:lnTo>
                <a:lnTo>
                  <a:pt x="1727580" y="9060656"/>
                </a:lnTo>
                <a:close/>
              </a:path>
              <a:path w="13852525" h="11308715">
                <a:moveTo>
                  <a:pt x="5115655" y="8946356"/>
                </a:moveTo>
                <a:lnTo>
                  <a:pt x="4687553" y="9213056"/>
                </a:lnTo>
                <a:lnTo>
                  <a:pt x="4592258" y="10203656"/>
                </a:lnTo>
                <a:lnTo>
                  <a:pt x="5020360" y="9936956"/>
                </a:lnTo>
                <a:lnTo>
                  <a:pt x="5115655" y="8946356"/>
                </a:lnTo>
                <a:close/>
              </a:path>
              <a:path w="13852525" h="11308715">
                <a:moveTo>
                  <a:pt x="11233329" y="9809956"/>
                </a:moveTo>
                <a:lnTo>
                  <a:pt x="9850537" y="9809956"/>
                </a:lnTo>
                <a:lnTo>
                  <a:pt x="10113807" y="10076656"/>
                </a:lnTo>
                <a:lnTo>
                  <a:pt x="10877850" y="10076656"/>
                </a:lnTo>
                <a:lnTo>
                  <a:pt x="11376302" y="9949656"/>
                </a:lnTo>
                <a:lnTo>
                  <a:pt x="11233329" y="9809956"/>
                </a:lnTo>
                <a:close/>
              </a:path>
              <a:path w="13852525" h="11308715">
                <a:moveTo>
                  <a:pt x="12433862" y="9213056"/>
                </a:moveTo>
                <a:lnTo>
                  <a:pt x="11297383" y="9771856"/>
                </a:lnTo>
                <a:lnTo>
                  <a:pt x="11840833" y="10063956"/>
                </a:lnTo>
                <a:lnTo>
                  <a:pt x="12977322" y="9505156"/>
                </a:lnTo>
                <a:lnTo>
                  <a:pt x="12433862" y="9213056"/>
                </a:lnTo>
                <a:close/>
              </a:path>
              <a:path w="13852525" h="11308715">
                <a:moveTo>
                  <a:pt x="2536927" y="8832056"/>
                </a:moveTo>
                <a:lnTo>
                  <a:pt x="2325217" y="8908256"/>
                </a:lnTo>
                <a:lnTo>
                  <a:pt x="1775893" y="9975056"/>
                </a:lnTo>
                <a:lnTo>
                  <a:pt x="1987583" y="9911556"/>
                </a:lnTo>
                <a:lnTo>
                  <a:pt x="2536927" y="8832056"/>
                </a:lnTo>
                <a:close/>
              </a:path>
              <a:path w="13852525" h="11308715">
                <a:moveTo>
                  <a:pt x="10489852" y="9111456"/>
                </a:moveTo>
                <a:lnTo>
                  <a:pt x="6315661" y="9111456"/>
                </a:lnTo>
                <a:lnTo>
                  <a:pt x="6472200" y="9644856"/>
                </a:lnTo>
                <a:lnTo>
                  <a:pt x="6311860" y="9924256"/>
                </a:lnTo>
                <a:lnTo>
                  <a:pt x="6712367" y="9924256"/>
                </a:lnTo>
                <a:lnTo>
                  <a:pt x="6591003" y="9695656"/>
                </a:lnTo>
                <a:lnTo>
                  <a:pt x="6729292" y="9543256"/>
                </a:lnTo>
                <a:lnTo>
                  <a:pt x="9853036" y="9543256"/>
                </a:lnTo>
                <a:lnTo>
                  <a:pt x="9830402" y="9505156"/>
                </a:lnTo>
                <a:lnTo>
                  <a:pt x="10466644" y="9289256"/>
                </a:lnTo>
                <a:lnTo>
                  <a:pt x="11532261" y="9289256"/>
                </a:lnTo>
                <a:lnTo>
                  <a:pt x="11783015" y="9149556"/>
                </a:lnTo>
                <a:lnTo>
                  <a:pt x="10527909" y="9149556"/>
                </a:lnTo>
                <a:lnTo>
                  <a:pt x="10489852" y="9111456"/>
                </a:lnTo>
                <a:close/>
              </a:path>
              <a:path w="13852525" h="11308715">
                <a:moveTo>
                  <a:pt x="5854782" y="8819356"/>
                </a:moveTo>
                <a:lnTo>
                  <a:pt x="5368265" y="8819356"/>
                </a:lnTo>
                <a:lnTo>
                  <a:pt x="5361413" y="8821283"/>
                </a:lnTo>
                <a:lnTo>
                  <a:pt x="5324057" y="9746456"/>
                </a:lnTo>
                <a:lnTo>
                  <a:pt x="5699250" y="9505156"/>
                </a:lnTo>
                <a:lnTo>
                  <a:pt x="6217188" y="9505156"/>
                </a:lnTo>
                <a:lnTo>
                  <a:pt x="6185631" y="9365456"/>
                </a:lnTo>
                <a:lnTo>
                  <a:pt x="5832366" y="9365456"/>
                </a:lnTo>
                <a:lnTo>
                  <a:pt x="5854782" y="8819356"/>
                </a:lnTo>
                <a:close/>
              </a:path>
              <a:path w="13852525" h="11308715">
                <a:moveTo>
                  <a:pt x="3346275" y="8603456"/>
                </a:moveTo>
                <a:lnTo>
                  <a:pt x="3050472" y="8692356"/>
                </a:lnTo>
                <a:lnTo>
                  <a:pt x="2572382" y="9721056"/>
                </a:lnTo>
                <a:lnTo>
                  <a:pt x="2868174" y="9619456"/>
                </a:lnTo>
                <a:lnTo>
                  <a:pt x="3346275" y="8603456"/>
                </a:lnTo>
                <a:close/>
              </a:path>
              <a:path w="13852525" h="11308715">
                <a:moveTo>
                  <a:pt x="11532261" y="9289256"/>
                </a:moveTo>
                <a:lnTo>
                  <a:pt x="10466644" y="9289256"/>
                </a:lnTo>
                <a:lnTo>
                  <a:pt x="10798718" y="9467056"/>
                </a:lnTo>
                <a:lnTo>
                  <a:pt x="9943571" y="9695656"/>
                </a:lnTo>
                <a:lnTo>
                  <a:pt x="11116350" y="9695656"/>
                </a:lnTo>
                <a:lnTo>
                  <a:pt x="10999371" y="9581356"/>
                </a:lnTo>
                <a:lnTo>
                  <a:pt x="11007958" y="9581356"/>
                </a:lnTo>
                <a:lnTo>
                  <a:pt x="11532261" y="9289256"/>
                </a:lnTo>
                <a:close/>
              </a:path>
              <a:path w="13852525" h="11308715">
                <a:moveTo>
                  <a:pt x="4155632" y="8374856"/>
                </a:moveTo>
                <a:lnTo>
                  <a:pt x="3775727" y="8489156"/>
                </a:lnTo>
                <a:lnTo>
                  <a:pt x="3368860" y="9454356"/>
                </a:lnTo>
                <a:lnTo>
                  <a:pt x="3748765" y="9340056"/>
                </a:lnTo>
                <a:lnTo>
                  <a:pt x="4155632" y="8374856"/>
                </a:lnTo>
                <a:close/>
              </a:path>
              <a:path w="13852525" h="11308715">
                <a:moveTo>
                  <a:pt x="11727822" y="8590756"/>
                </a:moveTo>
                <a:lnTo>
                  <a:pt x="6039638" y="8590756"/>
                </a:lnTo>
                <a:lnTo>
                  <a:pt x="6052663" y="9136856"/>
                </a:lnTo>
                <a:lnTo>
                  <a:pt x="5832366" y="9365456"/>
                </a:lnTo>
                <a:lnTo>
                  <a:pt x="6185631" y="9365456"/>
                </a:lnTo>
                <a:lnTo>
                  <a:pt x="6151205" y="9213056"/>
                </a:lnTo>
                <a:lnTo>
                  <a:pt x="6315661" y="9111456"/>
                </a:lnTo>
                <a:lnTo>
                  <a:pt x="10489852" y="9111456"/>
                </a:lnTo>
                <a:lnTo>
                  <a:pt x="10362993" y="8984456"/>
                </a:lnTo>
                <a:lnTo>
                  <a:pt x="10946389" y="8603456"/>
                </a:lnTo>
                <a:lnTo>
                  <a:pt x="11714521" y="8603456"/>
                </a:lnTo>
                <a:lnTo>
                  <a:pt x="11727822" y="8590756"/>
                </a:lnTo>
                <a:close/>
              </a:path>
              <a:path w="13852525" h="11308715">
                <a:moveTo>
                  <a:pt x="13851902" y="8451056"/>
                </a:moveTo>
                <a:lnTo>
                  <a:pt x="12983206" y="9124156"/>
                </a:lnTo>
                <a:lnTo>
                  <a:pt x="13494719" y="9251156"/>
                </a:lnTo>
                <a:lnTo>
                  <a:pt x="13851902" y="8959056"/>
                </a:lnTo>
                <a:lnTo>
                  <a:pt x="13851902" y="8451056"/>
                </a:lnTo>
                <a:close/>
              </a:path>
              <a:path w="13852525" h="11308715">
                <a:moveTo>
                  <a:pt x="4964979" y="8133556"/>
                </a:moveTo>
                <a:lnTo>
                  <a:pt x="4500993" y="8285956"/>
                </a:lnTo>
                <a:lnTo>
                  <a:pt x="4165328" y="9200356"/>
                </a:lnTo>
                <a:lnTo>
                  <a:pt x="4629345" y="9047956"/>
                </a:lnTo>
                <a:lnTo>
                  <a:pt x="4964979" y="8133556"/>
                </a:lnTo>
                <a:close/>
              </a:path>
              <a:path w="13852525" h="11308715">
                <a:moveTo>
                  <a:pt x="11714521" y="8603456"/>
                </a:moveTo>
                <a:lnTo>
                  <a:pt x="10946389" y="8603456"/>
                </a:lnTo>
                <a:lnTo>
                  <a:pt x="11327843" y="8692356"/>
                </a:lnTo>
                <a:lnTo>
                  <a:pt x="10527909" y="9149556"/>
                </a:lnTo>
                <a:lnTo>
                  <a:pt x="11783015" y="9149556"/>
                </a:lnTo>
                <a:lnTo>
                  <a:pt x="12033769" y="9009856"/>
                </a:lnTo>
                <a:lnTo>
                  <a:pt x="11558349" y="8743156"/>
                </a:lnTo>
                <a:lnTo>
                  <a:pt x="11568202" y="8743156"/>
                </a:lnTo>
                <a:lnTo>
                  <a:pt x="11714521" y="8603456"/>
                </a:lnTo>
                <a:close/>
              </a:path>
              <a:path w="13852525" h="11308715">
                <a:moveTo>
                  <a:pt x="12901020" y="7993856"/>
                </a:moveTo>
                <a:lnTo>
                  <a:pt x="11907469" y="8857456"/>
                </a:lnTo>
                <a:lnTo>
                  <a:pt x="12531471" y="8997156"/>
                </a:lnTo>
                <a:lnTo>
                  <a:pt x="13525022" y="8133556"/>
                </a:lnTo>
                <a:lnTo>
                  <a:pt x="12901020" y="7993856"/>
                </a:lnTo>
                <a:close/>
              </a:path>
              <a:path w="13852525" h="11308715">
                <a:moveTo>
                  <a:pt x="5725039" y="8070056"/>
                </a:moveTo>
                <a:lnTo>
                  <a:pt x="5233589" y="8070056"/>
                </a:lnTo>
                <a:lnTo>
                  <a:pt x="5226178" y="8070286"/>
                </a:lnTo>
                <a:lnTo>
                  <a:pt x="4961838" y="8933656"/>
                </a:lnTo>
                <a:lnTo>
                  <a:pt x="5361413" y="8821283"/>
                </a:lnTo>
                <a:lnTo>
                  <a:pt x="5361491" y="8819356"/>
                </a:lnTo>
                <a:lnTo>
                  <a:pt x="5854782" y="8819356"/>
                </a:lnTo>
                <a:lnTo>
                  <a:pt x="5858953" y="8717756"/>
                </a:lnTo>
                <a:lnTo>
                  <a:pt x="5526627" y="8717756"/>
                </a:lnTo>
                <a:lnTo>
                  <a:pt x="5725039" y="8070056"/>
                </a:lnTo>
                <a:close/>
              </a:path>
              <a:path w="13852525" h="11308715">
                <a:moveTo>
                  <a:pt x="5368265" y="8819356"/>
                </a:moveTo>
                <a:lnTo>
                  <a:pt x="5361491" y="8819356"/>
                </a:lnTo>
                <a:lnTo>
                  <a:pt x="5361413" y="8821283"/>
                </a:lnTo>
                <a:lnTo>
                  <a:pt x="5368265" y="8819356"/>
                </a:lnTo>
                <a:close/>
              </a:path>
              <a:path w="13852525" h="11308715">
                <a:moveTo>
                  <a:pt x="11034068" y="8031956"/>
                </a:moveTo>
                <a:lnTo>
                  <a:pt x="5911840" y="8031956"/>
                </a:lnTo>
                <a:lnTo>
                  <a:pt x="5788671" y="8552656"/>
                </a:lnTo>
                <a:lnTo>
                  <a:pt x="5526627" y="8717756"/>
                </a:lnTo>
                <a:lnTo>
                  <a:pt x="5858953" y="8717756"/>
                </a:lnTo>
                <a:lnTo>
                  <a:pt x="5861559" y="8654256"/>
                </a:lnTo>
                <a:lnTo>
                  <a:pt x="6039638" y="8590756"/>
                </a:lnTo>
                <a:lnTo>
                  <a:pt x="11727822" y="8590756"/>
                </a:lnTo>
                <a:lnTo>
                  <a:pt x="11887442" y="8438356"/>
                </a:lnTo>
                <a:lnTo>
                  <a:pt x="10969582" y="8438356"/>
                </a:lnTo>
                <a:lnTo>
                  <a:pt x="10761483" y="8324056"/>
                </a:lnTo>
                <a:lnTo>
                  <a:pt x="11034068" y="8031956"/>
                </a:lnTo>
                <a:close/>
              </a:path>
              <a:path w="13852525" h="11308715">
                <a:moveTo>
                  <a:pt x="11954577" y="7790656"/>
                </a:moveTo>
                <a:lnTo>
                  <a:pt x="11654158" y="7790656"/>
                </a:lnTo>
                <a:lnTo>
                  <a:pt x="10969582" y="8438356"/>
                </a:lnTo>
                <a:lnTo>
                  <a:pt x="11887442" y="8438356"/>
                </a:lnTo>
                <a:lnTo>
                  <a:pt x="12446113" y="7904956"/>
                </a:lnTo>
                <a:lnTo>
                  <a:pt x="11954577" y="7790656"/>
                </a:lnTo>
                <a:close/>
              </a:path>
              <a:path w="13852525" h="11308715">
                <a:moveTo>
                  <a:pt x="979970" y="7396956"/>
                </a:moveTo>
                <a:lnTo>
                  <a:pt x="935060" y="7409656"/>
                </a:lnTo>
                <a:lnTo>
                  <a:pt x="0" y="8349456"/>
                </a:lnTo>
                <a:lnTo>
                  <a:pt x="44899" y="8336756"/>
                </a:lnTo>
                <a:lnTo>
                  <a:pt x="979970" y="7396956"/>
                </a:lnTo>
                <a:close/>
              </a:path>
              <a:path w="13852525" h="11308715">
                <a:moveTo>
                  <a:pt x="1789442" y="7384256"/>
                </a:moveTo>
                <a:lnTo>
                  <a:pt x="1660137" y="7396956"/>
                </a:lnTo>
                <a:lnTo>
                  <a:pt x="804153" y="8298656"/>
                </a:lnTo>
                <a:lnTo>
                  <a:pt x="933427" y="8298656"/>
                </a:lnTo>
                <a:lnTo>
                  <a:pt x="1789442" y="7384256"/>
                </a:lnTo>
                <a:close/>
              </a:path>
              <a:path w="13852525" h="11308715">
                <a:moveTo>
                  <a:pt x="2598884" y="7371556"/>
                </a:moveTo>
                <a:lnTo>
                  <a:pt x="2385225" y="7384256"/>
                </a:lnTo>
                <a:lnTo>
                  <a:pt x="1608296" y="8260556"/>
                </a:lnTo>
                <a:lnTo>
                  <a:pt x="1821944" y="8247856"/>
                </a:lnTo>
                <a:lnTo>
                  <a:pt x="2598884" y="7371556"/>
                </a:lnTo>
                <a:close/>
              </a:path>
              <a:path w="13852525" h="11308715">
                <a:moveTo>
                  <a:pt x="3408325" y="7358856"/>
                </a:moveTo>
                <a:lnTo>
                  <a:pt x="3110324" y="7371556"/>
                </a:lnTo>
                <a:lnTo>
                  <a:pt x="2412450" y="8222456"/>
                </a:lnTo>
                <a:lnTo>
                  <a:pt x="2710472" y="8197056"/>
                </a:lnTo>
                <a:lnTo>
                  <a:pt x="3408325" y="7358856"/>
                </a:lnTo>
                <a:close/>
              </a:path>
              <a:path w="13852525" h="11308715">
                <a:moveTo>
                  <a:pt x="4217798" y="7346156"/>
                </a:moveTo>
                <a:lnTo>
                  <a:pt x="3835401" y="7358856"/>
                </a:lnTo>
                <a:lnTo>
                  <a:pt x="3216593" y="8171656"/>
                </a:lnTo>
                <a:lnTo>
                  <a:pt x="3598979" y="8158956"/>
                </a:lnTo>
                <a:lnTo>
                  <a:pt x="4217798" y="7346156"/>
                </a:lnTo>
                <a:close/>
              </a:path>
              <a:path w="13852525" h="11308715">
                <a:moveTo>
                  <a:pt x="5027260" y="7333456"/>
                </a:moveTo>
                <a:lnTo>
                  <a:pt x="4560478" y="7346156"/>
                </a:lnTo>
                <a:lnTo>
                  <a:pt x="4020736" y="8133556"/>
                </a:lnTo>
                <a:lnTo>
                  <a:pt x="4487507" y="8108156"/>
                </a:lnTo>
                <a:lnTo>
                  <a:pt x="5027260" y="7333456"/>
                </a:lnTo>
                <a:close/>
              </a:path>
              <a:path w="13852525" h="11308715">
                <a:moveTo>
                  <a:pt x="11539800" y="6863556"/>
                </a:moveTo>
                <a:lnTo>
                  <a:pt x="5944960" y="6863556"/>
                </a:lnTo>
                <a:lnTo>
                  <a:pt x="6091165" y="6939756"/>
                </a:lnTo>
                <a:lnTo>
                  <a:pt x="5750913" y="7320756"/>
                </a:lnTo>
                <a:lnTo>
                  <a:pt x="5465456" y="7333456"/>
                </a:lnTo>
                <a:lnTo>
                  <a:pt x="5285566" y="7333456"/>
                </a:lnTo>
                <a:lnTo>
                  <a:pt x="4824879" y="8082756"/>
                </a:lnTo>
                <a:lnTo>
                  <a:pt x="5226178" y="8070286"/>
                </a:lnTo>
                <a:lnTo>
                  <a:pt x="5226249" y="8070056"/>
                </a:lnTo>
                <a:lnTo>
                  <a:pt x="5725039" y="8070056"/>
                </a:lnTo>
                <a:lnTo>
                  <a:pt x="5732820" y="8044656"/>
                </a:lnTo>
                <a:lnTo>
                  <a:pt x="5911840" y="8031956"/>
                </a:lnTo>
                <a:lnTo>
                  <a:pt x="11034068" y="8031956"/>
                </a:lnTo>
                <a:lnTo>
                  <a:pt x="11045920" y="8019256"/>
                </a:lnTo>
                <a:lnTo>
                  <a:pt x="5405133" y="8019256"/>
                </a:lnTo>
                <a:lnTo>
                  <a:pt x="5764379" y="7435056"/>
                </a:lnTo>
                <a:lnTo>
                  <a:pt x="11064475" y="7435056"/>
                </a:lnTo>
                <a:lnTo>
                  <a:pt x="11337424" y="6927056"/>
                </a:lnTo>
                <a:lnTo>
                  <a:pt x="11539800" y="6863556"/>
                </a:lnTo>
                <a:close/>
              </a:path>
              <a:path w="13852525" h="11308715">
                <a:moveTo>
                  <a:pt x="5233589" y="8070056"/>
                </a:moveTo>
                <a:lnTo>
                  <a:pt x="5226249" y="8070056"/>
                </a:lnTo>
                <a:lnTo>
                  <a:pt x="5226178" y="8070286"/>
                </a:lnTo>
                <a:lnTo>
                  <a:pt x="5233589" y="8070056"/>
                </a:lnTo>
                <a:close/>
              </a:path>
              <a:path w="13852525" h="11308715">
                <a:moveTo>
                  <a:pt x="11064475" y="7435056"/>
                </a:moveTo>
                <a:lnTo>
                  <a:pt x="5764379" y="7435056"/>
                </a:lnTo>
                <a:lnTo>
                  <a:pt x="5932290" y="7473156"/>
                </a:lnTo>
                <a:lnTo>
                  <a:pt x="5689010" y="7930356"/>
                </a:lnTo>
                <a:lnTo>
                  <a:pt x="5405133" y="8019256"/>
                </a:lnTo>
                <a:lnTo>
                  <a:pt x="11045920" y="8019256"/>
                </a:lnTo>
                <a:lnTo>
                  <a:pt x="11247395" y="7803356"/>
                </a:lnTo>
                <a:lnTo>
                  <a:pt x="11654158" y="7790656"/>
                </a:lnTo>
                <a:lnTo>
                  <a:pt x="11954577" y="7790656"/>
                </a:lnTo>
                <a:lnTo>
                  <a:pt x="11899962" y="7777956"/>
                </a:lnTo>
                <a:lnTo>
                  <a:pt x="11910475" y="7777956"/>
                </a:lnTo>
                <a:lnTo>
                  <a:pt x="11996729" y="7638256"/>
                </a:lnTo>
                <a:lnTo>
                  <a:pt x="11228548" y="7638256"/>
                </a:lnTo>
                <a:lnTo>
                  <a:pt x="10989414" y="7574756"/>
                </a:lnTo>
                <a:lnTo>
                  <a:pt x="11064475" y="7435056"/>
                </a:lnTo>
                <a:close/>
              </a:path>
              <a:path w="13852525" h="11308715">
                <a:moveTo>
                  <a:pt x="13715058" y="6647656"/>
                </a:moveTo>
                <a:lnTo>
                  <a:pt x="13049916" y="6673056"/>
                </a:lnTo>
                <a:lnTo>
                  <a:pt x="12278526" y="7790656"/>
                </a:lnTo>
                <a:lnTo>
                  <a:pt x="12943658" y="7765256"/>
                </a:lnTo>
                <a:lnTo>
                  <a:pt x="13715058" y="6647656"/>
                </a:lnTo>
                <a:close/>
              </a:path>
              <a:path w="13852525" h="11308715">
                <a:moveTo>
                  <a:pt x="13851902" y="7219156"/>
                </a:moveTo>
                <a:lnTo>
                  <a:pt x="13431926" y="7765256"/>
                </a:lnTo>
                <a:lnTo>
                  <a:pt x="13851902" y="7752556"/>
                </a:lnTo>
                <a:lnTo>
                  <a:pt x="13851902" y="7219156"/>
                </a:lnTo>
                <a:close/>
              </a:path>
              <a:path w="13852525" h="11308715">
                <a:moveTo>
                  <a:pt x="12514256" y="6800056"/>
                </a:moveTo>
                <a:lnTo>
                  <a:pt x="11742176" y="6800056"/>
                </a:lnTo>
                <a:lnTo>
                  <a:pt x="11228548" y="7638256"/>
                </a:lnTo>
                <a:lnTo>
                  <a:pt x="11996729" y="7638256"/>
                </a:lnTo>
                <a:lnTo>
                  <a:pt x="12514256" y="6800056"/>
                </a:lnTo>
                <a:close/>
              </a:path>
              <a:path w="13852525" h="11308715">
                <a:moveTo>
                  <a:pt x="5518683" y="6653162"/>
                </a:moveTo>
                <a:lnTo>
                  <a:pt x="4909473" y="7244556"/>
                </a:lnTo>
                <a:lnTo>
                  <a:pt x="5292969" y="7333456"/>
                </a:lnTo>
                <a:lnTo>
                  <a:pt x="5465456" y="7333456"/>
                </a:lnTo>
                <a:lnTo>
                  <a:pt x="5944960" y="6863556"/>
                </a:lnTo>
                <a:lnTo>
                  <a:pt x="11539800" y="6863556"/>
                </a:lnTo>
                <a:lnTo>
                  <a:pt x="11742176" y="6800056"/>
                </a:lnTo>
                <a:lnTo>
                  <a:pt x="12514256" y="6800056"/>
                </a:lnTo>
                <a:lnTo>
                  <a:pt x="12529939" y="6774656"/>
                </a:lnTo>
                <a:lnTo>
                  <a:pt x="11020240" y="6774656"/>
                </a:lnTo>
                <a:lnTo>
                  <a:pt x="11026344" y="6749256"/>
                </a:lnTo>
                <a:lnTo>
                  <a:pt x="5960991" y="6749256"/>
                </a:lnTo>
                <a:lnTo>
                  <a:pt x="5693135" y="6685756"/>
                </a:lnTo>
                <a:lnTo>
                  <a:pt x="5737997" y="6660356"/>
                </a:lnTo>
                <a:lnTo>
                  <a:pt x="5531297" y="6660356"/>
                </a:lnTo>
                <a:lnTo>
                  <a:pt x="5518683" y="6653162"/>
                </a:lnTo>
                <a:close/>
              </a:path>
              <a:path w="13852525" h="11308715">
                <a:moveTo>
                  <a:pt x="4847957" y="6482556"/>
                </a:moveTo>
                <a:lnTo>
                  <a:pt x="4151925" y="7079456"/>
                </a:lnTo>
                <a:lnTo>
                  <a:pt x="4590069" y="7181056"/>
                </a:lnTo>
                <a:lnTo>
                  <a:pt x="5286111" y="6584156"/>
                </a:lnTo>
                <a:lnTo>
                  <a:pt x="4847957" y="6482556"/>
                </a:lnTo>
                <a:close/>
              </a:path>
              <a:path w="13852525" h="11308715">
                <a:moveTo>
                  <a:pt x="4171558" y="6304756"/>
                </a:moveTo>
                <a:lnTo>
                  <a:pt x="3394367" y="6914356"/>
                </a:lnTo>
                <a:lnTo>
                  <a:pt x="3753519" y="7003256"/>
                </a:lnTo>
                <a:lnTo>
                  <a:pt x="4530731" y="6393656"/>
                </a:lnTo>
                <a:lnTo>
                  <a:pt x="4171558" y="6304756"/>
                </a:lnTo>
                <a:close/>
              </a:path>
              <a:path w="13852525" h="11308715">
                <a:moveTo>
                  <a:pt x="3495139" y="6139656"/>
                </a:moveTo>
                <a:lnTo>
                  <a:pt x="2636809" y="6761956"/>
                </a:lnTo>
                <a:lnTo>
                  <a:pt x="2916968" y="6825456"/>
                </a:lnTo>
                <a:lnTo>
                  <a:pt x="3775330" y="6203156"/>
                </a:lnTo>
                <a:lnTo>
                  <a:pt x="3495139" y="6139656"/>
                </a:lnTo>
                <a:close/>
              </a:path>
              <a:path w="13852525" h="11308715">
                <a:moveTo>
                  <a:pt x="12278779" y="5809456"/>
                </a:moveTo>
                <a:lnTo>
                  <a:pt x="11571134" y="5809456"/>
                </a:lnTo>
                <a:lnTo>
                  <a:pt x="11275332" y="6774656"/>
                </a:lnTo>
                <a:lnTo>
                  <a:pt x="12529939" y="6774656"/>
                </a:lnTo>
                <a:lnTo>
                  <a:pt x="12561304" y="6723856"/>
                </a:lnTo>
                <a:lnTo>
                  <a:pt x="11986744" y="6723856"/>
                </a:lnTo>
                <a:lnTo>
                  <a:pt x="11997286" y="6723626"/>
                </a:lnTo>
                <a:lnTo>
                  <a:pt x="12278779" y="5809456"/>
                </a:lnTo>
                <a:close/>
              </a:path>
              <a:path w="13852525" h="11308715">
                <a:moveTo>
                  <a:pt x="11117907" y="6368256"/>
                </a:moveTo>
                <a:lnTo>
                  <a:pt x="6253903" y="6368256"/>
                </a:lnTo>
                <a:lnTo>
                  <a:pt x="6369868" y="6482556"/>
                </a:lnTo>
                <a:lnTo>
                  <a:pt x="5960991" y="6749256"/>
                </a:lnTo>
                <a:lnTo>
                  <a:pt x="11026344" y="6749256"/>
                </a:lnTo>
                <a:lnTo>
                  <a:pt x="11117907" y="6368256"/>
                </a:lnTo>
                <a:close/>
              </a:path>
              <a:path w="13852525" h="11308715">
                <a:moveTo>
                  <a:pt x="11997286" y="6723626"/>
                </a:moveTo>
                <a:lnTo>
                  <a:pt x="11986744" y="6723856"/>
                </a:lnTo>
                <a:lnTo>
                  <a:pt x="11997215" y="6723856"/>
                </a:lnTo>
                <a:lnTo>
                  <a:pt x="11997286" y="6723626"/>
                </a:lnTo>
                <a:close/>
              </a:path>
              <a:path w="13852525" h="11308715">
                <a:moveTo>
                  <a:pt x="12569146" y="6711156"/>
                </a:moveTo>
                <a:lnTo>
                  <a:pt x="11997286" y="6723626"/>
                </a:lnTo>
                <a:lnTo>
                  <a:pt x="11997215" y="6723856"/>
                </a:lnTo>
                <a:lnTo>
                  <a:pt x="12561304" y="6723856"/>
                </a:lnTo>
                <a:lnTo>
                  <a:pt x="12569146" y="6711156"/>
                </a:lnTo>
                <a:close/>
              </a:path>
              <a:path w="13852525" h="11308715">
                <a:moveTo>
                  <a:pt x="5524355" y="6647656"/>
                </a:moveTo>
                <a:lnTo>
                  <a:pt x="5518683" y="6653162"/>
                </a:lnTo>
                <a:lnTo>
                  <a:pt x="5531297" y="6660356"/>
                </a:lnTo>
                <a:lnTo>
                  <a:pt x="5524355" y="6647656"/>
                </a:lnTo>
                <a:close/>
              </a:path>
              <a:path w="13852525" h="11308715">
                <a:moveTo>
                  <a:pt x="5760427" y="6647656"/>
                </a:moveTo>
                <a:lnTo>
                  <a:pt x="5524355" y="6647656"/>
                </a:lnTo>
                <a:lnTo>
                  <a:pt x="5531297" y="6660356"/>
                </a:lnTo>
                <a:lnTo>
                  <a:pt x="5737997" y="6660356"/>
                </a:lnTo>
                <a:lnTo>
                  <a:pt x="5760427" y="6647656"/>
                </a:lnTo>
                <a:close/>
              </a:path>
              <a:path w="13852525" h="11308715">
                <a:moveTo>
                  <a:pt x="6424317" y="5606831"/>
                </a:moveTo>
                <a:lnTo>
                  <a:pt x="5657293" y="5809456"/>
                </a:lnTo>
                <a:lnTo>
                  <a:pt x="5922374" y="6063456"/>
                </a:lnTo>
                <a:lnTo>
                  <a:pt x="5916343" y="6063456"/>
                </a:lnTo>
                <a:lnTo>
                  <a:pt x="5197244" y="6469856"/>
                </a:lnTo>
                <a:lnTo>
                  <a:pt x="5518683" y="6653162"/>
                </a:lnTo>
                <a:lnTo>
                  <a:pt x="5524355" y="6647656"/>
                </a:lnTo>
                <a:lnTo>
                  <a:pt x="5760427" y="6647656"/>
                </a:lnTo>
                <a:lnTo>
                  <a:pt x="6253903" y="6368256"/>
                </a:lnTo>
                <a:lnTo>
                  <a:pt x="11117907" y="6368256"/>
                </a:lnTo>
                <a:lnTo>
                  <a:pt x="11142323" y="6266656"/>
                </a:lnTo>
                <a:lnTo>
                  <a:pt x="6296677" y="6266656"/>
                </a:lnTo>
                <a:lnTo>
                  <a:pt x="6063354" y="6139656"/>
                </a:lnTo>
                <a:lnTo>
                  <a:pt x="6663200" y="5987256"/>
                </a:lnTo>
                <a:lnTo>
                  <a:pt x="10839816" y="5987256"/>
                </a:lnTo>
                <a:lnTo>
                  <a:pt x="10837873" y="5898356"/>
                </a:lnTo>
                <a:lnTo>
                  <a:pt x="6728318" y="5898356"/>
                </a:lnTo>
                <a:lnTo>
                  <a:pt x="6543162" y="5720556"/>
                </a:lnTo>
                <a:lnTo>
                  <a:pt x="7526064" y="5720556"/>
                </a:lnTo>
                <a:lnTo>
                  <a:pt x="7221518" y="5657056"/>
                </a:lnTo>
                <a:lnTo>
                  <a:pt x="7199043" y="5618956"/>
                </a:lnTo>
                <a:lnTo>
                  <a:pt x="6431280" y="5618956"/>
                </a:lnTo>
                <a:lnTo>
                  <a:pt x="6424317" y="5606831"/>
                </a:lnTo>
                <a:close/>
              </a:path>
              <a:path w="13852525" h="11308715">
                <a:moveTo>
                  <a:pt x="2818762" y="5961856"/>
                </a:moveTo>
                <a:lnTo>
                  <a:pt x="1879251" y="6596856"/>
                </a:lnTo>
                <a:lnTo>
                  <a:pt x="2080439" y="6634956"/>
                </a:lnTo>
                <a:lnTo>
                  <a:pt x="3019960" y="5999956"/>
                </a:lnTo>
                <a:lnTo>
                  <a:pt x="2818762" y="5961856"/>
                </a:lnTo>
                <a:close/>
              </a:path>
              <a:path w="13852525" h="11308715">
                <a:moveTo>
                  <a:pt x="13512185" y="5123656"/>
                </a:moveTo>
                <a:lnTo>
                  <a:pt x="12850645" y="5326856"/>
                </a:lnTo>
                <a:lnTo>
                  <a:pt x="12369675" y="6634956"/>
                </a:lnTo>
                <a:lnTo>
                  <a:pt x="13031205" y="6431756"/>
                </a:lnTo>
                <a:lnTo>
                  <a:pt x="13512185" y="5123656"/>
                </a:lnTo>
                <a:close/>
              </a:path>
              <a:path w="13852525" h="11308715">
                <a:moveTo>
                  <a:pt x="2142343" y="5784056"/>
                </a:moveTo>
                <a:lnTo>
                  <a:pt x="1121683" y="6431756"/>
                </a:lnTo>
                <a:lnTo>
                  <a:pt x="1243888" y="6457156"/>
                </a:lnTo>
                <a:lnTo>
                  <a:pt x="2264569" y="5809456"/>
                </a:lnTo>
                <a:lnTo>
                  <a:pt x="2142343" y="5784056"/>
                </a:lnTo>
                <a:close/>
              </a:path>
              <a:path w="13852525" h="11308715">
                <a:moveTo>
                  <a:pt x="5331094" y="5733256"/>
                </a:moveTo>
                <a:lnTo>
                  <a:pt x="4534301" y="6126956"/>
                </a:lnTo>
                <a:lnTo>
                  <a:pt x="4916153" y="6330156"/>
                </a:lnTo>
                <a:lnTo>
                  <a:pt x="5712935" y="5936456"/>
                </a:lnTo>
                <a:lnTo>
                  <a:pt x="5331094" y="5733256"/>
                </a:lnTo>
                <a:close/>
              </a:path>
              <a:path w="13852525" h="11308715">
                <a:moveTo>
                  <a:pt x="13851902" y="5530056"/>
                </a:moveTo>
                <a:lnTo>
                  <a:pt x="13523546" y="6304756"/>
                </a:lnTo>
                <a:lnTo>
                  <a:pt x="13851902" y="6203156"/>
                </a:lnTo>
                <a:lnTo>
                  <a:pt x="13851902" y="5530056"/>
                </a:lnTo>
                <a:close/>
              </a:path>
              <a:path w="13852525" h="11308715">
                <a:moveTo>
                  <a:pt x="1509179" y="5618956"/>
                </a:moveTo>
                <a:lnTo>
                  <a:pt x="1465955" y="5618956"/>
                </a:lnTo>
                <a:lnTo>
                  <a:pt x="364135" y="6266656"/>
                </a:lnTo>
                <a:lnTo>
                  <a:pt x="407359" y="6266656"/>
                </a:lnTo>
                <a:lnTo>
                  <a:pt x="1509179" y="5618956"/>
                </a:lnTo>
                <a:close/>
              </a:path>
              <a:path w="13852525" h="11308715">
                <a:moveTo>
                  <a:pt x="11840169" y="4882356"/>
                </a:moveTo>
                <a:lnTo>
                  <a:pt x="11137440" y="4882356"/>
                </a:lnTo>
                <a:lnTo>
                  <a:pt x="11093704" y="5898356"/>
                </a:lnTo>
                <a:lnTo>
                  <a:pt x="10839816" y="5987256"/>
                </a:lnTo>
                <a:lnTo>
                  <a:pt x="6663200" y="5987256"/>
                </a:lnTo>
                <a:lnTo>
                  <a:pt x="6742904" y="6126956"/>
                </a:lnTo>
                <a:lnTo>
                  <a:pt x="6296677" y="6266656"/>
                </a:lnTo>
                <a:lnTo>
                  <a:pt x="11142323" y="6266656"/>
                </a:lnTo>
                <a:lnTo>
                  <a:pt x="11197261" y="6038056"/>
                </a:lnTo>
                <a:lnTo>
                  <a:pt x="11571134" y="5809456"/>
                </a:lnTo>
                <a:lnTo>
                  <a:pt x="12278779" y="5809456"/>
                </a:lnTo>
                <a:lnTo>
                  <a:pt x="12321796" y="5669756"/>
                </a:lnTo>
                <a:lnTo>
                  <a:pt x="11797054" y="5669756"/>
                </a:lnTo>
                <a:lnTo>
                  <a:pt x="11806857" y="5666748"/>
                </a:lnTo>
                <a:lnTo>
                  <a:pt x="11840169" y="4882356"/>
                </a:lnTo>
                <a:close/>
              </a:path>
              <a:path w="13852525" h="11308715">
                <a:moveTo>
                  <a:pt x="4745855" y="5390356"/>
                </a:moveTo>
                <a:lnTo>
                  <a:pt x="3871369" y="5784056"/>
                </a:lnTo>
                <a:lnTo>
                  <a:pt x="4184595" y="5949156"/>
                </a:lnTo>
                <a:lnTo>
                  <a:pt x="5059081" y="5568156"/>
                </a:lnTo>
                <a:lnTo>
                  <a:pt x="4745855" y="5390356"/>
                </a:lnTo>
                <a:close/>
              </a:path>
              <a:path w="13852525" h="11308715">
                <a:moveTo>
                  <a:pt x="7526064" y="5720556"/>
                </a:moveTo>
                <a:lnTo>
                  <a:pt x="7139688" y="5720556"/>
                </a:lnTo>
                <a:lnTo>
                  <a:pt x="7179875" y="5872956"/>
                </a:lnTo>
                <a:lnTo>
                  <a:pt x="6728318" y="5898356"/>
                </a:lnTo>
                <a:lnTo>
                  <a:pt x="10837873" y="5898356"/>
                </a:lnTo>
                <a:lnTo>
                  <a:pt x="10834542" y="5745956"/>
                </a:lnTo>
                <a:lnTo>
                  <a:pt x="7647882" y="5745956"/>
                </a:lnTo>
                <a:lnTo>
                  <a:pt x="7526064" y="5720556"/>
                </a:lnTo>
                <a:close/>
              </a:path>
              <a:path w="13852525" h="11308715">
                <a:moveTo>
                  <a:pt x="7709259" y="5441156"/>
                </a:moveTo>
                <a:lnTo>
                  <a:pt x="7094160" y="5441156"/>
                </a:lnTo>
                <a:lnTo>
                  <a:pt x="7647651" y="5593556"/>
                </a:lnTo>
                <a:lnTo>
                  <a:pt x="7647882" y="5745956"/>
                </a:lnTo>
                <a:lnTo>
                  <a:pt x="10834542" y="5745956"/>
                </a:lnTo>
                <a:lnTo>
                  <a:pt x="10831212" y="5593556"/>
                </a:lnTo>
                <a:lnTo>
                  <a:pt x="7807228" y="5593556"/>
                </a:lnTo>
                <a:lnTo>
                  <a:pt x="7739743" y="5555456"/>
                </a:lnTo>
                <a:lnTo>
                  <a:pt x="7709259" y="5441156"/>
                </a:lnTo>
                <a:close/>
              </a:path>
              <a:path w="13852525" h="11308715">
                <a:moveTo>
                  <a:pt x="11806857" y="5666748"/>
                </a:moveTo>
                <a:lnTo>
                  <a:pt x="11797054" y="5669756"/>
                </a:lnTo>
                <a:lnTo>
                  <a:pt x="11806729" y="5669756"/>
                </a:lnTo>
                <a:lnTo>
                  <a:pt x="11806857" y="5666748"/>
                </a:lnTo>
                <a:close/>
              </a:path>
              <a:path w="13852525" h="11308715">
                <a:moveTo>
                  <a:pt x="12376544" y="5491956"/>
                </a:moveTo>
                <a:lnTo>
                  <a:pt x="11806857" y="5666748"/>
                </a:lnTo>
                <a:lnTo>
                  <a:pt x="11806729" y="5669756"/>
                </a:lnTo>
                <a:lnTo>
                  <a:pt x="12321796" y="5669756"/>
                </a:lnTo>
                <a:lnTo>
                  <a:pt x="12376544" y="5491956"/>
                </a:lnTo>
                <a:close/>
              </a:path>
              <a:path w="13852525" h="11308715">
                <a:moveTo>
                  <a:pt x="6426495" y="5606256"/>
                </a:moveTo>
                <a:lnTo>
                  <a:pt x="6424317" y="5606831"/>
                </a:lnTo>
                <a:lnTo>
                  <a:pt x="6431280" y="5618956"/>
                </a:lnTo>
                <a:lnTo>
                  <a:pt x="6426495" y="5606256"/>
                </a:lnTo>
                <a:close/>
              </a:path>
              <a:path w="13852525" h="11308715">
                <a:moveTo>
                  <a:pt x="7191551" y="5606256"/>
                </a:moveTo>
                <a:lnTo>
                  <a:pt x="6426495" y="5606256"/>
                </a:lnTo>
                <a:lnTo>
                  <a:pt x="6431280" y="5618956"/>
                </a:lnTo>
                <a:lnTo>
                  <a:pt x="7199043" y="5618956"/>
                </a:lnTo>
                <a:lnTo>
                  <a:pt x="7191551" y="5606256"/>
                </a:lnTo>
                <a:close/>
              </a:path>
              <a:path w="13852525" h="11308715">
                <a:moveTo>
                  <a:pt x="7013797" y="5301456"/>
                </a:moveTo>
                <a:lnTo>
                  <a:pt x="6248940" y="5301456"/>
                </a:lnTo>
                <a:lnTo>
                  <a:pt x="6424317" y="5606831"/>
                </a:lnTo>
                <a:lnTo>
                  <a:pt x="6426495" y="5606256"/>
                </a:lnTo>
                <a:lnTo>
                  <a:pt x="7191551" y="5606256"/>
                </a:lnTo>
                <a:lnTo>
                  <a:pt x="7094160" y="5441156"/>
                </a:lnTo>
                <a:lnTo>
                  <a:pt x="7709259" y="5441156"/>
                </a:lnTo>
                <a:lnTo>
                  <a:pt x="7675389" y="5314156"/>
                </a:lnTo>
                <a:lnTo>
                  <a:pt x="7017210" y="5314156"/>
                </a:lnTo>
                <a:lnTo>
                  <a:pt x="7013797" y="5301456"/>
                </a:lnTo>
                <a:close/>
              </a:path>
              <a:path w="13852525" h="11308715">
                <a:moveTo>
                  <a:pt x="5966362" y="5149056"/>
                </a:moveTo>
                <a:lnTo>
                  <a:pt x="5127917" y="5314156"/>
                </a:lnTo>
                <a:lnTo>
                  <a:pt x="5431122" y="5606256"/>
                </a:lnTo>
                <a:lnTo>
                  <a:pt x="6269568" y="5441156"/>
                </a:lnTo>
                <a:lnTo>
                  <a:pt x="5966362" y="5149056"/>
                </a:lnTo>
                <a:close/>
              </a:path>
              <a:path w="13852525" h="11308715">
                <a:moveTo>
                  <a:pt x="10824828" y="5301456"/>
                </a:moveTo>
                <a:lnTo>
                  <a:pt x="7013912" y="5301456"/>
                </a:lnTo>
                <a:lnTo>
                  <a:pt x="7017210" y="5314156"/>
                </a:lnTo>
                <a:lnTo>
                  <a:pt x="7675389" y="5314156"/>
                </a:lnTo>
                <a:lnTo>
                  <a:pt x="7851561" y="5428456"/>
                </a:lnTo>
                <a:lnTo>
                  <a:pt x="7807228" y="5593556"/>
                </a:lnTo>
                <a:lnTo>
                  <a:pt x="10831212" y="5593556"/>
                </a:lnTo>
                <a:lnTo>
                  <a:pt x="10824828" y="5301456"/>
                </a:lnTo>
                <a:close/>
              </a:path>
              <a:path w="13852525" h="11308715">
                <a:moveTo>
                  <a:pt x="4160606" y="5060156"/>
                </a:moveTo>
                <a:lnTo>
                  <a:pt x="3208425" y="5428456"/>
                </a:lnTo>
                <a:lnTo>
                  <a:pt x="3453025" y="5568156"/>
                </a:lnTo>
                <a:lnTo>
                  <a:pt x="4405227" y="5187156"/>
                </a:lnTo>
                <a:lnTo>
                  <a:pt x="4160606" y="5060156"/>
                </a:lnTo>
                <a:close/>
              </a:path>
              <a:path w="13852525" h="11308715">
                <a:moveTo>
                  <a:pt x="12906926" y="3688556"/>
                </a:moveTo>
                <a:lnTo>
                  <a:pt x="12296149" y="4056856"/>
                </a:lnTo>
                <a:lnTo>
                  <a:pt x="12157399" y="5479256"/>
                </a:lnTo>
                <a:lnTo>
                  <a:pt x="12768176" y="5098256"/>
                </a:lnTo>
                <a:lnTo>
                  <a:pt x="12906926" y="3688556"/>
                </a:lnTo>
                <a:close/>
              </a:path>
              <a:path w="13852525" h="11308715">
                <a:moveTo>
                  <a:pt x="6925066" y="4971256"/>
                </a:moveTo>
                <a:lnTo>
                  <a:pt x="7017210" y="5314156"/>
                </a:lnTo>
                <a:lnTo>
                  <a:pt x="7013912" y="5301456"/>
                </a:lnTo>
                <a:lnTo>
                  <a:pt x="10824828" y="5301456"/>
                </a:lnTo>
                <a:lnTo>
                  <a:pt x="10823717" y="5250656"/>
                </a:lnTo>
                <a:lnTo>
                  <a:pt x="10448079" y="5250656"/>
                </a:lnTo>
                <a:lnTo>
                  <a:pt x="10425930" y="5174456"/>
                </a:lnTo>
                <a:lnTo>
                  <a:pt x="7634846" y="5174456"/>
                </a:lnTo>
                <a:lnTo>
                  <a:pt x="6925066" y="4971256"/>
                </a:lnTo>
                <a:close/>
              </a:path>
              <a:path w="13852525" h="11308715">
                <a:moveTo>
                  <a:pt x="11205803" y="4082256"/>
                </a:moveTo>
                <a:lnTo>
                  <a:pt x="10455922" y="4082256"/>
                </a:lnTo>
                <a:lnTo>
                  <a:pt x="10682669" y="5098256"/>
                </a:lnTo>
                <a:lnTo>
                  <a:pt x="10448079" y="5250656"/>
                </a:lnTo>
                <a:lnTo>
                  <a:pt x="10823717" y="5250656"/>
                </a:lnTo>
                <a:lnTo>
                  <a:pt x="10822885" y="5212556"/>
                </a:lnTo>
                <a:lnTo>
                  <a:pt x="11137440" y="4882356"/>
                </a:lnTo>
                <a:lnTo>
                  <a:pt x="11840169" y="4882356"/>
                </a:lnTo>
                <a:lnTo>
                  <a:pt x="11848798" y="4679156"/>
                </a:lnTo>
                <a:lnTo>
                  <a:pt x="11327529" y="4679156"/>
                </a:lnTo>
                <a:lnTo>
                  <a:pt x="11335665" y="4666456"/>
                </a:lnTo>
                <a:lnTo>
                  <a:pt x="11205803" y="4082256"/>
                </a:lnTo>
                <a:close/>
              </a:path>
              <a:path w="13852525" h="11308715">
                <a:moveTo>
                  <a:pt x="3575367" y="4729956"/>
                </a:moveTo>
                <a:lnTo>
                  <a:pt x="2545503" y="5085556"/>
                </a:lnTo>
                <a:lnTo>
                  <a:pt x="2721508" y="5174456"/>
                </a:lnTo>
                <a:lnTo>
                  <a:pt x="3751372" y="4818856"/>
                </a:lnTo>
                <a:lnTo>
                  <a:pt x="3575367" y="4729956"/>
                </a:lnTo>
                <a:close/>
              </a:path>
              <a:path w="13852525" h="11308715">
                <a:moveTo>
                  <a:pt x="7635599" y="4831556"/>
                </a:moveTo>
                <a:lnTo>
                  <a:pt x="7636510" y="5174456"/>
                </a:lnTo>
                <a:lnTo>
                  <a:pt x="10425930" y="5174456"/>
                </a:lnTo>
                <a:lnTo>
                  <a:pt x="10381632" y="5022056"/>
                </a:lnTo>
                <a:lnTo>
                  <a:pt x="7958396" y="5022056"/>
                </a:lnTo>
                <a:lnTo>
                  <a:pt x="7635599" y="4831556"/>
                </a:lnTo>
                <a:close/>
              </a:path>
              <a:path w="13852525" h="11308715">
                <a:moveTo>
                  <a:pt x="5880899" y="4704556"/>
                </a:moveTo>
                <a:lnTo>
                  <a:pt x="6089699" y="5047456"/>
                </a:lnTo>
                <a:lnTo>
                  <a:pt x="6911307" y="5098256"/>
                </a:lnTo>
                <a:lnTo>
                  <a:pt x="6702487" y="4742656"/>
                </a:lnTo>
                <a:lnTo>
                  <a:pt x="5880899" y="4704556"/>
                </a:lnTo>
                <a:close/>
              </a:path>
              <a:path w="13852525" h="11308715">
                <a:moveTo>
                  <a:pt x="5506209" y="4679156"/>
                </a:moveTo>
                <a:lnTo>
                  <a:pt x="4598540" y="4818856"/>
                </a:lnTo>
                <a:lnTo>
                  <a:pt x="4847496" y="5060156"/>
                </a:lnTo>
                <a:lnTo>
                  <a:pt x="5755175" y="4920456"/>
                </a:lnTo>
                <a:lnTo>
                  <a:pt x="5506209" y="4679156"/>
                </a:lnTo>
                <a:close/>
              </a:path>
              <a:path w="13852525" h="11308715">
                <a:moveTo>
                  <a:pt x="7623663" y="4145756"/>
                </a:moveTo>
                <a:lnTo>
                  <a:pt x="7625328" y="4539456"/>
                </a:lnTo>
                <a:lnTo>
                  <a:pt x="8015075" y="4806156"/>
                </a:lnTo>
                <a:lnTo>
                  <a:pt x="7958396" y="5022056"/>
                </a:lnTo>
                <a:lnTo>
                  <a:pt x="10381632" y="5022056"/>
                </a:lnTo>
                <a:lnTo>
                  <a:pt x="10267195" y="4628356"/>
                </a:lnTo>
                <a:lnTo>
                  <a:pt x="9859992" y="4628356"/>
                </a:lnTo>
                <a:lnTo>
                  <a:pt x="9760072" y="4463256"/>
                </a:lnTo>
                <a:lnTo>
                  <a:pt x="8084937" y="4463256"/>
                </a:lnTo>
                <a:lnTo>
                  <a:pt x="7623663" y="4145756"/>
                </a:lnTo>
                <a:close/>
              </a:path>
              <a:path w="13852525" h="11308715">
                <a:moveTo>
                  <a:pt x="6733763" y="4310856"/>
                </a:moveTo>
                <a:lnTo>
                  <a:pt x="6839582" y="4691856"/>
                </a:lnTo>
                <a:lnTo>
                  <a:pt x="7590302" y="4945856"/>
                </a:lnTo>
                <a:lnTo>
                  <a:pt x="7484484" y="4564856"/>
                </a:lnTo>
                <a:lnTo>
                  <a:pt x="6733763" y="4310856"/>
                </a:lnTo>
                <a:close/>
              </a:path>
              <a:path w="13852525" h="11308715">
                <a:moveTo>
                  <a:pt x="13851902" y="3078956"/>
                </a:moveTo>
                <a:lnTo>
                  <a:pt x="13451318" y="3332956"/>
                </a:lnTo>
                <a:lnTo>
                  <a:pt x="13229900" y="4844256"/>
                </a:lnTo>
                <a:lnTo>
                  <a:pt x="13729634" y="4526756"/>
                </a:lnTo>
                <a:lnTo>
                  <a:pt x="13851902" y="3688556"/>
                </a:lnTo>
                <a:lnTo>
                  <a:pt x="13851902" y="3078956"/>
                </a:lnTo>
                <a:close/>
              </a:path>
              <a:path w="13852525" h="11308715">
                <a:moveTo>
                  <a:pt x="2990128" y="4387056"/>
                </a:moveTo>
                <a:lnTo>
                  <a:pt x="1882560" y="4742656"/>
                </a:lnTo>
                <a:lnTo>
                  <a:pt x="1989928" y="4793456"/>
                </a:lnTo>
                <a:lnTo>
                  <a:pt x="3097518" y="4437856"/>
                </a:lnTo>
                <a:lnTo>
                  <a:pt x="2990128" y="4387056"/>
                </a:lnTo>
                <a:close/>
              </a:path>
              <a:path w="13852525" h="11308715">
                <a:moveTo>
                  <a:pt x="11862822" y="4348956"/>
                </a:moveTo>
                <a:lnTo>
                  <a:pt x="11327529" y="4679156"/>
                </a:lnTo>
                <a:lnTo>
                  <a:pt x="11848798" y="4679156"/>
                </a:lnTo>
                <a:lnTo>
                  <a:pt x="11862822" y="4348956"/>
                </a:lnTo>
                <a:close/>
              </a:path>
              <a:path w="13852525" h="11308715">
                <a:moveTo>
                  <a:pt x="10419085" y="3472656"/>
                </a:moveTo>
                <a:lnTo>
                  <a:pt x="9559876" y="3472656"/>
                </a:lnTo>
                <a:lnTo>
                  <a:pt x="10057473" y="4412456"/>
                </a:lnTo>
                <a:lnTo>
                  <a:pt x="9859992" y="4628356"/>
                </a:lnTo>
                <a:lnTo>
                  <a:pt x="10267195" y="4628356"/>
                </a:lnTo>
                <a:lnTo>
                  <a:pt x="10226589" y="4488656"/>
                </a:lnTo>
                <a:lnTo>
                  <a:pt x="10455922" y="4082256"/>
                </a:lnTo>
                <a:lnTo>
                  <a:pt x="11205803" y="4082256"/>
                </a:lnTo>
                <a:lnTo>
                  <a:pt x="11149342" y="3828256"/>
                </a:lnTo>
                <a:lnTo>
                  <a:pt x="10594494" y="3828256"/>
                </a:lnTo>
                <a:lnTo>
                  <a:pt x="10600441" y="3815556"/>
                </a:lnTo>
                <a:lnTo>
                  <a:pt x="10419085" y="3472656"/>
                </a:lnTo>
                <a:close/>
              </a:path>
              <a:path w="13852525" h="11308715">
                <a:moveTo>
                  <a:pt x="5046076" y="4209256"/>
                </a:moveTo>
                <a:lnTo>
                  <a:pt x="4069174" y="4323556"/>
                </a:lnTo>
                <a:lnTo>
                  <a:pt x="4263849" y="4501356"/>
                </a:lnTo>
                <a:lnTo>
                  <a:pt x="5240793" y="4399756"/>
                </a:lnTo>
                <a:lnTo>
                  <a:pt x="5046076" y="4209256"/>
                </a:lnTo>
                <a:close/>
              </a:path>
              <a:path w="13852525" h="11308715">
                <a:moveTo>
                  <a:pt x="5512868" y="4094956"/>
                </a:moveTo>
                <a:lnTo>
                  <a:pt x="5684591" y="4387056"/>
                </a:lnTo>
                <a:lnTo>
                  <a:pt x="6562805" y="4475956"/>
                </a:lnTo>
                <a:lnTo>
                  <a:pt x="6391082" y="4196556"/>
                </a:lnTo>
                <a:lnTo>
                  <a:pt x="5512868" y="4094956"/>
                </a:lnTo>
                <a:close/>
              </a:path>
              <a:path w="13852525" h="11308715">
                <a:moveTo>
                  <a:pt x="7611736" y="3472656"/>
                </a:moveTo>
                <a:lnTo>
                  <a:pt x="7613820" y="3790156"/>
                </a:lnTo>
                <a:lnTo>
                  <a:pt x="8154243" y="4209256"/>
                </a:lnTo>
                <a:lnTo>
                  <a:pt x="8084937" y="4463256"/>
                </a:lnTo>
                <a:lnTo>
                  <a:pt x="9760072" y="4463256"/>
                </a:lnTo>
                <a:lnTo>
                  <a:pt x="9583289" y="4171156"/>
                </a:lnTo>
                <a:lnTo>
                  <a:pt x="9105377" y="4171156"/>
                </a:lnTo>
                <a:lnTo>
                  <a:pt x="8844315" y="3929856"/>
                </a:lnTo>
                <a:lnTo>
                  <a:pt x="8225341" y="3929856"/>
                </a:lnTo>
                <a:lnTo>
                  <a:pt x="7611736" y="3472656"/>
                </a:lnTo>
                <a:close/>
              </a:path>
              <a:path w="13852525" h="11308715">
                <a:moveTo>
                  <a:pt x="2404879" y="4056856"/>
                </a:moveTo>
                <a:lnTo>
                  <a:pt x="1219606" y="4387056"/>
                </a:lnTo>
                <a:lnTo>
                  <a:pt x="1258380" y="4412456"/>
                </a:lnTo>
                <a:lnTo>
                  <a:pt x="2443632" y="4069556"/>
                </a:lnTo>
                <a:lnTo>
                  <a:pt x="2404879" y="4056856"/>
                </a:lnTo>
                <a:close/>
              </a:path>
              <a:path w="13852525" h="11308715">
                <a:moveTo>
                  <a:pt x="11917783" y="2418556"/>
                </a:moveTo>
                <a:lnTo>
                  <a:pt x="11404218" y="2964656"/>
                </a:lnTo>
                <a:lnTo>
                  <a:pt x="11638347" y="4387056"/>
                </a:lnTo>
                <a:lnTo>
                  <a:pt x="12151912" y="3853656"/>
                </a:lnTo>
                <a:lnTo>
                  <a:pt x="11917783" y="2418556"/>
                </a:lnTo>
                <a:close/>
              </a:path>
              <a:path w="13852525" h="11308715">
                <a:moveTo>
                  <a:pt x="6542429" y="3637756"/>
                </a:moveTo>
                <a:lnTo>
                  <a:pt x="6629840" y="3955256"/>
                </a:lnTo>
                <a:lnTo>
                  <a:pt x="7421512" y="4272756"/>
                </a:lnTo>
                <a:lnTo>
                  <a:pt x="7334111" y="3955256"/>
                </a:lnTo>
                <a:lnTo>
                  <a:pt x="6542429" y="3637756"/>
                </a:lnTo>
                <a:close/>
              </a:path>
              <a:path w="13852525" h="11308715">
                <a:moveTo>
                  <a:pt x="8675913" y="2151856"/>
                </a:moveTo>
                <a:lnTo>
                  <a:pt x="8439135" y="3053556"/>
                </a:lnTo>
                <a:lnTo>
                  <a:pt x="9249467" y="3917156"/>
                </a:lnTo>
                <a:lnTo>
                  <a:pt x="9105377" y="4171156"/>
                </a:lnTo>
                <a:lnTo>
                  <a:pt x="9583289" y="4171156"/>
                </a:lnTo>
                <a:lnTo>
                  <a:pt x="9437251" y="3929856"/>
                </a:lnTo>
                <a:lnTo>
                  <a:pt x="9559876" y="3472656"/>
                </a:lnTo>
                <a:lnTo>
                  <a:pt x="10419085" y="3472656"/>
                </a:lnTo>
                <a:lnTo>
                  <a:pt x="10271313" y="3193256"/>
                </a:lnTo>
                <a:lnTo>
                  <a:pt x="9633989" y="3193256"/>
                </a:lnTo>
                <a:lnTo>
                  <a:pt x="9637151" y="3180556"/>
                </a:lnTo>
                <a:lnTo>
                  <a:pt x="8675913" y="2151856"/>
                </a:lnTo>
                <a:close/>
              </a:path>
              <a:path w="13852525" h="11308715">
                <a:moveTo>
                  <a:pt x="4585933" y="3739356"/>
                </a:moveTo>
                <a:lnTo>
                  <a:pt x="3539797" y="3828256"/>
                </a:lnTo>
                <a:lnTo>
                  <a:pt x="3680254" y="3955256"/>
                </a:lnTo>
                <a:lnTo>
                  <a:pt x="4726390" y="3879056"/>
                </a:lnTo>
                <a:lnTo>
                  <a:pt x="4585933" y="3739356"/>
                </a:lnTo>
                <a:close/>
              </a:path>
              <a:path w="13852525" h="11308715">
                <a:moveTo>
                  <a:pt x="8349672" y="3472656"/>
                </a:moveTo>
                <a:lnTo>
                  <a:pt x="8225341" y="3929856"/>
                </a:lnTo>
                <a:lnTo>
                  <a:pt x="8844315" y="3929856"/>
                </a:lnTo>
                <a:lnTo>
                  <a:pt x="8349672" y="3472656"/>
                </a:lnTo>
                <a:close/>
              </a:path>
              <a:path w="13852525" h="11308715">
                <a:moveTo>
                  <a:pt x="5144827" y="3485356"/>
                </a:moveTo>
                <a:lnTo>
                  <a:pt x="5279462" y="3713956"/>
                </a:lnTo>
                <a:lnTo>
                  <a:pt x="6214302" y="3853656"/>
                </a:lnTo>
                <a:lnTo>
                  <a:pt x="6079668" y="3637756"/>
                </a:lnTo>
                <a:lnTo>
                  <a:pt x="5144827" y="3485356"/>
                </a:lnTo>
                <a:close/>
              </a:path>
              <a:path w="13852525" h="11308715">
                <a:moveTo>
                  <a:pt x="11044888" y="3358356"/>
                </a:moveTo>
                <a:lnTo>
                  <a:pt x="10594494" y="3828256"/>
                </a:lnTo>
                <a:lnTo>
                  <a:pt x="11149342" y="3828256"/>
                </a:lnTo>
                <a:lnTo>
                  <a:pt x="11044888" y="3358356"/>
                </a:lnTo>
                <a:close/>
              </a:path>
              <a:path w="13852525" h="11308715">
                <a:moveTo>
                  <a:pt x="7599810" y="2786856"/>
                </a:moveTo>
                <a:lnTo>
                  <a:pt x="7602313" y="3040856"/>
                </a:lnTo>
                <a:lnTo>
                  <a:pt x="8282857" y="3612356"/>
                </a:lnTo>
                <a:lnTo>
                  <a:pt x="8280355" y="3358356"/>
                </a:lnTo>
                <a:lnTo>
                  <a:pt x="7599810" y="2786856"/>
                </a:lnTo>
                <a:close/>
              </a:path>
              <a:path w="13852525" h="11308715">
                <a:moveTo>
                  <a:pt x="6351115" y="2977356"/>
                </a:moveTo>
                <a:lnTo>
                  <a:pt x="6420118" y="3218656"/>
                </a:lnTo>
                <a:lnTo>
                  <a:pt x="7252732" y="3599656"/>
                </a:lnTo>
                <a:lnTo>
                  <a:pt x="7183739" y="3345656"/>
                </a:lnTo>
                <a:lnTo>
                  <a:pt x="6351115" y="2977356"/>
                </a:lnTo>
                <a:close/>
              </a:path>
              <a:path w="13852525" h="11308715">
                <a:moveTo>
                  <a:pt x="12790678" y="1491456"/>
                </a:moveTo>
                <a:lnTo>
                  <a:pt x="12370890" y="1923256"/>
                </a:lnTo>
                <a:lnTo>
                  <a:pt x="12548382" y="3472656"/>
                </a:lnTo>
                <a:lnTo>
                  <a:pt x="12968181" y="3040856"/>
                </a:lnTo>
                <a:lnTo>
                  <a:pt x="12790678" y="1491456"/>
                </a:lnTo>
                <a:close/>
              </a:path>
              <a:path w="13852525" h="11308715">
                <a:moveTo>
                  <a:pt x="10591646" y="1453356"/>
                </a:moveTo>
                <a:lnTo>
                  <a:pt x="10217657" y="2113756"/>
                </a:lnTo>
                <a:lnTo>
                  <a:pt x="10830727" y="3459956"/>
                </a:lnTo>
                <a:lnTo>
                  <a:pt x="11204716" y="2799556"/>
                </a:lnTo>
                <a:lnTo>
                  <a:pt x="10591646" y="1453356"/>
                </a:lnTo>
                <a:close/>
              </a:path>
              <a:path w="13852525" h="11308715">
                <a:moveTo>
                  <a:pt x="4125801" y="3282156"/>
                </a:moveTo>
                <a:lnTo>
                  <a:pt x="3010421" y="3332956"/>
                </a:lnTo>
                <a:lnTo>
                  <a:pt x="3096628" y="3409156"/>
                </a:lnTo>
                <a:lnTo>
                  <a:pt x="4212018" y="3358356"/>
                </a:lnTo>
                <a:lnTo>
                  <a:pt x="4125801" y="3282156"/>
                </a:lnTo>
                <a:close/>
              </a:path>
              <a:path w="13852525" h="11308715">
                <a:moveTo>
                  <a:pt x="4776796" y="2888456"/>
                </a:moveTo>
                <a:lnTo>
                  <a:pt x="4874343" y="3040856"/>
                </a:lnTo>
                <a:lnTo>
                  <a:pt x="5865810" y="3231356"/>
                </a:lnTo>
                <a:lnTo>
                  <a:pt x="5768264" y="3078956"/>
                </a:lnTo>
                <a:lnTo>
                  <a:pt x="4776796" y="2888456"/>
                </a:lnTo>
                <a:close/>
              </a:path>
              <a:path w="13852525" h="11308715">
                <a:moveTo>
                  <a:pt x="9962335" y="2609056"/>
                </a:moveTo>
                <a:lnTo>
                  <a:pt x="9633989" y="3193256"/>
                </a:lnTo>
                <a:lnTo>
                  <a:pt x="10271313" y="3193256"/>
                </a:lnTo>
                <a:lnTo>
                  <a:pt x="9962335" y="2609056"/>
                </a:lnTo>
                <a:close/>
              </a:path>
              <a:path w="13852525" h="11308715">
                <a:moveTo>
                  <a:pt x="7587884" y="2113756"/>
                </a:moveTo>
                <a:lnTo>
                  <a:pt x="7590805" y="2291556"/>
                </a:lnTo>
                <a:lnTo>
                  <a:pt x="8294784" y="2926556"/>
                </a:lnTo>
                <a:lnTo>
                  <a:pt x="8291862" y="2736056"/>
                </a:lnTo>
                <a:lnTo>
                  <a:pt x="7587884" y="2113756"/>
                </a:lnTo>
                <a:close/>
              </a:path>
              <a:path w="13852525" h="11308715">
                <a:moveTo>
                  <a:pt x="6159801" y="2304256"/>
                </a:moveTo>
                <a:lnTo>
                  <a:pt x="6210376" y="2482056"/>
                </a:lnTo>
                <a:lnTo>
                  <a:pt x="7083951" y="2913856"/>
                </a:lnTo>
                <a:lnTo>
                  <a:pt x="7033366" y="2736056"/>
                </a:lnTo>
                <a:lnTo>
                  <a:pt x="6159801" y="2304256"/>
                </a:lnTo>
                <a:close/>
              </a:path>
              <a:path w="13852525" h="11308715">
                <a:moveTo>
                  <a:pt x="3665658" y="2812256"/>
                </a:moveTo>
                <a:lnTo>
                  <a:pt x="2481055" y="2837656"/>
                </a:lnTo>
                <a:lnTo>
                  <a:pt x="2512981" y="2863056"/>
                </a:lnTo>
                <a:lnTo>
                  <a:pt x="3697615" y="2837656"/>
                </a:lnTo>
                <a:lnTo>
                  <a:pt x="3665658" y="2812256"/>
                </a:lnTo>
                <a:close/>
              </a:path>
              <a:path w="13852525" h="11308715">
                <a:moveTo>
                  <a:pt x="9002134" y="843756"/>
                </a:moveTo>
                <a:lnTo>
                  <a:pt x="8802779" y="1605756"/>
                </a:lnTo>
                <a:lnTo>
                  <a:pt x="9774309" y="2761456"/>
                </a:lnTo>
                <a:lnTo>
                  <a:pt x="9973675" y="2012156"/>
                </a:lnTo>
                <a:lnTo>
                  <a:pt x="9002134" y="843756"/>
                </a:lnTo>
                <a:close/>
              </a:path>
              <a:path w="13852525" h="11308715">
                <a:moveTo>
                  <a:pt x="4408755" y="2278856"/>
                </a:moveTo>
                <a:lnTo>
                  <a:pt x="4469235" y="2380456"/>
                </a:lnTo>
                <a:lnTo>
                  <a:pt x="5517318" y="2609056"/>
                </a:lnTo>
                <a:lnTo>
                  <a:pt x="5456849" y="2520156"/>
                </a:lnTo>
                <a:lnTo>
                  <a:pt x="4408755" y="2278856"/>
                </a:lnTo>
                <a:close/>
              </a:path>
              <a:path w="13852525" h="11308715">
                <a:moveTo>
                  <a:pt x="11220946" y="284956"/>
                </a:moveTo>
                <a:lnTo>
                  <a:pt x="10915740" y="843756"/>
                </a:lnTo>
                <a:lnTo>
                  <a:pt x="11503785" y="2316956"/>
                </a:lnTo>
                <a:lnTo>
                  <a:pt x="11808991" y="1770856"/>
                </a:lnTo>
                <a:lnTo>
                  <a:pt x="11220946" y="284956"/>
                </a:lnTo>
                <a:close/>
              </a:path>
              <a:path w="13852525" h="11308715">
                <a:moveTo>
                  <a:pt x="5968477" y="1643856"/>
                </a:moveTo>
                <a:lnTo>
                  <a:pt x="6000644" y="1745456"/>
                </a:lnTo>
                <a:lnTo>
                  <a:pt x="6915171" y="2240756"/>
                </a:lnTo>
                <a:lnTo>
                  <a:pt x="6883015" y="2126456"/>
                </a:lnTo>
                <a:lnTo>
                  <a:pt x="5968477" y="1643856"/>
                </a:lnTo>
                <a:close/>
              </a:path>
              <a:path w="13852525" h="11308715">
                <a:moveTo>
                  <a:pt x="7575968" y="1427956"/>
                </a:moveTo>
                <a:lnTo>
                  <a:pt x="7579298" y="1542256"/>
                </a:lnTo>
                <a:lnTo>
                  <a:pt x="8306699" y="2240756"/>
                </a:lnTo>
                <a:lnTo>
                  <a:pt x="8303370" y="2126456"/>
                </a:lnTo>
                <a:lnTo>
                  <a:pt x="7575968" y="1427956"/>
                </a:lnTo>
                <a:close/>
              </a:path>
              <a:path w="13852525" h="11308715">
                <a:moveTo>
                  <a:pt x="4040735" y="1669256"/>
                </a:moveTo>
                <a:lnTo>
                  <a:pt x="4064096" y="1707356"/>
                </a:lnTo>
                <a:lnTo>
                  <a:pt x="5168826" y="1986756"/>
                </a:lnTo>
                <a:lnTo>
                  <a:pt x="5145445" y="1961356"/>
                </a:lnTo>
                <a:lnTo>
                  <a:pt x="4040735" y="1669256"/>
                </a:lnTo>
                <a:close/>
              </a:path>
              <a:path w="13852525" h="11308715">
                <a:moveTo>
                  <a:pt x="5777164" y="970756"/>
                </a:moveTo>
                <a:lnTo>
                  <a:pt x="5790923" y="1008856"/>
                </a:lnTo>
                <a:lnTo>
                  <a:pt x="6746391" y="1554956"/>
                </a:lnTo>
                <a:lnTo>
                  <a:pt x="6732643" y="1529556"/>
                </a:lnTo>
                <a:lnTo>
                  <a:pt x="5777164" y="970756"/>
                </a:lnTo>
                <a:close/>
              </a:path>
              <a:path w="13852525" h="11308715">
                <a:moveTo>
                  <a:pt x="7564041" y="754856"/>
                </a:moveTo>
                <a:lnTo>
                  <a:pt x="7567790" y="792956"/>
                </a:lnTo>
                <a:lnTo>
                  <a:pt x="8318636" y="1554956"/>
                </a:lnTo>
                <a:lnTo>
                  <a:pt x="8314888" y="1516856"/>
                </a:lnTo>
                <a:lnTo>
                  <a:pt x="7564041" y="754856"/>
                </a:lnTo>
                <a:close/>
              </a:path>
              <a:path w="13852525" h="11308715">
                <a:moveTo>
                  <a:pt x="9684684" y="5556"/>
                </a:moveTo>
                <a:lnTo>
                  <a:pt x="9205378" y="5556"/>
                </a:lnTo>
                <a:lnTo>
                  <a:pt x="9166401" y="157956"/>
                </a:lnTo>
                <a:lnTo>
                  <a:pt x="10148214" y="1453356"/>
                </a:lnTo>
                <a:lnTo>
                  <a:pt x="10310167" y="831056"/>
                </a:lnTo>
                <a:lnTo>
                  <a:pt x="9684684" y="5556"/>
                </a:lnTo>
                <a:close/>
              </a:path>
              <a:path w="13852525" h="11308715">
                <a:moveTo>
                  <a:pt x="12155392" y="5556"/>
                </a:moveTo>
                <a:lnTo>
                  <a:pt x="11769899" y="5556"/>
                </a:lnTo>
                <a:lnTo>
                  <a:pt x="12176843" y="1173956"/>
                </a:lnTo>
                <a:lnTo>
                  <a:pt x="12413266" y="742156"/>
                </a:lnTo>
                <a:lnTo>
                  <a:pt x="12155392" y="5556"/>
                </a:lnTo>
                <a:close/>
              </a:path>
              <a:path w="13852525" h="11308715">
                <a:moveTo>
                  <a:pt x="10558529" y="5556"/>
                </a:moveTo>
                <a:lnTo>
                  <a:pt x="10424416" y="5556"/>
                </a:lnTo>
                <a:lnTo>
                  <a:pt x="10522108" y="145256"/>
                </a:lnTo>
                <a:lnTo>
                  <a:pt x="10558529" y="5556"/>
                </a:lnTo>
                <a:close/>
              </a:path>
            </a:pathLst>
          </a:custGeom>
          <a:solidFill>
            <a:srgbClr val="1A0F5C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D0999-C447-FB95-885F-11AEB8E057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7BBF3F-05AA-FF8D-1C04-4446E47B1814}"/>
              </a:ext>
            </a:extLst>
          </p:cNvPr>
          <p:cNvSpPr txBox="1"/>
          <p:nvPr userDrawn="1"/>
        </p:nvSpPr>
        <p:spPr>
          <a:xfrm>
            <a:off x="383907" y="6267664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C21ABF9-DF93-4D97-AA87-3AB7C8C27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3908" y="4082988"/>
            <a:ext cx="351987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98A817CD-D020-4F99-9B29-49FAEAE4F4D2}" type="datetime3">
              <a:rPr lang="en-US" smtClean="0"/>
              <a:t>10 March 2025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E124B-C9E3-1F22-4F17-F29DCBAD309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411629" y="5893696"/>
            <a:ext cx="2396464" cy="54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9480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art action and resul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/>
              <a:t>Optional sub-head</a:t>
            </a:r>
            <a:endParaRPr lang="en-US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512CF03-D66D-4D74-84B4-1EA1A76822B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1000" y="1749425"/>
            <a:ext cx="6858000" cy="274320"/>
          </a:xfrm>
        </p:spPr>
        <p:txBody>
          <a:bodyPr tIns="45720" anchor="t">
            <a:noAutofit/>
          </a:bodyPr>
          <a:lstStyle>
            <a:lvl1pPr marL="0" indent="0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A796000-C557-4E7F-995F-76BEDD8AC9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696200" y="1749425"/>
            <a:ext cx="4114800" cy="274320"/>
          </a:xfrm>
        </p:spPr>
        <p:txBody>
          <a:bodyPr tIns="45720" anchor="t">
            <a:noAutofit/>
          </a:bodyPr>
          <a:lstStyle>
            <a:lvl1pPr marL="0" indent="0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6F900C4-405C-454A-81EA-4FC1885A631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1000" y="2181637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62643F1E-76F9-442A-B8AD-BE6A6EB4207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641207" y="2181637"/>
            <a:ext cx="5597793" cy="685800"/>
          </a:xfrm>
          <a:custGeom>
            <a:avLst/>
            <a:gdLst>
              <a:gd name="connsiteX0" fmla="*/ 171450 w 5597793"/>
              <a:gd name="connsiteY0" fmla="*/ 0 h 685800"/>
              <a:gd name="connsiteX1" fmla="*/ 5597793 w 5597793"/>
              <a:gd name="connsiteY1" fmla="*/ 0 h 685800"/>
              <a:gd name="connsiteX2" fmla="*/ 5426343 w 5597793"/>
              <a:gd name="connsiteY2" fmla="*/ 685800 h 685800"/>
              <a:gd name="connsiteX3" fmla="*/ 0 w 5597793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793" h="685800">
                <a:moveTo>
                  <a:pt x="171450" y="0"/>
                </a:moveTo>
                <a:lnTo>
                  <a:pt x="5597793" y="0"/>
                </a:lnTo>
                <a:lnTo>
                  <a:pt x="5426343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E927C6C5-504D-432A-9BD7-45C613B85F7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696200" y="2181637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997A4ED5-09F6-4AC5-B3A5-FD24DC7461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81000" y="3004653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EE95F459-E185-4546-8C80-020A402DB22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641207" y="3004653"/>
            <a:ext cx="5597793" cy="685800"/>
          </a:xfrm>
          <a:custGeom>
            <a:avLst/>
            <a:gdLst>
              <a:gd name="connsiteX0" fmla="*/ 171450 w 5597793"/>
              <a:gd name="connsiteY0" fmla="*/ 0 h 685800"/>
              <a:gd name="connsiteX1" fmla="*/ 5597793 w 5597793"/>
              <a:gd name="connsiteY1" fmla="*/ 0 h 685800"/>
              <a:gd name="connsiteX2" fmla="*/ 5426343 w 5597793"/>
              <a:gd name="connsiteY2" fmla="*/ 685800 h 685800"/>
              <a:gd name="connsiteX3" fmla="*/ 0 w 5597793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793" h="685800">
                <a:moveTo>
                  <a:pt x="171450" y="0"/>
                </a:moveTo>
                <a:lnTo>
                  <a:pt x="5597793" y="0"/>
                </a:lnTo>
                <a:lnTo>
                  <a:pt x="5426343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D77DC317-11BF-486F-A388-FAD12B1AE21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96200" y="3004653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79396707-D59D-4E31-8254-C1705CE2FA2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81000" y="3827669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95D79A87-1447-4A86-951C-CA234F784B3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641207" y="3827669"/>
            <a:ext cx="5597793" cy="685800"/>
          </a:xfrm>
          <a:custGeom>
            <a:avLst/>
            <a:gdLst>
              <a:gd name="connsiteX0" fmla="*/ 171450 w 5597793"/>
              <a:gd name="connsiteY0" fmla="*/ 0 h 685800"/>
              <a:gd name="connsiteX1" fmla="*/ 5597793 w 5597793"/>
              <a:gd name="connsiteY1" fmla="*/ 0 h 685800"/>
              <a:gd name="connsiteX2" fmla="*/ 5426343 w 5597793"/>
              <a:gd name="connsiteY2" fmla="*/ 685800 h 685800"/>
              <a:gd name="connsiteX3" fmla="*/ 0 w 5597793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793" h="685800">
                <a:moveTo>
                  <a:pt x="171450" y="0"/>
                </a:moveTo>
                <a:lnTo>
                  <a:pt x="5597793" y="0"/>
                </a:lnTo>
                <a:lnTo>
                  <a:pt x="5426343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97EDA6C5-4C2D-4BB8-9876-4D833AC8E94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696200" y="3827669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89C41724-B810-40DF-B21C-7339CC94BC9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81000" y="4650685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139A1ACD-75F1-4441-A0DB-901412348C6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641207" y="4650685"/>
            <a:ext cx="5597793" cy="685800"/>
          </a:xfrm>
          <a:custGeom>
            <a:avLst/>
            <a:gdLst>
              <a:gd name="connsiteX0" fmla="*/ 171450 w 5597793"/>
              <a:gd name="connsiteY0" fmla="*/ 0 h 685800"/>
              <a:gd name="connsiteX1" fmla="*/ 5597793 w 5597793"/>
              <a:gd name="connsiteY1" fmla="*/ 0 h 685800"/>
              <a:gd name="connsiteX2" fmla="*/ 5426343 w 5597793"/>
              <a:gd name="connsiteY2" fmla="*/ 685800 h 685800"/>
              <a:gd name="connsiteX3" fmla="*/ 0 w 5597793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793" h="685800">
                <a:moveTo>
                  <a:pt x="171450" y="0"/>
                </a:moveTo>
                <a:lnTo>
                  <a:pt x="5597793" y="0"/>
                </a:lnTo>
                <a:lnTo>
                  <a:pt x="5426343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40CB098D-5E0D-4A19-BC00-AE505E3DB7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96200" y="4650685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D0FB2364-CFBD-4EE3-BDB9-9EEFA34847C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81000" y="5473700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1139AAF7-1B76-4259-B3D7-661E1F3C93C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641207" y="5473700"/>
            <a:ext cx="5597793" cy="685800"/>
          </a:xfrm>
          <a:custGeom>
            <a:avLst/>
            <a:gdLst>
              <a:gd name="connsiteX0" fmla="*/ 171450 w 5597793"/>
              <a:gd name="connsiteY0" fmla="*/ 0 h 685800"/>
              <a:gd name="connsiteX1" fmla="*/ 5597793 w 5597793"/>
              <a:gd name="connsiteY1" fmla="*/ 0 h 685800"/>
              <a:gd name="connsiteX2" fmla="*/ 5426343 w 5597793"/>
              <a:gd name="connsiteY2" fmla="*/ 685800 h 685800"/>
              <a:gd name="connsiteX3" fmla="*/ 0 w 5597793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793" h="685800">
                <a:moveTo>
                  <a:pt x="171450" y="0"/>
                </a:moveTo>
                <a:lnTo>
                  <a:pt x="5597793" y="0"/>
                </a:lnTo>
                <a:lnTo>
                  <a:pt x="5426343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76491DB-0C2E-4812-9D5C-6BCA7723FD7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96200" y="5473700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18A2A-AA09-8E73-1A10-68723CDB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6" name="Text Placeholder 33">
            <a:extLst>
              <a:ext uri="{FF2B5EF4-FFF2-40B4-BE49-F238E27FC236}">
                <a16:creationId xmlns:a16="http://schemas.microsoft.com/office/drawing/2014/main" id="{7B373DA1-EE0E-40AC-A266-BBB7F53A39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 rot="5400000" flipH="1">
            <a:off x="7136906" y="2454688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4A2A1A34-D52D-48FF-AD62-A25E52FB122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 rot="5400000" flipH="1">
            <a:off x="7136906" y="3274405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37" name="Text Placeholder 33">
            <a:extLst>
              <a:ext uri="{FF2B5EF4-FFF2-40B4-BE49-F238E27FC236}">
                <a16:creationId xmlns:a16="http://schemas.microsoft.com/office/drawing/2014/main" id="{D19256F3-2F9A-4BB4-9D4E-F4875722DB4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5400000" flipH="1">
            <a:off x="7136906" y="4094122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38" name="Text Placeholder 33">
            <a:extLst>
              <a:ext uri="{FF2B5EF4-FFF2-40B4-BE49-F238E27FC236}">
                <a16:creationId xmlns:a16="http://schemas.microsoft.com/office/drawing/2014/main" id="{337D84D3-3CB5-488A-ACEF-978A1569D8D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5400000" flipH="1">
            <a:off x="7136906" y="4913839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39" name="Text Placeholder 33">
            <a:extLst>
              <a:ext uri="{FF2B5EF4-FFF2-40B4-BE49-F238E27FC236}">
                <a16:creationId xmlns:a16="http://schemas.microsoft.com/office/drawing/2014/main" id="{EEA7829B-5B85-4045-9F1C-B7C185E2DF4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5400000" flipH="1">
            <a:off x="7136906" y="5733557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7744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4_Two part action and resul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52CABD9-F1FB-1BB2-1626-0C1DFA7770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en-GB"/>
              <a:t>Optional sub-head</a:t>
            </a:r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89613993-9D9F-5289-7DF2-83E3549E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58B9C44-67A1-F19A-2F90-8D163C4BCE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1000" y="1749425"/>
            <a:ext cx="6858000" cy="274320"/>
          </a:xfrm>
        </p:spPr>
        <p:txBody>
          <a:bodyPr tIns="45720" anchor="t">
            <a:noAutofit/>
          </a:bodyPr>
          <a:lstStyle>
            <a:lvl1pPr marL="0" indent="0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33E1813-119B-F20B-6245-2B1293AEBFA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696200" y="1749425"/>
            <a:ext cx="4114800" cy="274320"/>
          </a:xfrm>
        </p:spPr>
        <p:txBody>
          <a:bodyPr tIns="45720" anchor="t">
            <a:noAutofit/>
          </a:bodyPr>
          <a:lstStyle>
            <a:lvl1pPr marL="0" indent="0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2DA6305-14EF-58A7-D4A9-53DF9F80464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696200" y="2181637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2A1CD0D-D016-7206-D06A-2F07D0C457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96200" y="3004653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6910E45-C528-843E-E68C-96381B332C8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696200" y="3827669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4EAEBFB-1FC7-20E0-2AF9-DF1DE42449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96200" y="4650685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51EDD64-FBB9-AC9B-0D49-1C0778F2764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96200" y="5473700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EEEDCDFB-8BFA-E782-A4FE-F57140A82D4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81000" y="2181637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490B643-0E6F-61C3-B22E-B373203F25B9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81000" y="3004653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947C2B64-F15F-E98D-12A4-0BE98D5CDDD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81000" y="3827669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7A29A00E-12C5-4793-95DB-72DB4148ED0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81000" y="4650685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5462CFCE-2CA7-9DA4-54BC-0A51F2736F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381000" y="5473700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/>
          </a:p>
        </p:txBody>
      </p:sp>
      <p:sp>
        <p:nvSpPr>
          <p:cNvPr id="16" name="Text Placeholder 33">
            <a:extLst>
              <a:ext uri="{FF2B5EF4-FFF2-40B4-BE49-F238E27FC236}">
                <a16:creationId xmlns:a16="http://schemas.microsoft.com/office/drawing/2014/main" id="{CBCD294F-BC81-4BDC-8BB1-094D4D81B14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 rot="5400000" flipH="1">
            <a:off x="7136906" y="2454688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18" name="Text Placeholder 33">
            <a:extLst>
              <a:ext uri="{FF2B5EF4-FFF2-40B4-BE49-F238E27FC236}">
                <a16:creationId xmlns:a16="http://schemas.microsoft.com/office/drawing/2014/main" id="{32ECDF77-2C22-4C0D-9D55-3035E0A755A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rot="5400000" flipH="1">
            <a:off x="7136906" y="3274405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25" name="Text Placeholder 33">
            <a:extLst>
              <a:ext uri="{FF2B5EF4-FFF2-40B4-BE49-F238E27FC236}">
                <a16:creationId xmlns:a16="http://schemas.microsoft.com/office/drawing/2014/main" id="{29DC7404-43FF-4B4D-9E8D-8A8B73D38E3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5400000" flipH="1">
            <a:off x="7136906" y="4094122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26" name="Text Placeholder 33">
            <a:extLst>
              <a:ext uri="{FF2B5EF4-FFF2-40B4-BE49-F238E27FC236}">
                <a16:creationId xmlns:a16="http://schemas.microsoft.com/office/drawing/2014/main" id="{1DF62F19-4861-4FE3-8611-11A886CDEE0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 rot="5400000" flipH="1">
            <a:off x="7136906" y="4913839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636E88C3-4213-4CBC-BA6E-A568099F3AC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 rot="5400000" flipH="1">
            <a:off x="7136906" y="5733557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47807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wo part action and resul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/>
              <a:t>Optional sub-head</a:t>
            </a:r>
            <a:endParaRPr lang="en-US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512CF03-D66D-4D74-84B4-1EA1A76822B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1000" y="1749425"/>
            <a:ext cx="6858000" cy="274320"/>
          </a:xfrm>
        </p:spPr>
        <p:txBody>
          <a:bodyPr tIns="45720" anchor="t">
            <a:noAutofit/>
          </a:bodyPr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A796000-C557-4E7F-995F-76BEDD8AC9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696200" y="1749425"/>
            <a:ext cx="4114800" cy="274320"/>
          </a:xfrm>
        </p:spPr>
        <p:txBody>
          <a:bodyPr tIns="45720" anchor="t">
            <a:noAutofit/>
          </a:bodyPr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470996-A4F8-449B-B340-983A6DBC894C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81000" y="2181637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62643F1E-76F9-442A-B8AD-BE6A6EB4207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641207" y="2181637"/>
            <a:ext cx="5597793" cy="685800"/>
          </a:xfrm>
          <a:custGeom>
            <a:avLst/>
            <a:gdLst>
              <a:gd name="connsiteX0" fmla="*/ 171450 w 5597793"/>
              <a:gd name="connsiteY0" fmla="*/ 0 h 685800"/>
              <a:gd name="connsiteX1" fmla="*/ 5597793 w 5597793"/>
              <a:gd name="connsiteY1" fmla="*/ 0 h 685800"/>
              <a:gd name="connsiteX2" fmla="*/ 5426343 w 5597793"/>
              <a:gd name="connsiteY2" fmla="*/ 685800 h 685800"/>
              <a:gd name="connsiteX3" fmla="*/ 0 w 5597793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793" h="685800">
                <a:moveTo>
                  <a:pt x="171450" y="0"/>
                </a:moveTo>
                <a:lnTo>
                  <a:pt x="5597793" y="0"/>
                </a:lnTo>
                <a:lnTo>
                  <a:pt x="5426343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E927C6C5-504D-432A-9BD7-45C613B85F7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696200" y="2181637"/>
            <a:ext cx="4114800" cy="685800"/>
          </a:xfrm>
        </p:spPr>
        <p:txBody>
          <a:bodyPr tIns="0" anchor="ctr">
            <a:norm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74615E4E-BED6-4C53-B144-CF882C2FA46D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81000" y="3004653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EE95F459-E185-4546-8C80-020A402DB22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641207" y="3004653"/>
            <a:ext cx="5597793" cy="685800"/>
          </a:xfrm>
          <a:custGeom>
            <a:avLst/>
            <a:gdLst>
              <a:gd name="connsiteX0" fmla="*/ 171450 w 5597793"/>
              <a:gd name="connsiteY0" fmla="*/ 0 h 685800"/>
              <a:gd name="connsiteX1" fmla="*/ 5597793 w 5597793"/>
              <a:gd name="connsiteY1" fmla="*/ 0 h 685800"/>
              <a:gd name="connsiteX2" fmla="*/ 5426343 w 5597793"/>
              <a:gd name="connsiteY2" fmla="*/ 685800 h 685800"/>
              <a:gd name="connsiteX3" fmla="*/ 0 w 5597793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793" h="685800">
                <a:moveTo>
                  <a:pt x="171450" y="0"/>
                </a:moveTo>
                <a:lnTo>
                  <a:pt x="5597793" y="0"/>
                </a:lnTo>
                <a:lnTo>
                  <a:pt x="5426343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D77DC317-11BF-486F-A388-FAD12B1AE21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96200" y="3004653"/>
            <a:ext cx="4114800" cy="685800"/>
          </a:xfrm>
        </p:spPr>
        <p:txBody>
          <a:bodyPr tIns="0" anchor="ctr">
            <a:norm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249F7BF1-EA28-4401-A283-1F22667C13A0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81000" y="3827669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95D79A87-1447-4A86-951C-CA234F784B3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641207" y="3827669"/>
            <a:ext cx="5597793" cy="685800"/>
          </a:xfrm>
          <a:custGeom>
            <a:avLst/>
            <a:gdLst>
              <a:gd name="connsiteX0" fmla="*/ 171450 w 5597793"/>
              <a:gd name="connsiteY0" fmla="*/ 0 h 685800"/>
              <a:gd name="connsiteX1" fmla="*/ 5597793 w 5597793"/>
              <a:gd name="connsiteY1" fmla="*/ 0 h 685800"/>
              <a:gd name="connsiteX2" fmla="*/ 5426343 w 5597793"/>
              <a:gd name="connsiteY2" fmla="*/ 685800 h 685800"/>
              <a:gd name="connsiteX3" fmla="*/ 0 w 5597793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793" h="685800">
                <a:moveTo>
                  <a:pt x="171450" y="0"/>
                </a:moveTo>
                <a:lnTo>
                  <a:pt x="5597793" y="0"/>
                </a:lnTo>
                <a:lnTo>
                  <a:pt x="5426343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97EDA6C5-4C2D-4BB8-9876-4D833AC8E94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696200" y="3827669"/>
            <a:ext cx="4114800" cy="685800"/>
          </a:xfrm>
        </p:spPr>
        <p:txBody>
          <a:bodyPr tIns="0" anchor="ctr">
            <a:norm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AA8A5F31-9D52-42DF-BA9B-F65F5293264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81000" y="4650685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139A1ACD-75F1-4441-A0DB-901412348C6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641207" y="4650685"/>
            <a:ext cx="5597793" cy="685800"/>
          </a:xfrm>
          <a:custGeom>
            <a:avLst/>
            <a:gdLst>
              <a:gd name="connsiteX0" fmla="*/ 171450 w 5597793"/>
              <a:gd name="connsiteY0" fmla="*/ 0 h 685800"/>
              <a:gd name="connsiteX1" fmla="*/ 5597793 w 5597793"/>
              <a:gd name="connsiteY1" fmla="*/ 0 h 685800"/>
              <a:gd name="connsiteX2" fmla="*/ 5426343 w 5597793"/>
              <a:gd name="connsiteY2" fmla="*/ 685800 h 685800"/>
              <a:gd name="connsiteX3" fmla="*/ 0 w 5597793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793" h="685800">
                <a:moveTo>
                  <a:pt x="171450" y="0"/>
                </a:moveTo>
                <a:lnTo>
                  <a:pt x="5597793" y="0"/>
                </a:lnTo>
                <a:lnTo>
                  <a:pt x="5426343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40CB098D-5E0D-4A19-BC00-AE505E3DB7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96200" y="4650685"/>
            <a:ext cx="4114800" cy="685800"/>
          </a:xfrm>
        </p:spPr>
        <p:txBody>
          <a:bodyPr tIns="0" anchor="ctr">
            <a:norm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>
            <a:extLst>
              <a:ext uri="{FF2B5EF4-FFF2-40B4-BE49-F238E27FC236}">
                <a16:creationId xmlns:a16="http://schemas.microsoft.com/office/drawing/2014/main" id="{77ED4AAD-A9EA-4EF0-80DC-97350707DB1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381000" y="5473700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1139AAF7-1B76-4259-B3D7-661E1F3C93C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641207" y="5473700"/>
            <a:ext cx="5597793" cy="685800"/>
          </a:xfrm>
          <a:custGeom>
            <a:avLst/>
            <a:gdLst>
              <a:gd name="connsiteX0" fmla="*/ 171450 w 5597793"/>
              <a:gd name="connsiteY0" fmla="*/ 0 h 685800"/>
              <a:gd name="connsiteX1" fmla="*/ 5597793 w 5597793"/>
              <a:gd name="connsiteY1" fmla="*/ 0 h 685800"/>
              <a:gd name="connsiteX2" fmla="*/ 5426343 w 5597793"/>
              <a:gd name="connsiteY2" fmla="*/ 685800 h 685800"/>
              <a:gd name="connsiteX3" fmla="*/ 0 w 5597793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793" h="685800">
                <a:moveTo>
                  <a:pt x="171450" y="0"/>
                </a:moveTo>
                <a:lnTo>
                  <a:pt x="5597793" y="0"/>
                </a:lnTo>
                <a:lnTo>
                  <a:pt x="5426343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76491DB-0C2E-4812-9D5C-6BCA7723FD7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96200" y="5473700"/>
            <a:ext cx="4114800" cy="685800"/>
          </a:xfrm>
        </p:spPr>
        <p:txBody>
          <a:bodyPr tIns="0" anchor="ctr">
            <a:norm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29169CD-DA8D-4C23-8F64-2CDCF3497FA1}"/>
              </a:ext>
            </a:extLst>
          </p:cNvPr>
          <p:cNvSpPr/>
          <p:nvPr userDrawn="1"/>
        </p:nvSpPr>
        <p:spPr>
          <a:xfrm rot="5400000">
            <a:off x="7136906" y="2454688"/>
            <a:ext cx="712187" cy="139698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1592CE64-9654-45B2-8AC9-D669D961B4E1}"/>
              </a:ext>
            </a:extLst>
          </p:cNvPr>
          <p:cNvSpPr/>
          <p:nvPr userDrawn="1"/>
        </p:nvSpPr>
        <p:spPr>
          <a:xfrm rot="5400000">
            <a:off x="7136906" y="3274405"/>
            <a:ext cx="712187" cy="139698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80FFE2C3-79D1-48F2-AF54-2E690202A016}"/>
              </a:ext>
            </a:extLst>
          </p:cNvPr>
          <p:cNvSpPr/>
          <p:nvPr userDrawn="1"/>
        </p:nvSpPr>
        <p:spPr>
          <a:xfrm rot="5400000">
            <a:off x="7136906" y="4094122"/>
            <a:ext cx="712187" cy="139698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C5AE279A-BB08-432F-BBA7-44CB03317E10}"/>
              </a:ext>
            </a:extLst>
          </p:cNvPr>
          <p:cNvSpPr/>
          <p:nvPr userDrawn="1"/>
        </p:nvSpPr>
        <p:spPr>
          <a:xfrm rot="5400000">
            <a:off x="7136906" y="4913839"/>
            <a:ext cx="712187" cy="139698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0EB4584D-9B06-4BB2-B971-BA987A0DEAFA}"/>
              </a:ext>
            </a:extLst>
          </p:cNvPr>
          <p:cNvSpPr/>
          <p:nvPr userDrawn="1"/>
        </p:nvSpPr>
        <p:spPr>
          <a:xfrm rot="5400000">
            <a:off x="7136906" y="5733557"/>
            <a:ext cx="712187" cy="139698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2C692-5886-DB72-F174-06C0B4662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0347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plit -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C6E1C4F-6A0A-E048-517F-DE70EFB0D1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0E87CA4-DF8B-A4B2-C104-A83381D2048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12131" y="2108200"/>
            <a:ext cx="823912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FCC34BF6-3093-6B2E-E777-84264269CA9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684044" y="2118266"/>
            <a:ext cx="823912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D9F3BDAD-C8AA-5417-4BAB-2ACE29EC05D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555956" y="2118266"/>
            <a:ext cx="823912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E1AA924-420F-3F2E-AD54-8F437A89B1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221391"/>
            <a:ext cx="3686175" cy="415925"/>
          </a:xfrm>
          <a:prstGeom prst="parallelogram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/>
              <a:t>Example copy</a:t>
            </a:r>
            <a:endParaRPr lang="en-US"/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07DFCC3D-79B1-B2C2-E5FE-DBB8CCD7D5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52912" y="3221391"/>
            <a:ext cx="3686175" cy="415925"/>
          </a:xfrm>
          <a:prstGeom prst="parallelogram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/>
              <a:t>Example copy</a:t>
            </a:r>
            <a:endParaRPr lang="en-US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79B55756-003A-46FE-BC73-669E725E11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4825" y="3221391"/>
            <a:ext cx="3686175" cy="415925"/>
          </a:xfrm>
          <a:prstGeom prst="parallelogram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/>
              <a:t>Example copy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7486A-BA2F-47B0-B17B-07CF50190FF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1000" y="3816836"/>
            <a:ext cx="3541321" cy="1698593"/>
          </a:xfrm>
        </p:spPr>
        <p:txBody>
          <a:bodyPr lIns="0" tIns="0" rIns="0" bIns="0">
            <a:norm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2EC6CD97-5EED-4819-81CE-B94BB95F9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52912" y="3816836"/>
            <a:ext cx="3541321" cy="1698593"/>
          </a:xfrm>
        </p:spPr>
        <p:txBody>
          <a:bodyPr lIns="0" tIns="0" rIns="0" bIns="0">
            <a:norm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4792009-834D-4287-8EAF-781BE9D027D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24825" y="3816836"/>
            <a:ext cx="3541321" cy="1698593"/>
          </a:xfrm>
        </p:spPr>
        <p:txBody>
          <a:bodyPr lIns="0" tIns="0" rIns="0" bIns="0">
            <a:norm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05833-1A1E-7B64-6C5F-03745732D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81233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split -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897E263-ECEB-EE83-7268-E374F16AA264}"/>
              </a:ext>
            </a:extLst>
          </p:cNvPr>
          <p:cNvGrpSpPr/>
          <p:nvPr userDrawn="1"/>
        </p:nvGrpSpPr>
        <p:grpSpPr>
          <a:xfrm>
            <a:off x="381000" y="1872371"/>
            <a:ext cx="11430000" cy="3468510"/>
            <a:chOff x="383568" y="1872371"/>
            <a:chExt cx="11461750" cy="3468510"/>
          </a:xfrm>
        </p:grpSpPr>
        <p:grpSp>
          <p:nvGrpSpPr>
            <p:cNvPr id="21" name="object 4">
              <a:extLst>
                <a:ext uri="{FF2B5EF4-FFF2-40B4-BE49-F238E27FC236}">
                  <a16:creationId xmlns:a16="http://schemas.microsoft.com/office/drawing/2014/main" id="{F7A370E8-9642-AF54-D44B-CDEDF2FD7EED}"/>
                </a:ext>
              </a:extLst>
            </p:cNvPr>
            <p:cNvGrpSpPr/>
            <p:nvPr/>
          </p:nvGrpSpPr>
          <p:grpSpPr>
            <a:xfrm>
              <a:off x="383568" y="3351205"/>
              <a:ext cx="2954072" cy="1989161"/>
              <a:chOff x="1585475" y="5701396"/>
              <a:chExt cx="4362450" cy="2937510"/>
            </a:xfrm>
          </p:grpSpPr>
          <p:sp>
            <p:nvSpPr>
              <p:cNvPr id="58" name="object 5">
                <a:extLst>
                  <a:ext uri="{FF2B5EF4-FFF2-40B4-BE49-F238E27FC236}">
                    <a16:creationId xmlns:a16="http://schemas.microsoft.com/office/drawing/2014/main" id="{1BF65D0E-0627-F234-B1E9-DAF71F8731CB}"/>
                  </a:ext>
                </a:extLst>
              </p:cNvPr>
              <p:cNvSpPr/>
              <p:nvPr/>
            </p:nvSpPr>
            <p:spPr>
              <a:xfrm>
                <a:off x="1627358" y="5805739"/>
                <a:ext cx="0" cy="2467610"/>
              </a:xfrm>
              <a:custGeom>
                <a:avLst/>
                <a:gdLst/>
                <a:ahLst/>
                <a:cxnLst/>
                <a:rect l="l" t="t" r="r" b="b"/>
                <a:pathLst>
                  <a:path h="2467609">
                    <a:moveTo>
                      <a:pt x="0" y="0"/>
                    </a:moveTo>
                    <a:lnTo>
                      <a:pt x="0" y="2467139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6">
                <a:extLst>
                  <a:ext uri="{FF2B5EF4-FFF2-40B4-BE49-F238E27FC236}">
                    <a16:creationId xmlns:a16="http://schemas.microsoft.com/office/drawing/2014/main" id="{DC32E038-6AD5-5D99-0B7E-155514E82E9D}"/>
                  </a:ext>
                </a:extLst>
              </p:cNvPr>
              <p:cNvSpPr/>
              <p:nvPr/>
            </p:nvSpPr>
            <p:spPr>
              <a:xfrm>
                <a:off x="1633340" y="8365459"/>
                <a:ext cx="277495" cy="252095"/>
              </a:xfrm>
              <a:custGeom>
                <a:avLst/>
                <a:gdLst/>
                <a:ahLst/>
                <a:cxnLst/>
                <a:rect l="l" t="t" r="r" b="b"/>
                <a:pathLst>
                  <a:path w="277494" h="252095">
                    <a:moveTo>
                      <a:pt x="0" y="0"/>
                    </a:moveTo>
                    <a:lnTo>
                      <a:pt x="13866" y="48836"/>
                    </a:lnTo>
                    <a:lnTo>
                      <a:pt x="35063" y="94111"/>
                    </a:lnTo>
                    <a:lnTo>
                      <a:pt x="62897" y="135126"/>
                    </a:lnTo>
                    <a:lnTo>
                      <a:pt x="96675" y="171188"/>
                    </a:lnTo>
                    <a:lnTo>
                      <a:pt x="135701" y="201599"/>
                    </a:lnTo>
                    <a:lnTo>
                      <a:pt x="179281" y="225664"/>
                    </a:lnTo>
                    <a:lnTo>
                      <a:pt x="226723" y="242687"/>
                    </a:lnTo>
                    <a:lnTo>
                      <a:pt x="277331" y="251971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0" name="object 7">
                <a:extLst>
                  <a:ext uri="{FF2B5EF4-FFF2-40B4-BE49-F238E27FC236}">
                    <a16:creationId xmlns:a16="http://schemas.microsoft.com/office/drawing/2014/main" id="{6559E618-A26D-63F7-F1CA-FCA4249795C8}"/>
                  </a:ext>
                </a:extLst>
              </p:cNvPr>
              <p:cNvSpPr/>
              <p:nvPr/>
            </p:nvSpPr>
            <p:spPr>
              <a:xfrm>
                <a:off x="1616887" y="8293642"/>
                <a:ext cx="20955" cy="20955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10470"/>
                    </a:moveTo>
                    <a:lnTo>
                      <a:pt x="3066" y="3066"/>
                    </a:lnTo>
                    <a:lnTo>
                      <a:pt x="10470" y="0"/>
                    </a:lnTo>
                    <a:lnTo>
                      <a:pt x="17874" y="3066"/>
                    </a:lnTo>
                    <a:lnTo>
                      <a:pt x="20941" y="10470"/>
                    </a:lnTo>
                    <a:lnTo>
                      <a:pt x="17874" y="17874"/>
                    </a:lnTo>
                    <a:lnTo>
                      <a:pt x="10470" y="20941"/>
                    </a:lnTo>
                    <a:lnTo>
                      <a:pt x="3066" y="17874"/>
                    </a:lnTo>
                    <a:lnTo>
                      <a:pt x="0" y="10470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1" name="object 8">
                <a:extLst>
                  <a:ext uri="{FF2B5EF4-FFF2-40B4-BE49-F238E27FC236}">
                    <a16:creationId xmlns:a16="http://schemas.microsoft.com/office/drawing/2014/main" id="{75AD6B4D-56CD-CBD5-1D27-42052B48904C}"/>
                  </a:ext>
                </a:extLst>
              </p:cNvPr>
              <p:cNvSpPr/>
              <p:nvPr/>
            </p:nvSpPr>
            <p:spPr>
              <a:xfrm>
                <a:off x="2003881" y="8619154"/>
                <a:ext cx="3588385" cy="8890"/>
              </a:xfrm>
              <a:custGeom>
                <a:avLst/>
                <a:gdLst/>
                <a:ahLst/>
                <a:cxnLst/>
                <a:rect l="l" t="t" r="r" b="b"/>
                <a:pathLst>
                  <a:path w="3588385" h="8890">
                    <a:moveTo>
                      <a:pt x="0" y="0"/>
                    </a:moveTo>
                    <a:lnTo>
                      <a:pt x="3587786" y="8711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2" name="object 9">
                <a:extLst>
                  <a:ext uri="{FF2B5EF4-FFF2-40B4-BE49-F238E27FC236}">
                    <a16:creationId xmlns:a16="http://schemas.microsoft.com/office/drawing/2014/main" id="{1B562921-8B76-0027-F506-8F88B6F6D1A6}"/>
                  </a:ext>
                </a:extLst>
              </p:cNvPr>
              <p:cNvSpPr/>
              <p:nvPr/>
            </p:nvSpPr>
            <p:spPr>
              <a:xfrm>
                <a:off x="1931014" y="8608533"/>
                <a:ext cx="20955" cy="20955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10470"/>
                    </a:moveTo>
                    <a:lnTo>
                      <a:pt x="3066" y="3066"/>
                    </a:lnTo>
                    <a:lnTo>
                      <a:pt x="10470" y="0"/>
                    </a:lnTo>
                    <a:lnTo>
                      <a:pt x="17874" y="3066"/>
                    </a:lnTo>
                    <a:lnTo>
                      <a:pt x="20941" y="10470"/>
                    </a:lnTo>
                    <a:lnTo>
                      <a:pt x="17874" y="17874"/>
                    </a:lnTo>
                    <a:lnTo>
                      <a:pt x="10470" y="20941"/>
                    </a:lnTo>
                    <a:lnTo>
                      <a:pt x="3066" y="17874"/>
                    </a:lnTo>
                    <a:lnTo>
                      <a:pt x="0" y="10470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3" name="object 10">
                <a:extLst>
                  <a:ext uri="{FF2B5EF4-FFF2-40B4-BE49-F238E27FC236}">
                    <a16:creationId xmlns:a16="http://schemas.microsoft.com/office/drawing/2014/main" id="{D7C8A975-CA69-0CBC-BA39-90E954E29B65}"/>
                  </a:ext>
                </a:extLst>
              </p:cNvPr>
              <p:cNvSpPr/>
              <p:nvPr/>
            </p:nvSpPr>
            <p:spPr>
              <a:xfrm>
                <a:off x="5684136" y="8345358"/>
                <a:ext cx="251460" cy="276860"/>
              </a:xfrm>
              <a:custGeom>
                <a:avLst/>
                <a:gdLst/>
                <a:ahLst/>
                <a:cxnLst/>
                <a:rect l="l" t="t" r="r" b="b"/>
                <a:pathLst>
                  <a:path w="251460" h="276859">
                    <a:moveTo>
                      <a:pt x="0" y="276766"/>
                    </a:moveTo>
                    <a:lnTo>
                      <a:pt x="48818" y="263026"/>
                    </a:lnTo>
                    <a:lnTo>
                      <a:pt x="94055" y="241941"/>
                    </a:lnTo>
                    <a:lnTo>
                      <a:pt x="135016" y="214203"/>
                    </a:lnTo>
                    <a:lnTo>
                      <a:pt x="171006" y="180507"/>
                    </a:lnTo>
                    <a:lnTo>
                      <a:pt x="201330" y="141545"/>
                    </a:lnTo>
                    <a:lnTo>
                      <a:pt x="225295" y="98011"/>
                    </a:lnTo>
                    <a:lnTo>
                      <a:pt x="242204" y="50598"/>
                    </a:lnTo>
                    <a:lnTo>
                      <a:pt x="251364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4" name="object 11">
                <a:extLst>
                  <a:ext uri="{FF2B5EF4-FFF2-40B4-BE49-F238E27FC236}">
                    <a16:creationId xmlns:a16="http://schemas.microsoft.com/office/drawing/2014/main" id="{E35F7A5F-EF6A-E203-F651-F599DCEFFF35}"/>
                  </a:ext>
                </a:extLst>
              </p:cNvPr>
              <p:cNvSpPr/>
              <p:nvPr/>
            </p:nvSpPr>
            <p:spPr>
              <a:xfrm>
                <a:off x="1616887" y="5732811"/>
                <a:ext cx="4330700" cy="2905760"/>
              </a:xfrm>
              <a:custGeom>
                <a:avLst/>
                <a:gdLst/>
                <a:ahLst/>
                <a:cxnLst/>
                <a:rect l="l" t="t" r="r" b="b"/>
                <a:pathLst>
                  <a:path w="4330700" h="2905759">
                    <a:moveTo>
                      <a:pt x="20929" y="10477"/>
                    </a:moveTo>
                    <a:lnTo>
                      <a:pt x="17868" y="3073"/>
                    </a:lnTo>
                    <a:lnTo>
                      <a:pt x="10464" y="0"/>
                    </a:lnTo>
                    <a:lnTo>
                      <a:pt x="3060" y="3073"/>
                    </a:lnTo>
                    <a:lnTo>
                      <a:pt x="0" y="10477"/>
                    </a:lnTo>
                    <a:lnTo>
                      <a:pt x="3060" y="17881"/>
                    </a:lnTo>
                    <a:lnTo>
                      <a:pt x="10464" y="20942"/>
                    </a:lnTo>
                    <a:lnTo>
                      <a:pt x="17868" y="17881"/>
                    </a:lnTo>
                    <a:lnTo>
                      <a:pt x="20929" y="10477"/>
                    </a:lnTo>
                    <a:close/>
                  </a:path>
                  <a:path w="4330700" h="2905759">
                    <a:moveTo>
                      <a:pt x="4016451" y="2895142"/>
                    </a:moveTo>
                    <a:lnTo>
                      <a:pt x="4013377" y="2887738"/>
                    </a:lnTo>
                    <a:lnTo>
                      <a:pt x="4005973" y="2884665"/>
                    </a:lnTo>
                    <a:lnTo>
                      <a:pt x="3998569" y="2887738"/>
                    </a:lnTo>
                    <a:lnTo>
                      <a:pt x="3995509" y="2895142"/>
                    </a:lnTo>
                    <a:lnTo>
                      <a:pt x="3998569" y="2902547"/>
                    </a:lnTo>
                    <a:lnTo>
                      <a:pt x="4005973" y="2905607"/>
                    </a:lnTo>
                    <a:lnTo>
                      <a:pt x="4013377" y="2902547"/>
                    </a:lnTo>
                    <a:lnTo>
                      <a:pt x="4016451" y="2895142"/>
                    </a:lnTo>
                    <a:close/>
                  </a:path>
                  <a:path w="4330700" h="2905759">
                    <a:moveTo>
                      <a:pt x="4330573" y="2581783"/>
                    </a:moveTo>
                    <a:lnTo>
                      <a:pt x="4327512" y="2574379"/>
                    </a:lnTo>
                    <a:lnTo>
                      <a:pt x="4320108" y="2571305"/>
                    </a:lnTo>
                    <a:lnTo>
                      <a:pt x="4312704" y="2574379"/>
                    </a:lnTo>
                    <a:lnTo>
                      <a:pt x="4309630" y="2581783"/>
                    </a:lnTo>
                    <a:lnTo>
                      <a:pt x="4312704" y="2589187"/>
                    </a:lnTo>
                    <a:lnTo>
                      <a:pt x="4320108" y="2592247"/>
                    </a:lnTo>
                    <a:lnTo>
                      <a:pt x="4327512" y="2589187"/>
                    </a:lnTo>
                    <a:lnTo>
                      <a:pt x="4330573" y="2581783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5" name="object 12">
                <a:extLst>
                  <a:ext uri="{FF2B5EF4-FFF2-40B4-BE49-F238E27FC236}">
                    <a16:creationId xmlns:a16="http://schemas.microsoft.com/office/drawing/2014/main" id="{E0943846-5820-FB6C-9E9E-7981A949FD6C}"/>
                  </a:ext>
                </a:extLst>
              </p:cNvPr>
              <p:cNvSpPr/>
              <p:nvPr/>
            </p:nvSpPr>
            <p:spPr>
              <a:xfrm>
                <a:off x="1585475" y="5701396"/>
                <a:ext cx="83820" cy="83820"/>
              </a:xfrm>
              <a:custGeom>
                <a:avLst/>
                <a:gdLst/>
                <a:ahLst/>
                <a:cxnLst/>
                <a:rect l="l" t="t" r="r" b="b"/>
                <a:pathLst>
                  <a:path w="83819" h="83820">
                    <a:moveTo>
                      <a:pt x="41883" y="0"/>
                    </a:moveTo>
                    <a:lnTo>
                      <a:pt x="25581" y="3291"/>
                    </a:lnTo>
                    <a:lnTo>
                      <a:pt x="12267" y="12267"/>
                    </a:lnTo>
                    <a:lnTo>
                      <a:pt x="3291" y="25581"/>
                    </a:lnTo>
                    <a:lnTo>
                      <a:pt x="0" y="41883"/>
                    </a:lnTo>
                    <a:lnTo>
                      <a:pt x="3291" y="58185"/>
                    </a:lnTo>
                    <a:lnTo>
                      <a:pt x="12267" y="71499"/>
                    </a:lnTo>
                    <a:lnTo>
                      <a:pt x="25581" y="80475"/>
                    </a:lnTo>
                    <a:lnTo>
                      <a:pt x="41883" y="83767"/>
                    </a:lnTo>
                    <a:lnTo>
                      <a:pt x="58185" y="80475"/>
                    </a:lnTo>
                    <a:lnTo>
                      <a:pt x="71499" y="71499"/>
                    </a:lnTo>
                    <a:lnTo>
                      <a:pt x="80475" y="58185"/>
                    </a:lnTo>
                    <a:lnTo>
                      <a:pt x="83767" y="41883"/>
                    </a:lnTo>
                    <a:lnTo>
                      <a:pt x="80475" y="25581"/>
                    </a:lnTo>
                    <a:lnTo>
                      <a:pt x="71499" y="12267"/>
                    </a:lnTo>
                    <a:lnTo>
                      <a:pt x="58185" y="3291"/>
                    </a:lnTo>
                    <a:lnTo>
                      <a:pt x="41883" y="0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2" name="object 13">
              <a:extLst>
                <a:ext uri="{FF2B5EF4-FFF2-40B4-BE49-F238E27FC236}">
                  <a16:creationId xmlns:a16="http://schemas.microsoft.com/office/drawing/2014/main" id="{7E5B0826-F496-42D4-2ABF-A97CDA263D6D}"/>
                </a:ext>
              </a:extLst>
            </p:cNvPr>
            <p:cNvGrpSpPr/>
            <p:nvPr/>
          </p:nvGrpSpPr>
          <p:grpSpPr>
            <a:xfrm>
              <a:off x="3323146" y="1872371"/>
              <a:ext cx="227038" cy="3206049"/>
              <a:chOff x="5926521" y="3517515"/>
              <a:chExt cx="335280" cy="4734560"/>
            </a:xfrm>
          </p:grpSpPr>
          <p:sp>
            <p:nvSpPr>
              <p:cNvPr id="55" name="object 14">
                <a:extLst>
                  <a:ext uri="{FF2B5EF4-FFF2-40B4-BE49-F238E27FC236}">
                    <a16:creationId xmlns:a16="http://schemas.microsoft.com/office/drawing/2014/main" id="{89E6EA38-6A81-1582-D5A7-B6C407B97A45}"/>
                  </a:ext>
                </a:extLst>
              </p:cNvPr>
              <p:cNvSpPr/>
              <p:nvPr/>
            </p:nvSpPr>
            <p:spPr>
              <a:xfrm>
                <a:off x="5936992" y="3873609"/>
                <a:ext cx="0" cy="4378325"/>
              </a:xfrm>
              <a:custGeom>
                <a:avLst/>
                <a:gdLst/>
                <a:ahLst/>
                <a:cxnLst/>
                <a:rect l="l" t="t" r="r" b="b"/>
                <a:pathLst>
                  <a:path h="4378325">
                    <a:moveTo>
                      <a:pt x="0" y="4377981"/>
                    </a:moveTo>
                    <a:lnTo>
                      <a:pt x="0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6" name="object 15">
                <a:extLst>
                  <a:ext uri="{FF2B5EF4-FFF2-40B4-BE49-F238E27FC236}">
                    <a16:creationId xmlns:a16="http://schemas.microsoft.com/office/drawing/2014/main" id="{CD50E4F5-5DF4-942D-898B-6E08EE983B75}"/>
                  </a:ext>
                </a:extLst>
              </p:cNvPr>
              <p:cNvSpPr/>
              <p:nvPr/>
            </p:nvSpPr>
            <p:spPr>
              <a:xfrm>
                <a:off x="5942968" y="3529483"/>
                <a:ext cx="277495" cy="251460"/>
              </a:xfrm>
              <a:custGeom>
                <a:avLst/>
                <a:gdLst/>
                <a:ahLst/>
                <a:cxnLst/>
                <a:rect l="l" t="t" r="r" b="b"/>
                <a:pathLst>
                  <a:path w="277495" h="251460">
                    <a:moveTo>
                      <a:pt x="0" y="251332"/>
                    </a:moveTo>
                    <a:lnTo>
                      <a:pt x="13863" y="202521"/>
                    </a:lnTo>
                    <a:lnTo>
                      <a:pt x="35059" y="157290"/>
                    </a:lnTo>
                    <a:lnTo>
                      <a:pt x="62894" y="116335"/>
                    </a:lnTo>
                    <a:lnTo>
                      <a:pt x="96673" y="80349"/>
                    </a:lnTo>
                    <a:lnTo>
                      <a:pt x="135703" y="50028"/>
                    </a:lnTo>
                    <a:lnTo>
                      <a:pt x="179289" y="26067"/>
                    </a:lnTo>
                    <a:lnTo>
                      <a:pt x="226737" y="9159"/>
                    </a:lnTo>
                    <a:lnTo>
                      <a:pt x="277352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7" name="object 16">
                <a:extLst>
                  <a:ext uri="{FF2B5EF4-FFF2-40B4-BE49-F238E27FC236}">
                    <a16:creationId xmlns:a16="http://schemas.microsoft.com/office/drawing/2014/main" id="{A559A6FC-BE2B-F5C4-050A-EFAABB4C054F}"/>
                  </a:ext>
                </a:extLst>
              </p:cNvPr>
              <p:cNvSpPr/>
              <p:nvPr/>
            </p:nvSpPr>
            <p:spPr>
              <a:xfrm>
                <a:off x="5926518" y="3517524"/>
                <a:ext cx="335280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335279" h="335279">
                    <a:moveTo>
                      <a:pt x="20942" y="324599"/>
                    </a:moveTo>
                    <a:lnTo>
                      <a:pt x="17881" y="317195"/>
                    </a:lnTo>
                    <a:lnTo>
                      <a:pt x="10477" y="314121"/>
                    </a:lnTo>
                    <a:lnTo>
                      <a:pt x="3073" y="317195"/>
                    </a:lnTo>
                    <a:lnTo>
                      <a:pt x="0" y="324599"/>
                    </a:lnTo>
                    <a:lnTo>
                      <a:pt x="3073" y="332003"/>
                    </a:lnTo>
                    <a:lnTo>
                      <a:pt x="10477" y="335064"/>
                    </a:lnTo>
                    <a:lnTo>
                      <a:pt x="17881" y="332003"/>
                    </a:lnTo>
                    <a:lnTo>
                      <a:pt x="20942" y="324599"/>
                    </a:lnTo>
                    <a:close/>
                  </a:path>
                  <a:path w="335279" h="335279">
                    <a:moveTo>
                      <a:pt x="335064" y="10464"/>
                    </a:moveTo>
                    <a:lnTo>
                      <a:pt x="332003" y="3060"/>
                    </a:lnTo>
                    <a:lnTo>
                      <a:pt x="324599" y="0"/>
                    </a:lnTo>
                    <a:lnTo>
                      <a:pt x="317195" y="3060"/>
                    </a:lnTo>
                    <a:lnTo>
                      <a:pt x="314134" y="10464"/>
                    </a:lnTo>
                    <a:lnTo>
                      <a:pt x="317195" y="17868"/>
                    </a:lnTo>
                    <a:lnTo>
                      <a:pt x="324599" y="20942"/>
                    </a:lnTo>
                    <a:lnTo>
                      <a:pt x="332003" y="17868"/>
                    </a:lnTo>
                    <a:lnTo>
                      <a:pt x="335064" y="10464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3" name="object 17">
              <a:extLst>
                <a:ext uri="{FF2B5EF4-FFF2-40B4-BE49-F238E27FC236}">
                  <a16:creationId xmlns:a16="http://schemas.microsoft.com/office/drawing/2014/main" id="{B28073F3-6020-CCD2-BECA-EBD2532009DF}"/>
                </a:ext>
              </a:extLst>
            </p:cNvPr>
            <p:cNvGrpSpPr/>
            <p:nvPr/>
          </p:nvGrpSpPr>
          <p:grpSpPr>
            <a:xfrm>
              <a:off x="3585493" y="1872371"/>
              <a:ext cx="2559765" cy="227038"/>
              <a:chOff x="6313944" y="3517515"/>
              <a:chExt cx="3780154" cy="335280"/>
            </a:xfrm>
          </p:grpSpPr>
          <p:sp>
            <p:nvSpPr>
              <p:cNvPr id="52" name="object 18">
                <a:extLst>
                  <a:ext uri="{FF2B5EF4-FFF2-40B4-BE49-F238E27FC236}">
                    <a16:creationId xmlns:a16="http://schemas.microsoft.com/office/drawing/2014/main" id="{4C38A7E6-1066-98D2-C580-D735479826F2}"/>
                  </a:ext>
                </a:extLst>
              </p:cNvPr>
              <p:cNvSpPr/>
              <p:nvPr/>
            </p:nvSpPr>
            <p:spPr>
              <a:xfrm>
                <a:off x="6313944" y="3527986"/>
                <a:ext cx="3424554" cy="0"/>
              </a:xfrm>
              <a:custGeom>
                <a:avLst/>
                <a:gdLst/>
                <a:ahLst/>
                <a:cxnLst/>
                <a:rect l="l" t="t" r="r" b="b"/>
                <a:pathLst>
                  <a:path w="3424554">
                    <a:moveTo>
                      <a:pt x="0" y="0"/>
                    </a:moveTo>
                    <a:lnTo>
                      <a:pt x="3423979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3" name="object 19">
                <a:extLst>
                  <a:ext uri="{FF2B5EF4-FFF2-40B4-BE49-F238E27FC236}">
                    <a16:creationId xmlns:a16="http://schemas.microsoft.com/office/drawing/2014/main" id="{3BE53713-1ABF-45F7-2F82-56A2797C6E61}"/>
                  </a:ext>
                </a:extLst>
              </p:cNvPr>
              <p:cNvSpPr/>
              <p:nvPr/>
            </p:nvSpPr>
            <p:spPr>
              <a:xfrm>
                <a:off x="9830637" y="3533965"/>
                <a:ext cx="251460" cy="277495"/>
              </a:xfrm>
              <a:custGeom>
                <a:avLst/>
                <a:gdLst/>
                <a:ahLst/>
                <a:cxnLst/>
                <a:rect l="l" t="t" r="r" b="b"/>
                <a:pathLst>
                  <a:path w="251459" h="277495">
                    <a:moveTo>
                      <a:pt x="0" y="0"/>
                    </a:moveTo>
                    <a:lnTo>
                      <a:pt x="48810" y="13860"/>
                    </a:lnTo>
                    <a:lnTo>
                      <a:pt x="94040" y="35055"/>
                    </a:lnTo>
                    <a:lnTo>
                      <a:pt x="134994" y="62889"/>
                    </a:lnTo>
                    <a:lnTo>
                      <a:pt x="170979" y="96669"/>
                    </a:lnTo>
                    <a:lnTo>
                      <a:pt x="201299" y="135700"/>
                    </a:lnTo>
                    <a:lnTo>
                      <a:pt x="225261" y="179287"/>
                    </a:lnTo>
                    <a:lnTo>
                      <a:pt x="242170" y="226736"/>
                    </a:lnTo>
                    <a:lnTo>
                      <a:pt x="251332" y="277352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20">
                <a:extLst>
                  <a:ext uri="{FF2B5EF4-FFF2-40B4-BE49-F238E27FC236}">
                    <a16:creationId xmlns:a16="http://schemas.microsoft.com/office/drawing/2014/main" id="{D73F6B89-9C24-E685-B8F7-5143CDEADC63}"/>
                  </a:ext>
                </a:extLst>
              </p:cNvPr>
              <p:cNvSpPr/>
              <p:nvPr/>
            </p:nvSpPr>
            <p:spPr>
              <a:xfrm>
                <a:off x="9758870" y="3517524"/>
                <a:ext cx="335280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335279" h="335279">
                    <a:moveTo>
                      <a:pt x="20929" y="10464"/>
                    </a:moveTo>
                    <a:lnTo>
                      <a:pt x="17868" y="3060"/>
                    </a:lnTo>
                    <a:lnTo>
                      <a:pt x="10464" y="0"/>
                    </a:lnTo>
                    <a:lnTo>
                      <a:pt x="3060" y="3060"/>
                    </a:lnTo>
                    <a:lnTo>
                      <a:pt x="0" y="10464"/>
                    </a:lnTo>
                    <a:lnTo>
                      <a:pt x="3060" y="17868"/>
                    </a:lnTo>
                    <a:lnTo>
                      <a:pt x="10464" y="20942"/>
                    </a:lnTo>
                    <a:lnTo>
                      <a:pt x="17868" y="17868"/>
                    </a:lnTo>
                    <a:lnTo>
                      <a:pt x="20929" y="10464"/>
                    </a:lnTo>
                    <a:close/>
                  </a:path>
                  <a:path w="335279" h="335279">
                    <a:moveTo>
                      <a:pt x="335064" y="324599"/>
                    </a:moveTo>
                    <a:lnTo>
                      <a:pt x="331990" y="317195"/>
                    </a:lnTo>
                    <a:lnTo>
                      <a:pt x="324586" y="314121"/>
                    </a:lnTo>
                    <a:lnTo>
                      <a:pt x="317182" y="317195"/>
                    </a:lnTo>
                    <a:lnTo>
                      <a:pt x="314121" y="324599"/>
                    </a:lnTo>
                    <a:lnTo>
                      <a:pt x="317182" y="332003"/>
                    </a:lnTo>
                    <a:lnTo>
                      <a:pt x="324586" y="335064"/>
                    </a:lnTo>
                    <a:lnTo>
                      <a:pt x="331990" y="332003"/>
                    </a:lnTo>
                    <a:lnTo>
                      <a:pt x="335064" y="324599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4" name="object 21">
              <a:extLst>
                <a:ext uri="{FF2B5EF4-FFF2-40B4-BE49-F238E27FC236}">
                  <a16:creationId xmlns:a16="http://schemas.microsoft.com/office/drawing/2014/main" id="{D912B15F-8799-7B6C-5F34-E6263B7F1C69}"/>
                </a:ext>
              </a:extLst>
            </p:cNvPr>
            <p:cNvGrpSpPr/>
            <p:nvPr/>
          </p:nvGrpSpPr>
          <p:grpSpPr>
            <a:xfrm>
              <a:off x="6130966" y="2134832"/>
              <a:ext cx="227038" cy="3206049"/>
              <a:chOff x="10072992" y="3905106"/>
              <a:chExt cx="335280" cy="4734560"/>
            </a:xfrm>
          </p:grpSpPr>
          <p:sp>
            <p:nvSpPr>
              <p:cNvPr id="49" name="object 22">
                <a:extLst>
                  <a:ext uri="{FF2B5EF4-FFF2-40B4-BE49-F238E27FC236}">
                    <a16:creationId xmlns:a16="http://schemas.microsoft.com/office/drawing/2014/main" id="{AFF3A81E-518C-7E77-7EB0-B276417480FA}"/>
                  </a:ext>
                </a:extLst>
              </p:cNvPr>
              <p:cNvSpPr/>
              <p:nvPr/>
            </p:nvSpPr>
            <p:spPr>
              <a:xfrm>
                <a:off x="10083463" y="3905106"/>
                <a:ext cx="0" cy="4378325"/>
              </a:xfrm>
              <a:custGeom>
                <a:avLst/>
                <a:gdLst/>
                <a:ahLst/>
                <a:cxnLst/>
                <a:rect l="l" t="t" r="r" b="b"/>
                <a:pathLst>
                  <a:path h="4378325">
                    <a:moveTo>
                      <a:pt x="0" y="0"/>
                    </a:moveTo>
                    <a:lnTo>
                      <a:pt x="0" y="4377981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0" name="object 23">
                <a:extLst>
                  <a:ext uri="{FF2B5EF4-FFF2-40B4-BE49-F238E27FC236}">
                    <a16:creationId xmlns:a16="http://schemas.microsoft.com/office/drawing/2014/main" id="{5F5B3569-3F4E-477A-6BE3-C16E0D116B18}"/>
                  </a:ext>
                </a:extLst>
              </p:cNvPr>
              <p:cNvSpPr/>
              <p:nvPr/>
            </p:nvSpPr>
            <p:spPr>
              <a:xfrm>
                <a:off x="10089439" y="8375882"/>
                <a:ext cx="277495" cy="251460"/>
              </a:xfrm>
              <a:custGeom>
                <a:avLst/>
                <a:gdLst/>
                <a:ahLst/>
                <a:cxnLst/>
                <a:rect l="l" t="t" r="r" b="b"/>
                <a:pathLst>
                  <a:path w="277495" h="251459">
                    <a:moveTo>
                      <a:pt x="0" y="0"/>
                    </a:moveTo>
                    <a:lnTo>
                      <a:pt x="13863" y="48811"/>
                    </a:lnTo>
                    <a:lnTo>
                      <a:pt x="35059" y="94042"/>
                    </a:lnTo>
                    <a:lnTo>
                      <a:pt x="62894" y="134998"/>
                    </a:lnTo>
                    <a:lnTo>
                      <a:pt x="96673" y="170984"/>
                    </a:lnTo>
                    <a:lnTo>
                      <a:pt x="135703" y="201306"/>
                    </a:lnTo>
                    <a:lnTo>
                      <a:pt x="179289" y="225269"/>
                    </a:lnTo>
                    <a:lnTo>
                      <a:pt x="226737" y="242180"/>
                    </a:lnTo>
                    <a:lnTo>
                      <a:pt x="277352" y="251343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object 24">
                <a:extLst>
                  <a:ext uri="{FF2B5EF4-FFF2-40B4-BE49-F238E27FC236}">
                    <a16:creationId xmlns:a16="http://schemas.microsoft.com/office/drawing/2014/main" id="{C5468CE2-1CE4-A6A3-B35D-A9CFBFB1BA49}"/>
                  </a:ext>
                </a:extLst>
              </p:cNvPr>
              <p:cNvSpPr/>
              <p:nvPr/>
            </p:nvSpPr>
            <p:spPr>
              <a:xfrm>
                <a:off x="10072993" y="8304117"/>
                <a:ext cx="335280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335279" h="335279">
                    <a:moveTo>
                      <a:pt x="20942" y="10477"/>
                    </a:moveTo>
                    <a:lnTo>
                      <a:pt x="17868" y="3073"/>
                    </a:lnTo>
                    <a:lnTo>
                      <a:pt x="10464" y="0"/>
                    </a:lnTo>
                    <a:lnTo>
                      <a:pt x="3060" y="3073"/>
                    </a:lnTo>
                    <a:lnTo>
                      <a:pt x="0" y="10477"/>
                    </a:lnTo>
                    <a:lnTo>
                      <a:pt x="3060" y="17881"/>
                    </a:lnTo>
                    <a:lnTo>
                      <a:pt x="10464" y="20942"/>
                    </a:lnTo>
                    <a:lnTo>
                      <a:pt x="17868" y="17881"/>
                    </a:lnTo>
                    <a:lnTo>
                      <a:pt x="20942" y="10477"/>
                    </a:lnTo>
                    <a:close/>
                  </a:path>
                  <a:path w="335279" h="335279">
                    <a:moveTo>
                      <a:pt x="335064" y="324599"/>
                    </a:moveTo>
                    <a:lnTo>
                      <a:pt x="332003" y="317195"/>
                    </a:lnTo>
                    <a:lnTo>
                      <a:pt x="324599" y="314134"/>
                    </a:lnTo>
                    <a:lnTo>
                      <a:pt x="317195" y="317195"/>
                    </a:lnTo>
                    <a:lnTo>
                      <a:pt x="314121" y="324599"/>
                    </a:lnTo>
                    <a:lnTo>
                      <a:pt x="317195" y="332003"/>
                    </a:lnTo>
                    <a:lnTo>
                      <a:pt x="324599" y="335076"/>
                    </a:lnTo>
                    <a:lnTo>
                      <a:pt x="332003" y="332003"/>
                    </a:lnTo>
                    <a:lnTo>
                      <a:pt x="335064" y="324599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5" name="object 25">
              <a:extLst>
                <a:ext uri="{FF2B5EF4-FFF2-40B4-BE49-F238E27FC236}">
                  <a16:creationId xmlns:a16="http://schemas.microsoft.com/office/drawing/2014/main" id="{EF0EC330-A54E-0A08-05C3-18798EA6B50D}"/>
                </a:ext>
              </a:extLst>
            </p:cNvPr>
            <p:cNvGrpSpPr/>
            <p:nvPr/>
          </p:nvGrpSpPr>
          <p:grpSpPr>
            <a:xfrm>
              <a:off x="6393312" y="5113658"/>
              <a:ext cx="2559765" cy="227038"/>
              <a:chOff x="10460414" y="8304114"/>
              <a:chExt cx="3780154" cy="335280"/>
            </a:xfrm>
          </p:grpSpPr>
          <p:sp>
            <p:nvSpPr>
              <p:cNvPr id="46" name="object 26">
                <a:extLst>
                  <a:ext uri="{FF2B5EF4-FFF2-40B4-BE49-F238E27FC236}">
                    <a16:creationId xmlns:a16="http://schemas.microsoft.com/office/drawing/2014/main" id="{50C051EC-07DA-E1CC-F6A5-24FCD3457D01}"/>
                  </a:ext>
                </a:extLst>
              </p:cNvPr>
              <p:cNvSpPr/>
              <p:nvPr/>
            </p:nvSpPr>
            <p:spPr>
              <a:xfrm>
                <a:off x="10460414" y="8628710"/>
                <a:ext cx="3424554" cy="0"/>
              </a:xfrm>
              <a:custGeom>
                <a:avLst/>
                <a:gdLst/>
                <a:ahLst/>
                <a:cxnLst/>
                <a:rect l="l" t="t" r="r" b="b"/>
                <a:pathLst>
                  <a:path w="3424555">
                    <a:moveTo>
                      <a:pt x="0" y="0"/>
                    </a:moveTo>
                    <a:lnTo>
                      <a:pt x="3423979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object 27">
                <a:extLst>
                  <a:ext uri="{FF2B5EF4-FFF2-40B4-BE49-F238E27FC236}">
                    <a16:creationId xmlns:a16="http://schemas.microsoft.com/office/drawing/2014/main" id="{0B53266E-05BF-7F85-FEEE-B771F63DCE06}"/>
                  </a:ext>
                </a:extLst>
              </p:cNvPr>
              <p:cNvSpPr/>
              <p:nvPr/>
            </p:nvSpPr>
            <p:spPr>
              <a:xfrm>
                <a:off x="13977108" y="8345379"/>
                <a:ext cx="251460" cy="277495"/>
              </a:xfrm>
              <a:custGeom>
                <a:avLst/>
                <a:gdLst/>
                <a:ahLst/>
                <a:cxnLst/>
                <a:rect l="l" t="t" r="r" b="b"/>
                <a:pathLst>
                  <a:path w="251459" h="277495">
                    <a:moveTo>
                      <a:pt x="0" y="277352"/>
                    </a:moveTo>
                    <a:lnTo>
                      <a:pt x="48810" y="263492"/>
                    </a:lnTo>
                    <a:lnTo>
                      <a:pt x="94040" y="242297"/>
                    </a:lnTo>
                    <a:lnTo>
                      <a:pt x="134994" y="214462"/>
                    </a:lnTo>
                    <a:lnTo>
                      <a:pt x="170979" y="180682"/>
                    </a:lnTo>
                    <a:lnTo>
                      <a:pt x="201299" y="141652"/>
                    </a:lnTo>
                    <a:lnTo>
                      <a:pt x="225261" y="98065"/>
                    </a:lnTo>
                    <a:lnTo>
                      <a:pt x="242170" y="50616"/>
                    </a:lnTo>
                    <a:lnTo>
                      <a:pt x="251332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object 28">
                <a:extLst>
                  <a:ext uri="{FF2B5EF4-FFF2-40B4-BE49-F238E27FC236}">
                    <a16:creationId xmlns:a16="http://schemas.microsoft.com/office/drawing/2014/main" id="{7CFA776A-F2E4-123F-8245-2A8CB70570F4}"/>
                  </a:ext>
                </a:extLst>
              </p:cNvPr>
              <p:cNvSpPr/>
              <p:nvPr/>
            </p:nvSpPr>
            <p:spPr>
              <a:xfrm>
                <a:off x="13905331" y="8304117"/>
                <a:ext cx="335280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335280" h="335279">
                    <a:moveTo>
                      <a:pt x="20942" y="324599"/>
                    </a:moveTo>
                    <a:lnTo>
                      <a:pt x="17881" y="317195"/>
                    </a:lnTo>
                    <a:lnTo>
                      <a:pt x="10477" y="314134"/>
                    </a:lnTo>
                    <a:lnTo>
                      <a:pt x="3073" y="317195"/>
                    </a:lnTo>
                    <a:lnTo>
                      <a:pt x="0" y="324599"/>
                    </a:lnTo>
                    <a:lnTo>
                      <a:pt x="3073" y="332003"/>
                    </a:lnTo>
                    <a:lnTo>
                      <a:pt x="10477" y="335076"/>
                    </a:lnTo>
                    <a:lnTo>
                      <a:pt x="17881" y="332003"/>
                    </a:lnTo>
                    <a:lnTo>
                      <a:pt x="20942" y="324599"/>
                    </a:lnTo>
                    <a:close/>
                  </a:path>
                  <a:path w="335280" h="335279">
                    <a:moveTo>
                      <a:pt x="335076" y="10477"/>
                    </a:moveTo>
                    <a:lnTo>
                      <a:pt x="332003" y="3073"/>
                    </a:lnTo>
                    <a:lnTo>
                      <a:pt x="324599" y="0"/>
                    </a:lnTo>
                    <a:lnTo>
                      <a:pt x="317195" y="3073"/>
                    </a:lnTo>
                    <a:lnTo>
                      <a:pt x="314134" y="10477"/>
                    </a:lnTo>
                    <a:lnTo>
                      <a:pt x="317195" y="17881"/>
                    </a:lnTo>
                    <a:lnTo>
                      <a:pt x="324599" y="20942"/>
                    </a:lnTo>
                    <a:lnTo>
                      <a:pt x="332003" y="17881"/>
                    </a:lnTo>
                    <a:lnTo>
                      <a:pt x="335076" y="10477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6" name="object 29">
              <a:extLst>
                <a:ext uri="{FF2B5EF4-FFF2-40B4-BE49-F238E27FC236}">
                  <a16:creationId xmlns:a16="http://schemas.microsoft.com/office/drawing/2014/main" id="{8FA7A9C2-7F49-B7E0-8589-A8C8E932789E}"/>
                </a:ext>
              </a:extLst>
            </p:cNvPr>
            <p:cNvGrpSpPr/>
            <p:nvPr/>
          </p:nvGrpSpPr>
          <p:grpSpPr>
            <a:xfrm>
              <a:off x="8938785" y="1872371"/>
              <a:ext cx="227038" cy="3206049"/>
              <a:chOff x="14219462" y="3517515"/>
              <a:chExt cx="335280" cy="4734560"/>
            </a:xfrm>
          </p:grpSpPr>
          <p:sp>
            <p:nvSpPr>
              <p:cNvPr id="43" name="object 30">
                <a:extLst>
                  <a:ext uri="{FF2B5EF4-FFF2-40B4-BE49-F238E27FC236}">
                    <a16:creationId xmlns:a16="http://schemas.microsoft.com/office/drawing/2014/main" id="{9FE12F61-0FB4-94ED-80BC-31C82915D246}"/>
                  </a:ext>
                </a:extLst>
              </p:cNvPr>
              <p:cNvSpPr/>
              <p:nvPr/>
            </p:nvSpPr>
            <p:spPr>
              <a:xfrm>
                <a:off x="14229933" y="3873609"/>
                <a:ext cx="0" cy="4378325"/>
              </a:xfrm>
              <a:custGeom>
                <a:avLst/>
                <a:gdLst/>
                <a:ahLst/>
                <a:cxnLst/>
                <a:rect l="l" t="t" r="r" b="b"/>
                <a:pathLst>
                  <a:path h="4378325">
                    <a:moveTo>
                      <a:pt x="0" y="4377981"/>
                    </a:moveTo>
                    <a:lnTo>
                      <a:pt x="0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" name="object 31">
                <a:extLst>
                  <a:ext uri="{FF2B5EF4-FFF2-40B4-BE49-F238E27FC236}">
                    <a16:creationId xmlns:a16="http://schemas.microsoft.com/office/drawing/2014/main" id="{7AE019EF-E4A6-0AED-4E99-8DF49446C91A}"/>
                  </a:ext>
                </a:extLst>
              </p:cNvPr>
              <p:cNvSpPr/>
              <p:nvPr/>
            </p:nvSpPr>
            <p:spPr>
              <a:xfrm>
                <a:off x="14235909" y="3529483"/>
                <a:ext cx="277495" cy="251460"/>
              </a:xfrm>
              <a:custGeom>
                <a:avLst/>
                <a:gdLst/>
                <a:ahLst/>
                <a:cxnLst/>
                <a:rect l="l" t="t" r="r" b="b"/>
                <a:pathLst>
                  <a:path w="277494" h="251460">
                    <a:moveTo>
                      <a:pt x="0" y="251332"/>
                    </a:moveTo>
                    <a:lnTo>
                      <a:pt x="13863" y="202521"/>
                    </a:lnTo>
                    <a:lnTo>
                      <a:pt x="35059" y="157290"/>
                    </a:lnTo>
                    <a:lnTo>
                      <a:pt x="62894" y="116335"/>
                    </a:lnTo>
                    <a:lnTo>
                      <a:pt x="96673" y="80349"/>
                    </a:lnTo>
                    <a:lnTo>
                      <a:pt x="135703" y="50028"/>
                    </a:lnTo>
                    <a:lnTo>
                      <a:pt x="179289" y="26067"/>
                    </a:lnTo>
                    <a:lnTo>
                      <a:pt x="226737" y="9159"/>
                    </a:lnTo>
                    <a:lnTo>
                      <a:pt x="277352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" name="object 32">
                <a:extLst>
                  <a:ext uri="{FF2B5EF4-FFF2-40B4-BE49-F238E27FC236}">
                    <a16:creationId xmlns:a16="http://schemas.microsoft.com/office/drawing/2014/main" id="{427E641D-8805-E277-9625-A8B0CD58682F}"/>
                  </a:ext>
                </a:extLst>
              </p:cNvPr>
              <p:cNvSpPr/>
              <p:nvPr/>
            </p:nvSpPr>
            <p:spPr>
              <a:xfrm>
                <a:off x="14219466" y="3517524"/>
                <a:ext cx="335280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335280" h="335279">
                    <a:moveTo>
                      <a:pt x="20942" y="324599"/>
                    </a:moveTo>
                    <a:lnTo>
                      <a:pt x="17868" y="317195"/>
                    </a:lnTo>
                    <a:lnTo>
                      <a:pt x="10464" y="314121"/>
                    </a:lnTo>
                    <a:lnTo>
                      <a:pt x="3060" y="317195"/>
                    </a:lnTo>
                    <a:lnTo>
                      <a:pt x="0" y="324599"/>
                    </a:lnTo>
                    <a:lnTo>
                      <a:pt x="3060" y="332003"/>
                    </a:lnTo>
                    <a:lnTo>
                      <a:pt x="10464" y="335064"/>
                    </a:lnTo>
                    <a:lnTo>
                      <a:pt x="17868" y="332003"/>
                    </a:lnTo>
                    <a:lnTo>
                      <a:pt x="20942" y="324599"/>
                    </a:lnTo>
                    <a:close/>
                  </a:path>
                  <a:path w="335280" h="335279">
                    <a:moveTo>
                      <a:pt x="335064" y="10464"/>
                    </a:moveTo>
                    <a:lnTo>
                      <a:pt x="331990" y="3060"/>
                    </a:lnTo>
                    <a:lnTo>
                      <a:pt x="324586" y="0"/>
                    </a:lnTo>
                    <a:lnTo>
                      <a:pt x="317195" y="3060"/>
                    </a:lnTo>
                    <a:lnTo>
                      <a:pt x="314121" y="10464"/>
                    </a:lnTo>
                    <a:lnTo>
                      <a:pt x="317195" y="17868"/>
                    </a:lnTo>
                    <a:lnTo>
                      <a:pt x="324586" y="20942"/>
                    </a:lnTo>
                    <a:lnTo>
                      <a:pt x="331990" y="17868"/>
                    </a:lnTo>
                    <a:lnTo>
                      <a:pt x="335064" y="10464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7" name="object 33">
              <a:extLst>
                <a:ext uri="{FF2B5EF4-FFF2-40B4-BE49-F238E27FC236}">
                  <a16:creationId xmlns:a16="http://schemas.microsoft.com/office/drawing/2014/main" id="{897E395E-A42B-F93A-89D3-E4E38620C2DA}"/>
                </a:ext>
              </a:extLst>
            </p:cNvPr>
            <p:cNvGrpSpPr/>
            <p:nvPr/>
          </p:nvGrpSpPr>
          <p:grpSpPr>
            <a:xfrm>
              <a:off x="9201506" y="1872371"/>
              <a:ext cx="2623405" cy="227038"/>
              <a:chOff x="14607437" y="3517515"/>
              <a:chExt cx="3874135" cy="335280"/>
            </a:xfrm>
          </p:grpSpPr>
          <p:sp>
            <p:nvSpPr>
              <p:cNvPr id="40" name="object 34">
                <a:extLst>
                  <a:ext uri="{FF2B5EF4-FFF2-40B4-BE49-F238E27FC236}">
                    <a16:creationId xmlns:a16="http://schemas.microsoft.com/office/drawing/2014/main" id="{A72F11A5-F3CB-EBCF-33D6-C86B7A8F2542}"/>
                  </a:ext>
                </a:extLst>
              </p:cNvPr>
              <p:cNvSpPr/>
              <p:nvPr/>
            </p:nvSpPr>
            <p:spPr>
              <a:xfrm>
                <a:off x="14607437" y="3527986"/>
                <a:ext cx="35179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517900">
                    <a:moveTo>
                      <a:pt x="0" y="0"/>
                    </a:moveTo>
                    <a:lnTo>
                      <a:pt x="3517390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" name="object 35">
                <a:extLst>
                  <a:ext uri="{FF2B5EF4-FFF2-40B4-BE49-F238E27FC236}">
                    <a16:creationId xmlns:a16="http://schemas.microsoft.com/office/drawing/2014/main" id="{E9FBEA00-C184-8D4E-59C3-200048294678}"/>
                  </a:ext>
                </a:extLst>
              </p:cNvPr>
              <p:cNvSpPr/>
              <p:nvPr/>
            </p:nvSpPr>
            <p:spPr>
              <a:xfrm>
                <a:off x="18217817" y="3533965"/>
                <a:ext cx="251460" cy="277495"/>
              </a:xfrm>
              <a:custGeom>
                <a:avLst/>
                <a:gdLst/>
                <a:ahLst/>
                <a:cxnLst/>
                <a:rect l="l" t="t" r="r" b="b"/>
                <a:pathLst>
                  <a:path w="251459" h="277495">
                    <a:moveTo>
                      <a:pt x="0" y="0"/>
                    </a:moveTo>
                    <a:lnTo>
                      <a:pt x="48810" y="13860"/>
                    </a:lnTo>
                    <a:lnTo>
                      <a:pt x="94040" y="35055"/>
                    </a:lnTo>
                    <a:lnTo>
                      <a:pt x="134994" y="62889"/>
                    </a:lnTo>
                    <a:lnTo>
                      <a:pt x="170979" y="96669"/>
                    </a:lnTo>
                    <a:lnTo>
                      <a:pt x="201299" y="135700"/>
                    </a:lnTo>
                    <a:lnTo>
                      <a:pt x="225261" y="179287"/>
                    </a:lnTo>
                    <a:lnTo>
                      <a:pt x="242170" y="226736"/>
                    </a:lnTo>
                    <a:lnTo>
                      <a:pt x="251332" y="277352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" name="object 36">
                <a:extLst>
                  <a:ext uri="{FF2B5EF4-FFF2-40B4-BE49-F238E27FC236}">
                    <a16:creationId xmlns:a16="http://schemas.microsoft.com/office/drawing/2014/main" id="{DB1DF6D1-9675-BFD5-7522-A5686653BAC9}"/>
                  </a:ext>
                </a:extLst>
              </p:cNvPr>
              <p:cNvSpPr/>
              <p:nvPr/>
            </p:nvSpPr>
            <p:spPr>
              <a:xfrm>
                <a:off x="18146040" y="3517524"/>
                <a:ext cx="335280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335280" h="335279">
                    <a:moveTo>
                      <a:pt x="20942" y="10464"/>
                    </a:moveTo>
                    <a:lnTo>
                      <a:pt x="17881" y="3060"/>
                    </a:lnTo>
                    <a:lnTo>
                      <a:pt x="10477" y="0"/>
                    </a:lnTo>
                    <a:lnTo>
                      <a:pt x="3073" y="3060"/>
                    </a:lnTo>
                    <a:lnTo>
                      <a:pt x="0" y="10464"/>
                    </a:lnTo>
                    <a:lnTo>
                      <a:pt x="3073" y="17868"/>
                    </a:lnTo>
                    <a:lnTo>
                      <a:pt x="10477" y="20942"/>
                    </a:lnTo>
                    <a:lnTo>
                      <a:pt x="17881" y="17868"/>
                    </a:lnTo>
                    <a:lnTo>
                      <a:pt x="20942" y="10464"/>
                    </a:lnTo>
                    <a:close/>
                  </a:path>
                  <a:path w="335280" h="335279">
                    <a:moveTo>
                      <a:pt x="335076" y="324599"/>
                    </a:moveTo>
                    <a:lnTo>
                      <a:pt x="332003" y="317195"/>
                    </a:lnTo>
                    <a:lnTo>
                      <a:pt x="324599" y="314121"/>
                    </a:lnTo>
                    <a:lnTo>
                      <a:pt x="317195" y="317195"/>
                    </a:lnTo>
                    <a:lnTo>
                      <a:pt x="314134" y="324599"/>
                    </a:lnTo>
                    <a:lnTo>
                      <a:pt x="317195" y="332003"/>
                    </a:lnTo>
                    <a:lnTo>
                      <a:pt x="324599" y="335064"/>
                    </a:lnTo>
                    <a:lnTo>
                      <a:pt x="332003" y="332003"/>
                    </a:lnTo>
                    <a:lnTo>
                      <a:pt x="335076" y="324599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8" name="object 37">
              <a:extLst>
                <a:ext uri="{FF2B5EF4-FFF2-40B4-BE49-F238E27FC236}">
                  <a16:creationId xmlns:a16="http://schemas.microsoft.com/office/drawing/2014/main" id="{628F4EC7-BC30-BDE7-8951-7946439D516A}"/>
                </a:ext>
              </a:extLst>
            </p:cNvPr>
            <p:cNvGrpSpPr/>
            <p:nvPr/>
          </p:nvGrpSpPr>
          <p:grpSpPr>
            <a:xfrm>
              <a:off x="11789849" y="2134641"/>
              <a:ext cx="55469" cy="1408236"/>
              <a:chOff x="18429794" y="3904825"/>
              <a:chExt cx="81915" cy="2079625"/>
            </a:xfrm>
          </p:grpSpPr>
          <p:sp>
            <p:nvSpPr>
              <p:cNvPr id="37" name="object 38">
                <a:extLst>
                  <a:ext uri="{FF2B5EF4-FFF2-40B4-BE49-F238E27FC236}">
                    <a16:creationId xmlns:a16="http://schemas.microsoft.com/office/drawing/2014/main" id="{02C09891-3C21-02C6-D9EB-D6D62ACAA23D}"/>
                  </a:ext>
                </a:extLst>
              </p:cNvPr>
              <p:cNvSpPr/>
              <p:nvPr/>
            </p:nvSpPr>
            <p:spPr>
              <a:xfrm>
                <a:off x="18470641" y="3904825"/>
                <a:ext cx="0" cy="1975485"/>
              </a:xfrm>
              <a:custGeom>
                <a:avLst/>
                <a:gdLst/>
                <a:ahLst/>
                <a:cxnLst/>
                <a:rect l="l" t="t" r="r" b="b"/>
                <a:pathLst>
                  <a:path h="1975485">
                    <a:moveTo>
                      <a:pt x="0" y="0"/>
                    </a:moveTo>
                    <a:lnTo>
                      <a:pt x="0" y="1975426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object 39">
                <a:extLst>
                  <a:ext uri="{FF2B5EF4-FFF2-40B4-BE49-F238E27FC236}">
                    <a16:creationId xmlns:a16="http://schemas.microsoft.com/office/drawing/2014/main" id="{151E7C42-172D-6132-7624-738CC62D3ECC}"/>
                  </a:ext>
                </a:extLst>
              </p:cNvPr>
              <p:cNvSpPr/>
              <p:nvPr/>
            </p:nvSpPr>
            <p:spPr>
              <a:xfrm>
                <a:off x="18460175" y="5901139"/>
                <a:ext cx="20955" cy="20955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10470"/>
                    </a:moveTo>
                    <a:lnTo>
                      <a:pt x="3066" y="3066"/>
                    </a:lnTo>
                    <a:lnTo>
                      <a:pt x="10470" y="0"/>
                    </a:lnTo>
                    <a:lnTo>
                      <a:pt x="17874" y="3066"/>
                    </a:lnTo>
                    <a:lnTo>
                      <a:pt x="20941" y="10470"/>
                    </a:lnTo>
                    <a:lnTo>
                      <a:pt x="17874" y="17874"/>
                    </a:lnTo>
                    <a:lnTo>
                      <a:pt x="10470" y="20941"/>
                    </a:lnTo>
                    <a:lnTo>
                      <a:pt x="3066" y="17874"/>
                    </a:lnTo>
                    <a:lnTo>
                      <a:pt x="0" y="10470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object 40">
                <a:extLst>
                  <a:ext uri="{FF2B5EF4-FFF2-40B4-BE49-F238E27FC236}">
                    <a16:creationId xmlns:a16="http://schemas.microsoft.com/office/drawing/2014/main" id="{982D1E67-ADDC-FDB4-C1BE-B34D2B83D864}"/>
                  </a:ext>
                </a:extLst>
              </p:cNvPr>
              <p:cNvSpPr/>
              <p:nvPr/>
            </p:nvSpPr>
            <p:spPr>
              <a:xfrm>
                <a:off x="18429794" y="5871842"/>
                <a:ext cx="81915" cy="112395"/>
              </a:xfrm>
              <a:custGeom>
                <a:avLst/>
                <a:gdLst/>
                <a:ahLst/>
                <a:cxnLst/>
                <a:rect l="l" t="t" r="r" b="b"/>
                <a:pathLst>
                  <a:path w="81915" h="112395">
                    <a:moveTo>
                      <a:pt x="81704" y="0"/>
                    </a:moveTo>
                    <a:lnTo>
                      <a:pt x="0" y="0"/>
                    </a:lnTo>
                    <a:lnTo>
                      <a:pt x="40846" y="112268"/>
                    </a:lnTo>
                    <a:lnTo>
                      <a:pt x="81704" y="0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29" name="object 41">
            <a:extLst>
              <a:ext uri="{FF2B5EF4-FFF2-40B4-BE49-F238E27FC236}">
                <a16:creationId xmlns:a16="http://schemas.microsoft.com/office/drawing/2014/main" id="{F4C96F15-577B-B15C-203B-09FF3BC4F88D}"/>
              </a:ext>
            </a:extLst>
          </p:cNvPr>
          <p:cNvSpPr txBox="1"/>
          <p:nvPr/>
        </p:nvSpPr>
        <p:spPr>
          <a:xfrm>
            <a:off x="940753" y="2362087"/>
            <a:ext cx="1900582" cy="2488815"/>
          </a:xfrm>
          <a:prstGeom prst="rect">
            <a:avLst/>
          </a:prstGeom>
          <a:solidFill>
            <a:srgbClr val="E8E7EF"/>
          </a:solidFill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42">
            <a:extLst>
              <a:ext uri="{FF2B5EF4-FFF2-40B4-BE49-F238E27FC236}">
                <a16:creationId xmlns:a16="http://schemas.microsoft.com/office/drawing/2014/main" id="{B506E51F-5613-26E7-A353-A53E1C21727E}"/>
              </a:ext>
            </a:extLst>
          </p:cNvPr>
          <p:cNvSpPr txBox="1"/>
          <p:nvPr/>
        </p:nvSpPr>
        <p:spPr>
          <a:xfrm>
            <a:off x="3760393" y="2362087"/>
            <a:ext cx="1900582" cy="2488815"/>
          </a:xfrm>
          <a:prstGeom prst="rect">
            <a:avLst/>
          </a:prstGeom>
          <a:solidFill>
            <a:srgbClr val="E8E7EF"/>
          </a:solidFill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</p:txBody>
      </p:sp>
      <p:sp>
        <p:nvSpPr>
          <p:cNvPr id="31" name="object 43">
            <a:extLst>
              <a:ext uri="{FF2B5EF4-FFF2-40B4-BE49-F238E27FC236}">
                <a16:creationId xmlns:a16="http://schemas.microsoft.com/office/drawing/2014/main" id="{5A505723-704E-CFFD-48A1-8EC4B72D17D6}"/>
              </a:ext>
            </a:extLst>
          </p:cNvPr>
          <p:cNvSpPr txBox="1"/>
          <p:nvPr/>
        </p:nvSpPr>
        <p:spPr>
          <a:xfrm>
            <a:off x="6580025" y="2362087"/>
            <a:ext cx="1900582" cy="2488815"/>
          </a:xfrm>
          <a:prstGeom prst="rect">
            <a:avLst/>
          </a:prstGeom>
          <a:solidFill>
            <a:srgbClr val="E8E7EF"/>
          </a:solidFill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</p:txBody>
      </p:sp>
      <p:sp>
        <p:nvSpPr>
          <p:cNvPr id="32" name="object 44">
            <a:extLst>
              <a:ext uri="{FF2B5EF4-FFF2-40B4-BE49-F238E27FC236}">
                <a16:creationId xmlns:a16="http://schemas.microsoft.com/office/drawing/2014/main" id="{08E01FBA-D2DC-58F0-60E0-F5A1D7DBDB34}"/>
              </a:ext>
            </a:extLst>
          </p:cNvPr>
          <p:cNvSpPr txBox="1"/>
          <p:nvPr/>
        </p:nvSpPr>
        <p:spPr>
          <a:xfrm>
            <a:off x="9399665" y="2362087"/>
            <a:ext cx="1900582" cy="2488815"/>
          </a:xfrm>
          <a:prstGeom prst="rect">
            <a:avLst/>
          </a:prstGeom>
          <a:solidFill>
            <a:srgbClr val="E8E7EF"/>
          </a:solidFill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</p:txBody>
      </p:sp>
      <p:sp>
        <p:nvSpPr>
          <p:cNvPr id="68" name="Picture Placeholder 4">
            <a:extLst>
              <a:ext uri="{FF2B5EF4-FFF2-40B4-BE49-F238E27FC236}">
                <a16:creationId xmlns:a16="http://schemas.microsoft.com/office/drawing/2014/main" id="{14ECFD4A-0700-35A8-B66C-B18241C1EF4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118360" y="2750635"/>
            <a:ext cx="823912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69" name="Picture Placeholder 4">
            <a:extLst>
              <a:ext uri="{FF2B5EF4-FFF2-40B4-BE49-F238E27FC236}">
                <a16:creationId xmlns:a16="http://schemas.microsoft.com/office/drawing/2014/main" id="{92AEF7A3-2A0A-2B14-37C2-B829F7959BD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79088" y="2740569"/>
            <a:ext cx="823912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70" name="Picture Placeholder 4">
            <a:extLst>
              <a:ext uri="{FF2B5EF4-FFF2-40B4-BE49-F238E27FC236}">
                <a16:creationId xmlns:a16="http://schemas.microsoft.com/office/drawing/2014/main" id="{98FA5A22-04AD-EB8D-179A-35A9DB7514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98728" y="2750635"/>
            <a:ext cx="823912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72" name="Picture Placeholder 4">
            <a:extLst>
              <a:ext uri="{FF2B5EF4-FFF2-40B4-BE49-F238E27FC236}">
                <a16:creationId xmlns:a16="http://schemas.microsoft.com/office/drawing/2014/main" id="{F8186E98-2FE0-A4D5-DD37-7EE65394961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38000" y="2746418"/>
            <a:ext cx="823912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4D77C58D-E444-0CF9-27E3-810F2AA1F9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074196" y="3860379"/>
            <a:ext cx="1633697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24319FDF-4BC8-DA5F-A36B-A72E07F231B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3893836" y="3860379"/>
            <a:ext cx="1633697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42977D04-ADBD-7281-8389-427A84DE9B79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6713468" y="3860379"/>
            <a:ext cx="1633697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CAA4FEF9-F31D-8C24-2BF1-63A24C516295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9533108" y="3860379"/>
            <a:ext cx="1633697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67" name="Text Placeholder 4">
            <a:extLst>
              <a:ext uri="{FF2B5EF4-FFF2-40B4-BE49-F238E27FC236}">
                <a16:creationId xmlns:a16="http://schemas.microsoft.com/office/drawing/2014/main" id="{80DFCAAE-784D-8441-000D-4AF12A9E1F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1B59C-F715-3414-C3E9-F74A41D64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32766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 - 1"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C8B99-C9AA-E384-930D-5E4C4718AA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/>
              <a:t>Optional sub-head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156A2-AAC0-9B45-FB5E-AE7B93E72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47417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 - 2"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AE7F5-893E-A665-D889-15C365D74E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/>
              <a:t>Optional sub-head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50C8AC-A727-D801-86D0-1A331FCE8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87522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 - 3"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E30DEF-5321-7CC4-4A0C-347592D552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/>
              <a:t>Optional sub-head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35536-6F0A-E1DD-ABEF-419B2B3F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90029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 - 4"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4C512-6D8E-8B3F-7C8E-63DB6C6883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/>
              <a:t>Optional sub-head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0FC53-E775-BE26-8CEA-9917C525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78486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9A1030D-22C8-5F68-9B50-298D99C4F0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175" y="1170535"/>
            <a:ext cx="7301457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/>
              <a:t>Optional sub-head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4A55360-4235-A19B-584F-72D1D033C78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175" y="1740535"/>
            <a:ext cx="5403308" cy="369332"/>
          </a:xfrm>
        </p:spPr>
        <p:txBody>
          <a:bodyPr anchor="ctr">
            <a:no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GB"/>
              <a:t>Subject Header</a:t>
            </a:r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AFBE375-306E-55C3-C9A5-5A771D29D6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4175" y="2164087"/>
            <a:ext cx="5403308" cy="1645913"/>
          </a:xfrm>
        </p:spPr>
        <p:txBody>
          <a:bodyPr anchor="t">
            <a:noAutofit/>
          </a:bodyPr>
          <a:lstStyle>
            <a:lvl1pPr marL="0" indent="0">
              <a:buNone/>
              <a:defRPr sz="1400" b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GB"/>
              <a:t>Copy</a:t>
            </a:r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4DB6396-FF36-173F-4120-40BE3E5249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4175" y="4085081"/>
            <a:ext cx="5403308" cy="369332"/>
          </a:xfrm>
        </p:spPr>
        <p:txBody>
          <a:bodyPr anchor="ctr">
            <a:no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GB"/>
              <a:t>Subject Header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DEF3A942-1C22-F263-9D6F-5D98F82464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4175" y="4508633"/>
            <a:ext cx="5403308" cy="1645913"/>
          </a:xfrm>
        </p:spPr>
        <p:txBody>
          <a:bodyPr anchor="t">
            <a:noAutofit/>
          </a:bodyPr>
          <a:lstStyle>
            <a:lvl1pPr marL="0" indent="0">
              <a:buNone/>
              <a:defRPr sz="1400" b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GB"/>
              <a:t>Copy</a:t>
            </a:r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C0A8F83-7E33-1521-974A-F980172DB5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0600" y="0"/>
            <a:ext cx="6118800" cy="6858000"/>
          </a:xfrm>
          <a:custGeom>
            <a:avLst/>
            <a:gdLst>
              <a:gd name="connsiteX0" fmla="*/ 3049853 w 6118800"/>
              <a:gd name="connsiteY0" fmla="*/ 0 h 6858000"/>
              <a:gd name="connsiteX1" fmla="*/ 6118800 w 6118800"/>
              <a:gd name="connsiteY1" fmla="*/ 0 h 6858000"/>
              <a:gd name="connsiteX2" fmla="*/ 6118800 w 6118800"/>
              <a:gd name="connsiteY2" fmla="*/ 6858000 h 6858000"/>
              <a:gd name="connsiteX3" fmla="*/ 0 w 61188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8800" h="6858000">
                <a:moveTo>
                  <a:pt x="3049853" y="0"/>
                </a:moveTo>
                <a:lnTo>
                  <a:pt x="6118800" y="0"/>
                </a:lnTo>
                <a:lnTo>
                  <a:pt x="61188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5A3DA-FBE7-CD5B-5B77-C5C261C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2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9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7A2575A-1B6D-FE94-B186-EA598A25F0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3755" y="5"/>
            <a:ext cx="8377613" cy="6854893"/>
          </a:xfrm>
          <a:custGeom>
            <a:avLst/>
            <a:gdLst>
              <a:gd name="connsiteX0" fmla="*/ 820536 w 8377613"/>
              <a:gd name="connsiteY0" fmla="*/ 6758957 h 6854893"/>
              <a:gd name="connsiteX1" fmla="*/ 797675 w 8377613"/>
              <a:gd name="connsiteY1" fmla="*/ 6838999 h 6854893"/>
              <a:gd name="connsiteX2" fmla="*/ 779183 w 8377613"/>
              <a:gd name="connsiteY2" fmla="*/ 6838999 h 6854893"/>
              <a:gd name="connsiteX3" fmla="*/ 796978 w 8377613"/>
              <a:gd name="connsiteY3" fmla="*/ 6776815 h 6854893"/>
              <a:gd name="connsiteX4" fmla="*/ 5213067 w 8377613"/>
              <a:gd name="connsiteY4" fmla="*/ 6751421 h 6854893"/>
              <a:gd name="connsiteX5" fmla="*/ 5468657 w 8377613"/>
              <a:gd name="connsiteY5" fmla="*/ 6838998 h 6854893"/>
              <a:gd name="connsiteX6" fmla="*/ 5236688 w 8377613"/>
              <a:gd name="connsiteY6" fmla="*/ 6838998 h 6854893"/>
              <a:gd name="connsiteX7" fmla="*/ 3374160 w 8377613"/>
              <a:gd name="connsiteY7" fmla="*/ 6748192 h 6854893"/>
              <a:gd name="connsiteX8" fmla="*/ 3410446 w 8377613"/>
              <a:gd name="connsiteY8" fmla="*/ 6838999 h 6854893"/>
              <a:gd name="connsiteX9" fmla="*/ 3323814 w 8377613"/>
              <a:gd name="connsiteY9" fmla="*/ 6838999 h 6854893"/>
              <a:gd name="connsiteX10" fmla="*/ 4636849 w 8377613"/>
              <a:gd name="connsiteY10" fmla="*/ 6726535 h 6854893"/>
              <a:gd name="connsiteX11" fmla="*/ 4800931 w 8377613"/>
              <a:gd name="connsiteY11" fmla="*/ 6838999 h 6854893"/>
              <a:gd name="connsiteX12" fmla="*/ 4637102 w 8377613"/>
              <a:gd name="connsiteY12" fmla="*/ 6838999 h 6854893"/>
              <a:gd name="connsiteX13" fmla="*/ 7576834 w 8377613"/>
              <a:gd name="connsiteY13" fmla="*/ 6663020 h 6854893"/>
              <a:gd name="connsiteX14" fmla="*/ 7759218 w 8377613"/>
              <a:gd name="connsiteY14" fmla="*/ 6838998 h 6854893"/>
              <a:gd name="connsiteX15" fmla="*/ 6852176 w 8377613"/>
              <a:gd name="connsiteY15" fmla="*/ 6838998 h 6854893"/>
              <a:gd name="connsiteX16" fmla="*/ 6794358 w 8377613"/>
              <a:gd name="connsiteY16" fmla="*/ 6783209 h 6854893"/>
              <a:gd name="connsiteX17" fmla="*/ 2544314 w 8377613"/>
              <a:gd name="connsiteY17" fmla="*/ 6645290 h 6854893"/>
              <a:gd name="connsiteX18" fmla="*/ 2558689 w 8377613"/>
              <a:gd name="connsiteY18" fmla="*/ 6838998 h 6854893"/>
              <a:gd name="connsiteX19" fmla="*/ 2409679 w 8377613"/>
              <a:gd name="connsiteY19" fmla="*/ 6838998 h 6854893"/>
              <a:gd name="connsiteX20" fmla="*/ 2406196 w 8377613"/>
              <a:gd name="connsiteY20" fmla="*/ 6792011 h 6854893"/>
              <a:gd name="connsiteX21" fmla="*/ 5798468 w 8377613"/>
              <a:gd name="connsiteY21" fmla="*/ 6620847 h 6854893"/>
              <a:gd name="connsiteX22" fmla="*/ 6506345 w 8377613"/>
              <a:gd name="connsiteY22" fmla="*/ 6665110 h 6854893"/>
              <a:gd name="connsiteX23" fmla="*/ 6608429 w 8377613"/>
              <a:gd name="connsiteY23" fmla="*/ 6838998 h 6854893"/>
              <a:gd name="connsiteX24" fmla="*/ 5926453 w 8377613"/>
              <a:gd name="connsiteY24" fmla="*/ 6838998 h 6854893"/>
              <a:gd name="connsiteX25" fmla="*/ 4107873 w 8377613"/>
              <a:gd name="connsiteY25" fmla="*/ 6556763 h 6854893"/>
              <a:gd name="connsiteX26" fmla="*/ 4344909 w 8377613"/>
              <a:gd name="connsiteY26" fmla="*/ 6838998 h 6854893"/>
              <a:gd name="connsiteX27" fmla="*/ 4034350 w 8377613"/>
              <a:gd name="connsiteY27" fmla="*/ 6838998 h 6854893"/>
              <a:gd name="connsiteX28" fmla="*/ 1275228 w 8377613"/>
              <a:gd name="connsiteY28" fmla="*/ 6488942 h 6854893"/>
              <a:gd name="connsiteX29" fmla="*/ 1185429 w 8377613"/>
              <a:gd name="connsiteY29" fmla="*/ 6838998 h 6854893"/>
              <a:gd name="connsiteX30" fmla="*/ 1126788 w 8377613"/>
              <a:gd name="connsiteY30" fmla="*/ 6838998 h 6854893"/>
              <a:gd name="connsiteX31" fmla="*/ 1204618 w 8377613"/>
              <a:gd name="connsiteY31" fmla="*/ 6535485 h 6854893"/>
              <a:gd name="connsiteX32" fmla="*/ 8377613 w 8377613"/>
              <a:gd name="connsiteY32" fmla="*/ 6386674 h 6854893"/>
              <a:gd name="connsiteX33" fmla="*/ 8377613 w 8377613"/>
              <a:gd name="connsiteY33" fmla="*/ 6581333 h 6854893"/>
              <a:gd name="connsiteX34" fmla="*/ 8168758 w 8377613"/>
              <a:gd name="connsiteY34" fmla="*/ 6662387 h 6854893"/>
              <a:gd name="connsiteX35" fmla="*/ 7958194 w 8377613"/>
              <a:gd name="connsiteY35" fmla="*/ 6549480 h 6854893"/>
              <a:gd name="connsiteX36" fmla="*/ 3658881 w 8377613"/>
              <a:gd name="connsiteY36" fmla="*/ 6261736 h 6854893"/>
              <a:gd name="connsiteX37" fmla="*/ 3920297 w 8377613"/>
              <a:gd name="connsiteY37" fmla="*/ 6832919 h 6854893"/>
              <a:gd name="connsiteX38" fmla="*/ 3916877 w 8377613"/>
              <a:gd name="connsiteY38" fmla="*/ 6838998 h 6854893"/>
              <a:gd name="connsiteX39" fmla="*/ 3635006 w 8377613"/>
              <a:gd name="connsiteY39" fmla="*/ 6838998 h 6854893"/>
              <a:gd name="connsiteX40" fmla="*/ 3500688 w 8377613"/>
              <a:gd name="connsiteY40" fmla="*/ 6545491 h 6854893"/>
              <a:gd name="connsiteX41" fmla="*/ 2929726 w 8377613"/>
              <a:gd name="connsiteY41" fmla="*/ 6256860 h 6854893"/>
              <a:gd name="connsiteX42" fmla="*/ 2997550 w 8377613"/>
              <a:gd name="connsiteY42" fmla="*/ 6838998 h 6854893"/>
              <a:gd name="connsiteX43" fmla="*/ 2797878 w 8377613"/>
              <a:gd name="connsiteY43" fmla="*/ 6838998 h 6854893"/>
              <a:gd name="connsiteX44" fmla="*/ 2751965 w 8377613"/>
              <a:gd name="connsiteY44" fmla="*/ 6444553 h 6854893"/>
              <a:gd name="connsiteX45" fmla="*/ 1729921 w 8377613"/>
              <a:gd name="connsiteY45" fmla="*/ 6218929 h 6854893"/>
              <a:gd name="connsiteX46" fmla="*/ 1591423 w 8377613"/>
              <a:gd name="connsiteY46" fmla="*/ 6838999 h 6854893"/>
              <a:gd name="connsiteX47" fmla="*/ 1490479 w 8377613"/>
              <a:gd name="connsiteY47" fmla="*/ 6838999 h 6854893"/>
              <a:gd name="connsiteX48" fmla="*/ 1612195 w 8377613"/>
              <a:gd name="connsiteY48" fmla="*/ 6294158 h 6854893"/>
              <a:gd name="connsiteX49" fmla="*/ 7074899 w 8377613"/>
              <a:gd name="connsiteY49" fmla="*/ 6187710 h 6854893"/>
              <a:gd name="connsiteX50" fmla="*/ 7335619 w 8377613"/>
              <a:gd name="connsiteY50" fmla="*/ 6440500 h 6854893"/>
              <a:gd name="connsiteX51" fmla="*/ 6612797 w 8377613"/>
              <a:gd name="connsiteY51" fmla="*/ 6587348 h 6854893"/>
              <a:gd name="connsiteX52" fmla="*/ 6352014 w 8377613"/>
              <a:gd name="connsiteY52" fmla="*/ 6334622 h 6854893"/>
              <a:gd name="connsiteX53" fmla="*/ 5164749 w 8377613"/>
              <a:gd name="connsiteY53" fmla="*/ 6063342 h 6854893"/>
              <a:gd name="connsiteX54" fmla="*/ 5164749 w 8377613"/>
              <a:gd name="connsiteY54" fmla="*/ 6193726 h 6854893"/>
              <a:gd name="connsiteX55" fmla="*/ 5641416 w 8377613"/>
              <a:gd name="connsiteY55" fmla="*/ 6327023 h 6854893"/>
              <a:gd name="connsiteX56" fmla="*/ 5532049 w 8377613"/>
              <a:gd name="connsiteY56" fmla="*/ 6140027 h 6854893"/>
              <a:gd name="connsiteX57" fmla="*/ 4763251 w 8377613"/>
              <a:gd name="connsiteY57" fmla="*/ 6062708 h 6854893"/>
              <a:gd name="connsiteX58" fmla="*/ 4730701 w 8377613"/>
              <a:gd name="connsiteY58" fmla="*/ 6186190 h 6854893"/>
              <a:gd name="connsiteX59" fmla="*/ 4730764 w 8377613"/>
              <a:gd name="connsiteY59" fmla="*/ 6186190 h 6854893"/>
              <a:gd name="connsiteX60" fmla="*/ 5140304 w 8377613"/>
              <a:gd name="connsiteY60" fmla="*/ 6433344 h 6854893"/>
              <a:gd name="connsiteX61" fmla="*/ 5085272 w 8377613"/>
              <a:gd name="connsiteY61" fmla="*/ 6228491 h 6854893"/>
              <a:gd name="connsiteX62" fmla="*/ 4390441 w 8377613"/>
              <a:gd name="connsiteY62" fmla="*/ 5960250 h 6854893"/>
              <a:gd name="connsiteX63" fmla="*/ 4329520 w 8377613"/>
              <a:gd name="connsiteY63" fmla="*/ 6068914 h 6854893"/>
              <a:gd name="connsiteX64" fmla="*/ 4329520 w 8377613"/>
              <a:gd name="connsiteY64" fmla="*/ 6068978 h 6854893"/>
              <a:gd name="connsiteX65" fmla="*/ 4648375 w 8377613"/>
              <a:gd name="connsiteY65" fmla="*/ 6406938 h 6854893"/>
              <a:gd name="connsiteX66" fmla="*/ 4648248 w 8377613"/>
              <a:gd name="connsiteY66" fmla="*/ 6198982 h 6854893"/>
              <a:gd name="connsiteX67" fmla="*/ 2184613 w 8377613"/>
              <a:gd name="connsiteY67" fmla="*/ 5948851 h 6854893"/>
              <a:gd name="connsiteX68" fmla="*/ 2056944 w 8377613"/>
              <a:gd name="connsiteY68" fmla="*/ 6634397 h 6854893"/>
              <a:gd name="connsiteX69" fmla="*/ 1892166 w 8377613"/>
              <a:gd name="connsiteY69" fmla="*/ 6738376 h 6854893"/>
              <a:gd name="connsiteX70" fmla="*/ 2019835 w 8377613"/>
              <a:gd name="connsiteY70" fmla="*/ 6052829 h 6854893"/>
              <a:gd name="connsiteX71" fmla="*/ 5957547 w 8377613"/>
              <a:gd name="connsiteY71" fmla="*/ 5932577 h 6854893"/>
              <a:gd name="connsiteX72" fmla="*/ 5957484 w 8377613"/>
              <a:gd name="connsiteY72" fmla="*/ 5932641 h 6854893"/>
              <a:gd name="connsiteX73" fmla="*/ 5568335 w 8377613"/>
              <a:gd name="connsiteY73" fmla="*/ 5955944 h 6854893"/>
              <a:gd name="connsiteX74" fmla="*/ 5602722 w 8377613"/>
              <a:gd name="connsiteY74" fmla="*/ 6084429 h 6854893"/>
              <a:gd name="connsiteX75" fmla="*/ 6116753 w 8377613"/>
              <a:gd name="connsiteY75" fmla="*/ 6087405 h 6854893"/>
              <a:gd name="connsiteX76" fmla="*/ 8149696 w 8377613"/>
              <a:gd name="connsiteY76" fmla="*/ 5897559 h 6854893"/>
              <a:gd name="connsiteX77" fmla="*/ 8377612 w 8377613"/>
              <a:gd name="connsiteY77" fmla="*/ 6020851 h 6854893"/>
              <a:gd name="connsiteX78" fmla="*/ 8377612 w 8377613"/>
              <a:gd name="connsiteY78" fmla="*/ 6061632 h 6854893"/>
              <a:gd name="connsiteX79" fmla="*/ 7665050 w 8377613"/>
              <a:gd name="connsiteY79" fmla="*/ 6372426 h 6854893"/>
              <a:gd name="connsiteX80" fmla="*/ 7395401 w 8377613"/>
              <a:gd name="connsiteY80" fmla="*/ 6226591 h 6854893"/>
              <a:gd name="connsiteX81" fmla="*/ 3315201 w 8377613"/>
              <a:gd name="connsiteY81" fmla="*/ 5868430 h 6854893"/>
              <a:gd name="connsiteX82" fmla="*/ 3415893 w 8377613"/>
              <a:gd name="connsiteY82" fmla="*/ 6475645 h 6854893"/>
              <a:gd name="connsiteX83" fmla="*/ 3198362 w 8377613"/>
              <a:gd name="connsiteY83" fmla="*/ 6704308 h 6854893"/>
              <a:gd name="connsiteX84" fmla="*/ 3097671 w 8377613"/>
              <a:gd name="connsiteY84" fmla="*/ 6097094 h 6854893"/>
              <a:gd name="connsiteX85" fmla="*/ 4069814 w 8377613"/>
              <a:gd name="connsiteY85" fmla="*/ 5768568 h 6854893"/>
              <a:gd name="connsiteX86" fmla="*/ 3986158 w 8377613"/>
              <a:gd name="connsiteY86" fmla="*/ 5856019 h 6854893"/>
              <a:gd name="connsiteX87" fmla="*/ 4198179 w 8377613"/>
              <a:gd name="connsiteY87" fmla="*/ 6256987 h 6854893"/>
              <a:gd name="connsiteX88" fmla="*/ 4249854 w 8377613"/>
              <a:gd name="connsiteY88" fmla="*/ 6060049 h 6854893"/>
              <a:gd name="connsiteX89" fmla="*/ 2639306 w 8377613"/>
              <a:gd name="connsiteY89" fmla="*/ 5678837 h 6854893"/>
              <a:gd name="connsiteX90" fmla="*/ 2546657 w 8377613"/>
              <a:gd name="connsiteY90" fmla="*/ 6321894 h 6854893"/>
              <a:gd name="connsiteX91" fmla="*/ 2334763 w 8377613"/>
              <a:gd name="connsiteY91" fmla="*/ 6454494 h 6854893"/>
              <a:gd name="connsiteX92" fmla="*/ 2427411 w 8377613"/>
              <a:gd name="connsiteY92" fmla="*/ 5811438 h 6854893"/>
              <a:gd name="connsiteX93" fmla="*/ 555320 w 8377613"/>
              <a:gd name="connsiteY93" fmla="*/ 5619123 h 6854893"/>
              <a:gd name="connsiteX94" fmla="*/ 136977 w 8377613"/>
              <a:gd name="connsiteY94" fmla="*/ 6330063 h 6854893"/>
              <a:gd name="connsiteX95" fmla="*/ 110634 w 8377613"/>
              <a:gd name="connsiteY95" fmla="*/ 6341018 h 6854893"/>
              <a:gd name="connsiteX96" fmla="*/ 529039 w 8377613"/>
              <a:gd name="connsiteY96" fmla="*/ 5630078 h 6854893"/>
              <a:gd name="connsiteX97" fmla="*/ 6330040 w 8377613"/>
              <a:gd name="connsiteY97" fmla="*/ 5613741 h 6854893"/>
              <a:gd name="connsiteX98" fmla="*/ 5945262 w 8377613"/>
              <a:gd name="connsiteY98" fmla="*/ 5741465 h 6854893"/>
              <a:gd name="connsiteX99" fmla="*/ 6013710 w 8377613"/>
              <a:gd name="connsiteY99" fmla="*/ 5858790 h 6854893"/>
              <a:gd name="connsiteX100" fmla="*/ 6013655 w 8377613"/>
              <a:gd name="connsiteY100" fmla="*/ 5858805 h 6854893"/>
              <a:gd name="connsiteX101" fmla="*/ 6013719 w 8377613"/>
              <a:gd name="connsiteY101" fmla="*/ 5858805 h 6854893"/>
              <a:gd name="connsiteX102" fmla="*/ 6013710 w 8377613"/>
              <a:gd name="connsiteY102" fmla="*/ 5858790 h 6854893"/>
              <a:gd name="connsiteX103" fmla="*/ 6530852 w 8377613"/>
              <a:gd name="connsiteY103" fmla="*/ 5723418 h 6854893"/>
              <a:gd name="connsiteX104" fmla="*/ 7519966 w 8377613"/>
              <a:gd name="connsiteY104" fmla="*/ 5564348 h 6854893"/>
              <a:gd name="connsiteX105" fmla="*/ 7848636 w 8377613"/>
              <a:gd name="connsiteY105" fmla="*/ 5743175 h 6854893"/>
              <a:gd name="connsiteX106" fmla="*/ 7161278 w 8377613"/>
              <a:gd name="connsiteY106" fmla="*/ 6082466 h 6854893"/>
              <a:gd name="connsiteX107" fmla="*/ 6832608 w 8377613"/>
              <a:gd name="connsiteY107" fmla="*/ 5903702 h 6854893"/>
              <a:gd name="connsiteX108" fmla="*/ 3819669 w 8377613"/>
              <a:gd name="connsiteY108" fmla="*/ 5505710 h 6854893"/>
              <a:gd name="connsiteX109" fmla="*/ 3720182 w 8377613"/>
              <a:gd name="connsiteY109" fmla="*/ 5567324 h 6854893"/>
              <a:gd name="connsiteX110" fmla="*/ 3817326 w 8377613"/>
              <a:gd name="connsiteY110" fmla="*/ 6000841 h 6854893"/>
              <a:gd name="connsiteX111" fmla="*/ 3817390 w 8377613"/>
              <a:gd name="connsiteY111" fmla="*/ 6000778 h 6854893"/>
              <a:gd name="connsiteX112" fmla="*/ 3914344 w 8377613"/>
              <a:gd name="connsiteY112" fmla="*/ 5827396 h 6854893"/>
              <a:gd name="connsiteX113" fmla="*/ 1044842 w 8377613"/>
              <a:gd name="connsiteY113" fmla="*/ 5478797 h 6854893"/>
              <a:gd name="connsiteX114" fmla="*/ 669499 w 8377613"/>
              <a:gd name="connsiteY114" fmla="*/ 6158328 h 6854893"/>
              <a:gd name="connsiteX115" fmla="*/ 592303 w 8377613"/>
              <a:gd name="connsiteY115" fmla="*/ 6184481 h 6854893"/>
              <a:gd name="connsiteX116" fmla="*/ 967646 w 8377613"/>
              <a:gd name="connsiteY116" fmla="*/ 5504950 h 6854893"/>
              <a:gd name="connsiteX117" fmla="*/ 3093935 w 8377613"/>
              <a:gd name="connsiteY117" fmla="*/ 5408824 h 6854893"/>
              <a:gd name="connsiteX118" fmla="*/ 3036307 w 8377613"/>
              <a:gd name="connsiteY118" fmla="*/ 6009390 h 6854893"/>
              <a:gd name="connsiteX119" fmla="*/ 2777360 w 8377613"/>
              <a:gd name="connsiteY119" fmla="*/ 6170676 h 6854893"/>
              <a:gd name="connsiteX120" fmla="*/ 2834988 w 8377613"/>
              <a:gd name="connsiteY120" fmla="*/ 5570110 h 6854893"/>
              <a:gd name="connsiteX121" fmla="*/ 1534301 w 8377613"/>
              <a:gd name="connsiteY121" fmla="*/ 5338470 h 6854893"/>
              <a:gd name="connsiteX122" fmla="*/ 1202084 w 8377613"/>
              <a:gd name="connsiteY122" fmla="*/ 5986656 h 6854893"/>
              <a:gd name="connsiteX123" fmla="*/ 1074036 w 8377613"/>
              <a:gd name="connsiteY123" fmla="*/ 6028006 h 6854893"/>
              <a:gd name="connsiteX124" fmla="*/ 1406253 w 8377613"/>
              <a:gd name="connsiteY124" fmla="*/ 5379821 h 6854893"/>
              <a:gd name="connsiteX125" fmla="*/ 6620271 w 8377613"/>
              <a:gd name="connsiteY125" fmla="*/ 5199221 h 6854893"/>
              <a:gd name="connsiteX126" fmla="*/ 6267409 w 8377613"/>
              <a:gd name="connsiteY126" fmla="*/ 5428644 h 6854893"/>
              <a:gd name="connsiteX127" fmla="*/ 6367150 w 8377613"/>
              <a:gd name="connsiteY127" fmla="*/ 5525847 h 6854893"/>
              <a:gd name="connsiteX128" fmla="*/ 6850973 w 8377613"/>
              <a:gd name="connsiteY128" fmla="*/ 5253236 h 6854893"/>
              <a:gd name="connsiteX129" fmla="*/ 2023823 w 8377613"/>
              <a:gd name="connsiteY129" fmla="*/ 5198081 h 6854893"/>
              <a:gd name="connsiteX130" fmla="*/ 1734670 w 8377613"/>
              <a:gd name="connsiteY130" fmla="*/ 5814921 h 6854893"/>
              <a:gd name="connsiteX131" fmla="*/ 1555769 w 8377613"/>
              <a:gd name="connsiteY131" fmla="*/ 5871533 h 6854893"/>
              <a:gd name="connsiteX132" fmla="*/ 1844923 w 8377613"/>
              <a:gd name="connsiteY132" fmla="*/ 5254693 h 6854893"/>
              <a:gd name="connsiteX133" fmla="*/ 3652738 w 8377613"/>
              <a:gd name="connsiteY133" fmla="*/ 5193332 h 6854893"/>
              <a:gd name="connsiteX134" fmla="*/ 3545017 w 8377613"/>
              <a:gd name="connsiteY134" fmla="*/ 5226450 h 6854893"/>
              <a:gd name="connsiteX135" fmla="*/ 3527349 w 8377613"/>
              <a:gd name="connsiteY135" fmla="*/ 5661614 h 6854893"/>
              <a:gd name="connsiteX136" fmla="*/ 3660590 w 8377613"/>
              <a:gd name="connsiteY136" fmla="*/ 5521984 h 6854893"/>
              <a:gd name="connsiteX137" fmla="*/ 8377612 w 8377613"/>
              <a:gd name="connsiteY137" fmla="*/ 5103475 h 6854893"/>
              <a:gd name="connsiteX138" fmla="*/ 8377612 w 8377613"/>
              <a:gd name="connsiteY138" fmla="*/ 5417753 h 6854893"/>
              <a:gd name="connsiteX139" fmla="*/ 8161538 w 8377613"/>
              <a:gd name="connsiteY139" fmla="*/ 5587524 h 6854893"/>
              <a:gd name="connsiteX140" fmla="*/ 7852183 w 8377613"/>
              <a:gd name="connsiteY140" fmla="*/ 5516348 h 6854893"/>
              <a:gd name="connsiteX141" fmla="*/ 2513347 w 8377613"/>
              <a:gd name="connsiteY141" fmla="*/ 5057755 h 6854893"/>
              <a:gd name="connsiteX142" fmla="*/ 2267256 w 8377613"/>
              <a:gd name="connsiteY142" fmla="*/ 5643249 h 6854893"/>
              <a:gd name="connsiteX143" fmla="*/ 2037503 w 8377613"/>
              <a:gd name="connsiteY143" fmla="*/ 5715059 h 6854893"/>
              <a:gd name="connsiteX144" fmla="*/ 2283531 w 8377613"/>
              <a:gd name="connsiteY144" fmla="*/ 5129628 h 6854893"/>
              <a:gd name="connsiteX145" fmla="*/ 3002806 w 8377613"/>
              <a:gd name="connsiteY145" fmla="*/ 4917428 h 6854893"/>
              <a:gd name="connsiteX146" fmla="*/ 2799841 w 8377613"/>
              <a:gd name="connsiteY146" fmla="*/ 5471514 h 6854893"/>
              <a:gd name="connsiteX147" fmla="*/ 2519173 w 8377613"/>
              <a:gd name="connsiteY147" fmla="*/ 5558585 h 6854893"/>
              <a:gd name="connsiteX148" fmla="*/ 2722201 w 8377613"/>
              <a:gd name="connsiteY148" fmla="*/ 5004499 h 6854893"/>
              <a:gd name="connsiteX149" fmla="*/ 3575415 w 8377613"/>
              <a:gd name="connsiteY149" fmla="*/ 4855118 h 6854893"/>
              <a:gd name="connsiteX150" fmla="*/ 3467125 w 8377613"/>
              <a:gd name="connsiteY150" fmla="*/ 4859170 h 6854893"/>
              <a:gd name="connsiteX151" fmla="*/ 3342432 w 8377613"/>
              <a:gd name="connsiteY151" fmla="*/ 5266788 h 6854893"/>
              <a:gd name="connsiteX152" fmla="*/ 3500942 w 8377613"/>
              <a:gd name="connsiteY152" fmla="*/ 5168382 h 6854893"/>
              <a:gd name="connsiteX153" fmla="*/ 7802471 w 8377613"/>
              <a:gd name="connsiteY153" fmla="*/ 4830421 h 6854893"/>
              <a:gd name="connsiteX154" fmla="*/ 8179904 w 8377613"/>
              <a:gd name="connsiteY154" fmla="*/ 4918125 h 6854893"/>
              <a:gd name="connsiteX155" fmla="*/ 7578988 w 8377613"/>
              <a:gd name="connsiteY155" fmla="*/ 5437446 h 6854893"/>
              <a:gd name="connsiteX156" fmla="*/ 7201618 w 8377613"/>
              <a:gd name="connsiteY156" fmla="*/ 5349679 h 6854893"/>
              <a:gd name="connsiteX157" fmla="*/ 7048366 w 8377613"/>
              <a:gd name="connsiteY157" fmla="*/ 4703900 h 6854893"/>
              <a:gd name="connsiteX158" fmla="*/ 6802338 w 8377613"/>
              <a:gd name="connsiteY158" fmla="*/ 4712765 h 6854893"/>
              <a:gd name="connsiteX159" fmla="*/ 6802401 w 8377613"/>
              <a:gd name="connsiteY159" fmla="*/ 4712828 h 6854893"/>
              <a:gd name="connsiteX160" fmla="*/ 6508498 w 8377613"/>
              <a:gd name="connsiteY160" fmla="*/ 5033818 h 6854893"/>
              <a:gd name="connsiteX161" fmla="*/ 6634330 w 8377613"/>
              <a:gd name="connsiteY161" fmla="*/ 5102715 h 6854893"/>
              <a:gd name="connsiteX162" fmla="*/ 3486250 w 8377613"/>
              <a:gd name="connsiteY162" fmla="*/ 4491637 h 6854893"/>
              <a:gd name="connsiteX163" fmla="*/ 3268972 w 8377613"/>
              <a:gd name="connsiteY163" fmla="*/ 4845999 h 6854893"/>
              <a:gd name="connsiteX164" fmla="*/ 3269036 w 8377613"/>
              <a:gd name="connsiteY164" fmla="*/ 4846063 h 6854893"/>
              <a:gd name="connsiteX165" fmla="*/ 3440717 w 8377613"/>
              <a:gd name="connsiteY165" fmla="*/ 4793060 h 6854893"/>
              <a:gd name="connsiteX166" fmla="*/ 3587827 w 8377613"/>
              <a:gd name="connsiteY166" fmla="*/ 4515321 h 6854893"/>
              <a:gd name="connsiteX167" fmla="*/ 592683 w 8377613"/>
              <a:gd name="connsiteY167" fmla="*/ 4472450 h 6854893"/>
              <a:gd name="connsiteX168" fmla="*/ 27168 w 8377613"/>
              <a:gd name="connsiteY168" fmla="*/ 5039517 h 6854893"/>
              <a:gd name="connsiteX169" fmla="*/ 0 w 8377613"/>
              <a:gd name="connsiteY169" fmla="*/ 5043190 h 6854893"/>
              <a:gd name="connsiteX170" fmla="*/ 565516 w 8377613"/>
              <a:gd name="connsiteY170" fmla="*/ 4476123 h 6854893"/>
              <a:gd name="connsiteX171" fmla="*/ 1082269 w 8377613"/>
              <a:gd name="connsiteY171" fmla="*/ 4463774 h 6854893"/>
              <a:gd name="connsiteX172" fmla="*/ 564566 w 8377613"/>
              <a:gd name="connsiteY172" fmla="*/ 5012034 h 6854893"/>
              <a:gd name="connsiteX173" fmla="*/ 486356 w 8377613"/>
              <a:gd name="connsiteY173" fmla="*/ 5017227 h 6854893"/>
              <a:gd name="connsiteX174" fmla="*/ 1004059 w 8377613"/>
              <a:gd name="connsiteY174" fmla="*/ 4468967 h 6854893"/>
              <a:gd name="connsiteX175" fmla="*/ 1571791 w 8377613"/>
              <a:gd name="connsiteY175" fmla="*/ 4455036 h 6854893"/>
              <a:gd name="connsiteX176" fmla="*/ 1101900 w 8377613"/>
              <a:gd name="connsiteY176" fmla="*/ 4984552 h 6854893"/>
              <a:gd name="connsiteX177" fmla="*/ 972712 w 8377613"/>
              <a:gd name="connsiteY177" fmla="*/ 4991264 h 6854893"/>
              <a:gd name="connsiteX178" fmla="*/ 1442603 w 8377613"/>
              <a:gd name="connsiteY178" fmla="*/ 4461748 h 6854893"/>
              <a:gd name="connsiteX179" fmla="*/ 2061377 w 8377613"/>
              <a:gd name="connsiteY179" fmla="*/ 4446360 h 6854893"/>
              <a:gd name="connsiteX180" fmla="*/ 1639298 w 8377613"/>
              <a:gd name="connsiteY180" fmla="*/ 4957132 h 6854893"/>
              <a:gd name="connsiteX181" fmla="*/ 1459068 w 8377613"/>
              <a:gd name="connsiteY181" fmla="*/ 4965301 h 6854893"/>
              <a:gd name="connsiteX182" fmla="*/ 1881083 w 8377613"/>
              <a:gd name="connsiteY182" fmla="*/ 4454592 h 6854893"/>
              <a:gd name="connsiteX183" fmla="*/ 2550900 w 8377613"/>
              <a:gd name="connsiteY183" fmla="*/ 4437685 h 6854893"/>
              <a:gd name="connsiteX184" fmla="*/ 2176633 w 8377613"/>
              <a:gd name="connsiteY184" fmla="*/ 4929650 h 6854893"/>
              <a:gd name="connsiteX185" fmla="*/ 1945361 w 8377613"/>
              <a:gd name="connsiteY185" fmla="*/ 4939402 h 6854893"/>
              <a:gd name="connsiteX186" fmla="*/ 2319627 w 8377613"/>
              <a:gd name="connsiteY186" fmla="*/ 4447374 h 6854893"/>
              <a:gd name="connsiteX187" fmla="*/ 3040486 w 8377613"/>
              <a:gd name="connsiteY187" fmla="*/ 4428946 h 6854893"/>
              <a:gd name="connsiteX188" fmla="*/ 2714032 w 8377613"/>
              <a:gd name="connsiteY188" fmla="*/ 4902167 h 6854893"/>
              <a:gd name="connsiteX189" fmla="*/ 2431717 w 8377613"/>
              <a:gd name="connsiteY189" fmla="*/ 4913439 h 6854893"/>
              <a:gd name="connsiteX190" fmla="*/ 2758171 w 8377613"/>
              <a:gd name="connsiteY190" fmla="*/ 4440218 h 6854893"/>
              <a:gd name="connsiteX191" fmla="*/ 8377612 w 8377613"/>
              <a:gd name="connsiteY191" fmla="*/ 4361190 h 6854893"/>
              <a:gd name="connsiteX192" fmla="*/ 8377612 w 8377613"/>
              <a:gd name="connsiteY192" fmla="*/ 4683509 h 6854893"/>
              <a:gd name="connsiteX193" fmla="*/ 8123605 w 8377613"/>
              <a:gd name="connsiteY193" fmla="*/ 4693705 h 6854893"/>
              <a:gd name="connsiteX194" fmla="*/ 3595426 w 8377613"/>
              <a:gd name="connsiteY194" fmla="*/ 4148357 h 6854893"/>
              <a:gd name="connsiteX195" fmla="*/ 3305449 w 8377613"/>
              <a:gd name="connsiteY195" fmla="*/ 4428820 h 6854893"/>
              <a:gd name="connsiteX196" fmla="*/ 3478080 w 8377613"/>
              <a:gd name="connsiteY196" fmla="*/ 4422234 h 6854893"/>
              <a:gd name="connsiteX197" fmla="*/ 3683832 w 8377613"/>
              <a:gd name="connsiteY197" fmla="*/ 4196547 h 6854893"/>
              <a:gd name="connsiteX198" fmla="*/ 7101561 w 8377613"/>
              <a:gd name="connsiteY198" fmla="*/ 4109603 h 6854893"/>
              <a:gd name="connsiteX199" fmla="*/ 7101546 w 8377613"/>
              <a:gd name="connsiteY199" fmla="*/ 4109627 h 6854893"/>
              <a:gd name="connsiteX200" fmla="*/ 6856800 w 8377613"/>
              <a:gd name="connsiteY200" fmla="*/ 4184579 h 6854893"/>
              <a:gd name="connsiteX201" fmla="*/ 6646299 w 8377613"/>
              <a:gd name="connsiteY201" fmla="*/ 4579911 h 6854893"/>
              <a:gd name="connsiteX202" fmla="*/ 6790939 w 8377613"/>
              <a:gd name="connsiteY202" fmla="*/ 4613916 h 6854893"/>
              <a:gd name="connsiteX203" fmla="*/ 7101546 w 8377613"/>
              <a:gd name="connsiteY203" fmla="*/ 4109627 h 6854893"/>
              <a:gd name="connsiteX204" fmla="*/ 7101624 w 8377613"/>
              <a:gd name="connsiteY204" fmla="*/ 4109603 h 6854893"/>
              <a:gd name="connsiteX205" fmla="*/ 8294843 w 8377613"/>
              <a:gd name="connsiteY205" fmla="*/ 4016073 h 6854893"/>
              <a:gd name="connsiteX206" fmla="*/ 7828309 w 8377613"/>
              <a:gd name="connsiteY206" fmla="*/ 4689461 h 6854893"/>
              <a:gd name="connsiteX207" fmla="*/ 7425988 w 8377613"/>
              <a:gd name="connsiteY207" fmla="*/ 4704596 h 6854893"/>
              <a:gd name="connsiteX208" fmla="*/ 7892523 w 8377613"/>
              <a:gd name="connsiteY208" fmla="*/ 4031207 h 6854893"/>
              <a:gd name="connsiteX209" fmla="*/ 2932006 w 8377613"/>
              <a:gd name="connsiteY209" fmla="*/ 3914945 h 6854893"/>
              <a:gd name="connsiteX210" fmla="*/ 3197032 w 8377613"/>
              <a:gd name="connsiteY210" fmla="*/ 3975926 h 6854893"/>
              <a:gd name="connsiteX211" fmla="*/ 2776030 w 8377613"/>
              <a:gd name="connsiteY211" fmla="*/ 4341243 h 6854893"/>
              <a:gd name="connsiteX212" fmla="*/ 2511067 w 8377613"/>
              <a:gd name="connsiteY212" fmla="*/ 4280262 h 6854893"/>
              <a:gd name="connsiteX213" fmla="*/ 3782306 w 8377613"/>
              <a:gd name="connsiteY213" fmla="*/ 3851051 h 6854893"/>
              <a:gd name="connsiteX214" fmla="*/ 3782306 w 8377613"/>
              <a:gd name="connsiteY214" fmla="*/ 3851114 h 6854893"/>
              <a:gd name="connsiteX215" fmla="*/ 3443123 w 8377613"/>
              <a:gd name="connsiteY215" fmla="*/ 4043113 h 6854893"/>
              <a:gd name="connsiteX216" fmla="*/ 3605116 w 8377613"/>
              <a:gd name="connsiteY216" fmla="*/ 4080664 h 6854893"/>
              <a:gd name="connsiteX217" fmla="*/ 3852410 w 8377613"/>
              <a:gd name="connsiteY217" fmla="*/ 3919124 h 6854893"/>
              <a:gd name="connsiteX218" fmla="*/ 2522973 w 8377613"/>
              <a:gd name="connsiteY218" fmla="*/ 3810460 h 6854893"/>
              <a:gd name="connsiteX219" fmla="*/ 2740187 w 8377613"/>
              <a:gd name="connsiteY219" fmla="*/ 3859979 h 6854893"/>
              <a:gd name="connsiteX220" fmla="*/ 2270106 w 8377613"/>
              <a:gd name="connsiteY220" fmla="*/ 4230869 h 6854893"/>
              <a:gd name="connsiteX221" fmla="*/ 2052892 w 8377613"/>
              <a:gd name="connsiteY221" fmla="*/ 4181413 h 6854893"/>
              <a:gd name="connsiteX222" fmla="*/ 2113876 w 8377613"/>
              <a:gd name="connsiteY222" fmla="*/ 3706038 h 6854893"/>
              <a:gd name="connsiteX223" fmla="*/ 2283277 w 8377613"/>
              <a:gd name="connsiteY223" fmla="*/ 3743969 h 6854893"/>
              <a:gd name="connsiteX224" fmla="*/ 1764181 w 8377613"/>
              <a:gd name="connsiteY224" fmla="*/ 4120558 h 6854893"/>
              <a:gd name="connsiteX225" fmla="*/ 1594716 w 8377613"/>
              <a:gd name="connsiteY225" fmla="*/ 4082626 h 6854893"/>
              <a:gd name="connsiteX226" fmla="*/ 4029854 w 8377613"/>
              <a:gd name="connsiteY226" fmla="*/ 3616815 h 6854893"/>
              <a:gd name="connsiteX227" fmla="*/ 3667050 w 8377613"/>
              <a:gd name="connsiteY227" fmla="*/ 3712624 h 6854893"/>
              <a:gd name="connsiteX228" fmla="*/ 3808144 w 8377613"/>
              <a:gd name="connsiteY228" fmla="*/ 3789310 h 6854893"/>
              <a:gd name="connsiteX229" fmla="*/ 4078046 w 8377613"/>
              <a:gd name="connsiteY229" fmla="*/ 3699136 h 6854893"/>
              <a:gd name="connsiteX230" fmla="*/ 4029854 w 8377613"/>
              <a:gd name="connsiteY230" fmla="*/ 3616878 h 6854893"/>
              <a:gd name="connsiteX231" fmla="*/ 1704780 w 8377613"/>
              <a:gd name="connsiteY231" fmla="*/ 3601554 h 6854893"/>
              <a:gd name="connsiteX232" fmla="*/ 1826432 w 8377613"/>
              <a:gd name="connsiteY232" fmla="*/ 3628023 h 6854893"/>
              <a:gd name="connsiteX233" fmla="*/ 1258257 w 8377613"/>
              <a:gd name="connsiteY233" fmla="*/ 4010248 h 6854893"/>
              <a:gd name="connsiteX234" fmla="*/ 1136541 w 8377613"/>
              <a:gd name="connsiteY234" fmla="*/ 3983778 h 6854893"/>
              <a:gd name="connsiteX235" fmla="*/ 6998147 w 8377613"/>
              <a:gd name="connsiteY235" fmla="*/ 3509607 h 6854893"/>
              <a:gd name="connsiteX236" fmla="*/ 6772004 w 8377613"/>
              <a:gd name="connsiteY236" fmla="*/ 3649363 h 6854893"/>
              <a:gd name="connsiteX237" fmla="*/ 6664917 w 8377613"/>
              <a:gd name="connsiteY237" fmla="*/ 4095545 h 6854893"/>
              <a:gd name="connsiteX238" fmla="*/ 6819183 w 8377613"/>
              <a:gd name="connsiteY238" fmla="*/ 4090162 h 6854893"/>
              <a:gd name="connsiteX239" fmla="*/ 6998084 w 8377613"/>
              <a:gd name="connsiteY239" fmla="*/ 3509671 h 6854893"/>
              <a:gd name="connsiteX240" fmla="*/ 1295683 w 8377613"/>
              <a:gd name="connsiteY240" fmla="*/ 3497132 h 6854893"/>
              <a:gd name="connsiteX241" fmla="*/ 1369586 w 8377613"/>
              <a:gd name="connsiteY241" fmla="*/ 3512013 h 6854893"/>
              <a:gd name="connsiteX242" fmla="*/ 752268 w 8377613"/>
              <a:gd name="connsiteY242" fmla="*/ 3899873 h 6854893"/>
              <a:gd name="connsiteX243" fmla="*/ 678365 w 8377613"/>
              <a:gd name="connsiteY243" fmla="*/ 3884992 h 6854893"/>
              <a:gd name="connsiteX244" fmla="*/ 3224262 w 8377613"/>
              <a:gd name="connsiteY244" fmla="*/ 3461671 h 6854893"/>
              <a:gd name="connsiteX245" fmla="*/ 3455155 w 8377613"/>
              <a:gd name="connsiteY245" fmla="*/ 3586610 h 6854893"/>
              <a:gd name="connsiteX246" fmla="*/ 2973295 w 8377613"/>
              <a:gd name="connsiteY246" fmla="*/ 3825785 h 6854893"/>
              <a:gd name="connsiteX247" fmla="*/ 2742339 w 8377613"/>
              <a:gd name="connsiteY247" fmla="*/ 3700783 h 6854893"/>
              <a:gd name="connsiteX248" fmla="*/ 3957344 w 8377613"/>
              <a:gd name="connsiteY248" fmla="*/ 3456542 h 6854893"/>
              <a:gd name="connsiteX249" fmla="*/ 4069307 w 8377613"/>
              <a:gd name="connsiteY249" fmla="*/ 3564952 h 6854893"/>
              <a:gd name="connsiteX250" fmla="*/ 4342376 w 8377613"/>
              <a:gd name="connsiteY250" fmla="*/ 3548045 h 6854893"/>
              <a:gd name="connsiteX251" fmla="*/ 4318058 w 8377613"/>
              <a:gd name="connsiteY251" fmla="*/ 3457935 h 6854893"/>
              <a:gd name="connsiteX252" fmla="*/ 4318121 w 8377613"/>
              <a:gd name="connsiteY252" fmla="*/ 3457871 h 6854893"/>
              <a:gd name="connsiteX253" fmla="*/ 886586 w 8377613"/>
              <a:gd name="connsiteY253" fmla="*/ 3392648 h 6854893"/>
              <a:gd name="connsiteX254" fmla="*/ 912741 w 8377613"/>
              <a:gd name="connsiteY254" fmla="*/ 3396068 h 6854893"/>
              <a:gd name="connsiteX255" fmla="*/ 246345 w 8377613"/>
              <a:gd name="connsiteY255" fmla="*/ 3789563 h 6854893"/>
              <a:gd name="connsiteX256" fmla="*/ 220255 w 8377613"/>
              <a:gd name="connsiteY256" fmla="*/ 3786144 h 6854893"/>
              <a:gd name="connsiteX257" fmla="*/ 8377612 w 8377613"/>
              <a:gd name="connsiteY257" fmla="*/ 3340344 h 6854893"/>
              <a:gd name="connsiteX258" fmla="*/ 8377612 w 8377613"/>
              <a:gd name="connsiteY258" fmla="*/ 3748466 h 6854893"/>
              <a:gd name="connsiteX259" fmla="*/ 8179017 w 8377613"/>
              <a:gd name="connsiteY259" fmla="*/ 3810080 h 6854893"/>
              <a:gd name="connsiteX260" fmla="*/ 4290511 w 8377613"/>
              <a:gd name="connsiteY260" fmla="*/ 3287721 h 6854893"/>
              <a:gd name="connsiteX261" fmla="*/ 4367517 w 8377613"/>
              <a:gd name="connsiteY261" fmla="*/ 3418801 h 6854893"/>
              <a:gd name="connsiteX262" fmla="*/ 4625387 w 8377613"/>
              <a:gd name="connsiteY262" fmla="*/ 3472056 h 6854893"/>
              <a:gd name="connsiteX263" fmla="*/ 4625260 w 8377613"/>
              <a:gd name="connsiteY263" fmla="*/ 3380553 h 6854893"/>
              <a:gd name="connsiteX264" fmla="*/ 2870261 w 8377613"/>
              <a:gd name="connsiteY264" fmla="*/ 3258911 h 6854893"/>
              <a:gd name="connsiteX265" fmla="*/ 3059737 w 8377613"/>
              <a:gd name="connsiteY265" fmla="*/ 3360923 h 6854893"/>
              <a:gd name="connsiteX266" fmla="*/ 2530825 w 8377613"/>
              <a:gd name="connsiteY266" fmla="*/ 3592878 h 6854893"/>
              <a:gd name="connsiteX267" fmla="*/ 2341412 w 8377613"/>
              <a:gd name="connsiteY267" fmla="*/ 3490927 h 6854893"/>
              <a:gd name="connsiteX268" fmla="*/ 4641916 w 8377613"/>
              <a:gd name="connsiteY268" fmla="*/ 3212429 h 6854893"/>
              <a:gd name="connsiteX269" fmla="*/ 4680862 w 8377613"/>
              <a:gd name="connsiteY269" fmla="*/ 3356110 h 6854893"/>
              <a:gd name="connsiteX270" fmla="*/ 4680862 w 8377613"/>
              <a:gd name="connsiteY270" fmla="*/ 3356046 h 6854893"/>
              <a:gd name="connsiteX271" fmla="*/ 4721645 w 8377613"/>
              <a:gd name="connsiteY271" fmla="*/ 3376943 h 6854893"/>
              <a:gd name="connsiteX272" fmla="*/ 4748433 w 8377613"/>
              <a:gd name="connsiteY272" fmla="*/ 3276387 h 6854893"/>
              <a:gd name="connsiteX273" fmla="*/ 3608408 w 8377613"/>
              <a:gd name="connsiteY273" fmla="*/ 3106554 h 6854893"/>
              <a:gd name="connsiteX274" fmla="*/ 3791805 w 8377613"/>
              <a:gd name="connsiteY274" fmla="*/ 3283480 h 6854893"/>
              <a:gd name="connsiteX275" fmla="*/ 3284741 w 8377613"/>
              <a:gd name="connsiteY275" fmla="*/ 3387646 h 6854893"/>
              <a:gd name="connsiteX276" fmla="*/ 3101344 w 8377613"/>
              <a:gd name="connsiteY276" fmla="*/ 3210722 h 6854893"/>
              <a:gd name="connsiteX277" fmla="*/ 8172114 w 8377613"/>
              <a:gd name="connsiteY277" fmla="*/ 3096359 h 6854893"/>
              <a:gd name="connsiteX278" fmla="*/ 7881250 w 8377613"/>
              <a:gd name="connsiteY278" fmla="*/ 3885372 h 6854893"/>
              <a:gd name="connsiteX279" fmla="*/ 7481146 w 8377613"/>
              <a:gd name="connsiteY279" fmla="*/ 4008601 h 6854893"/>
              <a:gd name="connsiteX280" fmla="*/ 7772010 w 8377613"/>
              <a:gd name="connsiteY280" fmla="*/ 3219588 h 6854893"/>
              <a:gd name="connsiteX281" fmla="*/ 2516324 w 8377613"/>
              <a:gd name="connsiteY281" fmla="*/ 3056211 h 6854893"/>
              <a:gd name="connsiteX282" fmla="*/ 2664257 w 8377613"/>
              <a:gd name="connsiteY282" fmla="*/ 3135177 h 6854893"/>
              <a:gd name="connsiteX283" fmla="*/ 2088355 w 8377613"/>
              <a:gd name="connsiteY283" fmla="*/ 3360037 h 6854893"/>
              <a:gd name="connsiteX284" fmla="*/ 1940422 w 8377613"/>
              <a:gd name="connsiteY284" fmla="*/ 3281137 h 6854893"/>
              <a:gd name="connsiteX285" fmla="*/ 6735844 w 8377613"/>
              <a:gd name="connsiteY285" fmla="*/ 2946469 h 6854893"/>
              <a:gd name="connsiteX286" fmla="*/ 6735781 w 8377613"/>
              <a:gd name="connsiteY286" fmla="*/ 2946531 h 6854893"/>
              <a:gd name="connsiteX287" fmla="*/ 6545544 w 8377613"/>
              <a:gd name="connsiteY287" fmla="*/ 3145052 h 6854893"/>
              <a:gd name="connsiteX288" fmla="*/ 6555803 w 8377613"/>
              <a:gd name="connsiteY288" fmla="*/ 3613459 h 6854893"/>
              <a:gd name="connsiteX289" fmla="*/ 6709373 w 8377613"/>
              <a:gd name="connsiteY289" fmla="*/ 3566599 h 6854893"/>
              <a:gd name="connsiteX290" fmla="*/ 2162385 w 8377613"/>
              <a:gd name="connsiteY290" fmla="*/ 2853512 h 6854893"/>
              <a:gd name="connsiteX291" fmla="*/ 2268838 w 8377613"/>
              <a:gd name="connsiteY291" fmla="*/ 2909426 h 6854893"/>
              <a:gd name="connsiteX292" fmla="*/ 1645948 w 8377613"/>
              <a:gd name="connsiteY292" fmla="*/ 3127198 h 6854893"/>
              <a:gd name="connsiteX293" fmla="*/ 1539494 w 8377613"/>
              <a:gd name="connsiteY293" fmla="*/ 3071283 h 6854893"/>
              <a:gd name="connsiteX294" fmla="*/ 3556733 w 8377613"/>
              <a:gd name="connsiteY294" fmla="*/ 2837743 h 6854893"/>
              <a:gd name="connsiteX295" fmla="*/ 4053665 w 8377613"/>
              <a:gd name="connsiteY295" fmla="*/ 2867760 h 6854893"/>
              <a:gd name="connsiteX296" fmla="*/ 4179940 w 8377613"/>
              <a:gd name="connsiteY296" fmla="*/ 3081857 h 6854893"/>
              <a:gd name="connsiteX297" fmla="*/ 3683008 w 8377613"/>
              <a:gd name="connsiteY297" fmla="*/ 3051843 h 6854893"/>
              <a:gd name="connsiteX298" fmla="*/ 3330146 w 8377613"/>
              <a:gd name="connsiteY298" fmla="*/ 2824762 h 6854893"/>
              <a:gd name="connsiteX299" fmla="*/ 3480739 w 8377613"/>
              <a:gd name="connsiteY299" fmla="*/ 2969394 h 6854893"/>
              <a:gd name="connsiteX300" fmla="*/ 2931752 w 8377613"/>
              <a:gd name="connsiteY300" fmla="*/ 3054882 h 6854893"/>
              <a:gd name="connsiteX301" fmla="*/ 2781159 w 8377613"/>
              <a:gd name="connsiteY301" fmla="*/ 2910314 h 6854893"/>
              <a:gd name="connsiteX302" fmla="*/ 1808447 w 8377613"/>
              <a:gd name="connsiteY302" fmla="*/ 2650810 h 6854893"/>
              <a:gd name="connsiteX303" fmla="*/ 1873358 w 8377613"/>
              <a:gd name="connsiteY303" fmla="*/ 2683675 h 6854893"/>
              <a:gd name="connsiteX304" fmla="*/ 1203478 w 8377613"/>
              <a:gd name="connsiteY304" fmla="*/ 2894357 h 6854893"/>
              <a:gd name="connsiteX305" fmla="*/ 1138567 w 8377613"/>
              <a:gd name="connsiteY305" fmla="*/ 2861491 h 6854893"/>
              <a:gd name="connsiteX306" fmla="*/ 4072536 w 8377613"/>
              <a:gd name="connsiteY306" fmla="*/ 2600024 h 6854893"/>
              <a:gd name="connsiteX307" fmla="*/ 4526595 w 8377613"/>
              <a:gd name="connsiteY307" fmla="*/ 2754536 h 6854893"/>
              <a:gd name="connsiteX308" fmla="*/ 4590619 w 8377613"/>
              <a:gd name="connsiteY308" fmla="*/ 2989341 h 6854893"/>
              <a:gd name="connsiteX309" fmla="*/ 4136560 w 8377613"/>
              <a:gd name="connsiteY309" fmla="*/ 2834831 h 6854893"/>
              <a:gd name="connsiteX310" fmla="*/ 3051822 w 8377613"/>
              <a:gd name="connsiteY310" fmla="*/ 2542972 h 6854893"/>
              <a:gd name="connsiteX311" fmla="*/ 3169611 w 8377613"/>
              <a:gd name="connsiteY311" fmla="*/ 2655244 h 6854893"/>
              <a:gd name="connsiteX312" fmla="*/ 2578764 w 8377613"/>
              <a:gd name="connsiteY312" fmla="*/ 2722114 h 6854893"/>
              <a:gd name="connsiteX313" fmla="*/ 2461038 w 8377613"/>
              <a:gd name="connsiteY313" fmla="*/ 2609840 h 6854893"/>
              <a:gd name="connsiteX314" fmla="*/ 3334136 w 8377613"/>
              <a:gd name="connsiteY314" fmla="*/ 2471985 h 6854893"/>
              <a:gd name="connsiteX315" fmla="*/ 3865328 w 8377613"/>
              <a:gd name="connsiteY315" fmla="*/ 2530307 h 6854893"/>
              <a:gd name="connsiteX316" fmla="*/ 3969186 w 8377613"/>
              <a:gd name="connsiteY316" fmla="*/ 2705459 h 6854893"/>
              <a:gd name="connsiteX317" fmla="*/ 3438057 w 8377613"/>
              <a:gd name="connsiteY317" fmla="*/ 2647136 h 6854893"/>
              <a:gd name="connsiteX318" fmla="*/ 6323644 w 8377613"/>
              <a:gd name="connsiteY318" fmla="*/ 2462165 h 6854893"/>
              <a:gd name="connsiteX319" fmla="*/ 6323662 w 8377613"/>
              <a:gd name="connsiteY319" fmla="*/ 2462248 h 6854893"/>
              <a:gd name="connsiteX320" fmla="*/ 6185020 w 8377613"/>
              <a:gd name="connsiteY320" fmla="*/ 2709004 h 6854893"/>
              <a:gd name="connsiteX321" fmla="*/ 6318958 w 8377613"/>
              <a:gd name="connsiteY321" fmla="*/ 3167722 h 6854893"/>
              <a:gd name="connsiteX322" fmla="*/ 6460812 w 8377613"/>
              <a:gd name="connsiteY322" fmla="*/ 3080272 h 6854893"/>
              <a:gd name="connsiteX323" fmla="*/ 6323662 w 8377613"/>
              <a:gd name="connsiteY323" fmla="*/ 2462248 h 6854893"/>
              <a:gd name="connsiteX324" fmla="*/ 6323708 w 8377613"/>
              <a:gd name="connsiteY324" fmla="*/ 2462165 h 6854893"/>
              <a:gd name="connsiteX325" fmla="*/ 1454445 w 8377613"/>
              <a:gd name="connsiteY325" fmla="*/ 2448107 h 6854893"/>
              <a:gd name="connsiteX326" fmla="*/ 1477877 w 8377613"/>
              <a:gd name="connsiteY326" fmla="*/ 2457922 h 6854893"/>
              <a:gd name="connsiteX327" fmla="*/ 761071 w 8377613"/>
              <a:gd name="connsiteY327" fmla="*/ 2661508 h 6854893"/>
              <a:gd name="connsiteX328" fmla="*/ 737640 w 8377613"/>
              <a:gd name="connsiteY328" fmla="*/ 2651630 h 6854893"/>
              <a:gd name="connsiteX329" fmla="*/ 2773559 w 8377613"/>
              <a:gd name="connsiteY329" fmla="*/ 2261241 h 6854893"/>
              <a:gd name="connsiteX330" fmla="*/ 2858482 w 8377613"/>
              <a:gd name="connsiteY330" fmla="*/ 2341154 h 6854893"/>
              <a:gd name="connsiteX331" fmla="*/ 2225775 w 8377613"/>
              <a:gd name="connsiteY331" fmla="*/ 2389347 h 6854893"/>
              <a:gd name="connsiteX332" fmla="*/ 2140853 w 8377613"/>
              <a:gd name="connsiteY332" fmla="*/ 2309430 h 6854893"/>
              <a:gd name="connsiteX333" fmla="*/ 7806081 w 8377613"/>
              <a:gd name="connsiteY333" fmla="*/ 2223312 h 6854893"/>
              <a:gd name="connsiteX334" fmla="*/ 7722172 w 8377613"/>
              <a:gd name="connsiteY334" fmla="*/ 3078945 h 6854893"/>
              <a:gd name="connsiteX335" fmla="*/ 7352781 w 8377613"/>
              <a:gd name="connsiteY335" fmla="*/ 3308051 h 6854893"/>
              <a:gd name="connsiteX336" fmla="*/ 7436690 w 8377613"/>
              <a:gd name="connsiteY336" fmla="*/ 2452419 h 6854893"/>
              <a:gd name="connsiteX337" fmla="*/ 3956837 w 8377613"/>
              <a:gd name="connsiteY337" fmla="*/ 2197219 h 6854893"/>
              <a:gd name="connsiteX338" fmla="*/ 4435657 w 8377613"/>
              <a:gd name="connsiteY338" fmla="*/ 2387189 h 6854893"/>
              <a:gd name="connsiteX339" fmla="*/ 4488536 w 8377613"/>
              <a:gd name="connsiteY339" fmla="*/ 2579443 h 6854893"/>
              <a:gd name="connsiteX340" fmla="*/ 4009715 w 8377613"/>
              <a:gd name="connsiteY340" fmla="*/ 2389471 h 6854893"/>
              <a:gd name="connsiteX341" fmla="*/ 3111603 w 8377613"/>
              <a:gd name="connsiteY341" fmla="*/ 2106224 h 6854893"/>
              <a:gd name="connsiteX342" fmla="*/ 3676992 w 8377613"/>
              <a:gd name="connsiteY342" fmla="*/ 2192851 h 6854893"/>
              <a:gd name="connsiteX343" fmla="*/ 3758368 w 8377613"/>
              <a:gd name="connsiteY343" fmla="*/ 2329060 h 6854893"/>
              <a:gd name="connsiteX344" fmla="*/ 3192979 w 8377613"/>
              <a:gd name="connsiteY344" fmla="*/ 2242432 h 6854893"/>
              <a:gd name="connsiteX345" fmla="*/ 5781750 w 8377613"/>
              <a:gd name="connsiteY345" fmla="*/ 2095963 h 6854893"/>
              <a:gd name="connsiteX346" fmla="*/ 5707593 w 8377613"/>
              <a:gd name="connsiteY346" fmla="*/ 2376487 h 6854893"/>
              <a:gd name="connsiteX347" fmla="*/ 5963247 w 8377613"/>
              <a:gd name="connsiteY347" fmla="*/ 2792400 h 6854893"/>
              <a:gd name="connsiteX348" fmla="*/ 6082683 w 8377613"/>
              <a:gd name="connsiteY348" fmla="*/ 2668031 h 6854893"/>
              <a:gd name="connsiteX349" fmla="*/ 2495298 w 8377613"/>
              <a:gd name="connsiteY349" fmla="*/ 1979451 h 6854893"/>
              <a:gd name="connsiteX350" fmla="*/ 2547417 w 8377613"/>
              <a:gd name="connsiteY350" fmla="*/ 2027072 h 6854893"/>
              <a:gd name="connsiteX351" fmla="*/ 1872851 w 8377613"/>
              <a:gd name="connsiteY351" fmla="*/ 2056580 h 6854893"/>
              <a:gd name="connsiteX352" fmla="*/ 1820669 w 8377613"/>
              <a:gd name="connsiteY352" fmla="*/ 2008961 h 6854893"/>
              <a:gd name="connsiteX353" fmla="*/ 8377613 w 8377613"/>
              <a:gd name="connsiteY353" fmla="*/ 1857548 h 6854893"/>
              <a:gd name="connsiteX354" fmla="*/ 8377613 w 8377613"/>
              <a:gd name="connsiteY354" fmla="*/ 2230399 h 6854893"/>
              <a:gd name="connsiteX355" fmla="*/ 8303646 w 8377613"/>
              <a:gd name="connsiteY355" fmla="*/ 2736295 h 6854893"/>
              <a:gd name="connsiteX356" fmla="*/ 8001383 w 8377613"/>
              <a:gd name="connsiteY356" fmla="*/ 2924622 h 6854893"/>
              <a:gd name="connsiteX357" fmla="*/ 8135321 w 8377613"/>
              <a:gd name="connsiteY357" fmla="*/ 2008513 h 6854893"/>
              <a:gd name="connsiteX358" fmla="*/ 3841137 w 8377613"/>
              <a:gd name="connsiteY358" fmla="*/ 1794411 h 6854893"/>
              <a:gd name="connsiteX359" fmla="*/ 4344718 w 8377613"/>
              <a:gd name="connsiteY359" fmla="*/ 2019845 h 6854893"/>
              <a:gd name="connsiteX360" fmla="*/ 4386451 w 8377613"/>
              <a:gd name="connsiteY360" fmla="*/ 2169480 h 6854893"/>
              <a:gd name="connsiteX361" fmla="*/ 3882870 w 8377613"/>
              <a:gd name="connsiteY361" fmla="*/ 1944046 h 6854893"/>
              <a:gd name="connsiteX362" fmla="*/ 2889006 w 8377613"/>
              <a:gd name="connsiteY362" fmla="*/ 1740524 h 6854893"/>
              <a:gd name="connsiteX363" fmla="*/ 3488655 w 8377613"/>
              <a:gd name="connsiteY363" fmla="*/ 1855394 h 6854893"/>
              <a:gd name="connsiteX364" fmla="*/ 3547613 w 8377613"/>
              <a:gd name="connsiteY364" fmla="*/ 1952660 h 6854893"/>
              <a:gd name="connsiteX365" fmla="*/ 2947964 w 8377613"/>
              <a:gd name="connsiteY365" fmla="*/ 1837790 h 6854893"/>
              <a:gd name="connsiteX366" fmla="*/ 2216973 w 8377613"/>
              <a:gd name="connsiteY366" fmla="*/ 1697653 h 6854893"/>
              <a:gd name="connsiteX367" fmla="*/ 2236289 w 8377613"/>
              <a:gd name="connsiteY367" fmla="*/ 1712914 h 6854893"/>
              <a:gd name="connsiteX368" fmla="*/ 1519863 w 8377613"/>
              <a:gd name="connsiteY368" fmla="*/ 1723806 h 6854893"/>
              <a:gd name="connsiteX369" fmla="*/ 1500548 w 8377613"/>
              <a:gd name="connsiteY369" fmla="*/ 1708545 h 6854893"/>
              <a:gd name="connsiteX370" fmla="*/ 4596319 w 8377613"/>
              <a:gd name="connsiteY370" fmla="*/ 1684169 h 6854893"/>
              <a:gd name="connsiteX371" fmla="*/ 5007949 w 8377613"/>
              <a:gd name="connsiteY371" fmla="*/ 2025486 h 6854893"/>
              <a:gd name="connsiteX372" fmla="*/ 5009468 w 8377613"/>
              <a:gd name="connsiteY372" fmla="*/ 2177779 h 6854893"/>
              <a:gd name="connsiteX373" fmla="*/ 4597839 w 8377613"/>
              <a:gd name="connsiteY373" fmla="*/ 1836527 h 6854893"/>
              <a:gd name="connsiteX374" fmla="*/ 7207825 w 8377613"/>
              <a:gd name="connsiteY374" fmla="*/ 1461648 h 6854893"/>
              <a:gd name="connsiteX375" fmla="*/ 7349425 w 8377613"/>
              <a:gd name="connsiteY375" fmla="*/ 2327223 h 6854893"/>
              <a:gd name="connsiteX376" fmla="*/ 7038867 w 8377613"/>
              <a:gd name="connsiteY376" fmla="*/ 2652392 h 6854893"/>
              <a:gd name="connsiteX377" fmla="*/ 6897266 w 8377613"/>
              <a:gd name="connsiteY377" fmla="*/ 1786755 h 6854893"/>
              <a:gd name="connsiteX378" fmla="*/ 3725438 w 8377613"/>
              <a:gd name="connsiteY378" fmla="*/ 1391544 h 6854893"/>
              <a:gd name="connsiteX379" fmla="*/ 4253780 w 8377613"/>
              <a:gd name="connsiteY379" fmla="*/ 1652503 h 6854893"/>
              <a:gd name="connsiteX380" fmla="*/ 4284367 w 8377613"/>
              <a:gd name="connsiteY380" fmla="*/ 1759584 h 6854893"/>
              <a:gd name="connsiteX381" fmla="*/ 3756025 w 8377613"/>
              <a:gd name="connsiteY381" fmla="*/ 1498625 h 6854893"/>
              <a:gd name="connsiteX382" fmla="*/ 2666409 w 8377613"/>
              <a:gd name="connsiteY382" fmla="*/ 1374763 h 6854893"/>
              <a:gd name="connsiteX383" fmla="*/ 3300319 w 8377613"/>
              <a:gd name="connsiteY383" fmla="*/ 1517939 h 6854893"/>
              <a:gd name="connsiteX384" fmla="*/ 3336859 w 8377613"/>
              <a:gd name="connsiteY384" fmla="*/ 1576260 h 6854893"/>
              <a:gd name="connsiteX385" fmla="*/ 2702949 w 8377613"/>
              <a:gd name="connsiteY385" fmla="*/ 1433084 h 6854893"/>
              <a:gd name="connsiteX386" fmla="*/ 5247201 w 8377613"/>
              <a:gd name="connsiteY386" fmla="*/ 1300358 h 6854893"/>
              <a:gd name="connsiteX387" fmla="*/ 5828549 w 8377613"/>
              <a:gd name="connsiteY387" fmla="*/ 1919225 h 6854893"/>
              <a:gd name="connsiteX388" fmla="*/ 5826649 w 8377613"/>
              <a:gd name="connsiteY388" fmla="*/ 1926508 h 6854893"/>
              <a:gd name="connsiteX389" fmla="*/ 6025244 w 8377613"/>
              <a:gd name="connsiteY389" fmla="*/ 1573096 h 6854893"/>
              <a:gd name="connsiteX390" fmla="*/ 6411163 w 8377613"/>
              <a:gd name="connsiteY390" fmla="*/ 2306640 h 6854893"/>
              <a:gd name="connsiteX391" fmla="*/ 6407553 w 8377613"/>
              <a:gd name="connsiteY391" fmla="*/ 2313037 h 6854893"/>
              <a:gd name="connsiteX392" fmla="*/ 6679925 w 8377613"/>
              <a:gd name="connsiteY392" fmla="*/ 2028776 h 6854893"/>
              <a:gd name="connsiteX393" fmla="*/ 6855786 w 8377613"/>
              <a:gd name="connsiteY393" fmla="*/ 2821403 h 6854893"/>
              <a:gd name="connsiteX394" fmla="*/ 6850847 w 8377613"/>
              <a:gd name="connsiteY394" fmla="*/ 2826532 h 6854893"/>
              <a:gd name="connsiteX395" fmla="*/ 7174578 w 8377613"/>
              <a:gd name="connsiteY395" fmla="*/ 2626427 h 6854893"/>
              <a:gd name="connsiteX396" fmla="*/ 7140634 w 8377613"/>
              <a:gd name="connsiteY396" fmla="*/ 3421650 h 6854893"/>
              <a:gd name="connsiteX397" fmla="*/ 7134808 w 8377613"/>
              <a:gd name="connsiteY397" fmla="*/ 3425260 h 6854893"/>
              <a:gd name="connsiteX398" fmla="*/ 7485263 w 8377613"/>
              <a:gd name="connsiteY398" fmla="*/ 3317926 h 6854893"/>
              <a:gd name="connsiteX399" fmla="*/ 7255827 w 8377613"/>
              <a:gd name="connsiteY399" fmla="*/ 4062363 h 6854893"/>
              <a:gd name="connsiteX400" fmla="*/ 7249494 w 8377613"/>
              <a:gd name="connsiteY400" fmla="*/ 4064326 h 6854893"/>
              <a:gd name="connsiteX401" fmla="*/ 7601723 w 8377613"/>
              <a:gd name="connsiteY401" fmla="*/ 4051598 h 6854893"/>
              <a:gd name="connsiteX402" fmla="*/ 7203392 w 8377613"/>
              <a:gd name="connsiteY402" fmla="*/ 4698391 h 6854893"/>
              <a:gd name="connsiteX403" fmla="*/ 7197059 w 8377613"/>
              <a:gd name="connsiteY403" fmla="*/ 4698644 h 6854893"/>
              <a:gd name="connsiteX404" fmla="*/ 7527376 w 8377613"/>
              <a:gd name="connsiteY404" fmla="*/ 4775963 h 6854893"/>
              <a:gd name="connsiteX405" fmla="*/ 6996437 w 8377613"/>
              <a:gd name="connsiteY405" fmla="*/ 5287368 h 6854893"/>
              <a:gd name="connsiteX406" fmla="*/ 6990484 w 8377613"/>
              <a:gd name="connsiteY406" fmla="*/ 5285975 h 6854893"/>
              <a:gd name="connsiteX407" fmla="*/ 7277992 w 8377613"/>
              <a:gd name="connsiteY407" fmla="*/ 5443019 h 6854893"/>
              <a:gd name="connsiteX408" fmla="*/ 6657571 w 8377613"/>
              <a:gd name="connsiteY408" fmla="*/ 5792568 h 6854893"/>
              <a:gd name="connsiteX409" fmla="*/ 6652378 w 8377613"/>
              <a:gd name="connsiteY409" fmla="*/ 5789718 h 6854893"/>
              <a:gd name="connsiteX410" fmla="*/ 6880357 w 8377613"/>
              <a:gd name="connsiteY410" fmla="*/ 6011353 h 6854893"/>
              <a:gd name="connsiteX411" fmla="*/ 6217127 w 8377613"/>
              <a:gd name="connsiteY411" fmla="*/ 6184987 h 6854893"/>
              <a:gd name="connsiteX412" fmla="*/ 6213011 w 8377613"/>
              <a:gd name="connsiteY412" fmla="*/ 6180998 h 6854893"/>
              <a:gd name="connsiteX413" fmla="*/ 6369557 w 8377613"/>
              <a:gd name="connsiteY413" fmla="*/ 6448732 h 6854893"/>
              <a:gd name="connsiteX414" fmla="*/ 5710379 w 8377613"/>
              <a:gd name="connsiteY414" fmla="*/ 6444869 h 6854893"/>
              <a:gd name="connsiteX415" fmla="*/ 5710443 w 8377613"/>
              <a:gd name="connsiteY415" fmla="*/ 6444996 h 6854893"/>
              <a:gd name="connsiteX416" fmla="*/ 5707593 w 8377613"/>
              <a:gd name="connsiteY416" fmla="*/ 6440120 h 6854893"/>
              <a:gd name="connsiteX417" fmla="*/ 5786372 w 8377613"/>
              <a:gd name="connsiteY417" fmla="*/ 6733437 h 6854893"/>
              <a:gd name="connsiteX418" fmla="*/ 5175071 w 8377613"/>
              <a:gd name="connsiteY418" fmla="*/ 6562525 h 6854893"/>
              <a:gd name="connsiteX419" fmla="*/ 5173615 w 8377613"/>
              <a:gd name="connsiteY419" fmla="*/ 6557206 h 6854893"/>
              <a:gd name="connsiteX420" fmla="*/ 5173804 w 8377613"/>
              <a:gd name="connsiteY420" fmla="*/ 6839062 h 6854893"/>
              <a:gd name="connsiteX421" fmla="*/ 5173804 w 8377613"/>
              <a:gd name="connsiteY421" fmla="*/ 6854893 h 6854893"/>
              <a:gd name="connsiteX422" fmla="*/ 5147524 w 8377613"/>
              <a:gd name="connsiteY422" fmla="*/ 6839062 h 6854893"/>
              <a:gd name="connsiteX423" fmla="*/ 4648565 w 8377613"/>
              <a:gd name="connsiteY423" fmla="*/ 6537956 h 6854893"/>
              <a:gd name="connsiteX424" fmla="*/ 4648565 w 8377613"/>
              <a:gd name="connsiteY424" fmla="*/ 6532573 h 6854893"/>
              <a:gd name="connsiteX425" fmla="*/ 4574662 w 8377613"/>
              <a:gd name="connsiteY425" fmla="*/ 6814556 h 6854893"/>
              <a:gd name="connsiteX426" fmla="*/ 4165755 w 8377613"/>
              <a:gd name="connsiteY426" fmla="*/ 6381165 h 6854893"/>
              <a:gd name="connsiteX427" fmla="*/ 4167085 w 8377613"/>
              <a:gd name="connsiteY427" fmla="*/ 6376100 h 6854893"/>
              <a:gd name="connsiteX428" fmla="*/ 4028208 w 8377613"/>
              <a:gd name="connsiteY428" fmla="*/ 6624393 h 6854893"/>
              <a:gd name="connsiteX429" fmla="*/ 3756279 w 8377613"/>
              <a:gd name="connsiteY429" fmla="*/ 6110201 h 6854893"/>
              <a:gd name="connsiteX430" fmla="*/ 3758812 w 8377613"/>
              <a:gd name="connsiteY430" fmla="*/ 6105706 h 6854893"/>
              <a:gd name="connsiteX431" fmla="*/ 3568069 w 8377613"/>
              <a:gd name="connsiteY431" fmla="*/ 6305620 h 6854893"/>
              <a:gd name="connsiteX432" fmla="*/ 3443440 w 8377613"/>
              <a:gd name="connsiteY432" fmla="*/ 5749697 h 6854893"/>
              <a:gd name="connsiteX433" fmla="*/ 3446860 w 8377613"/>
              <a:gd name="connsiteY433" fmla="*/ 5746088 h 6854893"/>
              <a:gd name="connsiteX434" fmla="*/ 3219957 w 8377613"/>
              <a:gd name="connsiteY434" fmla="*/ 5886984 h 6854893"/>
              <a:gd name="connsiteX435" fmla="*/ 3242565 w 8377613"/>
              <a:gd name="connsiteY435" fmla="*/ 5328909 h 6854893"/>
              <a:gd name="connsiteX436" fmla="*/ 3246681 w 8377613"/>
              <a:gd name="connsiteY436" fmla="*/ 5326376 h 6854893"/>
              <a:gd name="connsiteX437" fmla="*/ 3000906 w 8377613"/>
              <a:gd name="connsiteY437" fmla="*/ 5402238 h 6854893"/>
              <a:gd name="connsiteX438" fmla="*/ 3160809 w 8377613"/>
              <a:gd name="connsiteY438" fmla="*/ 4879498 h 6854893"/>
              <a:gd name="connsiteX439" fmla="*/ 3165242 w 8377613"/>
              <a:gd name="connsiteY439" fmla="*/ 4878105 h 6854893"/>
              <a:gd name="connsiteX440" fmla="*/ 2918074 w 8377613"/>
              <a:gd name="connsiteY440" fmla="*/ 4887540 h 6854893"/>
              <a:gd name="connsiteX441" fmla="*/ 3196716 w 8377613"/>
              <a:gd name="connsiteY441" fmla="*/ 4433063 h 6854893"/>
              <a:gd name="connsiteX442" fmla="*/ 3201212 w 8377613"/>
              <a:gd name="connsiteY442" fmla="*/ 4432873 h 6854893"/>
              <a:gd name="connsiteX443" fmla="*/ 2969306 w 8377613"/>
              <a:gd name="connsiteY443" fmla="*/ 4379110 h 6854893"/>
              <a:gd name="connsiteX444" fmla="*/ 3341166 w 8377613"/>
              <a:gd name="connsiteY444" fmla="*/ 4019430 h 6854893"/>
              <a:gd name="connsiteX445" fmla="*/ 3345346 w 8377613"/>
              <a:gd name="connsiteY445" fmla="*/ 4020380 h 6854893"/>
              <a:gd name="connsiteX446" fmla="*/ 3143330 w 8377613"/>
              <a:gd name="connsiteY446" fmla="*/ 3910639 h 6854893"/>
              <a:gd name="connsiteX447" fmla="*/ 3578264 w 8377613"/>
              <a:gd name="connsiteY447" fmla="*/ 3664435 h 6854893"/>
              <a:gd name="connsiteX448" fmla="*/ 3581938 w 8377613"/>
              <a:gd name="connsiteY448" fmla="*/ 3666398 h 6854893"/>
              <a:gd name="connsiteX449" fmla="*/ 3421592 w 8377613"/>
              <a:gd name="connsiteY449" fmla="*/ 3511190 h 6854893"/>
              <a:gd name="connsiteX450" fmla="*/ 3886797 w 8377613"/>
              <a:gd name="connsiteY450" fmla="*/ 3388343 h 6854893"/>
              <a:gd name="connsiteX451" fmla="*/ 3889710 w 8377613"/>
              <a:gd name="connsiteY451" fmla="*/ 3391128 h 6854893"/>
              <a:gd name="connsiteX452" fmla="*/ 3779456 w 8377613"/>
              <a:gd name="connsiteY452" fmla="*/ 3203438 h 6854893"/>
              <a:gd name="connsiteX453" fmla="*/ 4242128 w 8377613"/>
              <a:gd name="connsiteY453" fmla="*/ 3205147 h 6854893"/>
              <a:gd name="connsiteX454" fmla="*/ 4244091 w 8377613"/>
              <a:gd name="connsiteY454" fmla="*/ 3208566 h 6854893"/>
              <a:gd name="connsiteX455" fmla="*/ 4188363 w 8377613"/>
              <a:gd name="connsiteY455" fmla="*/ 3002891 h 6854893"/>
              <a:gd name="connsiteX456" fmla="*/ 4617661 w 8377613"/>
              <a:gd name="connsiteY456" fmla="*/ 3121876 h 6854893"/>
              <a:gd name="connsiteX457" fmla="*/ 4618674 w 8377613"/>
              <a:gd name="connsiteY457" fmla="*/ 3125612 h 6854893"/>
              <a:gd name="connsiteX458" fmla="*/ 4618104 w 8377613"/>
              <a:gd name="connsiteY458" fmla="*/ 2916706 h 6854893"/>
              <a:gd name="connsiteX459" fmla="*/ 4813343 w 8377613"/>
              <a:gd name="connsiteY459" fmla="*/ 3033919 h 6854893"/>
              <a:gd name="connsiteX460" fmla="*/ 4847604 w 8377613"/>
              <a:gd name="connsiteY460" fmla="*/ 2905308 h 6854893"/>
              <a:gd name="connsiteX461" fmla="*/ 4611898 w 8377613"/>
              <a:gd name="connsiteY461" fmla="*/ 2744464 h 6854893"/>
              <a:gd name="connsiteX462" fmla="*/ 4610885 w 8377613"/>
              <a:gd name="connsiteY462" fmla="*/ 2505860 h 6854893"/>
              <a:gd name="connsiteX463" fmla="*/ 4889843 w 8377613"/>
              <a:gd name="connsiteY463" fmla="*/ 2696210 h 6854893"/>
              <a:gd name="connsiteX464" fmla="*/ 4931766 w 8377613"/>
              <a:gd name="connsiteY464" fmla="*/ 2538345 h 6854893"/>
              <a:gd name="connsiteX465" fmla="*/ 4604932 w 8377613"/>
              <a:gd name="connsiteY465" fmla="*/ 2290495 h 6854893"/>
              <a:gd name="connsiteX466" fmla="*/ 4603666 w 8377613"/>
              <a:gd name="connsiteY466" fmla="*/ 2095076 h 6854893"/>
              <a:gd name="connsiteX467" fmla="*/ 4974766 w 8377613"/>
              <a:gd name="connsiteY467" fmla="*/ 2376487 h 6854893"/>
              <a:gd name="connsiteX468" fmla="*/ 5049936 w 8377613"/>
              <a:gd name="connsiteY468" fmla="*/ 2093367 h 6854893"/>
              <a:gd name="connsiteX469" fmla="*/ 5506971 w 8377613"/>
              <a:gd name="connsiteY469" fmla="*/ 2518399 h 6854893"/>
              <a:gd name="connsiteX470" fmla="*/ 5594110 w 8377613"/>
              <a:gd name="connsiteY470" fmla="*/ 2363695 h 6854893"/>
              <a:gd name="connsiteX471" fmla="*/ 5104017 w 8377613"/>
              <a:gd name="connsiteY471" fmla="*/ 1841970 h 6854893"/>
              <a:gd name="connsiteX472" fmla="*/ 4589100 w 8377613"/>
              <a:gd name="connsiteY472" fmla="*/ 1273385 h 6854893"/>
              <a:gd name="connsiteX473" fmla="*/ 5014915 w 8377613"/>
              <a:gd name="connsiteY473" fmla="*/ 1654534 h 6854893"/>
              <a:gd name="connsiteX474" fmla="*/ 5016688 w 8377613"/>
              <a:gd name="connsiteY474" fmla="*/ 1763704 h 6854893"/>
              <a:gd name="connsiteX475" fmla="*/ 4590873 w 8377613"/>
              <a:gd name="connsiteY475" fmla="*/ 1382492 h 6854893"/>
              <a:gd name="connsiteX476" fmla="*/ 2443813 w 8377613"/>
              <a:gd name="connsiteY476" fmla="*/ 1009004 h 6854893"/>
              <a:gd name="connsiteX477" fmla="*/ 3111920 w 8377613"/>
              <a:gd name="connsiteY477" fmla="*/ 1180486 h 6854893"/>
              <a:gd name="connsiteX478" fmla="*/ 3126105 w 8377613"/>
              <a:gd name="connsiteY478" fmla="*/ 1199863 h 6854893"/>
              <a:gd name="connsiteX479" fmla="*/ 2457935 w 8377613"/>
              <a:gd name="connsiteY479" fmla="*/ 1028381 h 6854893"/>
              <a:gd name="connsiteX480" fmla="*/ 3609738 w 8377613"/>
              <a:gd name="connsiteY480" fmla="*/ 988739 h 6854893"/>
              <a:gd name="connsiteX481" fmla="*/ 4162841 w 8377613"/>
              <a:gd name="connsiteY481" fmla="*/ 1285159 h 6854893"/>
              <a:gd name="connsiteX482" fmla="*/ 4182283 w 8377613"/>
              <a:gd name="connsiteY482" fmla="*/ 1349686 h 6854893"/>
              <a:gd name="connsiteX483" fmla="*/ 3629180 w 8377613"/>
              <a:gd name="connsiteY483" fmla="*/ 1053203 h 6854893"/>
              <a:gd name="connsiteX484" fmla="*/ 7735787 w 8377613"/>
              <a:gd name="connsiteY484" fmla="*/ 894517 h 6854893"/>
              <a:gd name="connsiteX485" fmla="*/ 7843127 w 8377613"/>
              <a:gd name="connsiteY485" fmla="*/ 1833109 h 6854893"/>
              <a:gd name="connsiteX486" fmla="*/ 7589247 w 8377613"/>
              <a:gd name="connsiteY486" fmla="*/ 2100019 h 6854893"/>
              <a:gd name="connsiteX487" fmla="*/ 7481906 w 8377613"/>
              <a:gd name="connsiteY487" fmla="*/ 1161429 h 6854893"/>
              <a:gd name="connsiteX488" fmla="*/ 6405780 w 8377613"/>
              <a:gd name="connsiteY488" fmla="*/ 872226 h 6854893"/>
              <a:gd name="connsiteX489" fmla="*/ 6776563 w 8377613"/>
              <a:gd name="connsiteY489" fmla="*/ 1686955 h 6854893"/>
              <a:gd name="connsiteX490" fmla="*/ 6550420 w 8377613"/>
              <a:gd name="connsiteY490" fmla="*/ 2090899 h 6854893"/>
              <a:gd name="connsiteX491" fmla="*/ 6179637 w 8377613"/>
              <a:gd name="connsiteY491" fmla="*/ 1276171 h 6854893"/>
              <a:gd name="connsiteX492" fmla="*/ 4581944 w 8377613"/>
              <a:gd name="connsiteY492" fmla="*/ 862537 h 6854893"/>
              <a:gd name="connsiteX493" fmla="*/ 5021881 w 8377613"/>
              <a:gd name="connsiteY493" fmla="*/ 1283580 h 6854893"/>
              <a:gd name="connsiteX494" fmla="*/ 5023844 w 8377613"/>
              <a:gd name="connsiteY494" fmla="*/ 1349627 h 6854893"/>
              <a:gd name="connsiteX495" fmla="*/ 4583907 w 8377613"/>
              <a:gd name="connsiteY495" fmla="*/ 928521 h 6854893"/>
              <a:gd name="connsiteX496" fmla="*/ 3494038 w 8377613"/>
              <a:gd name="connsiteY496" fmla="*/ 585871 h 6854893"/>
              <a:gd name="connsiteX497" fmla="*/ 4071903 w 8377613"/>
              <a:gd name="connsiteY497" fmla="*/ 917816 h 6854893"/>
              <a:gd name="connsiteX498" fmla="*/ 4080199 w 8377613"/>
              <a:gd name="connsiteY498" fmla="*/ 939726 h 6854893"/>
              <a:gd name="connsiteX499" fmla="*/ 3502334 w 8377613"/>
              <a:gd name="connsiteY499" fmla="*/ 607844 h 6854893"/>
              <a:gd name="connsiteX500" fmla="*/ 5444466 w 8377613"/>
              <a:gd name="connsiteY500" fmla="*/ 507352 h 6854893"/>
              <a:gd name="connsiteX501" fmla="*/ 6032020 w 8377613"/>
              <a:gd name="connsiteY501" fmla="*/ 1210314 h 6854893"/>
              <a:gd name="connsiteX502" fmla="*/ 5911444 w 8377613"/>
              <a:gd name="connsiteY502" fmla="*/ 1669160 h 6854893"/>
              <a:gd name="connsiteX503" fmla="*/ 5323890 w 8377613"/>
              <a:gd name="connsiteY503" fmla="*/ 966198 h 6854893"/>
              <a:gd name="connsiteX504" fmla="*/ 4574725 w 8377613"/>
              <a:gd name="connsiteY504" fmla="*/ 451691 h 6854893"/>
              <a:gd name="connsiteX505" fmla="*/ 5028847 w 8377613"/>
              <a:gd name="connsiteY505" fmla="*/ 912627 h 6854893"/>
              <a:gd name="connsiteX506" fmla="*/ 5031064 w 8377613"/>
              <a:gd name="connsiteY506" fmla="*/ 935486 h 6854893"/>
              <a:gd name="connsiteX507" fmla="*/ 4577005 w 8377613"/>
              <a:gd name="connsiteY507" fmla="*/ 474551 h 6854893"/>
              <a:gd name="connsiteX508" fmla="*/ 8263686 w 8377613"/>
              <a:gd name="connsiteY508" fmla="*/ 327323 h 6854893"/>
              <a:gd name="connsiteX509" fmla="*/ 8336766 w 8377613"/>
              <a:gd name="connsiteY509" fmla="*/ 1338990 h 6854893"/>
              <a:gd name="connsiteX510" fmla="*/ 8139627 w 8377613"/>
              <a:gd name="connsiteY510" fmla="*/ 1547706 h 6854893"/>
              <a:gd name="connsiteX511" fmla="*/ 8066484 w 8377613"/>
              <a:gd name="connsiteY511" fmla="*/ 536039 h 6854893"/>
              <a:gd name="connsiteX512" fmla="*/ 6786379 w 8377613"/>
              <a:gd name="connsiteY512" fmla="*/ 171355 h 6854893"/>
              <a:gd name="connsiteX513" fmla="*/ 7142027 w 8377613"/>
              <a:gd name="connsiteY513" fmla="*/ 1067265 h 6854893"/>
              <a:gd name="connsiteX514" fmla="*/ 6957427 w 8377613"/>
              <a:gd name="connsiteY514" fmla="*/ 1398577 h 6854893"/>
              <a:gd name="connsiteX515" fmla="*/ 6601779 w 8377613"/>
              <a:gd name="connsiteY515" fmla="*/ 502667 h 6854893"/>
              <a:gd name="connsiteX516" fmla="*/ 7767324 w 8377613"/>
              <a:gd name="connsiteY516" fmla="*/ 2 h 6854893"/>
              <a:gd name="connsiteX517" fmla="*/ 7779166 w 8377613"/>
              <a:gd name="connsiteY517" fmla="*/ 2 h 6854893"/>
              <a:gd name="connsiteX518" fmla="*/ 7771566 w 8377613"/>
              <a:gd name="connsiteY518" fmla="*/ 13870 h 6854893"/>
              <a:gd name="connsiteX519" fmla="*/ 7118406 w 8377613"/>
              <a:gd name="connsiteY519" fmla="*/ 2 h 6854893"/>
              <a:gd name="connsiteX520" fmla="*/ 7351578 w 8377613"/>
              <a:gd name="connsiteY520" fmla="*/ 2 h 6854893"/>
              <a:gd name="connsiteX521" fmla="*/ 7507491 w 8377613"/>
              <a:gd name="connsiteY521" fmla="*/ 447513 h 6854893"/>
              <a:gd name="connsiteX522" fmla="*/ 7364497 w 8377613"/>
              <a:gd name="connsiteY522" fmla="*/ 706191 h 6854893"/>
              <a:gd name="connsiteX523" fmla="*/ 6304645 w 8377613"/>
              <a:gd name="connsiteY523" fmla="*/ 1 h 6854893"/>
              <a:gd name="connsiteX524" fmla="*/ 6385768 w 8377613"/>
              <a:gd name="connsiteY524" fmla="*/ 1 h 6854893"/>
              <a:gd name="connsiteX525" fmla="*/ 6363730 w 8377613"/>
              <a:gd name="connsiteY525" fmla="*/ 85742 h 6854893"/>
              <a:gd name="connsiteX526" fmla="*/ 5567385 w 8377613"/>
              <a:gd name="connsiteY526" fmla="*/ 0 h 6854893"/>
              <a:gd name="connsiteX527" fmla="*/ 5857299 w 8377613"/>
              <a:gd name="connsiteY527" fmla="*/ 0 h 6854893"/>
              <a:gd name="connsiteX528" fmla="*/ 6235555 w 8377613"/>
              <a:gd name="connsiteY528" fmla="*/ 501337 h 6854893"/>
              <a:gd name="connsiteX529" fmla="*/ 6137587 w 8377613"/>
              <a:gd name="connsiteY529" fmla="*/ 877482 h 6854893"/>
              <a:gd name="connsiteX530" fmla="*/ 5543827 w 8377613"/>
              <a:gd name="connsiteY530" fmla="*/ 90490 h 685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</a:cxnLst>
            <a:rect l="l" t="t" r="r" b="b"/>
            <a:pathLst>
              <a:path w="8377613" h="6854893">
                <a:moveTo>
                  <a:pt x="820536" y="6758957"/>
                </a:moveTo>
                <a:lnTo>
                  <a:pt x="797675" y="6838999"/>
                </a:lnTo>
                <a:lnTo>
                  <a:pt x="779183" y="6838999"/>
                </a:lnTo>
                <a:lnTo>
                  <a:pt x="796978" y="6776815"/>
                </a:lnTo>
                <a:close/>
                <a:moveTo>
                  <a:pt x="5213067" y="6751421"/>
                </a:moveTo>
                <a:lnTo>
                  <a:pt x="5468657" y="6838998"/>
                </a:lnTo>
                <a:lnTo>
                  <a:pt x="5236688" y="6838998"/>
                </a:lnTo>
                <a:close/>
                <a:moveTo>
                  <a:pt x="3374160" y="6748192"/>
                </a:moveTo>
                <a:lnTo>
                  <a:pt x="3410446" y="6838999"/>
                </a:lnTo>
                <a:lnTo>
                  <a:pt x="3323814" y="6838999"/>
                </a:lnTo>
                <a:close/>
                <a:moveTo>
                  <a:pt x="4636849" y="6726535"/>
                </a:moveTo>
                <a:lnTo>
                  <a:pt x="4800931" y="6838999"/>
                </a:lnTo>
                <a:lnTo>
                  <a:pt x="4637102" y="6838999"/>
                </a:lnTo>
                <a:close/>
                <a:moveTo>
                  <a:pt x="7576834" y="6663020"/>
                </a:moveTo>
                <a:lnTo>
                  <a:pt x="7759218" y="6838998"/>
                </a:lnTo>
                <a:lnTo>
                  <a:pt x="6852176" y="6838998"/>
                </a:lnTo>
                <a:lnTo>
                  <a:pt x="6794358" y="6783209"/>
                </a:lnTo>
                <a:close/>
                <a:moveTo>
                  <a:pt x="2544314" y="6645290"/>
                </a:moveTo>
                <a:lnTo>
                  <a:pt x="2558689" y="6838998"/>
                </a:lnTo>
                <a:lnTo>
                  <a:pt x="2409679" y="6838998"/>
                </a:lnTo>
                <a:lnTo>
                  <a:pt x="2406196" y="6792011"/>
                </a:lnTo>
                <a:close/>
                <a:moveTo>
                  <a:pt x="5798468" y="6620847"/>
                </a:moveTo>
                <a:lnTo>
                  <a:pt x="6506345" y="6665110"/>
                </a:lnTo>
                <a:lnTo>
                  <a:pt x="6608429" y="6838998"/>
                </a:lnTo>
                <a:lnTo>
                  <a:pt x="5926453" y="6838998"/>
                </a:lnTo>
                <a:close/>
                <a:moveTo>
                  <a:pt x="4107873" y="6556763"/>
                </a:moveTo>
                <a:lnTo>
                  <a:pt x="4344909" y="6838998"/>
                </a:lnTo>
                <a:lnTo>
                  <a:pt x="4034350" y="6838998"/>
                </a:lnTo>
                <a:close/>
                <a:moveTo>
                  <a:pt x="1275228" y="6488942"/>
                </a:moveTo>
                <a:lnTo>
                  <a:pt x="1185429" y="6838998"/>
                </a:lnTo>
                <a:lnTo>
                  <a:pt x="1126788" y="6838998"/>
                </a:lnTo>
                <a:lnTo>
                  <a:pt x="1204618" y="6535485"/>
                </a:lnTo>
                <a:close/>
                <a:moveTo>
                  <a:pt x="8377613" y="6386674"/>
                </a:moveTo>
                <a:lnTo>
                  <a:pt x="8377613" y="6581333"/>
                </a:lnTo>
                <a:lnTo>
                  <a:pt x="8168758" y="6662387"/>
                </a:lnTo>
                <a:lnTo>
                  <a:pt x="7958194" y="6549480"/>
                </a:lnTo>
                <a:close/>
                <a:moveTo>
                  <a:pt x="3658881" y="6261736"/>
                </a:moveTo>
                <a:lnTo>
                  <a:pt x="3920297" y="6832919"/>
                </a:lnTo>
                <a:lnTo>
                  <a:pt x="3916877" y="6838998"/>
                </a:lnTo>
                <a:lnTo>
                  <a:pt x="3635006" y="6838998"/>
                </a:lnTo>
                <a:lnTo>
                  <a:pt x="3500688" y="6545491"/>
                </a:lnTo>
                <a:close/>
                <a:moveTo>
                  <a:pt x="2929726" y="6256860"/>
                </a:moveTo>
                <a:lnTo>
                  <a:pt x="2997550" y="6838998"/>
                </a:lnTo>
                <a:lnTo>
                  <a:pt x="2797878" y="6838998"/>
                </a:lnTo>
                <a:lnTo>
                  <a:pt x="2751965" y="6444553"/>
                </a:lnTo>
                <a:close/>
                <a:moveTo>
                  <a:pt x="1729921" y="6218929"/>
                </a:moveTo>
                <a:lnTo>
                  <a:pt x="1591423" y="6838999"/>
                </a:lnTo>
                <a:lnTo>
                  <a:pt x="1490479" y="6838999"/>
                </a:lnTo>
                <a:lnTo>
                  <a:pt x="1612195" y="6294158"/>
                </a:lnTo>
                <a:close/>
                <a:moveTo>
                  <a:pt x="7074899" y="6187710"/>
                </a:moveTo>
                <a:lnTo>
                  <a:pt x="7335619" y="6440500"/>
                </a:lnTo>
                <a:lnTo>
                  <a:pt x="6612797" y="6587348"/>
                </a:lnTo>
                <a:lnTo>
                  <a:pt x="6352014" y="6334622"/>
                </a:lnTo>
                <a:close/>
                <a:moveTo>
                  <a:pt x="5164749" y="6063342"/>
                </a:moveTo>
                <a:lnTo>
                  <a:pt x="5164749" y="6193726"/>
                </a:lnTo>
                <a:lnTo>
                  <a:pt x="5641416" y="6327023"/>
                </a:lnTo>
                <a:lnTo>
                  <a:pt x="5532049" y="6140027"/>
                </a:lnTo>
                <a:close/>
                <a:moveTo>
                  <a:pt x="4763251" y="6062708"/>
                </a:moveTo>
                <a:lnTo>
                  <a:pt x="4730701" y="6186190"/>
                </a:lnTo>
                <a:lnTo>
                  <a:pt x="4730764" y="6186190"/>
                </a:lnTo>
                <a:lnTo>
                  <a:pt x="5140304" y="6433344"/>
                </a:lnTo>
                <a:lnTo>
                  <a:pt x="5085272" y="6228491"/>
                </a:lnTo>
                <a:close/>
                <a:moveTo>
                  <a:pt x="4390441" y="5960250"/>
                </a:moveTo>
                <a:lnTo>
                  <a:pt x="4329520" y="6068914"/>
                </a:lnTo>
                <a:lnTo>
                  <a:pt x="4329520" y="6068978"/>
                </a:lnTo>
                <a:lnTo>
                  <a:pt x="4648375" y="6406938"/>
                </a:lnTo>
                <a:lnTo>
                  <a:pt x="4648248" y="6198982"/>
                </a:lnTo>
                <a:close/>
                <a:moveTo>
                  <a:pt x="2184613" y="5948851"/>
                </a:moveTo>
                <a:lnTo>
                  <a:pt x="2056944" y="6634397"/>
                </a:lnTo>
                <a:lnTo>
                  <a:pt x="1892166" y="6738376"/>
                </a:lnTo>
                <a:lnTo>
                  <a:pt x="2019835" y="6052829"/>
                </a:lnTo>
                <a:close/>
                <a:moveTo>
                  <a:pt x="5957547" y="5932577"/>
                </a:moveTo>
                <a:lnTo>
                  <a:pt x="5957484" y="5932641"/>
                </a:lnTo>
                <a:lnTo>
                  <a:pt x="5568335" y="5955944"/>
                </a:lnTo>
                <a:lnTo>
                  <a:pt x="5602722" y="6084429"/>
                </a:lnTo>
                <a:lnTo>
                  <a:pt x="6116753" y="6087405"/>
                </a:lnTo>
                <a:close/>
                <a:moveTo>
                  <a:pt x="8149696" y="5897559"/>
                </a:moveTo>
                <a:lnTo>
                  <a:pt x="8377612" y="6020851"/>
                </a:lnTo>
                <a:lnTo>
                  <a:pt x="8377612" y="6061632"/>
                </a:lnTo>
                <a:lnTo>
                  <a:pt x="7665050" y="6372426"/>
                </a:lnTo>
                <a:lnTo>
                  <a:pt x="7395401" y="6226591"/>
                </a:lnTo>
                <a:close/>
                <a:moveTo>
                  <a:pt x="3315201" y="5868430"/>
                </a:moveTo>
                <a:lnTo>
                  <a:pt x="3415893" y="6475645"/>
                </a:lnTo>
                <a:lnTo>
                  <a:pt x="3198362" y="6704308"/>
                </a:lnTo>
                <a:lnTo>
                  <a:pt x="3097671" y="6097094"/>
                </a:lnTo>
                <a:close/>
                <a:moveTo>
                  <a:pt x="4069814" y="5768568"/>
                </a:moveTo>
                <a:lnTo>
                  <a:pt x="3986158" y="5856019"/>
                </a:lnTo>
                <a:lnTo>
                  <a:pt x="4198179" y="6256987"/>
                </a:lnTo>
                <a:lnTo>
                  <a:pt x="4249854" y="6060049"/>
                </a:lnTo>
                <a:close/>
                <a:moveTo>
                  <a:pt x="2639306" y="5678837"/>
                </a:moveTo>
                <a:lnTo>
                  <a:pt x="2546657" y="6321894"/>
                </a:lnTo>
                <a:lnTo>
                  <a:pt x="2334763" y="6454494"/>
                </a:lnTo>
                <a:lnTo>
                  <a:pt x="2427411" y="5811438"/>
                </a:lnTo>
                <a:close/>
                <a:moveTo>
                  <a:pt x="555320" y="5619123"/>
                </a:moveTo>
                <a:lnTo>
                  <a:pt x="136977" y="6330063"/>
                </a:lnTo>
                <a:lnTo>
                  <a:pt x="110634" y="6341018"/>
                </a:lnTo>
                <a:lnTo>
                  <a:pt x="529039" y="5630078"/>
                </a:lnTo>
                <a:close/>
                <a:moveTo>
                  <a:pt x="6330040" y="5613741"/>
                </a:moveTo>
                <a:lnTo>
                  <a:pt x="5945262" y="5741465"/>
                </a:lnTo>
                <a:lnTo>
                  <a:pt x="6013710" y="5858790"/>
                </a:lnTo>
                <a:lnTo>
                  <a:pt x="6013655" y="5858805"/>
                </a:lnTo>
                <a:lnTo>
                  <a:pt x="6013719" y="5858805"/>
                </a:lnTo>
                <a:lnTo>
                  <a:pt x="6013710" y="5858790"/>
                </a:lnTo>
                <a:lnTo>
                  <a:pt x="6530852" y="5723418"/>
                </a:lnTo>
                <a:close/>
                <a:moveTo>
                  <a:pt x="7519966" y="5564348"/>
                </a:moveTo>
                <a:lnTo>
                  <a:pt x="7848636" y="5743175"/>
                </a:lnTo>
                <a:lnTo>
                  <a:pt x="7161278" y="6082466"/>
                </a:lnTo>
                <a:lnTo>
                  <a:pt x="6832608" y="5903702"/>
                </a:lnTo>
                <a:close/>
                <a:moveTo>
                  <a:pt x="3819669" y="5505710"/>
                </a:moveTo>
                <a:lnTo>
                  <a:pt x="3720182" y="5567324"/>
                </a:lnTo>
                <a:lnTo>
                  <a:pt x="3817326" y="6000841"/>
                </a:lnTo>
                <a:lnTo>
                  <a:pt x="3817390" y="6000778"/>
                </a:lnTo>
                <a:lnTo>
                  <a:pt x="3914344" y="5827396"/>
                </a:lnTo>
                <a:close/>
                <a:moveTo>
                  <a:pt x="1044842" y="5478797"/>
                </a:moveTo>
                <a:lnTo>
                  <a:pt x="669499" y="6158328"/>
                </a:lnTo>
                <a:lnTo>
                  <a:pt x="592303" y="6184481"/>
                </a:lnTo>
                <a:lnTo>
                  <a:pt x="967646" y="5504950"/>
                </a:lnTo>
                <a:close/>
                <a:moveTo>
                  <a:pt x="3093935" y="5408824"/>
                </a:moveTo>
                <a:lnTo>
                  <a:pt x="3036307" y="6009390"/>
                </a:lnTo>
                <a:lnTo>
                  <a:pt x="2777360" y="6170676"/>
                </a:lnTo>
                <a:lnTo>
                  <a:pt x="2834988" y="5570110"/>
                </a:lnTo>
                <a:close/>
                <a:moveTo>
                  <a:pt x="1534301" y="5338470"/>
                </a:moveTo>
                <a:lnTo>
                  <a:pt x="1202084" y="5986656"/>
                </a:lnTo>
                <a:lnTo>
                  <a:pt x="1074036" y="6028006"/>
                </a:lnTo>
                <a:lnTo>
                  <a:pt x="1406253" y="5379821"/>
                </a:lnTo>
                <a:close/>
                <a:moveTo>
                  <a:pt x="6620271" y="5199221"/>
                </a:moveTo>
                <a:lnTo>
                  <a:pt x="6267409" y="5428644"/>
                </a:lnTo>
                <a:lnTo>
                  <a:pt x="6367150" y="5525847"/>
                </a:lnTo>
                <a:lnTo>
                  <a:pt x="6850973" y="5253236"/>
                </a:lnTo>
                <a:close/>
                <a:moveTo>
                  <a:pt x="2023823" y="5198081"/>
                </a:moveTo>
                <a:lnTo>
                  <a:pt x="1734670" y="5814921"/>
                </a:lnTo>
                <a:lnTo>
                  <a:pt x="1555769" y="5871533"/>
                </a:lnTo>
                <a:lnTo>
                  <a:pt x="1844923" y="5254693"/>
                </a:lnTo>
                <a:close/>
                <a:moveTo>
                  <a:pt x="3652738" y="5193332"/>
                </a:moveTo>
                <a:lnTo>
                  <a:pt x="3545017" y="5226450"/>
                </a:lnTo>
                <a:lnTo>
                  <a:pt x="3527349" y="5661614"/>
                </a:lnTo>
                <a:lnTo>
                  <a:pt x="3660590" y="5521984"/>
                </a:lnTo>
                <a:close/>
                <a:moveTo>
                  <a:pt x="8377612" y="5103475"/>
                </a:moveTo>
                <a:lnTo>
                  <a:pt x="8377612" y="5417753"/>
                </a:lnTo>
                <a:lnTo>
                  <a:pt x="8161538" y="5587524"/>
                </a:lnTo>
                <a:lnTo>
                  <a:pt x="7852183" y="5516348"/>
                </a:lnTo>
                <a:close/>
                <a:moveTo>
                  <a:pt x="2513347" y="5057755"/>
                </a:moveTo>
                <a:lnTo>
                  <a:pt x="2267256" y="5643249"/>
                </a:lnTo>
                <a:lnTo>
                  <a:pt x="2037503" y="5715059"/>
                </a:lnTo>
                <a:lnTo>
                  <a:pt x="2283531" y="5129628"/>
                </a:lnTo>
                <a:close/>
                <a:moveTo>
                  <a:pt x="3002806" y="4917428"/>
                </a:moveTo>
                <a:lnTo>
                  <a:pt x="2799841" y="5471514"/>
                </a:lnTo>
                <a:lnTo>
                  <a:pt x="2519173" y="5558585"/>
                </a:lnTo>
                <a:lnTo>
                  <a:pt x="2722201" y="5004499"/>
                </a:lnTo>
                <a:close/>
                <a:moveTo>
                  <a:pt x="3575415" y="4855118"/>
                </a:moveTo>
                <a:lnTo>
                  <a:pt x="3467125" y="4859170"/>
                </a:lnTo>
                <a:lnTo>
                  <a:pt x="3342432" y="5266788"/>
                </a:lnTo>
                <a:lnTo>
                  <a:pt x="3500942" y="5168382"/>
                </a:lnTo>
                <a:close/>
                <a:moveTo>
                  <a:pt x="7802471" y="4830421"/>
                </a:moveTo>
                <a:lnTo>
                  <a:pt x="8179904" y="4918125"/>
                </a:lnTo>
                <a:lnTo>
                  <a:pt x="7578988" y="5437446"/>
                </a:lnTo>
                <a:lnTo>
                  <a:pt x="7201618" y="5349679"/>
                </a:lnTo>
                <a:close/>
                <a:moveTo>
                  <a:pt x="7048366" y="4703900"/>
                </a:moveTo>
                <a:lnTo>
                  <a:pt x="6802338" y="4712765"/>
                </a:lnTo>
                <a:lnTo>
                  <a:pt x="6802401" y="4712828"/>
                </a:lnTo>
                <a:lnTo>
                  <a:pt x="6508498" y="5033818"/>
                </a:lnTo>
                <a:lnTo>
                  <a:pt x="6634330" y="5102715"/>
                </a:lnTo>
                <a:close/>
                <a:moveTo>
                  <a:pt x="3486250" y="4491637"/>
                </a:moveTo>
                <a:lnTo>
                  <a:pt x="3268972" y="4845999"/>
                </a:lnTo>
                <a:lnTo>
                  <a:pt x="3269036" y="4846063"/>
                </a:lnTo>
                <a:lnTo>
                  <a:pt x="3440717" y="4793060"/>
                </a:lnTo>
                <a:lnTo>
                  <a:pt x="3587827" y="4515321"/>
                </a:lnTo>
                <a:close/>
                <a:moveTo>
                  <a:pt x="592683" y="4472450"/>
                </a:moveTo>
                <a:lnTo>
                  <a:pt x="27168" y="5039517"/>
                </a:lnTo>
                <a:lnTo>
                  <a:pt x="0" y="5043190"/>
                </a:lnTo>
                <a:lnTo>
                  <a:pt x="565516" y="4476123"/>
                </a:lnTo>
                <a:close/>
                <a:moveTo>
                  <a:pt x="1082269" y="4463774"/>
                </a:moveTo>
                <a:lnTo>
                  <a:pt x="564566" y="5012034"/>
                </a:lnTo>
                <a:lnTo>
                  <a:pt x="486356" y="5017227"/>
                </a:lnTo>
                <a:lnTo>
                  <a:pt x="1004059" y="4468967"/>
                </a:lnTo>
                <a:close/>
                <a:moveTo>
                  <a:pt x="1571791" y="4455036"/>
                </a:moveTo>
                <a:lnTo>
                  <a:pt x="1101900" y="4984552"/>
                </a:lnTo>
                <a:lnTo>
                  <a:pt x="972712" y="4991264"/>
                </a:lnTo>
                <a:lnTo>
                  <a:pt x="1442603" y="4461748"/>
                </a:lnTo>
                <a:close/>
                <a:moveTo>
                  <a:pt x="2061377" y="4446360"/>
                </a:moveTo>
                <a:lnTo>
                  <a:pt x="1639298" y="4957132"/>
                </a:lnTo>
                <a:lnTo>
                  <a:pt x="1459068" y="4965301"/>
                </a:lnTo>
                <a:lnTo>
                  <a:pt x="1881083" y="4454592"/>
                </a:lnTo>
                <a:close/>
                <a:moveTo>
                  <a:pt x="2550900" y="4437685"/>
                </a:moveTo>
                <a:lnTo>
                  <a:pt x="2176633" y="4929650"/>
                </a:lnTo>
                <a:lnTo>
                  <a:pt x="1945361" y="4939402"/>
                </a:lnTo>
                <a:lnTo>
                  <a:pt x="2319627" y="4447374"/>
                </a:lnTo>
                <a:close/>
                <a:moveTo>
                  <a:pt x="3040486" y="4428946"/>
                </a:moveTo>
                <a:lnTo>
                  <a:pt x="2714032" y="4902167"/>
                </a:lnTo>
                <a:lnTo>
                  <a:pt x="2431717" y="4913439"/>
                </a:lnTo>
                <a:lnTo>
                  <a:pt x="2758171" y="4440218"/>
                </a:lnTo>
                <a:close/>
                <a:moveTo>
                  <a:pt x="8377612" y="4361190"/>
                </a:moveTo>
                <a:lnTo>
                  <a:pt x="8377612" y="4683509"/>
                </a:lnTo>
                <a:lnTo>
                  <a:pt x="8123605" y="4693705"/>
                </a:lnTo>
                <a:close/>
                <a:moveTo>
                  <a:pt x="3595426" y="4148357"/>
                </a:moveTo>
                <a:lnTo>
                  <a:pt x="3305449" y="4428820"/>
                </a:lnTo>
                <a:lnTo>
                  <a:pt x="3478080" y="4422234"/>
                </a:lnTo>
                <a:lnTo>
                  <a:pt x="3683832" y="4196547"/>
                </a:lnTo>
                <a:close/>
                <a:moveTo>
                  <a:pt x="7101561" y="4109603"/>
                </a:moveTo>
                <a:lnTo>
                  <a:pt x="7101546" y="4109627"/>
                </a:lnTo>
                <a:lnTo>
                  <a:pt x="6856800" y="4184579"/>
                </a:lnTo>
                <a:lnTo>
                  <a:pt x="6646299" y="4579911"/>
                </a:lnTo>
                <a:lnTo>
                  <a:pt x="6790939" y="4613916"/>
                </a:lnTo>
                <a:lnTo>
                  <a:pt x="7101546" y="4109627"/>
                </a:lnTo>
                <a:lnTo>
                  <a:pt x="7101624" y="4109603"/>
                </a:lnTo>
                <a:close/>
                <a:moveTo>
                  <a:pt x="8294843" y="4016073"/>
                </a:moveTo>
                <a:lnTo>
                  <a:pt x="7828309" y="4689461"/>
                </a:lnTo>
                <a:lnTo>
                  <a:pt x="7425988" y="4704596"/>
                </a:lnTo>
                <a:lnTo>
                  <a:pt x="7892523" y="4031207"/>
                </a:lnTo>
                <a:close/>
                <a:moveTo>
                  <a:pt x="2932006" y="3914945"/>
                </a:moveTo>
                <a:lnTo>
                  <a:pt x="3197032" y="3975926"/>
                </a:lnTo>
                <a:lnTo>
                  <a:pt x="2776030" y="4341243"/>
                </a:lnTo>
                <a:lnTo>
                  <a:pt x="2511067" y="4280262"/>
                </a:lnTo>
                <a:close/>
                <a:moveTo>
                  <a:pt x="3782306" y="3851051"/>
                </a:moveTo>
                <a:lnTo>
                  <a:pt x="3782306" y="3851114"/>
                </a:lnTo>
                <a:lnTo>
                  <a:pt x="3443123" y="4043113"/>
                </a:lnTo>
                <a:lnTo>
                  <a:pt x="3605116" y="4080664"/>
                </a:lnTo>
                <a:lnTo>
                  <a:pt x="3852410" y="3919124"/>
                </a:lnTo>
                <a:close/>
                <a:moveTo>
                  <a:pt x="2522973" y="3810460"/>
                </a:moveTo>
                <a:lnTo>
                  <a:pt x="2740187" y="3859979"/>
                </a:lnTo>
                <a:lnTo>
                  <a:pt x="2270106" y="4230869"/>
                </a:lnTo>
                <a:lnTo>
                  <a:pt x="2052892" y="4181413"/>
                </a:lnTo>
                <a:close/>
                <a:moveTo>
                  <a:pt x="2113876" y="3706038"/>
                </a:moveTo>
                <a:lnTo>
                  <a:pt x="2283277" y="3743969"/>
                </a:lnTo>
                <a:lnTo>
                  <a:pt x="1764181" y="4120558"/>
                </a:lnTo>
                <a:lnTo>
                  <a:pt x="1594716" y="4082626"/>
                </a:lnTo>
                <a:close/>
                <a:moveTo>
                  <a:pt x="4029854" y="3616815"/>
                </a:moveTo>
                <a:lnTo>
                  <a:pt x="3667050" y="3712624"/>
                </a:lnTo>
                <a:lnTo>
                  <a:pt x="3808144" y="3789310"/>
                </a:lnTo>
                <a:lnTo>
                  <a:pt x="4078046" y="3699136"/>
                </a:lnTo>
                <a:lnTo>
                  <a:pt x="4029854" y="3616878"/>
                </a:lnTo>
                <a:close/>
                <a:moveTo>
                  <a:pt x="1704780" y="3601554"/>
                </a:moveTo>
                <a:lnTo>
                  <a:pt x="1826432" y="3628023"/>
                </a:lnTo>
                <a:lnTo>
                  <a:pt x="1258257" y="4010248"/>
                </a:lnTo>
                <a:lnTo>
                  <a:pt x="1136541" y="3983778"/>
                </a:lnTo>
                <a:close/>
                <a:moveTo>
                  <a:pt x="6998147" y="3509607"/>
                </a:moveTo>
                <a:lnTo>
                  <a:pt x="6772004" y="3649363"/>
                </a:lnTo>
                <a:lnTo>
                  <a:pt x="6664917" y="4095545"/>
                </a:lnTo>
                <a:lnTo>
                  <a:pt x="6819183" y="4090162"/>
                </a:lnTo>
                <a:lnTo>
                  <a:pt x="6998084" y="3509671"/>
                </a:lnTo>
                <a:close/>
                <a:moveTo>
                  <a:pt x="1295683" y="3497132"/>
                </a:moveTo>
                <a:lnTo>
                  <a:pt x="1369586" y="3512013"/>
                </a:lnTo>
                <a:lnTo>
                  <a:pt x="752268" y="3899873"/>
                </a:lnTo>
                <a:lnTo>
                  <a:pt x="678365" y="3884992"/>
                </a:lnTo>
                <a:close/>
                <a:moveTo>
                  <a:pt x="3224262" y="3461671"/>
                </a:moveTo>
                <a:lnTo>
                  <a:pt x="3455155" y="3586610"/>
                </a:lnTo>
                <a:lnTo>
                  <a:pt x="2973295" y="3825785"/>
                </a:lnTo>
                <a:lnTo>
                  <a:pt x="2742339" y="3700783"/>
                </a:lnTo>
                <a:close/>
                <a:moveTo>
                  <a:pt x="3957344" y="3456542"/>
                </a:moveTo>
                <a:lnTo>
                  <a:pt x="4069307" y="3564952"/>
                </a:lnTo>
                <a:lnTo>
                  <a:pt x="4342376" y="3548045"/>
                </a:lnTo>
                <a:lnTo>
                  <a:pt x="4318058" y="3457935"/>
                </a:lnTo>
                <a:lnTo>
                  <a:pt x="4318121" y="3457871"/>
                </a:lnTo>
                <a:close/>
                <a:moveTo>
                  <a:pt x="886586" y="3392648"/>
                </a:moveTo>
                <a:lnTo>
                  <a:pt x="912741" y="3396068"/>
                </a:lnTo>
                <a:lnTo>
                  <a:pt x="246345" y="3789563"/>
                </a:lnTo>
                <a:lnTo>
                  <a:pt x="220255" y="3786144"/>
                </a:lnTo>
                <a:close/>
                <a:moveTo>
                  <a:pt x="8377612" y="3340344"/>
                </a:moveTo>
                <a:lnTo>
                  <a:pt x="8377612" y="3748466"/>
                </a:lnTo>
                <a:lnTo>
                  <a:pt x="8179017" y="3810080"/>
                </a:lnTo>
                <a:close/>
                <a:moveTo>
                  <a:pt x="4290511" y="3287721"/>
                </a:moveTo>
                <a:lnTo>
                  <a:pt x="4367517" y="3418801"/>
                </a:lnTo>
                <a:lnTo>
                  <a:pt x="4625387" y="3472056"/>
                </a:lnTo>
                <a:lnTo>
                  <a:pt x="4625260" y="3380553"/>
                </a:lnTo>
                <a:close/>
                <a:moveTo>
                  <a:pt x="2870261" y="3258911"/>
                </a:moveTo>
                <a:lnTo>
                  <a:pt x="3059737" y="3360923"/>
                </a:lnTo>
                <a:lnTo>
                  <a:pt x="2530825" y="3592878"/>
                </a:lnTo>
                <a:lnTo>
                  <a:pt x="2341412" y="3490927"/>
                </a:lnTo>
                <a:close/>
                <a:moveTo>
                  <a:pt x="4641916" y="3212429"/>
                </a:moveTo>
                <a:lnTo>
                  <a:pt x="4680862" y="3356110"/>
                </a:lnTo>
                <a:lnTo>
                  <a:pt x="4680862" y="3356046"/>
                </a:lnTo>
                <a:lnTo>
                  <a:pt x="4721645" y="3376943"/>
                </a:lnTo>
                <a:lnTo>
                  <a:pt x="4748433" y="3276387"/>
                </a:lnTo>
                <a:close/>
                <a:moveTo>
                  <a:pt x="3608408" y="3106554"/>
                </a:moveTo>
                <a:lnTo>
                  <a:pt x="3791805" y="3283480"/>
                </a:lnTo>
                <a:lnTo>
                  <a:pt x="3284741" y="3387646"/>
                </a:lnTo>
                <a:lnTo>
                  <a:pt x="3101344" y="3210722"/>
                </a:lnTo>
                <a:close/>
                <a:moveTo>
                  <a:pt x="8172114" y="3096359"/>
                </a:moveTo>
                <a:lnTo>
                  <a:pt x="7881250" y="3885372"/>
                </a:lnTo>
                <a:lnTo>
                  <a:pt x="7481146" y="4008601"/>
                </a:lnTo>
                <a:lnTo>
                  <a:pt x="7772010" y="3219588"/>
                </a:lnTo>
                <a:close/>
                <a:moveTo>
                  <a:pt x="2516324" y="3056211"/>
                </a:moveTo>
                <a:lnTo>
                  <a:pt x="2664257" y="3135177"/>
                </a:lnTo>
                <a:lnTo>
                  <a:pt x="2088355" y="3360037"/>
                </a:lnTo>
                <a:lnTo>
                  <a:pt x="1940422" y="3281137"/>
                </a:lnTo>
                <a:close/>
                <a:moveTo>
                  <a:pt x="6735844" y="2946469"/>
                </a:moveTo>
                <a:lnTo>
                  <a:pt x="6735781" y="2946531"/>
                </a:lnTo>
                <a:lnTo>
                  <a:pt x="6545544" y="3145052"/>
                </a:lnTo>
                <a:lnTo>
                  <a:pt x="6555803" y="3613459"/>
                </a:lnTo>
                <a:lnTo>
                  <a:pt x="6709373" y="3566599"/>
                </a:lnTo>
                <a:close/>
                <a:moveTo>
                  <a:pt x="2162385" y="2853512"/>
                </a:moveTo>
                <a:lnTo>
                  <a:pt x="2268838" y="2909426"/>
                </a:lnTo>
                <a:lnTo>
                  <a:pt x="1645948" y="3127198"/>
                </a:lnTo>
                <a:lnTo>
                  <a:pt x="1539494" y="3071283"/>
                </a:lnTo>
                <a:close/>
                <a:moveTo>
                  <a:pt x="3556733" y="2837743"/>
                </a:moveTo>
                <a:lnTo>
                  <a:pt x="4053665" y="2867760"/>
                </a:lnTo>
                <a:lnTo>
                  <a:pt x="4179940" y="3081857"/>
                </a:lnTo>
                <a:lnTo>
                  <a:pt x="3683008" y="3051843"/>
                </a:lnTo>
                <a:close/>
                <a:moveTo>
                  <a:pt x="3330146" y="2824762"/>
                </a:moveTo>
                <a:lnTo>
                  <a:pt x="3480739" y="2969394"/>
                </a:lnTo>
                <a:lnTo>
                  <a:pt x="2931752" y="3054882"/>
                </a:lnTo>
                <a:lnTo>
                  <a:pt x="2781159" y="2910314"/>
                </a:lnTo>
                <a:close/>
                <a:moveTo>
                  <a:pt x="1808447" y="2650810"/>
                </a:moveTo>
                <a:lnTo>
                  <a:pt x="1873358" y="2683675"/>
                </a:lnTo>
                <a:lnTo>
                  <a:pt x="1203478" y="2894357"/>
                </a:lnTo>
                <a:lnTo>
                  <a:pt x="1138567" y="2861491"/>
                </a:lnTo>
                <a:close/>
                <a:moveTo>
                  <a:pt x="4072536" y="2600024"/>
                </a:moveTo>
                <a:lnTo>
                  <a:pt x="4526595" y="2754536"/>
                </a:lnTo>
                <a:lnTo>
                  <a:pt x="4590619" y="2989341"/>
                </a:lnTo>
                <a:lnTo>
                  <a:pt x="4136560" y="2834831"/>
                </a:lnTo>
                <a:close/>
                <a:moveTo>
                  <a:pt x="3051822" y="2542972"/>
                </a:moveTo>
                <a:lnTo>
                  <a:pt x="3169611" y="2655244"/>
                </a:lnTo>
                <a:lnTo>
                  <a:pt x="2578764" y="2722114"/>
                </a:lnTo>
                <a:lnTo>
                  <a:pt x="2461038" y="2609840"/>
                </a:lnTo>
                <a:close/>
                <a:moveTo>
                  <a:pt x="3334136" y="2471985"/>
                </a:moveTo>
                <a:lnTo>
                  <a:pt x="3865328" y="2530307"/>
                </a:lnTo>
                <a:lnTo>
                  <a:pt x="3969186" y="2705459"/>
                </a:lnTo>
                <a:lnTo>
                  <a:pt x="3438057" y="2647136"/>
                </a:lnTo>
                <a:close/>
                <a:moveTo>
                  <a:pt x="6323644" y="2462165"/>
                </a:moveTo>
                <a:lnTo>
                  <a:pt x="6323662" y="2462248"/>
                </a:lnTo>
                <a:lnTo>
                  <a:pt x="6185020" y="2709004"/>
                </a:lnTo>
                <a:lnTo>
                  <a:pt x="6318958" y="3167722"/>
                </a:lnTo>
                <a:lnTo>
                  <a:pt x="6460812" y="3080272"/>
                </a:lnTo>
                <a:lnTo>
                  <a:pt x="6323662" y="2462248"/>
                </a:lnTo>
                <a:lnTo>
                  <a:pt x="6323708" y="2462165"/>
                </a:lnTo>
                <a:close/>
                <a:moveTo>
                  <a:pt x="1454445" y="2448107"/>
                </a:moveTo>
                <a:lnTo>
                  <a:pt x="1477877" y="2457922"/>
                </a:lnTo>
                <a:lnTo>
                  <a:pt x="761071" y="2661508"/>
                </a:lnTo>
                <a:lnTo>
                  <a:pt x="737640" y="2651630"/>
                </a:lnTo>
                <a:close/>
                <a:moveTo>
                  <a:pt x="2773559" y="2261241"/>
                </a:moveTo>
                <a:lnTo>
                  <a:pt x="2858482" y="2341154"/>
                </a:lnTo>
                <a:lnTo>
                  <a:pt x="2225775" y="2389347"/>
                </a:lnTo>
                <a:lnTo>
                  <a:pt x="2140853" y="2309430"/>
                </a:lnTo>
                <a:close/>
                <a:moveTo>
                  <a:pt x="7806081" y="2223312"/>
                </a:moveTo>
                <a:lnTo>
                  <a:pt x="7722172" y="3078945"/>
                </a:lnTo>
                <a:lnTo>
                  <a:pt x="7352781" y="3308051"/>
                </a:lnTo>
                <a:lnTo>
                  <a:pt x="7436690" y="2452419"/>
                </a:lnTo>
                <a:close/>
                <a:moveTo>
                  <a:pt x="3956837" y="2197219"/>
                </a:moveTo>
                <a:lnTo>
                  <a:pt x="4435657" y="2387189"/>
                </a:lnTo>
                <a:lnTo>
                  <a:pt x="4488536" y="2579443"/>
                </a:lnTo>
                <a:lnTo>
                  <a:pt x="4009715" y="2389471"/>
                </a:lnTo>
                <a:close/>
                <a:moveTo>
                  <a:pt x="3111603" y="2106224"/>
                </a:moveTo>
                <a:lnTo>
                  <a:pt x="3676992" y="2192851"/>
                </a:lnTo>
                <a:lnTo>
                  <a:pt x="3758368" y="2329060"/>
                </a:lnTo>
                <a:lnTo>
                  <a:pt x="3192979" y="2242432"/>
                </a:lnTo>
                <a:close/>
                <a:moveTo>
                  <a:pt x="5781750" y="2095963"/>
                </a:moveTo>
                <a:lnTo>
                  <a:pt x="5707593" y="2376487"/>
                </a:lnTo>
                <a:lnTo>
                  <a:pt x="5963247" y="2792400"/>
                </a:lnTo>
                <a:lnTo>
                  <a:pt x="6082683" y="2668031"/>
                </a:lnTo>
                <a:close/>
                <a:moveTo>
                  <a:pt x="2495298" y="1979451"/>
                </a:moveTo>
                <a:lnTo>
                  <a:pt x="2547417" y="2027072"/>
                </a:lnTo>
                <a:lnTo>
                  <a:pt x="1872851" y="2056580"/>
                </a:lnTo>
                <a:lnTo>
                  <a:pt x="1820669" y="2008961"/>
                </a:lnTo>
                <a:close/>
                <a:moveTo>
                  <a:pt x="8377613" y="1857548"/>
                </a:moveTo>
                <a:lnTo>
                  <a:pt x="8377613" y="2230399"/>
                </a:lnTo>
                <a:lnTo>
                  <a:pt x="8303646" y="2736295"/>
                </a:lnTo>
                <a:lnTo>
                  <a:pt x="8001383" y="2924622"/>
                </a:lnTo>
                <a:lnTo>
                  <a:pt x="8135321" y="2008513"/>
                </a:lnTo>
                <a:close/>
                <a:moveTo>
                  <a:pt x="3841137" y="1794411"/>
                </a:moveTo>
                <a:lnTo>
                  <a:pt x="4344718" y="2019845"/>
                </a:lnTo>
                <a:lnTo>
                  <a:pt x="4386451" y="2169480"/>
                </a:lnTo>
                <a:lnTo>
                  <a:pt x="3882870" y="1944046"/>
                </a:lnTo>
                <a:close/>
                <a:moveTo>
                  <a:pt x="2889006" y="1740524"/>
                </a:moveTo>
                <a:lnTo>
                  <a:pt x="3488655" y="1855394"/>
                </a:lnTo>
                <a:lnTo>
                  <a:pt x="3547613" y="1952660"/>
                </a:lnTo>
                <a:lnTo>
                  <a:pt x="2947964" y="1837790"/>
                </a:lnTo>
                <a:close/>
                <a:moveTo>
                  <a:pt x="2216973" y="1697653"/>
                </a:moveTo>
                <a:lnTo>
                  <a:pt x="2236289" y="1712914"/>
                </a:lnTo>
                <a:lnTo>
                  <a:pt x="1519863" y="1723806"/>
                </a:lnTo>
                <a:lnTo>
                  <a:pt x="1500548" y="1708545"/>
                </a:lnTo>
                <a:close/>
                <a:moveTo>
                  <a:pt x="4596319" y="1684169"/>
                </a:moveTo>
                <a:lnTo>
                  <a:pt x="5007949" y="2025486"/>
                </a:lnTo>
                <a:lnTo>
                  <a:pt x="5009468" y="2177779"/>
                </a:lnTo>
                <a:lnTo>
                  <a:pt x="4597839" y="1836527"/>
                </a:lnTo>
                <a:close/>
                <a:moveTo>
                  <a:pt x="7207825" y="1461648"/>
                </a:moveTo>
                <a:lnTo>
                  <a:pt x="7349425" y="2327223"/>
                </a:lnTo>
                <a:lnTo>
                  <a:pt x="7038867" y="2652392"/>
                </a:lnTo>
                <a:lnTo>
                  <a:pt x="6897266" y="1786755"/>
                </a:lnTo>
                <a:close/>
                <a:moveTo>
                  <a:pt x="3725438" y="1391544"/>
                </a:moveTo>
                <a:lnTo>
                  <a:pt x="4253780" y="1652503"/>
                </a:lnTo>
                <a:lnTo>
                  <a:pt x="4284367" y="1759584"/>
                </a:lnTo>
                <a:lnTo>
                  <a:pt x="3756025" y="1498625"/>
                </a:lnTo>
                <a:close/>
                <a:moveTo>
                  <a:pt x="2666409" y="1374763"/>
                </a:moveTo>
                <a:lnTo>
                  <a:pt x="3300319" y="1517939"/>
                </a:lnTo>
                <a:lnTo>
                  <a:pt x="3336859" y="1576260"/>
                </a:lnTo>
                <a:lnTo>
                  <a:pt x="2702949" y="1433084"/>
                </a:lnTo>
                <a:close/>
                <a:moveTo>
                  <a:pt x="5247201" y="1300358"/>
                </a:moveTo>
                <a:lnTo>
                  <a:pt x="5828549" y="1919225"/>
                </a:lnTo>
                <a:lnTo>
                  <a:pt x="5826649" y="1926508"/>
                </a:lnTo>
                <a:lnTo>
                  <a:pt x="6025244" y="1573096"/>
                </a:lnTo>
                <a:lnTo>
                  <a:pt x="6411163" y="2306640"/>
                </a:lnTo>
                <a:lnTo>
                  <a:pt x="6407553" y="2313037"/>
                </a:lnTo>
                <a:lnTo>
                  <a:pt x="6679925" y="2028776"/>
                </a:lnTo>
                <a:lnTo>
                  <a:pt x="6855786" y="2821403"/>
                </a:lnTo>
                <a:lnTo>
                  <a:pt x="6850847" y="2826532"/>
                </a:lnTo>
                <a:lnTo>
                  <a:pt x="7174578" y="2626427"/>
                </a:lnTo>
                <a:lnTo>
                  <a:pt x="7140634" y="3421650"/>
                </a:lnTo>
                <a:lnTo>
                  <a:pt x="7134808" y="3425260"/>
                </a:lnTo>
                <a:lnTo>
                  <a:pt x="7485263" y="3317926"/>
                </a:lnTo>
                <a:lnTo>
                  <a:pt x="7255827" y="4062363"/>
                </a:lnTo>
                <a:lnTo>
                  <a:pt x="7249494" y="4064326"/>
                </a:lnTo>
                <a:lnTo>
                  <a:pt x="7601723" y="4051598"/>
                </a:lnTo>
                <a:lnTo>
                  <a:pt x="7203392" y="4698391"/>
                </a:lnTo>
                <a:lnTo>
                  <a:pt x="7197059" y="4698644"/>
                </a:lnTo>
                <a:lnTo>
                  <a:pt x="7527376" y="4775963"/>
                </a:lnTo>
                <a:lnTo>
                  <a:pt x="6996437" y="5287368"/>
                </a:lnTo>
                <a:lnTo>
                  <a:pt x="6990484" y="5285975"/>
                </a:lnTo>
                <a:lnTo>
                  <a:pt x="7277992" y="5443019"/>
                </a:lnTo>
                <a:lnTo>
                  <a:pt x="6657571" y="5792568"/>
                </a:lnTo>
                <a:lnTo>
                  <a:pt x="6652378" y="5789718"/>
                </a:lnTo>
                <a:lnTo>
                  <a:pt x="6880357" y="6011353"/>
                </a:lnTo>
                <a:lnTo>
                  <a:pt x="6217127" y="6184987"/>
                </a:lnTo>
                <a:lnTo>
                  <a:pt x="6213011" y="6180998"/>
                </a:lnTo>
                <a:lnTo>
                  <a:pt x="6369557" y="6448732"/>
                </a:lnTo>
                <a:lnTo>
                  <a:pt x="5710379" y="6444869"/>
                </a:lnTo>
                <a:lnTo>
                  <a:pt x="5710443" y="6444996"/>
                </a:lnTo>
                <a:lnTo>
                  <a:pt x="5707593" y="6440120"/>
                </a:lnTo>
                <a:lnTo>
                  <a:pt x="5786372" y="6733437"/>
                </a:lnTo>
                <a:lnTo>
                  <a:pt x="5175071" y="6562525"/>
                </a:lnTo>
                <a:lnTo>
                  <a:pt x="5173615" y="6557206"/>
                </a:lnTo>
                <a:lnTo>
                  <a:pt x="5173804" y="6839062"/>
                </a:lnTo>
                <a:lnTo>
                  <a:pt x="5173804" y="6854893"/>
                </a:lnTo>
                <a:lnTo>
                  <a:pt x="5147524" y="6839062"/>
                </a:lnTo>
                <a:lnTo>
                  <a:pt x="4648565" y="6537956"/>
                </a:lnTo>
                <a:lnTo>
                  <a:pt x="4648565" y="6532573"/>
                </a:lnTo>
                <a:lnTo>
                  <a:pt x="4574662" y="6814556"/>
                </a:lnTo>
                <a:lnTo>
                  <a:pt x="4165755" y="6381165"/>
                </a:lnTo>
                <a:lnTo>
                  <a:pt x="4167085" y="6376100"/>
                </a:lnTo>
                <a:lnTo>
                  <a:pt x="4028208" y="6624393"/>
                </a:lnTo>
                <a:lnTo>
                  <a:pt x="3756279" y="6110201"/>
                </a:lnTo>
                <a:lnTo>
                  <a:pt x="3758812" y="6105706"/>
                </a:lnTo>
                <a:lnTo>
                  <a:pt x="3568069" y="6305620"/>
                </a:lnTo>
                <a:lnTo>
                  <a:pt x="3443440" y="5749697"/>
                </a:lnTo>
                <a:lnTo>
                  <a:pt x="3446860" y="5746088"/>
                </a:lnTo>
                <a:lnTo>
                  <a:pt x="3219957" y="5886984"/>
                </a:lnTo>
                <a:lnTo>
                  <a:pt x="3242565" y="5328909"/>
                </a:lnTo>
                <a:lnTo>
                  <a:pt x="3246681" y="5326376"/>
                </a:lnTo>
                <a:lnTo>
                  <a:pt x="3000906" y="5402238"/>
                </a:lnTo>
                <a:lnTo>
                  <a:pt x="3160809" y="4879498"/>
                </a:lnTo>
                <a:lnTo>
                  <a:pt x="3165242" y="4878105"/>
                </a:lnTo>
                <a:lnTo>
                  <a:pt x="2918074" y="4887540"/>
                </a:lnTo>
                <a:lnTo>
                  <a:pt x="3196716" y="4433063"/>
                </a:lnTo>
                <a:lnTo>
                  <a:pt x="3201212" y="4432873"/>
                </a:lnTo>
                <a:lnTo>
                  <a:pt x="2969306" y="4379110"/>
                </a:lnTo>
                <a:lnTo>
                  <a:pt x="3341166" y="4019430"/>
                </a:lnTo>
                <a:lnTo>
                  <a:pt x="3345346" y="4020380"/>
                </a:lnTo>
                <a:lnTo>
                  <a:pt x="3143330" y="3910639"/>
                </a:lnTo>
                <a:lnTo>
                  <a:pt x="3578264" y="3664435"/>
                </a:lnTo>
                <a:lnTo>
                  <a:pt x="3581938" y="3666398"/>
                </a:lnTo>
                <a:lnTo>
                  <a:pt x="3421592" y="3511190"/>
                </a:lnTo>
                <a:lnTo>
                  <a:pt x="3886797" y="3388343"/>
                </a:lnTo>
                <a:lnTo>
                  <a:pt x="3889710" y="3391128"/>
                </a:lnTo>
                <a:lnTo>
                  <a:pt x="3779456" y="3203438"/>
                </a:lnTo>
                <a:lnTo>
                  <a:pt x="4242128" y="3205147"/>
                </a:lnTo>
                <a:lnTo>
                  <a:pt x="4244091" y="3208566"/>
                </a:lnTo>
                <a:lnTo>
                  <a:pt x="4188363" y="3002891"/>
                </a:lnTo>
                <a:lnTo>
                  <a:pt x="4617661" y="3121876"/>
                </a:lnTo>
                <a:lnTo>
                  <a:pt x="4618674" y="3125612"/>
                </a:lnTo>
                <a:lnTo>
                  <a:pt x="4618104" y="2916706"/>
                </a:lnTo>
                <a:lnTo>
                  <a:pt x="4813343" y="3033919"/>
                </a:lnTo>
                <a:lnTo>
                  <a:pt x="4847604" y="2905308"/>
                </a:lnTo>
                <a:lnTo>
                  <a:pt x="4611898" y="2744464"/>
                </a:lnTo>
                <a:lnTo>
                  <a:pt x="4610885" y="2505860"/>
                </a:lnTo>
                <a:lnTo>
                  <a:pt x="4889843" y="2696210"/>
                </a:lnTo>
                <a:lnTo>
                  <a:pt x="4931766" y="2538345"/>
                </a:lnTo>
                <a:lnTo>
                  <a:pt x="4604932" y="2290495"/>
                </a:lnTo>
                <a:lnTo>
                  <a:pt x="4603666" y="2095076"/>
                </a:lnTo>
                <a:lnTo>
                  <a:pt x="4974766" y="2376487"/>
                </a:lnTo>
                <a:lnTo>
                  <a:pt x="5049936" y="2093367"/>
                </a:lnTo>
                <a:lnTo>
                  <a:pt x="5506971" y="2518399"/>
                </a:lnTo>
                <a:lnTo>
                  <a:pt x="5594110" y="2363695"/>
                </a:lnTo>
                <a:lnTo>
                  <a:pt x="5104017" y="1841970"/>
                </a:lnTo>
                <a:close/>
                <a:moveTo>
                  <a:pt x="4589100" y="1273385"/>
                </a:moveTo>
                <a:lnTo>
                  <a:pt x="5014915" y="1654534"/>
                </a:lnTo>
                <a:lnTo>
                  <a:pt x="5016688" y="1763704"/>
                </a:lnTo>
                <a:lnTo>
                  <a:pt x="4590873" y="1382492"/>
                </a:lnTo>
                <a:close/>
                <a:moveTo>
                  <a:pt x="2443813" y="1009004"/>
                </a:moveTo>
                <a:lnTo>
                  <a:pt x="3111920" y="1180486"/>
                </a:lnTo>
                <a:lnTo>
                  <a:pt x="3126105" y="1199863"/>
                </a:lnTo>
                <a:lnTo>
                  <a:pt x="2457935" y="1028381"/>
                </a:lnTo>
                <a:close/>
                <a:moveTo>
                  <a:pt x="3609738" y="988739"/>
                </a:moveTo>
                <a:lnTo>
                  <a:pt x="4162841" y="1285159"/>
                </a:lnTo>
                <a:lnTo>
                  <a:pt x="4182283" y="1349686"/>
                </a:lnTo>
                <a:lnTo>
                  <a:pt x="3629180" y="1053203"/>
                </a:lnTo>
                <a:close/>
                <a:moveTo>
                  <a:pt x="7735787" y="894517"/>
                </a:moveTo>
                <a:lnTo>
                  <a:pt x="7843127" y="1833109"/>
                </a:lnTo>
                <a:lnTo>
                  <a:pt x="7589247" y="2100019"/>
                </a:lnTo>
                <a:lnTo>
                  <a:pt x="7481906" y="1161429"/>
                </a:lnTo>
                <a:close/>
                <a:moveTo>
                  <a:pt x="6405780" y="872226"/>
                </a:moveTo>
                <a:lnTo>
                  <a:pt x="6776563" y="1686955"/>
                </a:lnTo>
                <a:lnTo>
                  <a:pt x="6550420" y="2090899"/>
                </a:lnTo>
                <a:lnTo>
                  <a:pt x="6179637" y="1276171"/>
                </a:lnTo>
                <a:close/>
                <a:moveTo>
                  <a:pt x="4581944" y="862537"/>
                </a:moveTo>
                <a:lnTo>
                  <a:pt x="5021881" y="1283580"/>
                </a:lnTo>
                <a:lnTo>
                  <a:pt x="5023844" y="1349627"/>
                </a:lnTo>
                <a:lnTo>
                  <a:pt x="4583907" y="928521"/>
                </a:lnTo>
                <a:close/>
                <a:moveTo>
                  <a:pt x="3494038" y="585871"/>
                </a:moveTo>
                <a:lnTo>
                  <a:pt x="4071903" y="917816"/>
                </a:lnTo>
                <a:lnTo>
                  <a:pt x="4080199" y="939726"/>
                </a:lnTo>
                <a:lnTo>
                  <a:pt x="3502334" y="607844"/>
                </a:lnTo>
                <a:close/>
                <a:moveTo>
                  <a:pt x="5444466" y="507352"/>
                </a:moveTo>
                <a:lnTo>
                  <a:pt x="6032020" y="1210314"/>
                </a:lnTo>
                <a:lnTo>
                  <a:pt x="5911444" y="1669160"/>
                </a:lnTo>
                <a:lnTo>
                  <a:pt x="5323890" y="966198"/>
                </a:lnTo>
                <a:close/>
                <a:moveTo>
                  <a:pt x="4574725" y="451691"/>
                </a:moveTo>
                <a:lnTo>
                  <a:pt x="5028847" y="912627"/>
                </a:lnTo>
                <a:lnTo>
                  <a:pt x="5031064" y="935486"/>
                </a:lnTo>
                <a:lnTo>
                  <a:pt x="4577005" y="474551"/>
                </a:lnTo>
                <a:close/>
                <a:moveTo>
                  <a:pt x="8263686" y="327323"/>
                </a:moveTo>
                <a:lnTo>
                  <a:pt x="8336766" y="1338990"/>
                </a:lnTo>
                <a:lnTo>
                  <a:pt x="8139627" y="1547706"/>
                </a:lnTo>
                <a:lnTo>
                  <a:pt x="8066484" y="536039"/>
                </a:lnTo>
                <a:close/>
                <a:moveTo>
                  <a:pt x="6786379" y="171355"/>
                </a:moveTo>
                <a:lnTo>
                  <a:pt x="7142027" y="1067265"/>
                </a:lnTo>
                <a:lnTo>
                  <a:pt x="6957427" y="1398577"/>
                </a:lnTo>
                <a:lnTo>
                  <a:pt x="6601779" y="502667"/>
                </a:lnTo>
                <a:close/>
                <a:moveTo>
                  <a:pt x="7767324" y="2"/>
                </a:moveTo>
                <a:lnTo>
                  <a:pt x="7779166" y="2"/>
                </a:lnTo>
                <a:lnTo>
                  <a:pt x="7771566" y="13870"/>
                </a:lnTo>
                <a:close/>
                <a:moveTo>
                  <a:pt x="7118406" y="2"/>
                </a:moveTo>
                <a:lnTo>
                  <a:pt x="7351578" y="2"/>
                </a:lnTo>
                <a:lnTo>
                  <a:pt x="7507491" y="447513"/>
                </a:lnTo>
                <a:lnTo>
                  <a:pt x="7364497" y="706191"/>
                </a:lnTo>
                <a:close/>
                <a:moveTo>
                  <a:pt x="6304645" y="1"/>
                </a:moveTo>
                <a:lnTo>
                  <a:pt x="6385768" y="1"/>
                </a:lnTo>
                <a:lnTo>
                  <a:pt x="6363730" y="85742"/>
                </a:lnTo>
                <a:close/>
                <a:moveTo>
                  <a:pt x="5567385" y="0"/>
                </a:moveTo>
                <a:lnTo>
                  <a:pt x="5857299" y="0"/>
                </a:lnTo>
                <a:lnTo>
                  <a:pt x="6235555" y="501337"/>
                </a:lnTo>
                <a:lnTo>
                  <a:pt x="6137587" y="877482"/>
                </a:lnTo>
                <a:lnTo>
                  <a:pt x="5543827" y="904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643127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D0999-C447-FB95-885F-11AEB8E057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9DFD76-F8BE-B383-F2CB-FD881A7180E6}"/>
              </a:ext>
            </a:extLst>
          </p:cNvPr>
          <p:cNvSpPr txBox="1"/>
          <p:nvPr userDrawn="1"/>
        </p:nvSpPr>
        <p:spPr>
          <a:xfrm>
            <a:off x="383907" y="6267664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5225CFFB-FF9E-47C5-8A38-CBE27EAF4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3908" y="4082988"/>
            <a:ext cx="351987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F87D1B13-C418-4B54-A88F-089CED815103}" type="datetime3">
              <a:rPr lang="en-US" smtClean="0"/>
              <a:t>10 March 2025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684682-F668-78DE-4231-DBE0948D2D5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411629" y="5893696"/>
            <a:ext cx="2396464" cy="54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0734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 slide -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4BD34-3180-D411-4A2B-6BA518A170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/>
              <a:t>Optional sub-head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1B42F-3040-A0A7-E1E6-5FD802E2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48545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ur slide -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435F4B-8E8A-47A0-944B-5D9538AF4E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Optional sub-head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48206-BC0C-47BD-8FE1-900014F50460}"/>
              </a:ext>
            </a:extLst>
          </p:cNvPr>
          <p:cNvSpPr txBox="1"/>
          <p:nvPr userDrawn="1"/>
        </p:nvSpPr>
        <p:spPr>
          <a:xfrm>
            <a:off x="1610591" y="6356872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Circulation</a:t>
            </a:r>
            <a:r>
              <a:rPr lang="en-GB" sz="800" spc="1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spc="5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</a:t>
            </a:r>
            <a:r>
              <a:rPr lang="en-GB" sz="800" spc="12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GB" sz="800" spc="1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spc="5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712C01A-ACE0-4CE0-8754-8A6F869B3F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8" y="6321119"/>
            <a:ext cx="739897" cy="245411"/>
          </a:xfrm>
          <a:prstGeom prst="rect">
            <a:avLst/>
          </a:prstGeom>
        </p:spPr>
      </p:pic>
      <p:sp>
        <p:nvSpPr>
          <p:cNvPr id="9" name="bg object 18">
            <a:extLst>
              <a:ext uri="{FF2B5EF4-FFF2-40B4-BE49-F238E27FC236}">
                <a16:creationId xmlns:a16="http://schemas.microsoft.com/office/drawing/2014/main" id="{B8FE5730-15CF-45F0-AB3C-EC8D491D8C11}"/>
              </a:ext>
            </a:extLst>
          </p:cNvPr>
          <p:cNvSpPr/>
          <p:nvPr userDrawn="1"/>
        </p:nvSpPr>
        <p:spPr>
          <a:xfrm>
            <a:off x="11307847" y="6356872"/>
            <a:ext cx="884153" cy="209659"/>
          </a:xfrm>
          <a:custGeom>
            <a:avLst/>
            <a:gdLst/>
            <a:ahLst/>
            <a:cxnLst/>
            <a:rect l="l" t="t" r="r" b="b"/>
            <a:pathLst>
              <a:path w="1566544" h="371475">
                <a:moveTo>
                  <a:pt x="214210" y="0"/>
                </a:moveTo>
                <a:lnTo>
                  <a:pt x="165100" y="0"/>
                </a:lnTo>
                <a:lnTo>
                  <a:pt x="0" y="370878"/>
                </a:lnTo>
                <a:lnTo>
                  <a:pt x="49110" y="370878"/>
                </a:lnTo>
                <a:lnTo>
                  <a:pt x="214210" y="0"/>
                </a:lnTo>
                <a:close/>
              </a:path>
              <a:path w="1566544" h="371475">
                <a:moveTo>
                  <a:pt x="1566252" y="0"/>
                </a:moveTo>
                <a:lnTo>
                  <a:pt x="254063" y="0"/>
                </a:lnTo>
                <a:lnTo>
                  <a:pt x="88950" y="370878"/>
                </a:lnTo>
                <a:lnTo>
                  <a:pt x="1566252" y="370878"/>
                </a:lnTo>
                <a:lnTo>
                  <a:pt x="1566252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CECE90-0B6C-497D-ADB5-F0A29B2D0031}"/>
              </a:ext>
            </a:extLst>
          </p:cNvPr>
          <p:cNvSpPr txBox="1"/>
          <p:nvPr userDrawn="1"/>
        </p:nvSpPr>
        <p:spPr>
          <a:xfrm>
            <a:off x="11464173" y="6356872"/>
            <a:ext cx="571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CAB9123-6C5D-6742-A884-75399720DA2F}" type="slidenum">
              <a:rPr lang="en-U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D47C1A-2C59-B90D-9F24-CEE7BA475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156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ur slide -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D36AB-DAB0-6AAE-8698-A08D0635F1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Optional sub-head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8DF92B-444B-450C-B2F4-A79799B25837}"/>
              </a:ext>
            </a:extLst>
          </p:cNvPr>
          <p:cNvSpPr txBox="1"/>
          <p:nvPr userDrawn="1"/>
        </p:nvSpPr>
        <p:spPr>
          <a:xfrm>
            <a:off x="1610591" y="6356872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Circulation</a:t>
            </a:r>
            <a:r>
              <a:rPr lang="en-GB" sz="800" spc="1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spc="5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</a:t>
            </a:r>
            <a:r>
              <a:rPr lang="en-GB" sz="800" spc="12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GB" sz="800" spc="1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spc="5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772C313-D795-46AE-8166-2389B03542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8" y="6321119"/>
            <a:ext cx="739897" cy="245411"/>
          </a:xfrm>
          <a:prstGeom prst="rect">
            <a:avLst/>
          </a:prstGeom>
        </p:spPr>
      </p:pic>
      <p:sp>
        <p:nvSpPr>
          <p:cNvPr id="9" name="bg object 18">
            <a:extLst>
              <a:ext uri="{FF2B5EF4-FFF2-40B4-BE49-F238E27FC236}">
                <a16:creationId xmlns:a16="http://schemas.microsoft.com/office/drawing/2014/main" id="{040C9277-5BEA-4CEB-83C3-1F9BF1AD2140}"/>
              </a:ext>
            </a:extLst>
          </p:cNvPr>
          <p:cNvSpPr/>
          <p:nvPr userDrawn="1"/>
        </p:nvSpPr>
        <p:spPr>
          <a:xfrm>
            <a:off x="11307847" y="6356872"/>
            <a:ext cx="884153" cy="209659"/>
          </a:xfrm>
          <a:custGeom>
            <a:avLst/>
            <a:gdLst/>
            <a:ahLst/>
            <a:cxnLst/>
            <a:rect l="l" t="t" r="r" b="b"/>
            <a:pathLst>
              <a:path w="1566544" h="371475">
                <a:moveTo>
                  <a:pt x="214210" y="0"/>
                </a:moveTo>
                <a:lnTo>
                  <a:pt x="165100" y="0"/>
                </a:lnTo>
                <a:lnTo>
                  <a:pt x="0" y="370878"/>
                </a:lnTo>
                <a:lnTo>
                  <a:pt x="49110" y="370878"/>
                </a:lnTo>
                <a:lnTo>
                  <a:pt x="214210" y="0"/>
                </a:lnTo>
                <a:close/>
              </a:path>
              <a:path w="1566544" h="371475">
                <a:moveTo>
                  <a:pt x="1566252" y="0"/>
                </a:moveTo>
                <a:lnTo>
                  <a:pt x="254063" y="0"/>
                </a:lnTo>
                <a:lnTo>
                  <a:pt x="88950" y="370878"/>
                </a:lnTo>
                <a:lnTo>
                  <a:pt x="1566252" y="370878"/>
                </a:lnTo>
                <a:lnTo>
                  <a:pt x="1566252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2B5150-995D-45C5-872C-41053A7CCDB2}"/>
              </a:ext>
            </a:extLst>
          </p:cNvPr>
          <p:cNvSpPr txBox="1"/>
          <p:nvPr userDrawn="1"/>
        </p:nvSpPr>
        <p:spPr>
          <a:xfrm>
            <a:off x="11464173" y="6356872"/>
            <a:ext cx="571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CAB9123-6C5D-6742-A884-75399720DA2F}" type="slidenum">
              <a:rPr lang="en-U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EAD1E-EFFC-6957-6E8E-0B38F6BB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88022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6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4.svg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44.xml"/><Relationship Id="rId39" Type="http://schemas.openxmlformats.org/officeDocument/2006/relationships/slideLayout" Target="../slideLayouts/slideLayout57.xml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52.xml"/><Relationship Id="rId42" Type="http://schemas.openxmlformats.org/officeDocument/2006/relationships/image" Target="../media/image2.svg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51.xml"/><Relationship Id="rId38" Type="http://schemas.openxmlformats.org/officeDocument/2006/relationships/slideLayout" Target="../slideLayouts/slideLayout56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7.xml"/><Relationship Id="rId41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50.xml"/><Relationship Id="rId37" Type="http://schemas.openxmlformats.org/officeDocument/2006/relationships/slideLayout" Target="../slideLayouts/slideLayout55.xml"/><Relationship Id="rId40" Type="http://schemas.openxmlformats.org/officeDocument/2006/relationships/theme" Target="../theme/theme3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6.xml"/><Relationship Id="rId36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31" Type="http://schemas.openxmlformats.org/officeDocument/2006/relationships/slideLayout" Target="../slideLayouts/slideLayout49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45.xml"/><Relationship Id="rId30" Type="http://schemas.openxmlformats.org/officeDocument/2006/relationships/slideLayout" Target="../slideLayouts/slideLayout48.xml"/><Relationship Id="rId35" Type="http://schemas.openxmlformats.org/officeDocument/2006/relationships/slideLayout" Target="../slideLayouts/slideLayout5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18" Type="http://schemas.openxmlformats.org/officeDocument/2006/relationships/slideLayout" Target="../slideLayouts/slideLayout77.xml"/><Relationship Id="rId26" Type="http://schemas.openxmlformats.org/officeDocument/2006/relationships/slideLayout" Target="../slideLayouts/slideLayout85.xml"/><Relationship Id="rId3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80.xml"/><Relationship Id="rId34" Type="http://schemas.openxmlformats.org/officeDocument/2006/relationships/slideLayout" Target="../slideLayouts/slideLayout93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6.xml"/><Relationship Id="rId25" Type="http://schemas.openxmlformats.org/officeDocument/2006/relationships/slideLayout" Target="../slideLayouts/slideLayout84.xml"/><Relationship Id="rId33" Type="http://schemas.openxmlformats.org/officeDocument/2006/relationships/slideLayout" Target="../slideLayouts/slideLayout92.xml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20" Type="http://schemas.openxmlformats.org/officeDocument/2006/relationships/slideLayout" Target="../slideLayouts/slideLayout79.xml"/><Relationship Id="rId29" Type="http://schemas.openxmlformats.org/officeDocument/2006/relationships/slideLayout" Target="../slideLayouts/slideLayout88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24" Type="http://schemas.openxmlformats.org/officeDocument/2006/relationships/slideLayout" Target="../slideLayouts/slideLayout83.xml"/><Relationship Id="rId32" Type="http://schemas.openxmlformats.org/officeDocument/2006/relationships/slideLayout" Target="../slideLayouts/slideLayout91.xml"/><Relationship Id="rId37" Type="http://schemas.openxmlformats.org/officeDocument/2006/relationships/image" Target="../media/image2.svg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23" Type="http://schemas.openxmlformats.org/officeDocument/2006/relationships/slideLayout" Target="../slideLayouts/slideLayout82.xml"/><Relationship Id="rId28" Type="http://schemas.openxmlformats.org/officeDocument/2006/relationships/slideLayout" Target="../slideLayouts/slideLayout87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69.xml"/><Relationship Id="rId19" Type="http://schemas.openxmlformats.org/officeDocument/2006/relationships/slideLayout" Target="../slideLayouts/slideLayout78.xml"/><Relationship Id="rId31" Type="http://schemas.openxmlformats.org/officeDocument/2006/relationships/slideLayout" Target="../slideLayouts/slideLayout90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Relationship Id="rId22" Type="http://schemas.openxmlformats.org/officeDocument/2006/relationships/slideLayout" Target="../slideLayouts/slideLayout81.xml"/><Relationship Id="rId27" Type="http://schemas.openxmlformats.org/officeDocument/2006/relationships/slideLayout" Target="../slideLayouts/slideLayout86.xml"/><Relationship Id="rId30" Type="http://schemas.openxmlformats.org/officeDocument/2006/relationships/slideLayout" Target="../slideLayouts/slideLayout89.xml"/><Relationship Id="rId35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6848-F742-645F-A2C5-1F698FEA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052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72317-BCA6-85A8-36E7-0A0C80ED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49425"/>
            <a:ext cx="11430000" cy="4410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29A4E-DB65-446D-9634-A4520D14C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5A734-3203-4F73-A4EB-80311BE2EDC8}" type="datetime3">
              <a:rPr lang="en-US" smtClean="0"/>
              <a:t>10 March 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99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6" r:id="rId6"/>
    <p:sldLayoutId id="2147483677" r:id="rId7"/>
    <p:sldLayoutId id="2147483678" r:id="rId8"/>
    <p:sldLayoutId id="2147483680" r:id="rId9"/>
    <p:sldLayoutId id="2147483710" r:id="rId10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6848-F742-645F-A2C5-1F698FEA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052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72317-BCA6-85A8-36E7-0A0C80ED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49425"/>
            <a:ext cx="11430000" cy="4410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bg object 18">
            <a:extLst>
              <a:ext uri="{FF2B5EF4-FFF2-40B4-BE49-F238E27FC236}">
                <a16:creationId xmlns:a16="http://schemas.microsoft.com/office/drawing/2014/main" id="{12F9AF8E-F443-9242-CE3B-F010F16832CE}"/>
              </a:ext>
            </a:extLst>
          </p:cNvPr>
          <p:cNvSpPr/>
          <p:nvPr userDrawn="1"/>
        </p:nvSpPr>
        <p:spPr>
          <a:xfrm>
            <a:off x="11307847" y="6413630"/>
            <a:ext cx="884153" cy="209659"/>
          </a:xfrm>
          <a:custGeom>
            <a:avLst/>
            <a:gdLst/>
            <a:ahLst/>
            <a:cxnLst/>
            <a:rect l="l" t="t" r="r" b="b"/>
            <a:pathLst>
              <a:path w="1566544" h="371475">
                <a:moveTo>
                  <a:pt x="214210" y="0"/>
                </a:moveTo>
                <a:lnTo>
                  <a:pt x="165100" y="0"/>
                </a:lnTo>
                <a:lnTo>
                  <a:pt x="0" y="370878"/>
                </a:lnTo>
                <a:lnTo>
                  <a:pt x="49110" y="370878"/>
                </a:lnTo>
                <a:lnTo>
                  <a:pt x="214210" y="0"/>
                </a:lnTo>
                <a:close/>
              </a:path>
              <a:path w="1566544" h="371475">
                <a:moveTo>
                  <a:pt x="1566252" y="0"/>
                </a:moveTo>
                <a:lnTo>
                  <a:pt x="254063" y="0"/>
                </a:lnTo>
                <a:lnTo>
                  <a:pt x="88950" y="370878"/>
                </a:lnTo>
                <a:lnTo>
                  <a:pt x="1566252" y="370878"/>
                </a:lnTo>
                <a:lnTo>
                  <a:pt x="1566252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D733C1-E61E-CFF1-452A-73029B0577D6}"/>
              </a:ext>
            </a:extLst>
          </p:cNvPr>
          <p:cNvSpPr txBox="1"/>
          <p:nvPr userDrawn="1"/>
        </p:nvSpPr>
        <p:spPr>
          <a:xfrm>
            <a:off x="1610591" y="6413631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Circulation</a:t>
            </a:r>
            <a:r>
              <a:rPr lang="en-GB" sz="800" spc="1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spc="5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</a:t>
            </a:r>
            <a:r>
              <a:rPr lang="en-GB" sz="800" spc="12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GB" sz="800" spc="1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spc="5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758F04-8CD8-E2F8-C107-75E95DDA898D}"/>
              </a:ext>
            </a:extLst>
          </p:cNvPr>
          <p:cNvSpPr txBox="1"/>
          <p:nvPr userDrawn="1"/>
        </p:nvSpPr>
        <p:spPr>
          <a:xfrm>
            <a:off x="11464173" y="6413630"/>
            <a:ext cx="571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CAB9123-6C5D-6742-A884-75399720DA2F}" type="slidenum">
              <a:rPr lang="en-U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D9CDDFE7-CC48-8FE6-7550-23F59404E9A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3908" y="6383663"/>
            <a:ext cx="739897" cy="24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4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6848-F742-645F-A2C5-1F698FEA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0520"/>
            <a:ext cx="11430000" cy="958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72317-BCA6-85A8-36E7-0A0C80ED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49425"/>
            <a:ext cx="11430000" cy="4410075"/>
          </a:xfrm>
          <a:prstGeom prst="rect">
            <a:avLst/>
          </a:prstGeom>
        </p:spPr>
        <p:txBody>
          <a:bodyPr vert="horz" lIns="90000" tIns="90000" rIns="90000" bIns="9000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bg object 18">
            <a:extLst>
              <a:ext uri="{FF2B5EF4-FFF2-40B4-BE49-F238E27FC236}">
                <a16:creationId xmlns:a16="http://schemas.microsoft.com/office/drawing/2014/main" id="{F44A85DB-87B7-A979-1C42-40DF5CB63808}"/>
              </a:ext>
            </a:extLst>
          </p:cNvPr>
          <p:cNvSpPr/>
          <p:nvPr userDrawn="1"/>
        </p:nvSpPr>
        <p:spPr>
          <a:xfrm>
            <a:off x="11307847" y="6413631"/>
            <a:ext cx="884153" cy="209659"/>
          </a:xfrm>
          <a:custGeom>
            <a:avLst/>
            <a:gdLst/>
            <a:ahLst/>
            <a:cxnLst/>
            <a:rect l="l" t="t" r="r" b="b"/>
            <a:pathLst>
              <a:path w="1566544" h="371475">
                <a:moveTo>
                  <a:pt x="214210" y="0"/>
                </a:moveTo>
                <a:lnTo>
                  <a:pt x="165100" y="0"/>
                </a:lnTo>
                <a:lnTo>
                  <a:pt x="0" y="370878"/>
                </a:lnTo>
                <a:lnTo>
                  <a:pt x="49110" y="370878"/>
                </a:lnTo>
                <a:lnTo>
                  <a:pt x="214210" y="0"/>
                </a:lnTo>
                <a:close/>
              </a:path>
              <a:path w="1566544" h="371475">
                <a:moveTo>
                  <a:pt x="1566252" y="0"/>
                </a:moveTo>
                <a:lnTo>
                  <a:pt x="254063" y="0"/>
                </a:lnTo>
                <a:lnTo>
                  <a:pt x="88950" y="370878"/>
                </a:lnTo>
                <a:lnTo>
                  <a:pt x="1566252" y="370878"/>
                </a:lnTo>
                <a:lnTo>
                  <a:pt x="1566252" y="0"/>
                </a:lnTo>
                <a:close/>
              </a:path>
            </a:pathLst>
          </a:custGeom>
          <a:solidFill>
            <a:srgbClr val="1A0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A53D74-1490-616A-ABCB-1C69E2F86054}"/>
              </a:ext>
            </a:extLst>
          </p:cNvPr>
          <p:cNvSpPr txBox="1"/>
          <p:nvPr userDrawn="1"/>
        </p:nvSpPr>
        <p:spPr>
          <a:xfrm>
            <a:off x="1610591" y="6413631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Circulation</a:t>
            </a:r>
            <a:r>
              <a:rPr lang="en-GB" sz="800" spc="12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sz="800" spc="55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Limited</a:t>
            </a:r>
            <a:r>
              <a:rPr lang="en-GB" sz="800" spc="125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sz="80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–</a:t>
            </a:r>
            <a:r>
              <a:rPr lang="en-GB" sz="800" spc="12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sz="800" spc="55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Commercial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91630A-C1B0-0EE4-82E5-2C18C033CC98}"/>
              </a:ext>
            </a:extLst>
          </p:cNvPr>
          <p:cNvSpPr txBox="1"/>
          <p:nvPr userDrawn="1"/>
        </p:nvSpPr>
        <p:spPr>
          <a:xfrm>
            <a:off x="11464173" y="6413631"/>
            <a:ext cx="571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CAB9123-6C5D-6742-A884-75399720DA2F}" type="slidenum">
              <a:rPr lang="en-US" sz="8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‹#›</a:t>
            </a:fld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692409C-91D8-0F83-A79B-C4478236DAB9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383908" y="6383663"/>
            <a:ext cx="739897" cy="24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5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3" r:id="rId2"/>
    <p:sldLayoutId id="2147483663" r:id="rId3"/>
    <p:sldLayoutId id="2147483660" r:id="rId4"/>
    <p:sldLayoutId id="2147483724" r:id="rId5"/>
    <p:sldLayoutId id="2147483725" r:id="rId6"/>
    <p:sldLayoutId id="2147483723" r:id="rId7"/>
    <p:sldLayoutId id="2147483726" r:id="rId8"/>
    <p:sldLayoutId id="2147483727" r:id="rId9"/>
    <p:sldLayoutId id="2147483662" r:id="rId10"/>
    <p:sldLayoutId id="2147483721" r:id="rId11"/>
    <p:sldLayoutId id="2147483722" r:id="rId12"/>
    <p:sldLayoutId id="2147483661" r:id="rId13"/>
    <p:sldLayoutId id="2147483714" r:id="rId14"/>
    <p:sldLayoutId id="2147483744" r:id="rId15"/>
    <p:sldLayoutId id="2147483742" r:id="rId16"/>
    <p:sldLayoutId id="2147483743" r:id="rId17"/>
    <p:sldLayoutId id="2147483715" r:id="rId18"/>
    <p:sldLayoutId id="2147483692" r:id="rId19"/>
    <p:sldLayoutId id="2147483717" r:id="rId20"/>
    <p:sldLayoutId id="2147483739" r:id="rId21"/>
    <p:sldLayoutId id="2147483718" r:id="rId22"/>
    <p:sldLayoutId id="2147483740" r:id="rId23"/>
    <p:sldLayoutId id="2147483719" r:id="rId24"/>
    <p:sldLayoutId id="2147483741" r:id="rId25"/>
    <p:sldLayoutId id="2147483720" r:id="rId26"/>
    <p:sldLayoutId id="2147483696" r:id="rId27"/>
    <p:sldLayoutId id="2147483711" r:id="rId28"/>
    <p:sldLayoutId id="2147483745" r:id="rId29"/>
    <p:sldLayoutId id="2147483746" r:id="rId30"/>
    <p:sldLayoutId id="2147483747" r:id="rId31"/>
    <p:sldLayoutId id="2147483693" r:id="rId32"/>
    <p:sldLayoutId id="2147483694" r:id="rId33"/>
    <p:sldLayoutId id="2147483695" r:id="rId34"/>
    <p:sldLayoutId id="2147483698" r:id="rId35"/>
    <p:sldLayoutId id="2147483697" r:id="rId36"/>
    <p:sldLayoutId id="2147483681" r:id="rId37"/>
    <p:sldLayoutId id="2147483682" r:id="rId38"/>
    <p:sldLayoutId id="2147483683" r:id="rId39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300" b="1" kern="1200">
          <a:solidFill>
            <a:schemeClr val="bg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200" kern="1200" baseline="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 baseline="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 baseline="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 baseline="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 baseline="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76" userDrawn="1">
          <p15:clr>
            <a:srgbClr val="F26B43"/>
          </p15:clr>
        </p15:guide>
        <p15:guide id="2" pos="240" userDrawn="1">
          <p15:clr>
            <a:srgbClr val="F26B43"/>
          </p15:clr>
        </p15:guide>
        <p15:guide id="3" pos="7450" userDrawn="1">
          <p15:clr>
            <a:srgbClr val="F26B43"/>
          </p15:clr>
        </p15:guide>
        <p15:guide id="4" orient="horz" pos="113" userDrawn="1">
          <p15:clr>
            <a:srgbClr val="F26B43"/>
          </p15:clr>
        </p15:guide>
        <p15:guide id="5" orient="horz" pos="731" userDrawn="1">
          <p15:clr>
            <a:srgbClr val="F26B43"/>
          </p15:clr>
        </p15:guide>
        <p15:guide id="6" orient="horz" pos="1094" userDrawn="1">
          <p15:clr>
            <a:srgbClr val="F26B43"/>
          </p15:clr>
        </p15:guide>
        <p15:guide id="7" orient="horz" pos="951" userDrawn="1">
          <p15:clr>
            <a:srgbClr val="F26B43"/>
          </p15:clr>
        </p15:guide>
        <p15:guide id="8" pos="3840" userDrawn="1">
          <p15:clr>
            <a:srgbClr val="F26B43"/>
          </p15:clr>
        </p15:guide>
        <p15:guide id="9" pos="3786" userDrawn="1">
          <p15:clr>
            <a:srgbClr val="F26B43"/>
          </p15:clr>
        </p15:guide>
        <p15:guide id="10" pos="390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6848-F742-645F-A2C5-1F698FEA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052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72317-BCA6-85A8-36E7-0A0C80ED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49425"/>
            <a:ext cx="11430000" cy="4410075"/>
          </a:xfrm>
          <a:prstGeom prst="rect">
            <a:avLst/>
          </a:prstGeom>
        </p:spPr>
        <p:txBody>
          <a:bodyPr vert="horz" lIns="72000" tIns="45720" rIns="7200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bg object 18">
            <a:extLst>
              <a:ext uri="{FF2B5EF4-FFF2-40B4-BE49-F238E27FC236}">
                <a16:creationId xmlns:a16="http://schemas.microsoft.com/office/drawing/2014/main" id="{F44A85DB-87B7-A979-1C42-40DF5CB63808}"/>
              </a:ext>
            </a:extLst>
          </p:cNvPr>
          <p:cNvSpPr/>
          <p:nvPr userDrawn="1"/>
        </p:nvSpPr>
        <p:spPr>
          <a:xfrm>
            <a:off x="11307847" y="6356872"/>
            <a:ext cx="884153" cy="209659"/>
          </a:xfrm>
          <a:custGeom>
            <a:avLst/>
            <a:gdLst/>
            <a:ahLst/>
            <a:cxnLst/>
            <a:rect l="l" t="t" r="r" b="b"/>
            <a:pathLst>
              <a:path w="1566544" h="371475">
                <a:moveTo>
                  <a:pt x="214210" y="0"/>
                </a:moveTo>
                <a:lnTo>
                  <a:pt x="165100" y="0"/>
                </a:lnTo>
                <a:lnTo>
                  <a:pt x="0" y="370878"/>
                </a:lnTo>
                <a:lnTo>
                  <a:pt x="49110" y="370878"/>
                </a:lnTo>
                <a:lnTo>
                  <a:pt x="214210" y="0"/>
                </a:lnTo>
                <a:close/>
              </a:path>
              <a:path w="1566544" h="371475">
                <a:moveTo>
                  <a:pt x="1566252" y="0"/>
                </a:moveTo>
                <a:lnTo>
                  <a:pt x="254063" y="0"/>
                </a:lnTo>
                <a:lnTo>
                  <a:pt x="88950" y="370878"/>
                </a:lnTo>
                <a:lnTo>
                  <a:pt x="1566252" y="370878"/>
                </a:lnTo>
                <a:lnTo>
                  <a:pt x="1566252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A53D74-1490-616A-ABCB-1C69E2F86054}"/>
              </a:ext>
            </a:extLst>
          </p:cNvPr>
          <p:cNvSpPr txBox="1"/>
          <p:nvPr userDrawn="1"/>
        </p:nvSpPr>
        <p:spPr>
          <a:xfrm>
            <a:off x="1610591" y="6356872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Circulation</a:t>
            </a:r>
            <a:r>
              <a:rPr lang="en-GB" sz="800" spc="1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spc="55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Limited</a:t>
            </a:r>
            <a:r>
              <a:rPr lang="en-GB" sz="800" spc="12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GB" sz="800" spc="1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spc="5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91630A-C1B0-0EE4-82E5-2C18C033CC98}"/>
              </a:ext>
            </a:extLst>
          </p:cNvPr>
          <p:cNvSpPr txBox="1"/>
          <p:nvPr userDrawn="1"/>
        </p:nvSpPr>
        <p:spPr>
          <a:xfrm>
            <a:off x="11464173" y="6356872"/>
            <a:ext cx="571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CAB9123-6C5D-6742-A884-75399720DA2F}" type="slidenum">
              <a:rPr lang="en-US" sz="80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‹#›</a:t>
            </a:fld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85A8294-EEBA-598A-19E4-4C76B88DA20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908" y="6321119"/>
            <a:ext cx="739897" cy="24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6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1" r:id="rId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300" b="1" kern="1200">
          <a:solidFill>
            <a:schemeClr val="bg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6848-F742-645F-A2C5-1F698FEA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0520"/>
            <a:ext cx="11430000" cy="958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72317-BCA6-85A8-36E7-0A0C80ED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49425"/>
            <a:ext cx="11430000" cy="4410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bg object 18">
            <a:extLst>
              <a:ext uri="{FF2B5EF4-FFF2-40B4-BE49-F238E27FC236}">
                <a16:creationId xmlns:a16="http://schemas.microsoft.com/office/drawing/2014/main" id="{F44A85DB-87B7-A979-1C42-40DF5CB63808}"/>
              </a:ext>
            </a:extLst>
          </p:cNvPr>
          <p:cNvSpPr/>
          <p:nvPr userDrawn="1"/>
        </p:nvSpPr>
        <p:spPr>
          <a:xfrm>
            <a:off x="11307847" y="6413631"/>
            <a:ext cx="884153" cy="209659"/>
          </a:xfrm>
          <a:custGeom>
            <a:avLst/>
            <a:gdLst/>
            <a:ahLst/>
            <a:cxnLst/>
            <a:rect l="l" t="t" r="r" b="b"/>
            <a:pathLst>
              <a:path w="1566544" h="371475">
                <a:moveTo>
                  <a:pt x="214210" y="0"/>
                </a:moveTo>
                <a:lnTo>
                  <a:pt x="165100" y="0"/>
                </a:lnTo>
                <a:lnTo>
                  <a:pt x="0" y="370878"/>
                </a:lnTo>
                <a:lnTo>
                  <a:pt x="49110" y="370878"/>
                </a:lnTo>
                <a:lnTo>
                  <a:pt x="214210" y="0"/>
                </a:lnTo>
                <a:close/>
              </a:path>
              <a:path w="1566544" h="371475">
                <a:moveTo>
                  <a:pt x="1566252" y="0"/>
                </a:moveTo>
                <a:lnTo>
                  <a:pt x="254063" y="0"/>
                </a:lnTo>
                <a:lnTo>
                  <a:pt x="88950" y="370878"/>
                </a:lnTo>
                <a:lnTo>
                  <a:pt x="1566252" y="370878"/>
                </a:lnTo>
                <a:lnTo>
                  <a:pt x="1566252" y="0"/>
                </a:lnTo>
                <a:close/>
              </a:path>
            </a:pathLst>
          </a:custGeom>
          <a:solidFill>
            <a:srgbClr val="1A0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A53D74-1490-616A-ABCB-1C69E2F86054}"/>
              </a:ext>
            </a:extLst>
          </p:cNvPr>
          <p:cNvSpPr txBox="1"/>
          <p:nvPr userDrawn="1"/>
        </p:nvSpPr>
        <p:spPr>
          <a:xfrm>
            <a:off x="1610591" y="6413631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Circulation</a:t>
            </a:r>
            <a:r>
              <a:rPr lang="en-GB" sz="800" spc="12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sz="800" spc="55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Limited</a:t>
            </a:r>
            <a:r>
              <a:rPr lang="en-GB" sz="800" spc="125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sz="80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–</a:t>
            </a:r>
            <a:r>
              <a:rPr lang="en-GB" sz="800" spc="12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sz="800" spc="55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Commercial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91630A-C1B0-0EE4-82E5-2C18C033CC98}"/>
              </a:ext>
            </a:extLst>
          </p:cNvPr>
          <p:cNvSpPr txBox="1"/>
          <p:nvPr userDrawn="1"/>
        </p:nvSpPr>
        <p:spPr>
          <a:xfrm>
            <a:off x="11464173" y="6413631"/>
            <a:ext cx="571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CAB9123-6C5D-6742-A884-75399720DA2F}" type="slidenum">
              <a:rPr lang="en-US" sz="8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‹#›</a:t>
            </a:fld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692409C-91D8-0F83-A79B-C4478236DAB9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83908" y="6383663"/>
            <a:ext cx="739897" cy="24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7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  <p:sldLayoutId id="2147483772" r:id="rId19"/>
    <p:sldLayoutId id="2147483773" r:id="rId20"/>
    <p:sldLayoutId id="2147483774" r:id="rId21"/>
    <p:sldLayoutId id="2147483775" r:id="rId22"/>
    <p:sldLayoutId id="2147483776" r:id="rId23"/>
    <p:sldLayoutId id="2147483777" r:id="rId24"/>
    <p:sldLayoutId id="2147483778" r:id="rId25"/>
    <p:sldLayoutId id="2147483779" r:id="rId26"/>
    <p:sldLayoutId id="2147483780" r:id="rId27"/>
    <p:sldLayoutId id="2147483781" r:id="rId28"/>
    <p:sldLayoutId id="2147483782" r:id="rId29"/>
    <p:sldLayoutId id="2147483783" r:id="rId30"/>
    <p:sldLayoutId id="2147483784" r:id="rId31"/>
    <p:sldLayoutId id="2147483785" r:id="rId32"/>
    <p:sldLayoutId id="2147483786" r:id="rId33"/>
    <p:sldLayoutId id="2147483787" r:id="rId34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200" kern="1200" baseline="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 baseline="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 baseline="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 baseline="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 baseline="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76">
          <p15:clr>
            <a:srgbClr val="F26B43"/>
          </p15:clr>
        </p15:guide>
        <p15:guide id="2" pos="240">
          <p15:clr>
            <a:srgbClr val="F26B43"/>
          </p15:clr>
        </p15:guide>
        <p15:guide id="3" pos="7450">
          <p15:clr>
            <a:srgbClr val="F26B43"/>
          </p15:clr>
        </p15:guide>
        <p15:guide id="4" orient="horz" pos="113">
          <p15:clr>
            <a:srgbClr val="F26B43"/>
          </p15:clr>
        </p15:guide>
        <p15:guide id="5" orient="horz" pos="731">
          <p15:clr>
            <a:srgbClr val="F26B43"/>
          </p15:clr>
        </p15:guide>
        <p15:guide id="6" orient="horz" pos="1094">
          <p15:clr>
            <a:srgbClr val="F26B43"/>
          </p15:clr>
        </p15:guide>
        <p15:guide id="7" orient="horz" pos="951">
          <p15:clr>
            <a:srgbClr val="F26B43"/>
          </p15:clr>
        </p15:guide>
        <p15:guide id="8" pos="3840">
          <p15:clr>
            <a:srgbClr val="F26B43"/>
          </p15:clr>
        </p15:guide>
        <p15:guide id="9" pos="3786">
          <p15:clr>
            <a:srgbClr val="F26B43"/>
          </p15:clr>
        </p15:guide>
        <p15:guide id="10" pos="390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mangroupltd.sharepoint.com/SitePages/SQL---Style-Guide.aspx" TargetMode="Externa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343AEC8-0152-40B9-821D-13D54CCB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Interns Assessment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09D5D8-E7BA-9979-10C1-5C7021808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3908" y="4082988"/>
            <a:ext cx="3519877" cy="338554"/>
          </a:xfrm>
        </p:spPr>
        <p:txBody>
          <a:bodyPr/>
          <a:lstStyle/>
          <a:p>
            <a:r>
              <a:rPr lang="en-US"/>
              <a:t>10 March 2025</a:t>
            </a:r>
            <a:endParaRPr lang="en-IN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6886D08-7200-0ACA-261F-206191B00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32" y="4546350"/>
            <a:ext cx="1252389" cy="460216"/>
          </a:xfrm>
          <a:prstGeom prst="rect">
            <a:avLst/>
          </a:prstGeom>
        </p:spPr>
      </p:pic>
      <p:pic>
        <p:nvPicPr>
          <p:cNvPr id="4" name="Picture 16">
            <a:extLst>
              <a:ext uri="{FF2B5EF4-FFF2-40B4-BE49-F238E27FC236}">
                <a16:creationId xmlns:a16="http://schemas.microsoft.com/office/drawing/2014/main" id="{E6647174-803C-928F-AA4E-652CBE5F2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655" y="4522137"/>
            <a:ext cx="2127648" cy="50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90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907F7-0171-837C-B2C0-FE2D8A72D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13C2F9-9778-E6DD-C963-5E5CB8E2A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1430000" cy="958265"/>
          </a:xfrm>
        </p:spPr>
        <p:txBody>
          <a:bodyPr/>
          <a:lstStyle/>
          <a:p>
            <a:r>
              <a:rPr lang="en-US" sz="2400">
                <a:cs typeface="Arial"/>
              </a:rPr>
              <a:t>Assessment guide</a:t>
            </a:r>
            <a:endParaRPr lang="en-US" sz="24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C18FD-AE82-DA9F-F0DF-8AA31636F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62810"/>
            <a:ext cx="11430000" cy="4939485"/>
          </a:xfrm>
        </p:spPr>
        <p:txBody>
          <a:bodyPr vert="horz" lIns="90000" tIns="90000" rIns="90000" bIns="90000" rtlCol="0" anchor="t">
            <a:no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cs typeface="Arial"/>
              </a:rPr>
              <a:t>Required below-mentioned data warehouse layers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cs typeface="Arial"/>
              </a:rPr>
              <a:t>Staging </a:t>
            </a:r>
            <a:r>
              <a:rPr lang="en-US" dirty="0">
                <a:cs typeface="Arial"/>
              </a:rPr>
              <a:t>Layer: Perform data cleaning on all tables included in the staging layer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Arial"/>
              </a:rPr>
              <a:t>Ensure all tables are included in the staging layer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cs typeface="Arial"/>
              </a:rPr>
              <a:t>Macros</a:t>
            </a:r>
            <a:r>
              <a:rPr lang="en-US" dirty="0">
                <a:cs typeface="Arial"/>
              </a:rPr>
              <a:t>: Use macros for repeated re-usable logics.</a:t>
            </a:r>
            <a:endParaRPr lang="en-US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cs typeface="Arial"/>
              </a:rPr>
              <a:t>Report </a:t>
            </a:r>
            <a:r>
              <a:rPr lang="en-US" dirty="0">
                <a:cs typeface="Arial"/>
              </a:rPr>
              <a:t>Layer: Apply necessary transformations for report generation.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cs typeface="Arial"/>
              </a:rPr>
              <a:t>Date Table</a:t>
            </a:r>
            <a:r>
              <a:rPr lang="en-US" dirty="0">
                <a:cs typeface="Arial"/>
              </a:rPr>
              <a:t>: Create a date table starting from the earliest customer creation date up to today’s date </a:t>
            </a:r>
            <a:r>
              <a:rPr lang="en-US" i="1" dirty="0">
                <a:cs typeface="Arial"/>
              </a:rPr>
              <a:t>(optional)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cs typeface="Arial"/>
              </a:rPr>
              <a:t>Unit Testing</a:t>
            </a:r>
            <a:r>
              <a:rPr lang="en-US" dirty="0">
                <a:cs typeface="Arial"/>
              </a:rPr>
              <a:t>: Apply unit test cases to validate the data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cs typeface="Arial"/>
              </a:rPr>
              <a:t>Coding Standards are required – </a:t>
            </a:r>
            <a:r>
              <a:rPr lang="en-US" b="1" dirty="0">
                <a:solidFill>
                  <a:schemeClr val="accent1"/>
                </a:solidFill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</a:t>
            </a:r>
            <a:endParaRPr lang="en-US" b="1" dirty="0">
              <a:solidFill>
                <a:schemeClr val="accent1"/>
              </a:solidFill>
              <a:cs typeface="Arial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cs typeface="Arial"/>
              </a:rPr>
              <a:t>Documentation</a:t>
            </a:r>
            <a:r>
              <a:rPr lang="en-IN" dirty="0">
                <a:cs typeface="Arial"/>
              </a:rPr>
              <a:t>: Generate comprehensive </a:t>
            </a:r>
            <a:r>
              <a:rPr lang="en-IN" dirty="0" err="1">
                <a:cs typeface="Arial"/>
              </a:rPr>
              <a:t>dbt</a:t>
            </a:r>
            <a:r>
              <a:rPr lang="en-IN" dirty="0">
                <a:cs typeface="Arial"/>
              </a:rPr>
              <a:t> documentation for all models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Seed files</a:t>
            </a:r>
            <a:r>
              <a:rPr lang="en-US" dirty="0"/>
              <a:t>: Make use of </a:t>
            </a:r>
            <a:r>
              <a:rPr lang="en-US" dirty="0" err="1"/>
              <a:t>dbt</a:t>
            </a:r>
            <a:r>
              <a:rPr lang="en-US" dirty="0"/>
              <a:t> seeds to ingest any one file or for mapping purpose.</a:t>
            </a:r>
          </a:p>
          <a:p>
            <a:pPr marL="228600" lvl="1" indent="0">
              <a:lnSpc>
                <a:spcPct val="150000"/>
              </a:lnSpc>
              <a:buNone/>
            </a:pPr>
            <a:r>
              <a:rPr lang="en-US" sz="1800" b="1" dirty="0"/>
              <a:t>Pick any 2 use cases of your choice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550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B7AD52-CB2C-3FF2-3426-9BC4C816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DAA43-2FF8-B295-D50D-03FF7FDD8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70535"/>
            <a:ext cx="11430000" cy="4988965"/>
          </a:xfrm>
        </p:spPr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About the Company</a:t>
            </a:r>
            <a:r>
              <a:rPr lang="en-US">
                <a:solidFill>
                  <a:schemeClr val="accent1"/>
                </a:solidFill>
              </a:rPr>
              <a:t>: </a:t>
            </a:r>
            <a:r>
              <a:rPr lang="en-US"/>
              <a:t>A prominent retail chain operating both online and through physical stores. Specializes in a broad range of products from electronics to clothing. Aims to leverage data to drive business growth and operational excellence.</a:t>
            </a:r>
            <a:endParaRPr lang="en-IN"/>
          </a:p>
          <a:p>
            <a:pPr marL="0" indent="0">
              <a:buNone/>
            </a:pPr>
            <a:endParaRPr lang="en-IN"/>
          </a:p>
          <a:p>
            <a:r>
              <a:rPr lang="en-IN" b="1">
                <a:solidFill>
                  <a:schemeClr val="accent1"/>
                </a:solidFill>
              </a:rPr>
              <a:t>Few challenges facing the company</a:t>
            </a:r>
          </a:p>
          <a:p>
            <a:pPr lvl="1"/>
            <a:r>
              <a:rPr lang="en-US"/>
              <a:t>Understanding Customer Behavior</a:t>
            </a:r>
          </a:p>
          <a:p>
            <a:pPr lvl="2"/>
            <a:r>
              <a:rPr lang="en-US" sz="1100"/>
              <a:t>Challenge: Difficulty in identifying and predicting customer preferences and purchasing patterns.</a:t>
            </a:r>
          </a:p>
          <a:p>
            <a:pPr lvl="2"/>
            <a:r>
              <a:rPr lang="en-US" sz="1100"/>
              <a:t>Impact: Limited ability to tailor marketing strategies and promotions, leading to missed opportunities for customer engagement and retention.</a:t>
            </a:r>
            <a:endParaRPr lang="en-IN" sz="1100"/>
          </a:p>
          <a:p>
            <a:pPr lvl="1"/>
            <a:r>
              <a:rPr lang="en-US"/>
              <a:t>Sales Performance Monitoring</a:t>
            </a:r>
          </a:p>
          <a:p>
            <a:pPr lvl="2"/>
            <a:r>
              <a:rPr lang="en-US" sz="1100"/>
              <a:t>Challenge: Difficulty in tracking and analyzing sales performance across various stores and product categories.</a:t>
            </a:r>
          </a:p>
          <a:p>
            <a:pPr lvl="2"/>
            <a:r>
              <a:rPr lang="en-US" sz="1100"/>
              <a:t>Impact: Inability to identify successful strategies or areas needing improvement, affecting overall business growth and profitability.</a:t>
            </a:r>
          </a:p>
          <a:p>
            <a:pPr marL="457200" lvl="2" indent="0">
              <a:buNone/>
            </a:pPr>
            <a:endParaRPr lang="en-IN" sz="1100"/>
          </a:p>
          <a:p>
            <a:r>
              <a:rPr lang="en-IN" b="1">
                <a:solidFill>
                  <a:schemeClr val="accent1"/>
                </a:solidFill>
              </a:rPr>
              <a:t>Why the company is planning to create reports</a:t>
            </a:r>
          </a:p>
          <a:p>
            <a:pPr lvl="1"/>
            <a:r>
              <a:rPr lang="en-US" sz="1100"/>
              <a:t>To gain a deeper understanding of customer behaviors and preferences.</a:t>
            </a:r>
          </a:p>
          <a:p>
            <a:pPr lvl="1"/>
            <a:r>
              <a:rPr lang="en-US" sz="1100"/>
              <a:t>To optimize stock levels and streamline inventory management processes.</a:t>
            </a:r>
          </a:p>
          <a:p>
            <a:pPr lvl="1"/>
            <a:r>
              <a:rPr lang="en-US" sz="1100"/>
              <a:t>To track sales performance accurately across different stores and product lines</a:t>
            </a:r>
          </a:p>
          <a:p>
            <a:pPr lvl="1"/>
            <a:r>
              <a:rPr lang="en-US" sz="1100"/>
              <a:t>To assess and improve employee performance and training.</a:t>
            </a:r>
            <a:endParaRPr lang="en-IN" sz="1100"/>
          </a:p>
        </p:txBody>
      </p:sp>
    </p:spTree>
    <p:extLst>
      <p:ext uri="{BB962C8B-B14F-4D97-AF65-F5344CB8AC3E}">
        <p14:creationId xmlns:p14="http://schemas.microsoft.com/office/powerpoint/2010/main" val="420875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5B7F0-01C1-49AA-9C41-17B61B294E6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96917" y="860480"/>
            <a:ext cx="11430000" cy="4846221"/>
          </a:xfrm>
        </p:spPr>
        <p:txBody>
          <a:bodyPr/>
          <a:lstStyle/>
          <a:p>
            <a:pPr marL="228600" lvl="1" indent="0">
              <a:buNone/>
            </a:pPr>
            <a:r>
              <a:rPr lang="en-US" sz="1400" b="1"/>
              <a:t>Objective</a:t>
            </a:r>
            <a:r>
              <a:rPr lang="en-US"/>
              <a:t>: </a:t>
            </a:r>
          </a:p>
          <a:p>
            <a:pPr marL="228600" lvl="1" indent="0">
              <a:buNone/>
            </a:pPr>
            <a:r>
              <a:rPr lang="en-US"/>
              <a:t>The management team wants to monitor the performance of different stores across regions to optimize operations and improve sales strategies. They need a detailed report summarizing key sales metrics, which will help in decision-making related to promotions, staffing, and inventory management.</a:t>
            </a:r>
          </a:p>
          <a:p>
            <a:pPr lvl="2"/>
            <a:r>
              <a:rPr lang="en-US"/>
              <a:t>Store ID</a:t>
            </a:r>
          </a:p>
          <a:p>
            <a:pPr lvl="2"/>
            <a:r>
              <a:rPr lang="en-US" err="1"/>
              <a:t>store_name</a:t>
            </a:r>
            <a:endParaRPr lang="en-US"/>
          </a:p>
          <a:p>
            <a:pPr lvl="2"/>
            <a:r>
              <a:rPr lang="en-US"/>
              <a:t>Location</a:t>
            </a:r>
          </a:p>
          <a:p>
            <a:pPr lvl="2"/>
            <a:r>
              <a:rPr lang="en-US"/>
              <a:t>Total Employees</a:t>
            </a:r>
          </a:p>
          <a:p>
            <a:pPr lvl="2"/>
            <a:r>
              <a:rPr lang="en-US"/>
              <a:t>Total Units Sold</a:t>
            </a:r>
          </a:p>
          <a:p>
            <a:pPr lvl="2"/>
            <a:r>
              <a:rPr lang="en-US"/>
              <a:t>Total Customers</a:t>
            </a:r>
          </a:p>
          <a:p>
            <a:pPr lvl="2"/>
            <a:r>
              <a:rPr lang="en-US" err="1"/>
              <a:t>Total_orders</a:t>
            </a:r>
            <a:endParaRPr lang="en-US"/>
          </a:p>
          <a:p>
            <a:pPr lvl="2"/>
            <a:r>
              <a:rPr lang="en-US"/>
              <a:t>Returned order counts (</a:t>
            </a:r>
            <a:r>
              <a:rPr lang="en-US" sz="1000"/>
              <a:t>if none of the orders has returned, please put a zero instead of null</a:t>
            </a:r>
            <a:r>
              <a:rPr lang="en-US"/>
              <a:t>)</a:t>
            </a:r>
          </a:p>
          <a:p>
            <a:pPr lvl="2"/>
            <a:r>
              <a:rPr lang="en-US" err="1"/>
              <a:t>total_sales_amount</a:t>
            </a:r>
            <a:endParaRPr lang="en-US"/>
          </a:p>
          <a:p>
            <a:pPr lvl="2"/>
            <a:r>
              <a:rPr lang="en-US" err="1"/>
              <a:t>average_order_value</a:t>
            </a:r>
            <a:endParaRPr lang="en-US"/>
          </a:p>
          <a:p>
            <a:pPr lvl="2"/>
            <a:r>
              <a:rPr lang="en-US" err="1"/>
              <a:t>store_type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E58C6-6F84-49CD-AD1F-2FCB696BD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Use Case: Store Performance Monitoring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380227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68E9E3-CBE5-6AD7-89B8-45C65E79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Use Case: Customer Behavior and Loyalty Analysis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F9916-62D5-B003-103D-1F3BCDB82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17600"/>
            <a:ext cx="11430000" cy="4410075"/>
          </a:xfrm>
        </p:spPr>
        <p:txBody>
          <a:bodyPr/>
          <a:lstStyle/>
          <a:p>
            <a:pPr marL="228600" lvl="1" indent="0">
              <a:lnSpc>
                <a:spcPct val="150000"/>
              </a:lnSpc>
              <a:buNone/>
            </a:pPr>
            <a:r>
              <a:rPr lang="en-US" sz="1400" b="1"/>
              <a:t>Objective</a:t>
            </a:r>
            <a:r>
              <a:rPr lang="en-US" b="1"/>
              <a:t>:</a:t>
            </a:r>
            <a:br>
              <a:rPr lang="en-US"/>
            </a:br>
            <a:r>
              <a:rPr lang="en-US"/>
              <a:t>Analyze customer behavior and loyalty to improve customer retention, personalize marketing strategies, and maximize customer lifetime value.</a:t>
            </a:r>
          </a:p>
          <a:p>
            <a:pPr lvl="2"/>
            <a:r>
              <a:rPr lang="en-US" err="1"/>
              <a:t>customer_id</a:t>
            </a:r>
            <a:endParaRPr lang="en-US"/>
          </a:p>
          <a:p>
            <a:pPr lvl="2"/>
            <a:r>
              <a:rPr lang="en-US" err="1"/>
              <a:t>customer_name</a:t>
            </a:r>
            <a:endParaRPr lang="en-US"/>
          </a:p>
          <a:p>
            <a:pPr lvl="2"/>
            <a:r>
              <a:rPr lang="en-US"/>
              <a:t>Gender</a:t>
            </a:r>
          </a:p>
          <a:p>
            <a:pPr lvl="2"/>
            <a:r>
              <a:rPr lang="en-US"/>
              <a:t>Age Group – below 18,18-30, 31-45, 46-60, above 60</a:t>
            </a:r>
          </a:p>
          <a:p>
            <a:pPr lvl="2"/>
            <a:r>
              <a:rPr lang="en-US"/>
              <a:t>Membership level</a:t>
            </a:r>
          </a:p>
          <a:p>
            <a:pPr lvl="2"/>
            <a:r>
              <a:rPr lang="en-US" err="1"/>
              <a:t>total_orders</a:t>
            </a:r>
            <a:endParaRPr lang="en-US"/>
          </a:p>
          <a:p>
            <a:pPr lvl="2"/>
            <a:r>
              <a:rPr lang="en-US" err="1"/>
              <a:t>average_order_value</a:t>
            </a:r>
            <a:r>
              <a:rPr lang="en-US"/>
              <a:t> </a:t>
            </a:r>
          </a:p>
          <a:p>
            <a:pPr lvl="2"/>
            <a:r>
              <a:rPr lang="en-US" err="1"/>
              <a:t>number_of_returns</a:t>
            </a:r>
            <a:endParaRPr lang="en-US"/>
          </a:p>
          <a:p>
            <a:pPr lvl="2"/>
            <a:r>
              <a:rPr lang="en-US" err="1"/>
              <a:t>last_order_date</a:t>
            </a:r>
            <a:endParaRPr lang="en-US"/>
          </a:p>
          <a:p>
            <a:pPr lvl="2"/>
            <a:r>
              <a:rPr lang="en-US"/>
              <a:t>No. of years the customer has been with the company</a:t>
            </a:r>
          </a:p>
          <a:p>
            <a:pPr lvl="2"/>
            <a:r>
              <a:rPr lang="en-US"/>
              <a:t>Total return</a:t>
            </a:r>
          </a:p>
          <a:p>
            <a:pPr lvl="2"/>
            <a:r>
              <a:rPr lang="en-US"/>
              <a:t>Total return amount</a:t>
            </a:r>
          </a:p>
          <a:p>
            <a:pPr lvl="2"/>
            <a:r>
              <a:rPr lang="en-US"/>
              <a:t>Total discount used</a:t>
            </a:r>
          </a:p>
        </p:txBody>
      </p:sp>
    </p:spTree>
    <p:extLst>
      <p:ext uri="{BB962C8B-B14F-4D97-AF65-F5344CB8AC3E}">
        <p14:creationId xmlns:p14="http://schemas.microsoft.com/office/powerpoint/2010/main" val="263440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68E9E3-CBE5-6AD7-89B8-45C65E79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Use Case: Product Performance and Inventory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F9916-62D5-B003-103D-1F3BCDB82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38785"/>
            <a:ext cx="11430000" cy="4894025"/>
          </a:xfrm>
        </p:spPr>
        <p:txBody>
          <a:bodyPr/>
          <a:lstStyle/>
          <a:p>
            <a:pPr marL="228600" lvl="1" indent="0">
              <a:buNone/>
            </a:pPr>
            <a:r>
              <a:rPr lang="en-US" sz="1400" b="1"/>
              <a:t>Objective</a:t>
            </a:r>
            <a:r>
              <a:rPr lang="en-US" b="1"/>
              <a:t>:</a:t>
            </a:r>
          </a:p>
          <a:p>
            <a:pPr marL="228600" lvl="1" indent="0">
              <a:buNone/>
            </a:pPr>
            <a:r>
              <a:rPr lang="en-US"/>
              <a:t>Assess product performance across different regions and categories to optimize inventory management, pricing strategies, and product marketing.</a:t>
            </a:r>
          </a:p>
          <a:p>
            <a:pPr lvl="2"/>
            <a:r>
              <a:rPr lang="en-US" err="1"/>
              <a:t>product_id</a:t>
            </a:r>
            <a:endParaRPr lang="en-US"/>
          </a:p>
          <a:p>
            <a:pPr lvl="2"/>
            <a:r>
              <a:rPr lang="en-US" err="1"/>
              <a:t>product_name</a:t>
            </a:r>
            <a:endParaRPr lang="en-US"/>
          </a:p>
          <a:p>
            <a:pPr lvl="2"/>
            <a:r>
              <a:rPr lang="en-US"/>
              <a:t>category</a:t>
            </a:r>
          </a:p>
          <a:p>
            <a:pPr lvl="2"/>
            <a:r>
              <a:rPr lang="en-US" err="1"/>
              <a:t>total_units_sold</a:t>
            </a:r>
            <a:endParaRPr lang="en-US"/>
          </a:p>
          <a:p>
            <a:pPr lvl="2"/>
            <a:r>
              <a:rPr lang="en-US" err="1"/>
              <a:t>total_sales_amount</a:t>
            </a:r>
            <a:endParaRPr lang="en-US"/>
          </a:p>
          <a:p>
            <a:pPr lvl="2"/>
            <a:r>
              <a:rPr lang="en-US" err="1"/>
              <a:t>average_selling_price</a:t>
            </a:r>
            <a:endParaRPr lang="en-US"/>
          </a:p>
          <a:p>
            <a:pPr lvl="2"/>
            <a:r>
              <a:rPr lang="en-US" err="1"/>
              <a:t>total_returns</a:t>
            </a:r>
            <a:endParaRPr lang="en-US"/>
          </a:p>
          <a:p>
            <a:pPr lvl="2"/>
            <a:r>
              <a:rPr lang="en-US" err="1"/>
              <a:t>first_purchase_date</a:t>
            </a:r>
            <a:endParaRPr lang="en-US"/>
          </a:p>
          <a:p>
            <a:pPr lvl="2"/>
            <a:r>
              <a:rPr lang="en-US" err="1"/>
              <a:t>recent_purchase_date</a:t>
            </a:r>
            <a:endParaRPr lang="en-US"/>
          </a:p>
          <a:p>
            <a:pPr lvl="2"/>
            <a:r>
              <a:rPr lang="en-US"/>
              <a:t>Gross Margin - total sales amount - (total units sold * cost)</a:t>
            </a:r>
          </a:p>
          <a:p>
            <a:pPr lvl="2"/>
            <a:r>
              <a:rPr lang="en-US"/>
              <a:t>Name of the country or city where the product has been purchased the most</a:t>
            </a:r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15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7F2FEB-780A-A00E-AF6C-E86A7B867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08809"/>
            <a:ext cx="11430000" cy="958265"/>
          </a:xfrm>
        </p:spPr>
        <p:txBody>
          <a:bodyPr/>
          <a:lstStyle/>
          <a:p>
            <a:pPr algn="ctr"/>
            <a:r>
              <a:rPr lang="en-IN" sz="3200"/>
              <a:t>Thank You!...</a:t>
            </a:r>
          </a:p>
        </p:txBody>
      </p:sp>
    </p:spTree>
    <p:extLst>
      <p:ext uri="{BB962C8B-B14F-4D97-AF65-F5344CB8AC3E}">
        <p14:creationId xmlns:p14="http://schemas.microsoft.com/office/powerpoint/2010/main" val="470788623"/>
      </p:ext>
    </p:extLst>
  </p:cSld>
  <p:clrMapOvr>
    <a:masterClrMapping/>
  </p:clrMapOvr>
</p:sld>
</file>

<file path=ppt/theme/theme1.xml><?xml version="1.0" encoding="utf-8"?>
<a:theme xmlns:a="http://schemas.openxmlformats.org/drawingml/2006/main" name="1_Title Pages">
  <a:themeElements>
    <a:clrScheme name="JMAN_1">
      <a:dk1>
        <a:srgbClr val="1D1C1C"/>
      </a:dk1>
      <a:lt1>
        <a:srgbClr val="FFFFFF"/>
      </a:lt1>
      <a:dk2>
        <a:srgbClr val="3411A3"/>
      </a:dk2>
      <a:lt2>
        <a:srgbClr val="19105B"/>
      </a:lt2>
      <a:accent1>
        <a:srgbClr val="FF6196"/>
      </a:accent1>
      <a:accent2>
        <a:srgbClr val="71EAE1"/>
      </a:accent2>
      <a:accent3>
        <a:srgbClr val="26D4F0"/>
      </a:accent3>
      <a:accent4>
        <a:srgbClr val="A16BDB"/>
      </a:accent4>
      <a:accent5>
        <a:srgbClr val="A6265E"/>
      </a:accent5>
      <a:accent6>
        <a:srgbClr val="16978E"/>
      </a:accent6>
      <a:hlink>
        <a:srgbClr val="FFC0D5"/>
      </a:hlink>
      <a:folHlink>
        <a:srgbClr val="C6F7F3"/>
      </a:folHlink>
    </a:clrScheme>
    <a:fontScheme name="J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40612_JMAN PPT Master - FINAL_IG" id="{E52FE5CE-A81B-4DCC-933E-7D72010AE92B}" vid="{65908E7C-550F-4BEF-919B-2F694BEE2360}"/>
    </a:ext>
  </a:extLst>
</a:theme>
</file>

<file path=ppt/theme/theme2.xml><?xml version="1.0" encoding="utf-8"?>
<a:theme xmlns:a="http://schemas.openxmlformats.org/drawingml/2006/main" name="2_Dividers">
  <a:themeElements>
    <a:clrScheme name="JMAN_1">
      <a:dk1>
        <a:srgbClr val="1D1C1C"/>
      </a:dk1>
      <a:lt1>
        <a:srgbClr val="FFFFFF"/>
      </a:lt1>
      <a:dk2>
        <a:srgbClr val="3411A3"/>
      </a:dk2>
      <a:lt2>
        <a:srgbClr val="19105B"/>
      </a:lt2>
      <a:accent1>
        <a:srgbClr val="FF6196"/>
      </a:accent1>
      <a:accent2>
        <a:srgbClr val="71EAE1"/>
      </a:accent2>
      <a:accent3>
        <a:srgbClr val="26D4F0"/>
      </a:accent3>
      <a:accent4>
        <a:srgbClr val="A16BDB"/>
      </a:accent4>
      <a:accent5>
        <a:srgbClr val="A6265E"/>
      </a:accent5>
      <a:accent6>
        <a:srgbClr val="16978E"/>
      </a:accent6>
      <a:hlink>
        <a:srgbClr val="FFC0D5"/>
      </a:hlink>
      <a:folHlink>
        <a:srgbClr val="C6F7F3"/>
      </a:folHlink>
    </a:clrScheme>
    <a:fontScheme name="J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40612_JMAN PPT Master - FINAL_IG" id="{E52FE5CE-A81B-4DCC-933E-7D72010AE92B}" vid="{7EDB84FA-4224-4CD6-8A28-C07DAA925FD0}"/>
    </a:ext>
  </a:extLst>
</a:theme>
</file>

<file path=ppt/theme/theme3.xml><?xml version="1.0" encoding="utf-8"?>
<a:theme xmlns:a="http://schemas.openxmlformats.org/drawingml/2006/main" name="3_Main Content Pages">
  <a:themeElements>
    <a:clrScheme name="JMAN_1">
      <a:dk1>
        <a:srgbClr val="1D1C1C"/>
      </a:dk1>
      <a:lt1>
        <a:srgbClr val="FFFFFF"/>
      </a:lt1>
      <a:dk2>
        <a:srgbClr val="3411A3"/>
      </a:dk2>
      <a:lt2>
        <a:srgbClr val="19105B"/>
      </a:lt2>
      <a:accent1>
        <a:srgbClr val="FF6196"/>
      </a:accent1>
      <a:accent2>
        <a:srgbClr val="71EAE1"/>
      </a:accent2>
      <a:accent3>
        <a:srgbClr val="26D4F0"/>
      </a:accent3>
      <a:accent4>
        <a:srgbClr val="A16BDB"/>
      </a:accent4>
      <a:accent5>
        <a:srgbClr val="A6265E"/>
      </a:accent5>
      <a:accent6>
        <a:srgbClr val="16978E"/>
      </a:accent6>
      <a:hlink>
        <a:srgbClr val="FFC0D5"/>
      </a:hlink>
      <a:folHlink>
        <a:srgbClr val="C6F7F3"/>
      </a:folHlink>
    </a:clrScheme>
    <a:fontScheme name="J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/>
          </a:solidFill>
        </a:ln>
      </a:spPr>
      <a:bodyPr lIns="90000" tIns="90000" rIns="90000" bIns="90000" rtlCol="0" anchor="t"/>
      <a:lstStyle>
        <a:defPPr algn="l">
          <a:defRPr sz="14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0000" tIns="90000" rIns="90000" bIns="90000" rtlCol="0">
        <a:noAutofit/>
      </a:bodyPr>
      <a:lstStyle>
        <a:defPPr algn="l">
          <a:defRPr sz="1200" dirty="0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40612_JMAN PPT Master - FINAL_IG" id="{E52FE5CE-A81B-4DCC-933E-7D72010AE92B}" vid="{47519150-328D-41B5-8577-8024B42EB966}"/>
    </a:ext>
  </a:extLst>
</a:theme>
</file>

<file path=ppt/theme/theme4.xml><?xml version="1.0" encoding="utf-8"?>
<a:theme xmlns:a="http://schemas.openxmlformats.org/drawingml/2006/main" name="4_Main Content - Dark">
  <a:themeElements>
    <a:clrScheme name="JMAN_1">
      <a:dk1>
        <a:srgbClr val="1D1C1C"/>
      </a:dk1>
      <a:lt1>
        <a:srgbClr val="FFFFFF"/>
      </a:lt1>
      <a:dk2>
        <a:srgbClr val="3411A3"/>
      </a:dk2>
      <a:lt2>
        <a:srgbClr val="19105B"/>
      </a:lt2>
      <a:accent1>
        <a:srgbClr val="FF6196"/>
      </a:accent1>
      <a:accent2>
        <a:srgbClr val="71EAE1"/>
      </a:accent2>
      <a:accent3>
        <a:srgbClr val="26D4F0"/>
      </a:accent3>
      <a:accent4>
        <a:srgbClr val="A16BDB"/>
      </a:accent4>
      <a:accent5>
        <a:srgbClr val="A6265E"/>
      </a:accent5>
      <a:accent6>
        <a:srgbClr val="16978E"/>
      </a:accent6>
      <a:hlink>
        <a:srgbClr val="FFC0D5"/>
      </a:hlink>
      <a:folHlink>
        <a:srgbClr val="C6F7F3"/>
      </a:folHlink>
    </a:clrScheme>
    <a:fontScheme name="J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40612_JMAN PPT Master - FINAL_IG" id="{E52FE5CE-A81B-4DCC-933E-7D72010AE92B}" vid="{96E748E8-AE4E-4F96-8288-4CEF3B2FFF3B}"/>
    </a:ext>
  </a:extLst>
</a:theme>
</file>

<file path=ppt/theme/theme5.xml><?xml version="1.0" encoding="utf-8"?>
<a:theme xmlns:a="http://schemas.openxmlformats.org/drawingml/2006/main" name="4_Main Content Pages">
  <a:themeElements>
    <a:clrScheme name="JMAN_1">
      <a:dk1>
        <a:srgbClr val="1D1C1C"/>
      </a:dk1>
      <a:lt1>
        <a:srgbClr val="FFFFFF"/>
      </a:lt1>
      <a:dk2>
        <a:srgbClr val="3411A3"/>
      </a:dk2>
      <a:lt2>
        <a:srgbClr val="19105B"/>
      </a:lt2>
      <a:accent1>
        <a:srgbClr val="FF6196"/>
      </a:accent1>
      <a:accent2>
        <a:srgbClr val="71EAE1"/>
      </a:accent2>
      <a:accent3>
        <a:srgbClr val="26D4F0"/>
      </a:accent3>
      <a:accent4>
        <a:srgbClr val="A16BDB"/>
      </a:accent4>
      <a:accent5>
        <a:srgbClr val="A6265E"/>
      </a:accent5>
      <a:accent6>
        <a:srgbClr val="16978E"/>
      </a:accent6>
      <a:hlink>
        <a:srgbClr val="FFC0D5"/>
      </a:hlink>
      <a:folHlink>
        <a:srgbClr val="C6F7F3"/>
      </a:folHlink>
    </a:clrScheme>
    <a:fontScheme name="J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/>
          </a:solidFill>
        </a:ln>
      </a:spPr>
      <a:bodyPr rtlCol="0" anchor="ctr"/>
      <a:lstStyle>
        <a:defPPr algn="ctr">
          <a:defRPr sz="12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20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20609 JMAN PPT Master - FINAL (1)" id="{1F5C4266-499A-4C5A-9751-DC47BD63ACD9}" vid="{D246C031-08FE-436A-A1AA-266168789D6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D271887131D4BABC2898D91048802" ma:contentTypeVersion="18" ma:contentTypeDescription="Create a new document." ma:contentTypeScope="" ma:versionID="054418bf43d6985c6bb4236577442967">
  <xsd:schema xmlns:xsd="http://www.w3.org/2001/XMLSchema" xmlns:xs="http://www.w3.org/2001/XMLSchema" xmlns:p="http://schemas.microsoft.com/office/2006/metadata/properties" xmlns:ns2="ec677dc8-5d48-4172-a0f7-8caa86e594ca" xmlns:ns3="018ae51e-e50b-4164-b6ec-f6a1266956f6" targetNamespace="http://schemas.microsoft.com/office/2006/metadata/properties" ma:root="true" ma:fieldsID="ae30e0dd79b20a58e0494251b1c40fac" ns2:_="" ns3:_="">
    <xsd:import namespace="ec677dc8-5d48-4172-a0f7-8caa86e594ca"/>
    <xsd:import namespace="018ae51e-e50b-4164-b6ec-f6a1266956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677dc8-5d48-4172-a0f7-8caa86e594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90ee516-008d-467c-846c-f354b89760b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8ae51e-e50b-4164-b6ec-f6a1266956f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338c4b2-96c0-43c5-beb6-21a57a0c4d15}" ma:internalName="TaxCatchAll" ma:showField="CatchAllData" ma:web="018ae51e-e50b-4164-b6ec-f6a1266956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c677dc8-5d48-4172-a0f7-8caa86e594ca">
      <Terms xmlns="http://schemas.microsoft.com/office/infopath/2007/PartnerControls"/>
    </lcf76f155ced4ddcb4097134ff3c332f>
    <TaxCatchAll xmlns="018ae51e-e50b-4164-b6ec-f6a1266956f6" xsi:nil="true"/>
  </documentManagement>
</p:properties>
</file>

<file path=customXml/itemProps1.xml><?xml version="1.0" encoding="utf-8"?>
<ds:datastoreItem xmlns:ds="http://schemas.openxmlformats.org/officeDocument/2006/customXml" ds:itemID="{93F1708D-1B6D-402B-918F-3F625FD07B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F79EFD-EB3D-4F05-ACF0-63099F88CC9E}">
  <ds:schemaRefs>
    <ds:schemaRef ds:uri="018ae51e-e50b-4164-b6ec-f6a1266956f6"/>
    <ds:schemaRef ds:uri="ec677dc8-5d48-4172-a0f7-8caa86e594c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F3EB76-8CD1-42DC-A5B4-0C9E7E64B257}">
  <ds:schemaRefs>
    <ds:schemaRef ds:uri="018ae51e-e50b-4164-b6ec-f6a1266956f6"/>
    <ds:schemaRef ds:uri="ec677dc8-5d48-4172-a0f7-8caa86e594c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586</Words>
  <Application>Microsoft Office PowerPoint</Application>
  <PresentationFormat>Widescreen</PresentationFormat>
  <Paragraphs>75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1_Title Pages</vt:lpstr>
      <vt:lpstr>2_Dividers</vt:lpstr>
      <vt:lpstr>3_Main Content Pages</vt:lpstr>
      <vt:lpstr>4_Main Content - Dark</vt:lpstr>
      <vt:lpstr>4_Main Content Pages</vt:lpstr>
      <vt:lpstr>Interns Assessment</vt:lpstr>
      <vt:lpstr>Assessment guide</vt:lpstr>
      <vt:lpstr>Overview</vt:lpstr>
      <vt:lpstr>Use Case: Store Performance Monitoring</vt:lpstr>
      <vt:lpstr>Use Case: Customer Behavior and Loyalty Analysis</vt:lpstr>
      <vt:lpstr>Use Case: Product Performance and Inventory Management</vt:lpstr>
      <vt:lpstr>Thank You!...</vt:lpstr>
    </vt:vector>
  </TitlesOfParts>
  <Company>JMAN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 Training</dc:title>
  <dc:creator>Vignesh</dc:creator>
  <cp:lastModifiedBy>Yashwanth Dumpa</cp:lastModifiedBy>
  <cp:revision>2</cp:revision>
  <dcterms:created xsi:type="dcterms:W3CDTF">2024-08-25T16:43:41Z</dcterms:created>
  <dcterms:modified xsi:type="dcterms:W3CDTF">2025-03-10T08:50:38Z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0x01010060DD271887131D4BABC2898D91048802</vt:lpwstr>
  </property>
  <property fmtid="{D5CDD505-2E9C-101B-9397-08002B2CF9AE}" pid="3" name="MediaServiceImageTags">
    <vt:lpwstr/>
  </property>
</Properties>
</file>