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9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5562" y="1991995"/>
            <a:ext cx="10943167" cy="1082675"/>
          </a:xfrm>
        </p:spPr>
        <p:txBody>
          <a:bodyPr/>
          <a:p>
            <a:r>
              <a:rPr lang="en-US"/>
              <a:t>SUVETHA C</a:t>
            </a:r>
            <a:br>
              <a:rPr lang="en-US"/>
            </a:br>
            <a:r>
              <a:rPr lang="en-US"/>
              <a:t>           </a:t>
            </a:r>
            <a:r>
              <a:rPr lang="en-US" sz="2800"/>
              <a:t>Nm Id : au962821104097</a:t>
            </a: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018" y="4611370"/>
            <a:ext cx="10949517" cy="1752600"/>
          </a:xfrm>
        </p:spPr>
        <p:txBody>
          <a:bodyPr/>
          <a:p>
            <a:r>
              <a:rPr lang="en-US">
                <a:solidFill>
                  <a:srgbClr val="2A95E7"/>
                </a:solidFill>
              </a:rPr>
              <a:t>Final Project</a:t>
            </a:r>
            <a:endParaRPr lang="en-US">
              <a:solidFill>
                <a:srgbClr val="2A95E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Future Trends in Sentiment Analysis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2800"/>
              <a:t>1. Future advancements in sentiment analysis are expected to focus on improving model interpretability, context-awareness, and cross-lingual sentiment analysis.</a:t>
            </a:r>
            <a:endParaRPr lang="en-US" sz="2800"/>
          </a:p>
          <a:p>
            <a:r>
              <a:rPr lang="en-US" sz="2800"/>
              <a:t>2. Interpretable models enable users to understand how predictions are made, fostering trust and accountability in sentiment analysis systems.</a:t>
            </a:r>
            <a:endParaRPr lang="en-US" sz="2800"/>
          </a:p>
          <a:p>
            <a:r>
              <a:rPr lang="en-US" sz="2800"/>
              <a:t>3. Context-aware sentiment analysis considers the broader context of text, such as user demographics, temporal factors, and cultural nuances, to enhance accuracy and relevance.</a:t>
            </a:r>
            <a:endParaRPr lang="en-US" sz="2800"/>
          </a:p>
          <a:p>
            <a:r>
              <a:rPr lang="en-US" sz="2800"/>
              <a:t>4. Cross-lingual sentiment analysis aims to extend sentiment analysis capabilities to multiple languages, enabling sentiment understanding and aggregation across diverse linguistic contexts.</a:t>
            </a:r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2800"/>
              <a:t>1. Sentiment analysis using neural networks has emerged as a powerful tool for understanding and analyzing textual data, with applications spanning various industries and domains.</a:t>
            </a:r>
            <a:endParaRPr lang="en-US" sz="2800"/>
          </a:p>
          <a:p>
            <a:r>
              <a:rPr lang="en-US" sz="2800"/>
              <a:t>2. Despite challenges such as bias and privacy concerns, ongoing research and advancements in deep learning techniques are paving the way for more accurate, robust, and ethical sentiment analysis systems.</a:t>
            </a:r>
            <a:endParaRPr lang="en-US" sz="2800"/>
          </a:p>
          <a:p>
            <a:r>
              <a:rPr lang="en-US" sz="2800"/>
              <a:t>3. The integration of sentiment analysis into decision-making processes, marketing strategies, and policy formulation underscores its significance in shaping public opinion and driving actionable insights.</a:t>
            </a: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</a:t>
            </a:r>
            <a:endParaRPr lang="en-US"/>
          </a:p>
        </p:txBody>
      </p:sp>
      <p:pic>
        <p:nvPicPr>
          <p:cNvPr id="3" name="Picture 2" descr="Screenshot 2024-04-12 1607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5805" y="816610"/>
            <a:ext cx="5255895" cy="4053205"/>
          </a:xfrm>
          <a:prstGeom prst="rect">
            <a:avLst/>
          </a:prstGeom>
        </p:spPr>
      </p:pic>
      <p:pic>
        <p:nvPicPr>
          <p:cNvPr id="4" name="Picture 3" descr="Screenshot 2024-04-12 1607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805" y="4912995"/>
            <a:ext cx="5255895" cy="17932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417" y="1506855"/>
            <a:ext cx="10943167" cy="1082675"/>
          </a:xfrm>
        </p:spPr>
        <p:txBody>
          <a:bodyPr/>
          <a:p>
            <a:r>
              <a:rPr lang="en-US"/>
              <a:t>SENTIMENT ANALYSIS IN NEURAL NETWORKS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 to Sentiment Analysis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2800"/>
              <a:t>1. Sentiment analysis, also known as opinion mining, is the process of determining the sentiment expressed in a piece of text.</a:t>
            </a:r>
            <a:endParaRPr lang="en-US" sz="2800"/>
          </a:p>
          <a:p>
            <a:r>
              <a:rPr lang="en-US" sz="2800"/>
              <a:t>2. It involves classifying the sentiment of text as positive, negative, or neutral, to understand the opinions, emotions, and attitudes conveyed by the author.</a:t>
            </a:r>
            <a:endParaRPr lang="en-US" sz="2800"/>
          </a:p>
          <a:p>
            <a:r>
              <a:rPr lang="en-US" sz="2800"/>
              <a:t>3. Neural networks, particularly Recurrent Neural Networks (RNNs) and Long Short-Term Memory networks (LSTMs), have shown promising results in sentiment analysis tasks.</a:t>
            </a:r>
            <a:endParaRPr lang="en-US" sz="2800"/>
          </a:p>
          <a:p>
            <a:r>
              <a:rPr lang="en-US" sz="2800"/>
              <a:t>4. Training a sentiment analysis model requires a labeled dataset of text samples with corresponding sentiment labels, which is used to learn the patterns and associations between words and sentiments.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Recurrent Neural Networks (RNNs) for Sentiment Analysis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2800"/>
              <a:t>1. RNNs are a type of neural network architecture designed for processing sequential data, making them well-suited for tasks like sentiment analysis.</a:t>
            </a:r>
            <a:endParaRPr lang="en-US" sz="2800"/>
          </a:p>
          <a:p>
            <a:r>
              <a:rPr lang="en-US" sz="2800"/>
              <a:t>2. They have the ability to capture temporal dependencies in text by maintaining an internal state or memory, which allows them to consider the context of words in sentences.</a:t>
            </a:r>
            <a:endParaRPr lang="en-US" sz="2800"/>
          </a:p>
          <a:p>
            <a:r>
              <a:rPr lang="en-US" sz="2800"/>
              <a:t>3. However, traditional RNNs suffer from the vanishing gradient problem, which limits their ability to capture long-range dependencies in text.</a:t>
            </a:r>
            <a:endParaRPr lang="en-US" sz="2800"/>
          </a:p>
          <a:p>
            <a:r>
              <a:rPr lang="en-US" sz="2800"/>
              <a:t>4. LSTMs, a variant of RNNs, address this issue by introducing gated units that control the flow of information, enabling them to better capture long-term dependencies.</a:t>
            </a:r>
            <a:endParaRPr 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Convolutional Neural Networks (CNNs) for Sentiment Analysis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2800"/>
              <a:t>1. CNNs, primarily used for image processing, have also been applied to text-based tasks like sentiment analysis.</a:t>
            </a:r>
            <a:endParaRPr lang="en-US" sz="2800"/>
          </a:p>
          <a:p>
            <a:r>
              <a:rPr lang="en-US" sz="2800"/>
              <a:t>2. In text classification tasks, CNNs treat text as one-dimensional signals and apply convolutional filters to capture local patterns and features.</a:t>
            </a:r>
            <a:endParaRPr lang="en-US" sz="2800"/>
          </a:p>
          <a:p>
            <a:r>
              <a:rPr lang="en-US" sz="2800"/>
              <a:t>3. By employing multiple convolutional layers followed by max-pooling operations, CNNs can effectively learn hierarchical representations of text, capturing both low-level and high-level features.</a:t>
            </a:r>
            <a:endParaRPr lang="en-US" sz="2800"/>
          </a:p>
          <a:p>
            <a:r>
              <a:rPr lang="en-US" sz="2800"/>
              <a:t>4. Pretrained word embeddings, such as Word2Vec or GloVe, are often used as input to CNNs, enabling them to leverage semantic information and improve performance.</a:t>
            </a: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Training and Evaluation of Sentiment Analysis Models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2800"/>
              <a:t>1. The training of sentiment analysis models involves optimizing their parameters using labeled datasets through techniques like stochastic gradient descent and backpropagation.</a:t>
            </a:r>
            <a:endParaRPr lang="en-US" sz="2800"/>
          </a:p>
          <a:p>
            <a:r>
              <a:rPr lang="en-US" sz="2800"/>
              <a:t>2. Common evaluation metrics for sentiment analysis include accuracy, precision, recall, and F1 score, which assess the model's ability to correctly classify sentiments.</a:t>
            </a:r>
            <a:endParaRPr lang="en-US" sz="2800"/>
          </a:p>
          <a:p>
            <a:r>
              <a:rPr lang="en-US" sz="2800"/>
              <a:t>3. Cross-validation techniques, such as k-fold validation, are often used to assess the generalization performance of the model on unseen data.</a:t>
            </a:r>
            <a:endParaRPr lang="en-US" sz="2800"/>
          </a:p>
          <a:p>
            <a:r>
              <a:rPr lang="en-US" sz="2800"/>
              <a:t>4. Additionally, techniques like hyperparameter tuning and regularization are employed to optimize model performance and prevent overfitting.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Challenges in Sentiment Analysis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2700"/>
              <a:t>1. Sentiment analysis faces challenges such as sarcasm, irony, and ambiguity in language, which can lead to misinterpretation of sentiment.</a:t>
            </a:r>
            <a:endParaRPr lang="en-US" sz="2700"/>
          </a:p>
          <a:p>
            <a:r>
              <a:rPr lang="en-US" sz="2700"/>
              <a:t>2. Sentiment lexicons and dictionaries may not capture the nuanced meanings of words in different contexts, affecting the accuracy of sentiment classification.</a:t>
            </a:r>
            <a:endParaRPr lang="en-US" sz="2700"/>
          </a:p>
          <a:p>
            <a:r>
              <a:rPr lang="en-US" sz="2700"/>
              <a:t>3. Domain-specific sentiment analysis requires models to be trained on domain-specific data, as sentiments expressed in different domains may vary.</a:t>
            </a:r>
            <a:endParaRPr lang="en-US" sz="2700"/>
          </a:p>
          <a:p>
            <a:r>
              <a:rPr lang="en-US" sz="2700"/>
              <a:t>4. Handling sentiment polarity shifts, where the sentiment expressed towards a topic changes over time or due to external factors, poses a significant challenge for sentiment analysis systems.</a:t>
            </a:r>
            <a:endParaRPr lang="en-US"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Application Areas of Sentiment Analysis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2800"/>
              <a:t>1. Sentiment analysis has diverse applications across various industries, including social media monitoring, customer feedback analysis, and brand reputation management.</a:t>
            </a:r>
            <a:endParaRPr lang="en-US" sz="2800"/>
          </a:p>
          <a:p>
            <a:r>
              <a:rPr lang="en-US" sz="2800"/>
              <a:t>2. In social media monitoring, sentiment analysis is used to analyze public opinion, detect trends, and identify influential users or topics.</a:t>
            </a:r>
            <a:endParaRPr lang="en-US" sz="2800"/>
          </a:p>
          <a:p>
            <a:r>
              <a:rPr lang="en-US" sz="2800"/>
              <a:t>3. Customer feedback analysis involves extracting insights from reviews, comments, and surveys to understand customer satisfaction and improve product/service quality.</a:t>
            </a:r>
            <a:endParaRPr lang="en-US" sz="2800"/>
          </a:p>
          <a:p>
            <a:r>
              <a:rPr lang="en-US" sz="2800"/>
              <a:t>4. Brand reputation management utilizes sentiment analysis to monitor online sentiment towards a brand, mitigate negative publicity, and enhance brand perception.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Ethical Considerations in Sentiment Analysis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sz="2800"/>
              <a:t>1. Sentiment analysis systems should be developed and deployed with careful consideration of ethical implications, including privacy, bias, and fairness.</a:t>
            </a:r>
            <a:endParaRPr lang="en-US" sz="2800"/>
          </a:p>
          <a:p>
            <a:r>
              <a:rPr lang="en-US" sz="2800"/>
              <a:t>2. Privacy concerns arise from the collection and analysis of personal data, requiring transparent data handling practices and user consent mechanisms.</a:t>
            </a:r>
            <a:endParaRPr lang="en-US" sz="2800"/>
          </a:p>
          <a:p>
            <a:r>
              <a:rPr lang="en-US" sz="2800"/>
              <a:t>3. Bias in sentiment analysis models can lead to discriminatory outcomes, particularly against minority groups, underscoring the importance of diverse and representative training data.</a:t>
            </a:r>
            <a:endParaRPr lang="en-US" sz="2800"/>
          </a:p>
          <a:p>
            <a:r>
              <a:rPr lang="en-US" sz="2800"/>
              <a:t>4. Ensuring fairness and accountability in sentiment analysis systems involves ongoing monitoring, auditing, and mitigation of biases and unintended consequences.</a:t>
            </a:r>
            <a:endParaRPr 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6177</Words>
  <Application>WPS Presentation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Blue Waves</vt:lpstr>
      <vt:lpstr>PowerPoint 演示文稿</vt:lpstr>
      <vt:lpstr>SENTIMENT ANALYSIS IN NEURAL NETWORKS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SUVETHA C            Nm Id : au962821104097</dc:title>
  <dc:creator>Prince</dc:creator>
  <cp:lastModifiedBy>Prince</cp:lastModifiedBy>
  <cp:revision>1</cp:revision>
  <dcterms:created xsi:type="dcterms:W3CDTF">2024-04-12T10:41:46Z</dcterms:created>
  <dcterms:modified xsi:type="dcterms:W3CDTF">2024-04-12T10:41:46Z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4CC91CB703FE4630A650C2BFB53C1980_11</vt:lpwstr>
  </property>
  <property fmtid="{D5CDD505-2E9C-101B-9397-08002B2CF9AE}" pid="3" name="KSOProductBuildVer">
    <vt:lpwstr>1033-12.2.0.13489</vt:lpwstr>
  </property>
</Properties>
</file>