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9222" y="1746250"/>
            <a:ext cx="10943167" cy="1082675"/>
          </a:xfrm>
        </p:spPr>
        <p:txBody>
          <a:bodyPr/>
          <a:p>
            <a:r>
              <a:rPr lang="en-US"/>
              <a:t>SUVETHA S</a:t>
            </a:r>
            <a:br>
              <a:rPr lang="en-US"/>
            </a:br>
            <a:r>
              <a:rPr lang="en-US" sz="3200"/>
              <a:t>Nm Id:au962821104098</a:t>
            </a:r>
            <a:endParaRPr lang="en-US"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713" y="4613910"/>
            <a:ext cx="10949517" cy="1752600"/>
          </a:xfrm>
        </p:spPr>
        <p:txBody>
          <a:bodyPr/>
          <a:p>
            <a:r>
              <a:rPr lang="en-US">
                <a:solidFill>
                  <a:srgbClr val="37AAEC"/>
                </a:solidFill>
              </a:rPr>
              <a:t>Final Project</a:t>
            </a:r>
            <a:endParaRPr lang="en-US">
              <a:solidFill>
                <a:srgbClr val="37AAE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1. Image classification using neural networks has revolutionized the field of computer vision, enabling automated analysis and understanding of visual data.</a:t>
            </a:r>
            <a:endParaRPr lang="en-US"/>
          </a:p>
          <a:p>
            <a:r>
              <a:rPr lang="en-US"/>
              <a:t>2. Despite challenges, ongoing research and advancements in deep learning techniques are continuously improving the accuracy and efficiency of image classification models.</a:t>
            </a:r>
            <a:endParaRPr lang="en-US"/>
          </a:p>
          <a:p>
            <a:r>
              <a:rPr lang="en-US"/>
              <a:t>3. The widespread adoption of image classification technology across various industries highlights its significant impact on society and the economy.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/>
              <a:t>Result</a:t>
            </a:r>
            <a:endParaRPr lang="en-US"/>
          </a:p>
        </p:txBody>
      </p:sp>
      <p:pic>
        <p:nvPicPr>
          <p:cNvPr id="3" name="Picture 2" descr="Screenshot 2024-04-12 1525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735" y="1176020"/>
            <a:ext cx="5422265" cy="4899025"/>
          </a:xfrm>
          <a:prstGeom prst="rect">
            <a:avLst/>
          </a:prstGeom>
        </p:spPr>
      </p:pic>
      <p:pic>
        <p:nvPicPr>
          <p:cNvPr id="4" name="Picture 3" descr="Screenshot 2024-04-12 1525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0" y="3001645"/>
            <a:ext cx="4385310" cy="1536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7" y="1448435"/>
            <a:ext cx="10943167" cy="1082675"/>
          </a:xfrm>
        </p:spPr>
        <p:txBody>
          <a:bodyPr/>
          <a:p>
            <a:r>
              <a:rPr lang="en-US"/>
              <a:t>IMAGE</a:t>
            </a:r>
            <a:r>
              <a:rPr lang="en-US" sz="4000"/>
              <a:t> CLASSIFICATION IN NEURAL NETWORKS</a:t>
            </a:r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9803" y="3074670"/>
            <a:ext cx="10949517" cy="1752600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 to Image Classification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1. Image classification is a computer vision task that involves categorizing images into predefined classes or categories.</a:t>
            </a:r>
            <a:endParaRPr lang="en-US"/>
          </a:p>
          <a:p>
            <a:r>
              <a:rPr lang="en-US"/>
              <a:t>2. It plays a crucial role in various applications such as object detection, medical diagnosis, and autonomous vehicles.</a:t>
            </a:r>
            <a:endParaRPr lang="en-US"/>
          </a:p>
          <a:p>
            <a:r>
              <a:rPr lang="en-US"/>
              <a:t>3. Neural networks, especially Convolutional Neural Networks (CNNs), are commonly used for image classification due to their ability to learn hierarchical features.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Convolutional Neural Networks (CNNs)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1. CNNs are a type of neural network architecture designed specifically for processing structured grid data, such as images.</a:t>
            </a:r>
            <a:endParaRPr lang="en-US"/>
          </a:p>
          <a:p>
            <a:r>
              <a:rPr lang="en-US"/>
              <a:t>2. They consist of multiple layers, including convolutional layers, pooling layers, and fully connected layers.</a:t>
            </a:r>
            <a:endParaRPr lang="en-US"/>
          </a:p>
          <a:p>
            <a:r>
              <a:rPr lang="en-US"/>
              <a:t>3. CNNs use convolutional operations to extract features from input images, capturing spatial hierarchies of patterns.</a:t>
            </a:r>
            <a:endParaRPr lang="en-US"/>
          </a:p>
          <a:p>
            <a:r>
              <a:rPr lang="en-US"/>
              <a:t>4. The output of CNNs is passed through a softmax layer to produce class probabilities, enabling classification.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Training Data and Preprocessing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1. Successful training of an image classification model requires a large and diverse dataset of labeled images.</a:t>
            </a:r>
            <a:endParaRPr lang="en-US"/>
          </a:p>
          <a:p>
            <a:r>
              <a:rPr lang="en-US"/>
              <a:t>2. Preprocessing techniques such as normalization, data augmentation, and resizing are often applied to images to improve model generalization.</a:t>
            </a:r>
            <a:endParaRPr lang="en-US"/>
          </a:p>
          <a:p>
            <a:r>
              <a:rPr lang="en-US"/>
              <a:t>3. Data augmentation involves applying transformations such as rotation, flipping, and scaling to increase the diversity of training data.</a:t>
            </a:r>
            <a:endParaRPr lang="en-US"/>
          </a:p>
          <a:p>
            <a:r>
              <a:rPr lang="en-US"/>
              <a:t>4. Additionally, techniques like transfer learning can be employed to leverage pretrained models and fine-tune them on specific image classification tasks.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Model Training and Evaluation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1. During training, the parameters of the neural network are optimized using techniques like gradient descent and backpropagation.</a:t>
            </a:r>
            <a:endParaRPr lang="en-US"/>
          </a:p>
          <a:p>
            <a:r>
              <a:rPr lang="en-US"/>
              <a:t>2. The performance of the trained model is evaluated using various metrics such as accuracy, precision, recall, and F1 score.</a:t>
            </a:r>
            <a:endParaRPr lang="en-US"/>
          </a:p>
          <a:p>
            <a:r>
              <a:rPr lang="en-US"/>
              <a:t>3. Cross-validation techniques like k-fold validation are commonly employed to assess the model's generalization ability.</a:t>
            </a:r>
            <a:endParaRPr lang="en-US"/>
          </a:p>
          <a:p>
            <a:r>
              <a:rPr lang="en-US"/>
              <a:t>4. Hyperparameter tuning is crucial for optimizing the performance of the model and preventing overfitting.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Applications of Image Classification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1. Image classification has diverse applications across various domains, including healthcare, agriculture, surveillance, and e-commerce.</a:t>
            </a:r>
            <a:endParaRPr lang="en-US"/>
          </a:p>
          <a:p>
            <a:r>
              <a:rPr lang="en-US"/>
              <a:t>2. In healthcare, it is used for diagnosing diseases from medical images such as X-rays, MRIs, and CT scans.</a:t>
            </a:r>
            <a:endParaRPr lang="en-US"/>
          </a:p>
          <a:p>
            <a:r>
              <a:rPr lang="en-US"/>
              <a:t>3. In agriculture, image classification aids in crop monitoring, disease detection, and yield estimation.</a:t>
            </a:r>
            <a:endParaRPr lang="en-US"/>
          </a:p>
          <a:p>
            <a:r>
              <a:rPr lang="en-US"/>
              <a:t>4. Other applications include facial recognition, content moderation, and product recommendation systems.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Challenges in Image Classification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1. Image classification faces challenges such as occlusion, viewpoint variation, illumination variation, and background clutter.</a:t>
            </a:r>
            <a:endParaRPr lang="en-US"/>
          </a:p>
          <a:p>
            <a:r>
              <a:rPr lang="en-US"/>
              <a:t>2. Limited availability of labeled data for certain classes can hinder model performance, leading to biases and inaccuracies.</a:t>
            </a:r>
            <a:endParaRPr lang="en-US"/>
          </a:p>
          <a:p>
            <a:r>
              <a:rPr lang="en-US"/>
              <a:t>3. Overfitting, where the model performs well on training data but poorly on unseen data, is a common issue that needs to be addressed.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Future Trends in Image Classification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1. Future advancements in image classification are likely to focus on improving model interpretability and robustness to adversarial attacks.</a:t>
            </a:r>
            <a:endParaRPr lang="en-US"/>
          </a:p>
          <a:p>
            <a:r>
              <a:rPr lang="en-US"/>
              <a:t>2. Integration of techniques such as attention mechanisms and graph neural networks may enhance the ability of models to capture global dependencies and long-range correlations.</a:t>
            </a:r>
            <a:endParaRPr lang="en-US"/>
          </a:p>
          <a:p>
            <a:r>
              <a:rPr lang="en-US"/>
              <a:t>3. Federated learning approaches could enable collaborative model training across distributed datasets while ensuring data privacy and security.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4019</Words>
  <Application>WPS Presentation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Blue Waves</vt:lpstr>
      <vt:lpstr>PowerPoint 演示文稿</vt:lpstr>
      <vt:lpstr>IMAGE CLASSIFICATION IN NEURAL NETWORKS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SUVETHA S Nm Id:au962821104098</dc:title>
  <dc:creator>Prince</dc:creator>
  <cp:lastModifiedBy>Prince</cp:lastModifiedBy>
  <cp:revision>1</cp:revision>
  <dcterms:created xsi:type="dcterms:W3CDTF">2024-04-12T10:17:07Z</dcterms:created>
  <dcterms:modified xsi:type="dcterms:W3CDTF">2024-04-12T10:17:07Z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2A51263FE2694CB3A445894062A4D252_11</vt:lpwstr>
  </property>
  <property fmtid="{D5CDD505-2E9C-101B-9397-08002B2CF9AE}" pid="3" name="KSOProductBuildVer">
    <vt:lpwstr>1033-12.2.0.13489</vt:lpwstr>
  </property>
</Properties>
</file>