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2" r:id="rId2"/>
  </p:sldMasterIdLst>
  <p:notesMasterIdLst>
    <p:notesMasterId r:id="rId17"/>
  </p:notesMasterIdLst>
  <p:sldIdLst>
    <p:sldId id="256" r:id="rId3"/>
    <p:sldId id="259" r:id="rId4"/>
    <p:sldId id="262" r:id="rId5"/>
    <p:sldId id="318" r:id="rId6"/>
    <p:sldId id="319" r:id="rId7"/>
    <p:sldId id="320" r:id="rId8"/>
    <p:sldId id="321" r:id="rId9"/>
    <p:sldId id="323" r:id="rId10"/>
    <p:sldId id="322" r:id="rId11"/>
    <p:sldId id="324" r:id="rId12"/>
    <p:sldId id="327" r:id="rId13"/>
    <p:sldId id="325" r:id="rId14"/>
    <p:sldId id="326" r:id="rId15"/>
    <p:sldId id="276" r:id="rId16"/>
  </p:sldIdLst>
  <p:sldSz cx="9144000" cy="5143500" type="screen16x9"/>
  <p:notesSz cx="6858000" cy="9144000"/>
  <p:embeddedFontLst>
    <p:embeddedFont>
      <p:font typeface="Assistant" pitchFamily="2" charset="-79"/>
      <p:regular r:id="rId18"/>
      <p:bold r:id="rId19"/>
    </p:embeddedFont>
    <p:embeddedFont>
      <p:font typeface="Cinzel Decorative" panose="020B0604020202020204" charset="0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A8CA68-6385-4309-AB45-EEC61031D896}">
  <a:tblStyle styleId="{BBA8CA68-6385-4309-AB45-EEC61031D8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5" name="Google Shape;5725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6" name="Google Shape;5726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8">
          <a:extLst>
            <a:ext uri="{FF2B5EF4-FFF2-40B4-BE49-F238E27FC236}">
              <a16:creationId xmlns:a16="http://schemas.microsoft.com/office/drawing/2014/main" id="{FB76FC6C-E62A-CF1E-349E-EA316F86C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gd362d286f3_1_31:notes">
            <a:extLst>
              <a:ext uri="{FF2B5EF4-FFF2-40B4-BE49-F238E27FC236}">
                <a16:creationId xmlns:a16="http://schemas.microsoft.com/office/drawing/2014/main" id="{8193109D-4B98-96B4-5AB3-CF33636B9F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0" name="Google Shape;5820;gd362d286f3_1_31:notes">
            <a:extLst>
              <a:ext uri="{FF2B5EF4-FFF2-40B4-BE49-F238E27FC236}">
                <a16:creationId xmlns:a16="http://schemas.microsoft.com/office/drawing/2014/main" id="{73C02748-B994-3D0F-1194-3341CB85B5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35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6" name="Google Shape;5966;gd362d286f3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7" name="Google Shape;5967;gd362d286f3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7" name="Google Shape;5757;gd362d286f3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8" name="Google Shape;5758;gd362d286f3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0" name="Google Shape;5820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8">
          <a:extLst>
            <a:ext uri="{FF2B5EF4-FFF2-40B4-BE49-F238E27FC236}">
              <a16:creationId xmlns:a16="http://schemas.microsoft.com/office/drawing/2014/main" id="{3DD04595-5640-3A91-4E0A-CEF9B3512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gd362d286f3_1_31:notes">
            <a:extLst>
              <a:ext uri="{FF2B5EF4-FFF2-40B4-BE49-F238E27FC236}">
                <a16:creationId xmlns:a16="http://schemas.microsoft.com/office/drawing/2014/main" id="{74B9DF8B-CDDA-E744-9DE1-65E6F1347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0" name="Google Shape;5820;gd362d286f3_1_31:notes">
            <a:extLst>
              <a:ext uri="{FF2B5EF4-FFF2-40B4-BE49-F238E27FC236}">
                <a16:creationId xmlns:a16="http://schemas.microsoft.com/office/drawing/2014/main" id="{4F8836EE-E0C7-39A6-E453-92FB6FAB60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93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8">
          <a:extLst>
            <a:ext uri="{FF2B5EF4-FFF2-40B4-BE49-F238E27FC236}">
              <a16:creationId xmlns:a16="http://schemas.microsoft.com/office/drawing/2014/main" id="{28A2D17C-67E9-C956-58F8-ACFA11DA0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gd362d286f3_1_31:notes">
            <a:extLst>
              <a:ext uri="{FF2B5EF4-FFF2-40B4-BE49-F238E27FC236}">
                <a16:creationId xmlns:a16="http://schemas.microsoft.com/office/drawing/2014/main" id="{E663B250-32DD-D3CC-F027-EC76053DAE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0" name="Google Shape;5820;gd362d286f3_1_31:notes">
            <a:extLst>
              <a:ext uri="{FF2B5EF4-FFF2-40B4-BE49-F238E27FC236}">
                <a16:creationId xmlns:a16="http://schemas.microsoft.com/office/drawing/2014/main" id="{7EE670E7-F306-9EB8-E72C-94906472DF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0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8">
          <a:extLst>
            <a:ext uri="{FF2B5EF4-FFF2-40B4-BE49-F238E27FC236}">
              <a16:creationId xmlns:a16="http://schemas.microsoft.com/office/drawing/2014/main" id="{839373E3-F187-BA74-B1BF-B5923A0A5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gd362d286f3_1_31:notes">
            <a:extLst>
              <a:ext uri="{FF2B5EF4-FFF2-40B4-BE49-F238E27FC236}">
                <a16:creationId xmlns:a16="http://schemas.microsoft.com/office/drawing/2014/main" id="{BC9C398D-B15B-68A1-EC48-1DE156D7C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0" name="Google Shape;5820;gd362d286f3_1_31:notes">
            <a:extLst>
              <a:ext uri="{FF2B5EF4-FFF2-40B4-BE49-F238E27FC236}">
                <a16:creationId xmlns:a16="http://schemas.microsoft.com/office/drawing/2014/main" id="{49932C3F-306A-ED9A-F30B-23323173DB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503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8">
          <a:extLst>
            <a:ext uri="{FF2B5EF4-FFF2-40B4-BE49-F238E27FC236}">
              <a16:creationId xmlns:a16="http://schemas.microsoft.com/office/drawing/2014/main" id="{965878C2-ED50-B8C5-3B56-448FCA2F4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gd362d286f3_1_31:notes">
            <a:extLst>
              <a:ext uri="{FF2B5EF4-FFF2-40B4-BE49-F238E27FC236}">
                <a16:creationId xmlns:a16="http://schemas.microsoft.com/office/drawing/2014/main" id="{2A60E507-D1A5-01A8-CEF8-E193E13FE9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0" name="Google Shape;5820;gd362d286f3_1_31:notes">
            <a:extLst>
              <a:ext uri="{FF2B5EF4-FFF2-40B4-BE49-F238E27FC236}">
                <a16:creationId xmlns:a16="http://schemas.microsoft.com/office/drawing/2014/main" id="{D8B16D7E-8745-408F-7EE2-392063A912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36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8">
          <a:extLst>
            <a:ext uri="{FF2B5EF4-FFF2-40B4-BE49-F238E27FC236}">
              <a16:creationId xmlns:a16="http://schemas.microsoft.com/office/drawing/2014/main" id="{581E8410-5E3E-AC71-254C-5C87E14B6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gd362d286f3_1_31:notes">
            <a:extLst>
              <a:ext uri="{FF2B5EF4-FFF2-40B4-BE49-F238E27FC236}">
                <a16:creationId xmlns:a16="http://schemas.microsoft.com/office/drawing/2014/main" id="{1E8D7E52-2451-6818-9FEE-866E889A2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0" name="Google Shape;5820;gd362d286f3_1_31:notes">
            <a:extLst>
              <a:ext uri="{FF2B5EF4-FFF2-40B4-BE49-F238E27FC236}">
                <a16:creationId xmlns:a16="http://schemas.microsoft.com/office/drawing/2014/main" id="{CCA9DCD8-C224-DA46-DF18-A5AACEF9AD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74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8">
          <a:extLst>
            <a:ext uri="{FF2B5EF4-FFF2-40B4-BE49-F238E27FC236}">
              <a16:creationId xmlns:a16="http://schemas.microsoft.com/office/drawing/2014/main" id="{413B20EA-4A8D-0244-5CEC-F3E29D98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9" name="Google Shape;5819;gd362d286f3_1_31:notes">
            <a:extLst>
              <a:ext uri="{FF2B5EF4-FFF2-40B4-BE49-F238E27FC236}">
                <a16:creationId xmlns:a16="http://schemas.microsoft.com/office/drawing/2014/main" id="{35C518DE-94BF-D758-C78C-37519468F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0" name="Google Shape;5820;gd362d286f3_1_31:notes">
            <a:extLst>
              <a:ext uri="{FF2B5EF4-FFF2-40B4-BE49-F238E27FC236}">
                <a16:creationId xmlns:a16="http://schemas.microsoft.com/office/drawing/2014/main" id="{14EF99C3-B891-121E-5F5C-83EDFB5F7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94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6189" y="76206"/>
            <a:ext cx="2485577" cy="2070827"/>
            <a:chOff x="1077339" y="244456"/>
            <a:chExt cx="2485577" cy="207082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" name="Google Shape;20;p2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" name="Google Shape;31;p2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" name="Google Shape;37;p2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38" name="Google Shape;38;p2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" name="Google Shape;41;p2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" name="Google Shape;44;p2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45" name="Google Shape;45;p2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" name="Google Shape;48;p2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" name="Google Shape;51;p2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52" name="Google Shape;52;p2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" name="Google Shape;55;p2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" name="Google Shape;62;p2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" name="Google Shape;66;p2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67" name="Google Shape;67;p2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5" name="Google Shape;75;p2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" name="Google Shape;82;p2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6" name="Google Shape;86;p2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 flipH="1">
            <a:off x="76189" y="2996481"/>
            <a:ext cx="2485577" cy="2070827"/>
            <a:chOff x="1077339" y="244456"/>
            <a:chExt cx="2485577" cy="2070827"/>
          </a:xfrm>
        </p:grpSpPr>
        <p:grpSp>
          <p:nvGrpSpPr>
            <p:cNvPr id="93" name="Google Shape;93;p2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" name="Google Shape;103;p2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2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105" name="Google Shape;105;p2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106" name="Google Shape;106;p2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4" name="Google Shape;114;p2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oogle Shape;120;p2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121" name="Google Shape;121;p2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" name="Google Shape;124;p2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" name="Google Shape;127;p2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128" name="Google Shape;128;p2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" name="Google Shape;131;p2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4" name="Google Shape;134;p2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135" name="Google Shape;135;p2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8" name="Google Shape;138;p2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" name="Google Shape;141;p2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142" name="Google Shape;142;p2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5" name="Google Shape;145;p2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9" name="Google Shape;149;p2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150" name="Google Shape;150;p2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" name="Google Shape;158;p2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" name="Google Shape;165;p2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166" name="Google Shape;166;p2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" name="Google Shape;169;p2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3" name="Google Shape;173;p2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2"/>
          <p:cNvGrpSpPr/>
          <p:nvPr/>
        </p:nvGrpSpPr>
        <p:grpSpPr>
          <a:xfrm flipH="1">
            <a:off x="6582214" y="86919"/>
            <a:ext cx="2485577" cy="2070827"/>
            <a:chOff x="1077339" y="244456"/>
            <a:chExt cx="2485577" cy="2070827"/>
          </a:xfrm>
        </p:grpSpPr>
        <p:grpSp>
          <p:nvGrpSpPr>
            <p:cNvPr id="176" name="Google Shape;176;p2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177" name="Google Shape;177;p2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178" name="Google Shape;178;p2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6" name="Google Shape;186;p2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2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188" name="Google Shape;188;p2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189" name="Google Shape;189;p2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2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7" name="Google Shape;197;p2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3" name="Google Shape;203;p2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204" name="Google Shape;204;p2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2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7" name="Google Shape;207;p2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0" name="Google Shape;210;p2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211" name="Google Shape;211;p2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4" name="Google Shape;214;p2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7" name="Google Shape;217;p2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218" name="Google Shape;218;p2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2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1" name="Google Shape;221;p2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4" name="Google Shape;224;p2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225" name="Google Shape;225;p2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" name="Google Shape;228;p2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2" name="Google Shape;232;p2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233" name="Google Shape;233;p2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2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1" name="Google Shape;241;p2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8" name="Google Shape;248;p2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249" name="Google Shape;249;p2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" name="Google Shape;252;p2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6" name="Google Shape;256;p2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2"/>
          <p:cNvGrpSpPr/>
          <p:nvPr/>
        </p:nvGrpSpPr>
        <p:grpSpPr>
          <a:xfrm rot="10800000">
            <a:off x="6582214" y="3007194"/>
            <a:ext cx="2485577" cy="2070827"/>
            <a:chOff x="1077339" y="244456"/>
            <a:chExt cx="2485577" cy="2070827"/>
          </a:xfrm>
        </p:grpSpPr>
        <p:grpSp>
          <p:nvGrpSpPr>
            <p:cNvPr id="259" name="Google Shape;259;p2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260" name="Google Shape;260;p2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261" name="Google Shape;261;p2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2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2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2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2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9" name="Google Shape;269;p2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2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271" name="Google Shape;271;p2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272" name="Google Shape;272;p2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2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2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2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2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0" name="Google Shape;280;p2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6" name="Google Shape;286;p2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287" name="Google Shape;287;p2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0" name="Google Shape;290;p2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3" name="Google Shape;293;p2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294" name="Google Shape;294;p2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2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97" name="Google Shape;297;p2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0" name="Google Shape;300;p2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301" name="Google Shape;301;p2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2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2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4" name="Google Shape;304;p2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7" name="Google Shape;307;p2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308" name="Google Shape;308;p2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1" name="Google Shape;311;p2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5" name="Google Shape;315;p2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316" name="Google Shape;316;p2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2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2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2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2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4" name="Google Shape;324;p2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332" name="Google Shape;332;p2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5" name="Google Shape;335;p2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9" name="Google Shape;339;p2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2"/>
          <p:cNvGrpSpPr/>
          <p:nvPr/>
        </p:nvGrpSpPr>
        <p:grpSpPr>
          <a:xfrm>
            <a:off x="3625021" y="126018"/>
            <a:ext cx="1893965" cy="253289"/>
            <a:chOff x="5181783" y="752977"/>
            <a:chExt cx="1893965" cy="253289"/>
          </a:xfrm>
        </p:grpSpPr>
        <p:grpSp>
          <p:nvGrpSpPr>
            <p:cNvPr id="342" name="Google Shape;342;p2"/>
            <p:cNvGrpSpPr/>
            <p:nvPr/>
          </p:nvGrpSpPr>
          <p:grpSpPr>
            <a:xfrm>
              <a:off x="6822521" y="752977"/>
              <a:ext cx="253227" cy="253289"/>
              <a:chOff x="6822521" y="752977"/>
              <a:chExt cx="253227" cy="253289"/>
            </a:xfrm>
          </p:grpSpPr>
          <p:grpSp>
            <p:nvGrpSpPr>
              <p:cNvPr id="343" name="Google Shape;343;p2"/>
              <p:cNvGrpSpPr/>
              <p:nvPr/>
            </p:nvGrpSpPr>
            <p:grpSpPr>
              <a:xfrm>
                <a:off x="6822521" y="752977"/>
                <a:ext cx="253227" cy="253289"/>
                <a:chOff x="6822521" y="752977"/>
                <a:chExt cx="253227" cy="253289"/>
              </a:xfrm>
            </p:grpSpPr>
            <p:sp>
              <p:nvSpPr>
                <p:cNvPr id="344" name="Google Shape;344;p2"/>
                <p:cNvSpPr/>
                <p:nvPr/>
              </p:nvSpPr>
              <p:spPr>
                <a:xfrm>
                  <a:off x="6960717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2" y="82096"/>
                        <a:pt x="2987" y="78255"/>
                        <a:pt x="3231" y="74354"/>
                      </a:cubicBezTo>
                      <a:cubicBezTo>
                        <a:pt x="3719" y="66673"/>
                        <a:pt x="3779" y="59114"/>
                        <a:pt x="3841" y="51372"/>
                      </a:cubicBezTo>
                      <a:cubicBezTo>
                        <a:pt x="3963" y="43630"/>
                        <a:pt x="4085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252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5" y="8456"/>
                        <a:pt x="59010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3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5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2"/>
                <p:cNvSpPr/>
                <p:nvPr/>
              </p:nvSpPr>
              <p:spPr>
                <a:xfrm>
                  <a:off x="6973416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346" y="54235"/>
                      </a:moveTo>
                      <a:cubicBezTo>
                        <a:pt x="3516" y="52285"/>
                        <a:pt x="6747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4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19" y="-263"/>
                        <a:pt x="79594" y="347"/>
                        <a:pt x="83130" y="1932"/>
                      </a:cubicBezTo>
                      <a:cubicBezTo>
                        <a:pt x="86605" y="3456"/>
                        <a:pt x="89774" y="6077"/>
                        <a:pt x="92762" y="9308"/>
                      </a:cubicBezTo>
                      <a:cubicBezTo>
                        <a:pt x="93493" y="10100"/>
                        <a:pt x="94225" y="11015"/>
                        <a:pt x="94895" y="11868"/>
                      </a:cubicBezTo>
                      <a:cubicBezTo>
                        <a:pt x="95505" y="12783"/>
                        <a:pt x="96114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2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8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0" y="57527"/>
                      </a:cubicBezTo>
                      <a:cubicBezTo>
                        <a:pt x="33021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2" y="56125"/>
                        <a:pt x="23511" y="55881"/>
                      </a:cubicBezTo>
                      <a:cubicBezTo>
                        <a:pt x="19670" y="55394"/>
                        <a:pt x="15830" y="55028"/>
                        <a:pt x="12050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"/>
                <p:cNvSpPr/>
                <p:nvPr/>
              </p:nvSpPr>
              <p:spPr>
                <a:xfrm>
                  <a:off x="6971614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6949156" y="903934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8026" y="346"/>
                      </a:moveTo>
                      <a:cubicBezTo>
                        <a:pt x="9976" y="3516"/>
                        <a:pt x="12292" y="6747"/>
                        <a:pt x="14609" y="9795"/>
                      </a:cubicBezTo>
                      <a:cubicBezTo>
                        <a:pt x="16926" y="12782"/>
                        <a:pt x="19364" y="15708"/>
                        <a:pt x="21985" y="18634"/>
                      </a:cubicBezTo>
                      <a:cubicBezTo>
                        <a:pt x="24546" y="21621"/>
                        <a:pt x="27167" y="24364"/>
                        <a:pt x="29788" y="27108"/>
                      </a:cubicBezTo>
                      <a:cubicBezTo>
                        <a:pt x="32471" y="29851"/>
                        <a:pt x="35152" y="32594"/>
                        <a:pt x="37774" y="35337"/>
                      </a:cubicBezTo>
                      <a:cubicBezTo>
                        <a:pt x="43139" y="40824"/>
                        <a:pt x="48381" y="46310"/>
                        <a:pt x="52831" y="52223"/>
                      </a:cubicBezTo>
                      <a:cubicBezTo>
                        <a:pt x="57159" y="58258"/>
                        <a:pt x="61244" y="64659"/>
                        <a:pt x="62158" y="72828"/>
                      </a:cubicBezTo>
                      <a:cubicBezTo>
                        <a:pt x="62524" y="76119"/>
                        <a:pt x="61914" y="79655"/>
                        <a:pt x="60329" y="83130"/>
                      </a:cubicBezTo>
                      <a:cubicBezTo>
                        <a:pt x="58805" y="86605"/>
                        <a:pt x="56184" y="89774"/>
                        <a:pt x="52953" y="92762"/>
                      </a:cubicBezTo>
                      <a:cubicBezTo>
                        <a:pt x="52161" y="93493"/>
                        <a:pt x="51307" y="94225"/>
                        <a:pt x="50392" y="94895"/>
                      </a:cubicBezTo>
                      <a:cubicBezTo>
                        <a:pt x="49478" y="95505"/>
                        <a:pt x="48503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5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2" y="34910"/>
                      </a:cubicBezTo>
                      <a:cubicBezTo>
                        <a:pt x="4978" y="33021"/>
                        <a:pt x="5282" y="31192"/>
                        <a:pt x="5526" y="29302"/>
                      </a:cubicBezTo>
                      <a:cubicBezTo>
                        <a:pt x="5770" y="27351"/>
                        <a:pt x="6014" y="25462"/>
                        <a:pt x="6258" y="23511"/>
                      </a:cubicBezTo>
                      <a:cubicBezTo>
                        <a:pt x="6745" y="19670"/>
                        <a:pt x="7111" y="15830"/>
                        <a:pt x="7294" y="12050"/>
                      </a:cubicBezTo>
                      <a:cubicBezTo>
                        <a:pt x="7477" y="8149"/>
                        <a:pt x="7477" y="4248"/>
                        <a:pt x="7294" y="529"/>
                      </a:cubicBezTo>
                      <a:cubicBezTo>
                        <a:pt x="7294" y="-20"/>
                        <a:pt x="7477" y="-142"/>
                        <a:pt x="7720" y="163"/>
                      </a:cubicBezTo>
                      <a:cubicBezTo>
                        <a:pt x="7720" y="163"/>
                        <a:pt x="7782" y="285"/>
                        <a:pt x="784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"/>
                <p:cNvSpPr/>
                <p:nvPr/>
              </p:nvSpPr>
              <p:spPr>
                <a:xfrm>
                  <a:off x="6869854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3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5" y="96271"/>
                        <a:pt x="20576" y="94320"/>
                      </a:cubicBezTo>
                      <a:cubicBezTo>
                        <a:pt x="16127" y="92492"/>
                        <a:pt x="12164" y="89383"/>
                        <a:pt x="8689" y="86030"/>
                      </a:cubicBezTo>
                      <a:cubicBezTo>
                        <a:pt x="4788" y="82067"/>
                        <a:pt x="2350" y="77556"/>
                        <a:pt x="947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1" y="48478"/>
                        <a:pt x="13566" y="43297"/>
                      </a:cubicBezTo>
                      <a:cubicBezTo>
                        <a:pt x="19052" y="38237"/>
                        <a:pt x="25210" y="33726"/>
                        <a:pt x="31427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59" y="8428"/>
                      </a:cubicBezTo>
                      <a:cubicBezTo>
                        <a:pt x="61786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"/>
                <p:cNvSpPr/>
                <p:nvPr/>
              </p:nvSpPr>
              <p:spPr>
                <a:xfrm>
                  <a:off x="6822521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6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70" y="43078"/>
                        <a:pt x="56083" y="48320"/>
                        <a:pt x="50170" y="52770"/>
                      </a:cubicBezTo>
                      <a:cubicBezTo>
                        <a:pt x="44135" y="57098"/>
                        <a:pt x="37734" y="61183"/>
                        <a:pt x="29566" y="62097"/>
                      </a:cubicBezTo>
                      <a:cubicBezTo>
                        <a:pt x="26274" y="62463"/>
                        <a:pt x="22799" y="61853"/>
                        <a:pt x="19264" y="60268"/>
                      </a:cubicBezTo>
                      <a:cubicBezTo>
                        <a:pt x="15789" y="58744"/>
                        <a:pt x="12619" y="56123"/>
                        <a:pt x="9632" y="52892"/>
                      </a:cubicBezTo>
                      <a:cubicBezTo>
                        <a:pt x="8900" y="52100"/>
                        <a:pt x="8169" y="51185"/>
                        <a:pt x="7498" y="50332"/>
                      </a:cubicBezTo>
                      <a:cubicBezTo>
                        <a:pt x="6889" y="49417"/>
                        <a:pt x="6279" y="48442"/>
                        <a:pt x="5669" y="47467"/>
                      </a:cubicBezTo>
                      <a:cubicBezTo>
                        <a:pt x="4511" y="45455"/>
                        <a:pt x="3475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6828817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6" y="66418"/>
                      </a:cubicBezTo>
                      <a:cubicBezTo>
                        <a:pt x="90630" y="66236"/>
                        <a:pt x="89655" y="66114"/>
                        <a:pt x="88680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2" y="61298"/>
                        <a:pt x="14065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8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2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6" y="64529"/>
                        <a:pt x="97519" y="67089"/>
                      </a:cubicBezTo>
                      <a:cubicBezTo>
                        <a:pt x="97946" y="67455"/>
                        <a:pt x="97946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33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2"/>
                <p:cNvSpPr/>
                <p:nvPr/>
              </p:nvSpPr>
              <p:spPr>
                <a:xfrm>
                  <a:off x="6886914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2" name="Google Shape;352;p2"/>
              <p:cNvSpPr/>
              <p:nvPr/>
            </p:nvSpPr>
            <p:spPr>
              <a:xfrm>
                <a:off x="6935297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2"/>
            <p:cNvGrpSpPr/>
            <p:nvPr/>
          </p:nvGrpSpPr>
          <p:grpSpPr>
            <a:xfrm>
              <a:off x="6275648" y="752977"/>
              <a:ext cx="253228" cy="253289"/>
              <a:chOff x="6275648" y="752977"/>
              <a:chExt cx="253228" cy="253289"/>
            </a:xfrm>
          </p:grpSpPr>
          <p:grpSp>
            <p:nvGrpSpPr>
              <p:cNvPr id="354" name="Google Shape;354;p2"/>
              <p:cNvGrpSpPr/>
              <p:nvPr/>
            </p:nvGrpSpPr>
            <p:grpSpPr>
              <a:xfrm>
                <a:off x="6275648" y="752977"/>
                <a:ext cx="253228" cy="253289"/>
                <a:chOff x="6275648" y="752977"/>
                <a:chExt cx="253228" cy="253289"/>
              </a:xfrm>
            </p:grpSpPr>
            <p:sp>
              <p:nvSpPr>
                <p:cNvPr id="355" name="Google Shape;355;p2"/>
                <p:cNvSpPr/>
                <p:nvPr/>
              </p:nvSpPr>
              <p:spPr>
                <a:xfrm>
                  <a:off x="6413845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251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2"/>
                <p:cNvSpPr/>
                <p:nvPr/>
              </p:nvSpPr>
              <p:spPr>
                <a:xfrm>
                  <a:off x="6426483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407" y="54235"/>
                      </a:moveTo>
                      <a:cubicBezTo>
                        <a:pt x="3577" y="52285"/>
                        <a:pt x="6808" y="49968"/>
                        <a:pt x="9856" y="47652"/>
                      </a:cubicBezTo>
                      <a:cubicBezTo>
                        <a:pt x="12843" y="45335"/>
                        <a:pt x="15769" y="42897"/>
                        <a:pt x="18695" y="40275"/>
                      </a:cubicBezTo>
                      <a:cubicBezTo>
                        <a:pt x="21682" y="37715"/>
                        <a:pt x="24425" y="35094"/>
                        <a:pt x="27168" y="32473"/>
                      </a:cubicBezTo>
                      <a:cubicBezTo>
                        <a:pt x="29912" y="29790"/>
                        <a:pt x="32655" y="27108"/>
                        <a:pt x="35398" y="24487"/>
                      </a:cubicBezTo>
                      <a:cubicBezTo>
                        <a:pt x="40884" y="19122"/>
                        <a:pt x="46371" y="13880"/>
                        <a:pt x="52284" y="9430"/>
                      </a:cubicBezTo>
                      <a:cubicBezTo>
                        <a:pt x="58319" y="5102"/>
                        <a:pt x="64720" y="1017"/>
                        <a:pt x="72888" y="103"/>
                      </a:cubicBezTo>
                      <a:cubicBezTo>
                        <a:pt x="76181" y="-263"/>
                        <a:pt x="79655" y="347"/>
                        <a:pt x="83191" y="1932"/>
                      </a:cubicBezTo>
                      <a:cubicBezTo>
                        <a:pt x="86665" y="3456"/>
                        <a:pt x="89836" y="6077"/>
                        <a:pt x="92822" y="9308"/>
                      </a:cubicBezTo>
                      <a:cubicBezTo>
                        <a:pt x="93554" y="10100"/>
                        <a:pt x="94285" y="11015"/>
                        <a:pt x="94956" y="11868"/>
                      </a:cubicBezTo>
                      <a:cubicBezTo>
                        <a:pt x="95566" y="12783"/>
                        <a:pt x="96175" y="13758"/>
                        <a:pt x="96785" y="14733"/>
                      </a:cubicBezTo>
                      <a:cubicBezTo>
                        <a:pt x="97943" y="16745"/>
                        <a:pt x="98980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49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3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2"/>
                <p:cNvSpPr/>
                <p:nvPr/>
              </p:nvSpPr>
              <p:spPr>
                <a:xfrm>
                  <a:off x="6424741" y="891235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4" y="2134"/>
                      </a:cubicBezTo>
                      <a:cubicBezTo>
                        <a:pt x="15743" y="2621"/>
                        <a:pt x="19584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296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1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8" y="62911"/>
                        <a:pt x="77557" y="65349"/>
                        <a:pt x="73533" y="66751"/>
                      </a:cubicBezTo>
                      <a:cubicBezTo>
                        <a:pt x="69327" y="67970"/>
                        <a:pt x="65304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2"/>
                <p:cNvSpPr/>
                <p:nvPr/>
              </p:nvSpPr>
              <p:spPr>
                <a:xfrm>
                  <a:off x="6402284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2"/>
                <p:cNvSpPr/>
                <p:nvPr/>
              </p:nvSpPr>
              <p:spPr>
                <a:xfrm>
                  <a:off x="6322982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2"/>
                <p:cNvSpPr/>
                <p:nvPr/>
              </p:nvSpPr>
              <p:spPr>
                <a:xfrm>
                  <a:off x="6275648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1986" y="7965"/>
                      </a:moveTo>
                      <a:cubicBezTo>
                        <a:pt x="98816" y="9915"/>
                        <a:pt x="95586" y="12232"/>
                        <a:pt x="92538" y="14548"/>
                      </a:cubicBezTo>
                      <a:cubicBezTo>
                        <a:pt x="89550" y="16865"/>
                        <a:pt x="86624" y="19303"/>
                        <a:pt x="83698" y="21924"/>
                      </a:cubicBezTo>
                      <a:cubicBezTo>
                        <a:pt x="80711" y="24485"/>
                        <a:pt x="77968" y="27106"/>
                        <a:pt x="75225" y="29727"/>
                      </a:cubicBezTo>
                      <a:cubicBezTo>
                        <a:pt x="72482" y="32410"/>
                        <a:pt x="69738" y="35092"/>
                        <a:pt x="66995" y="37713"/>
                      </a:cubicBezTo>
                      <a:cubicBezTo>
                        <a:pt x="61509" y="43078"/>
                        <a:pt x="56022" y="48320"/>
                        <a:pt x="50109" y="52770"/>
                      </a:cubicBezTo>
                      <a:cubicBezTo>
                        <a:pt x="44074" y="57098"/>
                        <a:pt x="37674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8" y="49417"/>
                        <a:pt x="6218" y="48442"/>
                        <a:pt x="5609" y="47467"/>
                      </a:cubicBezTo>
                      <a:cubicBezTo>
                        <a:pt x="4450" y="45455"/>
                        <a:pt x="3414" y="43321"/>
                        <a:pt x="2561" y="41066"/>
                      </a:cubicBezTo>
                      <a:cubicBezTo>
                        <a:pt x="1585" y="38871"/>
                        <a:pt x="1098" y="36433"/>
                        <a:pt x="671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9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2" y="4978"/>
                        <a:pt x="71141" y="5282"/>
                        <a:pt x="73030" y="5587"/>
                      </a:cubicBezTo>
                      <a:cubicBezTo>
                        <a:pt x="74920" y="5831"/>
                        <a:pt x="76871" y="6075"/>
                        <a:pt x="78822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2"/>
                <p:cNvSpPr/>
                <p:nvPr/>
              </p:nvSpPr>
              <p:spPr>
                <a:xfrm>
                  <a:off x="6281943" y="800371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97276" y="67577"/>
                      </a:moveTo>
                      <a:cubicBezTo>
                        <a:pt x="95447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1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3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0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2" y="58859"/>
                      </a:cubicBezTo>
                      <a:cubicBezTo>
                        <a:pt x="92034" y="61785"/>
                        <a:pt x="94777" y="64529"/>
                        <a:pt x="97520" y="67089"/>
                      </a:cubicBezTo>
                      <a:cubicBezTo>
                        <a:pt x="97947" y="67455"/>
                        <a:pt x="97947" y="67699"/>
                        <a:pt x="97520" y="67699"/>
                      </a:cubicBezTo>
                      <a:cubicBezTo>
                        <a:pt x="97459" y="67699"/>
                        <a:pt x="97398" y="67699"/>
                        <a:pt x="9727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6340041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5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3" name="Google Shape;363;p2"/>
              <p:cNvSpPr/>
              <p:nvPr/>
            </p:nvSpPr>
            <p:spPr>
              <a:xfrm>
                <a:off x="6388424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2"/>
            <p:cNvGrpSpPr/>
            <p:nvPr/>
          </p:nvGrpSpPr>
          <p:grpSpPr>
            <a:xfrm>
              <a:off x="5728716" y="752977"/>
              <a:ext cx="253349" cy="253289"/>
              <a:chOff x="5728716" y="752977"/>
              <a:chExt cx="253349" cy="253289"/>
            </a:xfrm>
          </p:grpSpPr>
          <p:grpSp>
            <p:nvGrpSpPr>
              <p:cNvPr id="365" name="Google Shape;365;p2"/>
              <p:cNvGrpSpPr/>
              <p:nvPr/>
            </p:nvGrpSpPr>
            <p:grpSpPr>
              <a:xfrm>
                <a:off x="5728716" y="752977"/>
                <a:ext cx="253349" cy="253289"/>
                <a:chOff x="5728716" y="752977"/>
                <a:chExt cx="253349" cy="253289"/>
              </a:xfrm>
            </p:grpSpPr>
            <p:sp>
              <p:nvSpPr>
                <p:cNvPr id="366" name="Google Shape;366;p2"/>
                <p:cNvSpPr/>
                <p:nvPr/>
              </p:nvSpPr>
              <p:spPr>
                <a:xfrm>
                  <a:off x="5866973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3" y="43630"/>
                        <a:pt x="4084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313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2"/>
                <p:cNvSpPr/>
                <p:nvPr/>
              </p:nvSpPr>
              <p:spPr>
                <a:xfrm>
                  <a:off x="5879672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5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20" y="-263"/>
                        <a:pt x="79594" y="347"/>
                        <a:pt x="83130" y="1932"/>
                      </a:cubicBezTo>
                      <a:cubicBezTo>
                        <a:pt x="86604" y="3456"/>
                        <a:pt x="89774" y="6077"/>
                        <a:pt x="92761" y="9308"/>
                      </a:cubicBezTo>
                      <a:cubicBezTo>
                        <a:pt x="93493" y="10100"/>
                        <a:pt x="94224" y="11015"/>
                        <a:pt x="94895" y="11868"/>
                      </a:cubicBezTo>
                      <a:cubicBezTo>
                        <a:pt x="95505" y="12783"/>
                        <a:pt x="96115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50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4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2"/>
                <p:cNvSpPr/>
                <p:nvPr/>
              </p:nvSpPr>
              <p:spPr>
                <a:xfrm>
                  <a:off x="5877869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2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8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19" y="23835"/>
                        <a:pt x="15743" y="17678"/>
                      </a:cubicBezTo>
                      <a:cubicBezTo>
                        <a:pt x="13365" y="14630"/>
                        <a:pt x="10988" y="11704"/>
                        <a:pt x="8427" y="8839"/>
                      </a:cubicBezTo>
                      <a:cubicBezTo>
                        <a:pt x="5806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2"/>
                <p:cNvSpPr/>
                <p:nvPr/>
              </p:nvSpPr>
              <p:spPr>
                <a:xfrm>
                  <a:off x="5855411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09" y="29851"/>
                        <a:pt x="35092" y="32594"/>
                        <a:pt x="37713" y="35337"/>
                      </a:cubicBezTo>
                      <a:cubicBezTo>
                        <a:pt x="43077" y="40824"/>
                        <a:pt x="48320" y="46310"/>
                        <a:pt x="52770" y="52223"/>
                      </a:cubicBezTo>
                      <a:cubicBezTo>
                        <a:pt x="57099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8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2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7" y="33021"/>
                        <a:pt x="5283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7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2"/>
                <p:cNvSpPr/>
                <p:nvPr/>
              </p:nvSpPr>
              <p:spPr>
                <a:xfrm>
                  <a:off x="5776109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8" y="6233"/>
                      </a:cubicBezTo>
                      <a:cubicBezTo>
                        <a:pt x="66236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8" y="15743"/>
                        <a:pt x="64712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5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7" y="94320"/>
                      </a:cubicBezTo>
                      <a:cubicBezTo>
                        <a:pt x="16126" y="92492"/>
                        <a:pt x="12164" y="89383"/>
                        <a:pt x="8690" y="86030"/>
                      </a:cubicBezTo>
                      <a:cubicBezTo>
                        <a:pt x="4788" y="82067"/>
                        <a:pt x="2349" y="77556"/>
                        <a:pt x="947" y="73533"/>
                      </a:cubicBezTo>
                      <a:cubicBezTo>
                        <a:pt x="-272" y="69327"/>
                        <a:pt x="-272" y="65303"/>
                        <a:pt x="704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3" y="38237"/>
                        <a:pt x="25209" y="33726"/>
                        <a:pt x="31427" y="29337"/>
                      </a:cubicBezTo>
                      <a:cubicBezTo>
                        <a:pt x="37707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5" y="10988"/>
                        <a:pt x="58859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2"/>
                <p:cNvSpPr/>
                <p:nvPr/>
              </p:nvSpPr>
              <p:spPr>
                <a:xfrm>
                  <a:off x="5728716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2"/>
                <p:cNvSpPr/>
                <p:nvPr/>
              </p:nvSpPr>
              <p:spPr>
                <a:xfrm>
                  <a:off x="5735071" y="800371"/>
                  <a:ext cx="97779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9" h="67698" extrusionOk="0">
                      <a:moveTo>
                        <a:pt x="97276" y="67577"/>
                      </a:moveTo>
                      <a:cubicBezTo>
                        <a:pt x="95448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2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4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1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3" y="58859"/>
                      </a:cubicBezTo>
                      <a:cubicBezTo>
                        <a:pt x="92034" y="61785"/>
                        <a:pt x="94777" y="64529"/>
                        <a:pt x="97459" y="67089"/>
                      </a:cubicBezTo>
                      <a:cubicBezTo>
                        <a:pt x="97886" y="67455"/>
                        <a:pt x="97886" y="67699"/>
                        <a:pt x="97459" y="67699"/>
                      </a:cubicBezTo>
                      <a:cubicBezTo>
                        <a:pt x="97398" y="67699"/>
                        <a:pt x="97337" y="67699"/>
                        <a:pt x="9721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2"/>
                <p:cNvSpPr/>
                <p:nvPr/>
              </p:nvSpPr>
              <p:spPr>
                <a:xfrm>
                  <a:off x="5793108" y="752977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2" y="6889"/>
                        <a:pt x="13758" y="6279"/>
                        <a:pt x="14794" y="5669"/>
                      </a:cubicBezTo>
                      <a:cubicBezTo>
                        <a:pt x="16806" y="4511"/>
                        <a:pt x="18939" y="3475"/>
                        <a:pt x="21195" y="2560"/>
                      </a:cubicBezTo>
                      <a:cubicBezTo>
                        <a:pt x="23390" y="1585"/>
                        <a:pt x="25828" y="1097"/>
                        <a:pt x="28205" y="671"/>
                      </a:cubicBezTo>
                      <a:cubicBezTo>
                        <a:pt x="30644" y="244"/>
                        <a:pt x="33082" y="0"/>
                        <a:pt x="35521" y="0"/>
                      </a:cubicBezTo>
                      <a:cubicBezTo>
                        <a:pt x="41068" y="122"/>
                        <a:pt x="46006" y="1463"/>
                        <a:pt x="49846" y="3414"/>
                      </a:cubicBezTo>
                      <a:cubicBezTo>
                        <a:pt x="53687" y="5608"/>
                        <a:pt x="56491" y="8413"/>
                        <a:pt x="58198" y="11461"/>
                      </a:cubicBezTo>
                      <a:cubicBezTo>
                        <a:pt x="62099" y="18776"/>
                        <a:pt x="62404" y="26213"/>
                        <a:pt x="62221" y="33650"/>
                      </a:cubicBezTo>
                      <a:cubicBezTo>
                        <a:pt x="61977" y="41087"/>
                        <a:pt x="60758" y="48646"/>
                        <a:pt x="59478" y="56144"/>
                      </a:cubicBezTo>
                      <a:cubicBezTo>
                        <a:pt x="58868" y="59863"/>
                        <a:pt x="58198" y="63642"/>
                        <a:pt x="57588" y="67422"/>
                      </a:cubicBezTo>
                      <a:cubicBezTo>
                        <a:pt x="57283" y="69312"/>
                        <a:pt x="56978" y="71140"/>
                        <a:pt x="56735" y="73030"/>
                      </a:cubicBezTo>
                      <a:cubicBezTo>
                        <a:pt x="56491" y="74920"/>
                        <a:pt x="56247" y="76871"/>
                        <a:pt x="56003" y="78821"/>
                      </a:cubicBezTo>
                      <a:cubicBezTo>
                        <a:pt x="55515" y="82662"/>
                        <a:pt x="55150" y="86502"/>
                        <a:pt x="54967" y="90282"/>
                      </a:cubicBezTo>
                      <a:cubicBezTo>
                        <a:pt x="54784" y="94183"/>
                        <a:pt x="54784" y="98085"/>
                        <a:pt x="54967" y="101803"/>
                      </a:cubicBezTo>
                      <a:cubicBezTo>
                        <a:pt x="54967" y="102352"/>
                        <a:pt x="54784" y="102474"/>
                        <a:pt x="54540" y="102169"/>
                      </a:cubicBezTo>
                      <a:cubicBezTo>
                        <a:pt x="54540" y="102169"/>
                        <a:pt x="54479" y="102047"/>
                        <a:pt x="54418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4" name="Google Shape;374;p2"/>
              <p:cNvSpPr/>
              <p:nvPr/>
            </p:nvSpPr>
            <p:spPr>
              <a:xfrm>
                <a:off x="5841553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p2"/>
            <p:cNvGrpSpPr/>
            <p:nvPr/>
          </p:nvGrpSpPr>
          <p:grpSpPr>
            <a:xfrm>
              <a:off x="5181783" y="752977"/>
              <a:ext cx="253349" cy="253289"/>
              <a:chOff x="5181783" y="752977"/>
              <a:chExt cx="253349" cy="253289"/>
            </a:xfrm>
          </p:grpSpPr>
          <p:grpSp>
            <p:nvGrpSpPr>
              <p:cNvPr id="376" name="Google Shape;376;p2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377" name="Google Shape;377;p2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2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2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2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p2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2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2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" name="Google Shape;384;p2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5" name="Google Shape;385;p2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2"/>
            <p:cNvSpPr/>
            <p:nvPr/>
          </p:nvSpPr>
          <p:spPr>
            <a:xfrm>
              <a:off x="6661891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17884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19629" y="0"/>
                  </a:moveTo>
                  <a:cubicBezTo>
                    <a:pt x="30480" y="0"/>
                    <a:pt x="39258" y="8778"/>
                    <a:pt x="39258" y="19629"/>
                  </a:cubicBezTo>
                  <a:cubicBezTo>
                    <a:pt x="39258" y="30480"/>
                    <a:pt x="30480" y="39258"/>
                    <a:pt x="19629" y="39258"/>
                  </a:cubicBezTo>
                  <a:cubicBezTo>
                    <a:pt x="8778" y="39258"/>
                    <a:pt x="0" y="30480"/>
                    <a:pt x="0" y="19629"/>
                  </a:cubicBezTo>
                  <a:cubicBezTo>
                    <a:pt x="0" y="8778"/>
                    <a:pt x="8778" y="0"/>
                    <a:pt x="19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 rot="-4059997">
              <a:off x="5573585" y="85632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2"/>
          <p:cNvGrpSpPr/>
          <p:nvPr/>
        </p:nvGrpSpPr>
        <p:grpSpPr>
          <a:xfrm>
            <a:off x="3635958" y="4764193"/>
            <a:ext cx="1893965" cy="253289"/>
            <a:chOff x="5181783" y="752977"/>
            <a:chExt cx="1893965" cy="253289"/>
          </a:xfrm>
        </p:grpSpPr>
        <p:grpSp>
          <p:nvGrpSpPr>
            <p:cNvPr id="390" name="Google Shape;390;p2"/>
            <p:cNvGrpSpPr/>
            <p:nvPr/>
          </p:nvGrpSpPr>
          <p:grpSpPr>
            <a:xfrm>
              <a:off x="6822521" y="752977"/>
              <a:ext cx="253227" cy="253289"/>
              <a:chOff x="6822521" y="752977"/>
              <a:chExt cx="253227" cy="253289"/>
            </a:xfrm>
          </p:grpSpPr>
          <p:grpSp>
            <p:nvGrpSpPr>
              <p:cNvPr id="391" name="Google Shape;391;p2"/>
              <p:cNvGrpSpPr/>
              <p:nvPr/>
            </p:nvGrpSpPr>
            <p:grpSpPr>
              <a:xfrm>
                <a:off x="6822521" y="752977"/>
                <a:ext cx="253227" cy="253289"/>
                <a:chOff x="6822521" y="752977"/>
                <a:chExt cx="253227" cy="253289"/>
              </a:xfrm>
            </p:grpSpPr>
            <p:sp>
              <p:nvSpPr>
                <p:cNvPr id="392" name="Google Shape;392;p2"/>
                <p:cNvSpPr/>
                <p:nvPr/>
              </p:nvSpPr>
              <p:spPr>
                <a:xfrm>
                  <a:off x="6960717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2" y="82096"/>
                        <a:pt x="2987" y="78255"/>
                        <a:pt x="3231" y="74354"/>
                      </a:cubicBezTo>
                      <a:cubicBezTo>
                        <a:pt x="3719" y="66673"/>
                        <a:pt x="3779" y="59114"/>
                        <a:pt x="3841" y="51372"/>
                      </a:cubicBezTo>
                      <a:cubicBezTo>
                        <a:pt x="3963" y="43630"/>
                        <a:pt x="4085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252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5" y="8456"/>
                        <a:pt x="59010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3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5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2"/>
                <p:cNvSpPr/>
                <p:nvPr/>
              </p:nvSpPr>
              <p:spPr>
                <a:xfrm>
                  <a:off x="6973416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346" y="54235"/>
                      </a:moveTo>
                      <a:cubicBezTo>
                        <a:pt x="3516" y="52285"/>
                        <a:pt x="6747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4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19" y="-263"/>
                        <a:pt x="79594" y="347"/>
                        <a:pt x="83130" y="1932"/>
                      </a:cubicBezTo>
                      <a:cubicBezTo>
                        <a:pt x="86605" y="3456"/>
                        <a:pt x="89774" y="6077"/>
                        <a:pt x="92762" y="9308"/>
                      </a:cubicBezTo>
                      <a:cubicBezTo>
                        <a:pt x="93493" y="10100"/>
                        <a:pt x="94225" y="11015"/>
                        <a:pt x="94895" y="11868"/>
                      </a:cubicBezTo>
                      <a:cubicBezTo>
                        <a:pt x="95505" y="12783"/>
                        <a:pt x="96114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2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8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0" y="57527"/>
                      </a:cubicBezTo>
                      <a:cubicBezTo>
                        <a:pt x="33021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2" y="56125"/>
                        <a:pt x="23511" y="55881"/>
                      </a:cubicBezTo>
                      <a:cubicBezTo>
                        <a:pt x="19670" y="55394"/>
                        <a:pt x="15830" y="55028"/>
                        <a:pt x="12050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2"/>
                <p:cNvSpPr/>
                <p:nvPr/>
              </p:nvSpPr>
              <p:spPr>
                <a:xfrm>
                  <a:off x="6971614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2"/>
                <p:cNvSpPr/>
                <p:nvPr/>
              </p:nvSpPr>
              <p:spPr>
                <a:xfrm>
                  <a:off x="6949156" y="903934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8026" y="346"/>
                      </a:moveTo>
                      <a:cubicBezTo>
                        <a:pt x="9976" y="3516"/>
                        <a:pt x="12292" y="6747"/>
                        <a:pt x="14609" y="9795"/>
                      </a:cubicBezTo>
                      <a:cubicBezTo>
                        <a:pt x="16926" y="12782"/>
                        <a:pt x="19364" y="15708"/>
                        <a:pt x="21985" y="18634"/>
                      </a:cubicBezTo>
                      <a:cubicBezTo>
                        <a:pt x="24546" y="21621"/>
                        <a:pt x="27167" y="24364"/>
                        <a:pt x="29788" y="27108"/>
                      </a:cubicBezTo>
                      <a:cubicBezTo>
                        <a:pt x="32471" y="29851"/>
                        <a:pt x="35152" y="32594"/>
                        <a:pt x="37774" y="35337"/>
                      </a:cubicBezTo>
                      <a:cubicBezTo>
                        <a:pt x="43139" y="40824"/>
                        <a:pt x="48381" y="46310"/>
                        <a:pt x="52831" y="52223"/>
                      </a:cubicBezTo>
                      <a:cubicBezTo>
                        <a:pt x="57159" y="58258"/>
                        <a:pt x="61244" y="64659"/>
                        <a:pt x="62158" y="72828"/>
                      </a:cubicBezTo>
                      <a:cubicBezTo>
                        <a:pt x="62524" y="76119"/>
                        <a:pt x="61914" y="79655"/>
                        <a:pt x="60329" y="83130"/>
                      </a:cubicBezTo>
                      <a:cubicBezTo>
                        <a:pt x="58805" y="86605"/>
                        <a:pt x="56184" y="89774"/>
                        <a:pt x="52953" y="92762"/>
                      </a:cubicBezTo>
                      <a:cubicBezTo>
                        <a:pt x="52161" y="93493"/>
                        <a:pt x="51307" y="94225"/>
                        <a:pt x="50392" y="94895"/>
                      </a:cubicBezTo>
                      <a:cubicBezTo>
                        <a:pt x="49478" y="95505"/>
                        <a:pt x="48503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5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2" y="34910"/>
                      </a:cubicBezTo>
                      <a:cubicBezTo>
                        <a:pt x="4978" y="33021"/>
                        <a:pt x="5282" y="31192"/>
                        <a:pt x="5526" y="29302"/>
                      </a:cubicBezTo>
                      <a:cubicBezTo>
                        <a:pt x="5770" y="27351"/>
                        <a:pt x="6014" y="25462"/>
                        <a:pt x="6258" y="23511"/>
                      </a:cubicBezTo>
                      <a:cubicBezTo>
                        <a:pt x="6745" y="19670"/>
                        <a:pt x="7111" y="15830"/>
                        <a:pt x="7294" y="12050"/>
                      </a:cubicBezTo>
                      <a:cubicBezTo>
                        <a:pt x="7477" y="8149"/>
                        <a:pt x="7477" y="4248"/>
                        <a:pt x="7294" y="529"/>
                      </a:cubicBezTo>
                      <a:cubicBezTo>
                        <a:pt x="7294" y="-20"/>
                        <a:pt x="7477" y="-142"/>
                        <a:pt x="7720" y="163"/>
                      </a:cubicBezTo>
                      <a:cubicBezTo>
                        <a:pt x="7720" y="163"/>
                        <a:pt x="7782" y="285"/>
                        <a:pt x="784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2"/>
                <p:cNvSpPr/>
                <p:nvPr/>
              </p:nvSpPr>
              <p:spPr>
                <a:xfrm>
                  <a:off x="6869854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3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5" y="96271"/>
                        <a:pt x="20576" y="94320"/>
                      </a:cubicBezTo>
                      <a:cubicBezTo>
                        <a:pt x="16127" y="92492"/>
                        <a:pt x="12164" y="89383"/>
                        <a:pt x="8689" y="86030"/>
                      </a:cubicBezTo>
                      <a:cubicBezTo>
                        <a:pt x="4788" y="82067"/>
                        <a:pt x="2350" y="77556"/>
                        <a:pt x="947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1" y="48478"/>
                        <a:pt x="13566" y="43297"/>
                      </a:cubicBezTo>
                      <a:cubicBezTo>
                        <a:pt x="19052" y="38237"/>
                        <a:pt x="25210" y="33726"/>
                        <a:pt x="31427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59" y="8428"/>
                      </a:cubicBezTo>
                      <a:cubicBezTo>
                        <a:pt x="61786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2"/>
                <p:cNvSpPr/>
                <p:nvPr/>
              </p:nvSpPr>
              <p:spPr>
                <a:xfrm>
                  <a:off x="6822521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6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70" y="43078"/>
                        <a:pt x="56083" y="48320"/>
                        <a:pt x="50170" y="52770"/>
                      </a:cubicBezTo>
                      <a:cubicBezTo>
                        <a:pt x="44135" y="57098"/>
                        <a:pt x="37734" y="61183"/>
                        <a:pt x="29566" y="62097"/>
                      </a:cubicBezTo>
                      <a:cubicBezTo>
                        <a:pt x="26274" y="62463"/>
                        <a:pt x="22799" y="61853"/>
                        <a:pt x="19264" y="60268"/>
                      </a:cubicBezTo>
                      <a:cubicBezTo>
                        <a:pt x="15789" y="58744"/>
                        <a:pt x="12619" y="56123"/>
                        <a:pt x="9632" y="52892"/>
                      </a:cubicBezTo>
                      <a:cubicBezTo>
                        <a:pt x="8900" y="52100"/>
                        <a:pt x="8169" y="51185"/>
                        <a:pt x="7498" y="50332"/>
                      </a:cubicBezTo>
                      <a:cubicBezTo>
                        <a:pt x="6889" y="49417"/>
                        <a:pt x="6279" y="48442"/>
                        <a:pt x="5669" y="47467"/>
                      </a:cubicBezTo>
                      <a:cubicBezTo>
                        <a:pt x="4511" y="45455"/>
                        <a:pt x="3475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2"/>
                <p:cNvSpPr/>
                <p:nvPr/>
              </p:nvSpPr>
              <p:spPr>
                <a:xfrm>
                  <a:off x="6828817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6" y="66418"/>
                      </a:cubicBezTo>
                      <a:cubicBezTo>
                        <a:pt x="90630" y="66236"/>
                        <a:pt x="89655" y="66114"/>
                        <a:pt x="88680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2" y="61298"/>
                        <a:pt x="14065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8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2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6" y="64529"/>
                        <a:pt x="97519" y="67089"/>
                      </a:cubicBezTo>
                      <a:cubicBezTo>
                        <a:pt x="97946" y="67455"/>
                        <a:pt x="97946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33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2"/>
                <p:cNvSpPr/>
                <p:nvPr/>
              </p:nvSpPr>
              <p:spPr>
                <a:xfrm>
                  <a:off x="6886914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0" name="Google Shape;400;p2"/>
              <p:cNvSpPr/>
              <p:nvPr/>
            </p:nvSpPr>
            <p:spPr>
              <a:xfrm>
                <a:off x="6935297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2"/>
            <p:cNvGrpSpPr/>
            <p:nvPr/>
          </p:nvGrpSpPr>
          <p:grpSpPr>
            <a:xfrm>
              <a:off x="6275648" y="752977"/>
              <a:ext cx="253228" cy="253289"/>
              <a:chOff x="6275648" y="752977"/>
              <a:chExt cx="253228" cy="253289"/>
            </a:xfrm>
          </p:grpSpPr>
          <p:grpSp>
            <p:nvGrpSpPr>
              <p:cNvPr id="402" name="Google Shape;402;p2"/>
              <p:cNvGrpSpPr/>
              <p:nvPr/>
            </p:nvGrpSpPr>
            <p:grpSpPr>
              <a:xfrm>
                <a:off x="6275648" y="752977"/>
                <a:ext cx="253228" cy="253289"/>
                <a:chOff x="6275648" y="752977"/>
                <a:chExt cx="253228" cy="253289"/>
              </a:xfrm>
            </p:grpSpPr>
            <p:sp>
              <p:nvSpPr>
                <p:cNvPr id="403" name="Google Shape;403;p2"/>
                <p:cNvSpPr/>
                <p:nvPr/>
              </p:nvSpPr>
              <p:spPr>
                <a:xfrm>
                  <a:off x="6413845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251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4" name="Google Shape;404;p2"/>
                <p:cNvSpPr/>
                <p:nvPr/>
              </p:nvSpPr>
              <p:spPr>
                <a:xfrm>
                  <a:off x="6426483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407" y="54235"/>
                      </a:moveTo>
                      <a:cubicBezTo>
                        <a:pt x="3577" y="52285"/>
                        <a:pt x="6808" y="49968"/>
                        <a:pt x="9856" y="47652"/>
                      </a:cubicBezTo>
                      <a:cubicBezTo>
                        <a:pt x="12843" y="45335"/>
                        <a:pt x="15769" y="42897"/>
                        <a:pt x="18695" y="40275"/>
                      </a:cubicBezTo>
                      <a:cubicBezTo>
                        <a:pt x="21682" y="37715"/>
                        <a:pt x="24425" y="35094"/>
                        <a:pt x="27168" y="32473"/>
                      </a:cubicBezTo>
                      <a:cubicBezTo>
                        <a:pt x="29912" y="29790"/>
                        <a:pt x="32655" y="27108"/>
                        <a:pt x="35398" y="24487"/>
                      </a:cubicBezTo>
                      <a:cubicBezTo>
                        <a:pt x="40884" y="19122"/>
                        <a:pt x="46371" y="13880"/>
                        <a:pt x="52284" y="9430"/>
                      </a:cubicBezTo>
                      <a:cubicBezTo>
                        <a:pt x="58319" y="5102"/>
                        <a:pt x="64720" y="1017"/>
                        <a:pt x="72888" y="103"/>
                      </a:cubicBezTo>
                      <a:cubicBezTo>
                        <a:pt x="76181" y="-263"/>
                        <a:pt x="79655" y="347"/>
                        <a:pt x="83191" y="1932"/>
                      </a:cubicBezTo>
                      <a:cubicBezTo>
                        <a:pt x="86665" y="3456"/>
                        <a:pt x="89836" y="6077"/>
                        <a:pt x="92822" y="9308"/>
                      </a:cubicBezTo>
                      <a:cubicBezTo>
                        <a:pt x="93554" y="10100"/>
                        <a:pt x="94285" y="11015"/>
                        <a:pt x="94956" y="11868"/>
                      </a:cubicBezTo>
                      <a:cubicBezTo>
                        <a:pt x="95566" y="12783"/>
                        <a:pt x="96175" y="13758"/>
                        <a:pt x="96785" y="14733"/>
                      </a:cubicBezTo>
                      <a:cubicBezTo>
                        <a:pt x="97943" y="16745"/>
                        <a:pt x="98980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49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3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5" name="Google Shape;405;p2"/>
                <p:cNvSpPr/>
                <p:nvPr/>
              </p:nvSpPr>
              <p:spPr>
                <a:xfrm>
                  <a:off x="6424741" y="891235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4" y="2134"/>
                      </a:cubicBezTo>
                      <a:cubicBezTo>
                        <a:pt x="15743" y="2621"/>
                        <a:pt x="19584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296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1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8" y="62911"/>
                        <a:pt x="77557" y="65349"/>
                        <a:pt x="73533" y="66751"/>
                      </a:cubicBezTo>
                      <a:cubicBezTo>
                        <a:pt x="69327" y="67970"/>
                        <a:pt x="65304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" name="Google Shape;406;p2"/>
                <p:cNvSpPr/>
                <p:nvPr/>
              </p:nvSpPr>
              <p:spPr>
                <a:xfrm>
                  <a:off x="6402284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" name="Google Shape;407;p2"/>
                <p:cNvSpPr/>
                <p:nvPr/>
              </p:nvSpPr>
              <p:spPr>
                <a:xfrm>
                  <a:off x="6322982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2"/>
                <p:cNvSpPr/>
                <p:nvPr/>
              </p:nvSpPr>
              <p:spPr>
                <a:xfrm>
                  <a:off x="6275648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1986" y="7965"/>
                      </a:moveTo>
                      <a:cubicBezTo>
                        <a:pt x="98816" y="9915"/>
                        <a:pt x="95586" y="12232"/>
                        <a:pt x="92538" y="14548"/>
                      </a:cubicBezTo>
                      <a:cubicBezTo>
                        <a:pt x="89550" y="16865"/>
                        <a:pt x="86624" y="19303"/>
                        <a:pt x="83698" y="21924"/>
                      </a:cubicBezTo>
                      <a:cubicBezTo>
                        <a:pt x="80711" y="24485"/>
                        <a:pt x="77968" y="27106"/>
                        <a:pt x="75225" y="29727"/>
                      </a:cubicBezTo>
                      <a:cubicBezTo>
                        <a:pt x="72482" y="32410"/>
                        <a:pt x="69738" y="35092"/>
                        <a:pt x="66995" y="37713"/>
                      </a:cubicBezTo>
                      <a:cubicBezTo>
                        <a:pt x="61509" y="43078"/>
                        <a:pt x="56022" y="48320"/>
                        <a:pt x="50109" y="52770"/>
                      </a:cubicBezTo>
                      <a:cubicBezTo>
                        <a:pt x="44074" y="57098"/>
                        <a:pt x="37674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8" y="49417"/>
                        <a:pt x="6218" y="48442"/>
                        <a:pt x="5609" y="47467"/>
                      </a:cubicBezTo>
                      <a:cubicBezTo>
                        <a:pt x="4450" y="45455"/>
                        <a:pt x="3414" y="43321"/>
                        <a:pt x="2561" y="41066"/>
                      </a:cubicBezTo>
                      <a:cubicBezTo>
                        <a:pt x="1585" y="38871"/>
                        <a:pt x="1098" y="36433"/>
                        <a:pt x="671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9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2" y="4978"/>
                        <a:pt x="71141" y="5282"/>
                        <a:pt x="73030" y="5587"/>
                      </a:cubicBezTo>
                      <a:cubicBezTo>
                        <a:pt x="74920" y="5831"/>
                        <a:pt x="76871" y="6075"/>
                        <a:pt x="78822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" name="Google Shape;409;p2"/>
                <p:cNvSpPr/>
                <p:nvPr/>
              </p:nvSpPr>
              <p:spPr>
                <a:xfrm>
                  <a:off x="6281943" y="800371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97276" y="67577"/>
                      </a:moveTo>
                      <a:cubicBezTo>
                        <a:pt x="95447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1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3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0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2" y="58859"/>
                      </a:cubicBezTo>
                      <a:cubicBezTo>
                        <a:pt x="92034" y="61785"/>
                        <a:pt x="94777" y="64529"/>
                        <a:pt x="97520" y="67089"/>
                      </a:cubicBezTo>
                      <a:cubicBezTo>
                        <a:pt x="97947" y="67455"/>
                        <a:pt x="97947" y="67699"/>
                        <a:pt x="97520" y="67699"/>
                      </a:cubicBezTo>
                      <a:cubicBezTo>
                        <a:pt x="97459" y="67699"/>
                        <a:pt x="97398" y="67699"/>
                        <a:pt x="9727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2"/>
                <p:cNvSpPr/>
                <p:nvPr/>
              </p:nvSpPr>
              <p:spPr>
                <a:xfrm>
                  <a:off x="6340041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5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1" name="Google Shape;411;p2"/>
              <p:cNvSpPr/>
              <p:nvPr/>
            </p:nvSpPr>
            <p:spPr>
              <a:xfrm>
                <a:off x="6388424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2"/>
            <p:cNvGrpSpPr/>
            <p:nvPr/>
          </p:nvGrpSpPr>
          <p:grpSpPr>
            <a:xfrm>
              <a:off x="5728716" y="752977"/>
              <a:ext cx="253349" cy="253289"/>
              <a:chOff x="5728716" y="752977"/>
              <a:chExt cx="253349" cy="253289"/>
            </a:xfrm>
          </p:grpSpPr>
          <p:grpSp>
            <p:nvGrpSpPr>
              <p:cNvPr id="413" name="Google Shape;413;p2"/>
              <p:cNvGrpSpPr/>
              <p:nvPr/>
            </p:nvGrpSpPr>
            <p:grpSpPr>
              <a:xfrm>
                <a:off x="5728716" y="752977"/>
                <a:ext cx="253349" cy="253289"/>
                <a:chOff x="5728716" y="752977"/>
                <a:chExt cx="253349" cy="253289"/>
              </a:xfrm>
            </p:grpSpPr>
            <p:sp>
              <p:nvSpPr>
                <p:cNvPr id="414" name="Google Shape;414;p2"/>
                <p:cNvSpPr/>
                <p:nvPr/>
              </p:nvSpPr>
              <p:spPr>
                <a:xfrm>
                  <a:off x="5866973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3" y="43630"/>
                        <a:pt x="4084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313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2"/>
                <p:cNvSpPr/>
                <p:nvPr/>
              </p:nvSpPr>
              <p:spPr>
                <a:xfrm>
                  <a:off x="5879672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5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20" y="-263"/>
                        <a:pt x="79594" y="347"/>
                        <a:pt x="83130" y="1932"/>
                      </a:cubicBezTo>
                      <a:cubicBezTo>
                        <a:pt x="86604" y="3456"/>
                        <a:pt x="89774" y="6077"/>
                        <a:pt x="92761" y="9308"/>
                      </a:cubicBezTo>
                      <a:cubicBezTo>
                        <a:pt x="93493" y="10100"/>
                        <a:pt x="94224" y="11015"/>
                        <a:pt x="94895" y="11868"/>
                      </a:cubicBezTo>
                      <a:cubicBezTo>
                        <a:pt x="95505" y="12783"/>
                        <a:pt x="96115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50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4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2"/>
                <p:cNvSpPr/>
                <p:nvPr/>
              </p:nvSpPr>
              <p:spPr>
                <a:xfrm>
                  <a:off x="5877869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2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8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19" y="23835"/>
                        <a:pt x="15743" y="17678"/>
                      </a:cubicBezTo>
                      <a:cubicBezTo>
                        <a:pt x="13365" y="14630"/>
                        <a:pt x="10988" y="11704"/>
                        <a:pt x="8427" y="8839"/>
                      </a:cubicBezTo>
                      <a:cubicBezTo>
                        <a:pt x="5806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2"/>
                <p:cNvSpPr/>
                <p:nvPr/>
              </p:nvSpPr>
              <p:spPr>
                <a:xfrm>
                  <a:off x="5855411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09" y="29851"/>
                        <a:pt x="35092" y="32594"/>
                        <a:pt x="37713" y="35337"/>
                      </a:cubicBezTo>
                      <a:cubicBezTo>
                        <a:pt x="43077" y="40824"/>
                        <a:pt x="48320" y="46310"/>
                        <a:pt x="52770" y="52223"/>
                      </a:cubicBezTo>
                      <a:cubicBezTo>
                        <a:pt x="57099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8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2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7" y="33021"/>
                        <a:pt x="5283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7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2"/>
                <p:cNvSpPr/>
                <p:nvPr/>
              </p:nvSpPr>
              <p:spPr>
                <a:xfrm>
                  <a:off x="5776109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8" y="6233"/>
                      </a:cubicBezTo>
                      <a:cubicBezTo>
                        <a:pt x="66236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8" y="15743"/>
                        <a:pt x="64712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5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7" y="94320"/>
                      </a:cubicBezTo>
                      <a:cubicBezTo>
                        <a:pt x="16126" y="92492"/>
                        <a:pt x="12164" y="89383"/>
                        <a:pt x="8690" y="86030"/>
                      </a:cubicBezTo>
                      <a:cubicBezTo>
                        <a:pt x="4788" y="82067"/>
                        <a:pt x="2349" y="77556"/>
                        <a:pt x="947" y="73533"/>
                      </a:cubicBezTo>
                      <a:cubicBezTo>
                        <a:pt x="-272" y="69327"/>
                        <a:pt x="-272" y="65303"/>
                        <a:pt x="704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3" y="38237"/>
                        <a:pt x="25209" y="33726"/>
                        <a:pt x="31427" y="29337"/>
                      </a:cubicBezTo>
                      <a:cubicBezTo>
                        <a:pt x="37707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5" y="10988"/>
                        <a:pt x="58859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" name="Google Shape;419;p2"/>
                <p:cNvSpPr/>
                <p:nvPr/>
              </p:nvSpPr>
              <p:spPr>
                <a:xfrm>
                  <a:off x="5728716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2"/>
                <p:cNvSpPr/>
                <p:nvPr/>
              </p:nvSpPr>
              <p:spPr>
                <a:xfrm>
                  <a:off x="5735071" y="800371"/>
                  <a:ext cx="97779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9" h="67698" extrusionOk="0">
                      <a:moveTo>
                        <a:pt x="97276" y="67577"/>
                      </a:moveTo>
                      <a:cubicBezTo>
                        <a:pt x="95448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2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4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1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3" y="58859"/>
                      </a:cubicBezTo>
                      <a:cubicBezTo>
                        <a:pt x="92034" y="61785"/>
                        <a:pt x="94777" y="64529"/>
                        <a:pt x="97459" y="67089"/>
                      </a:cubicBezTo>
                      <a:cubicBezTo>
                        <a:pt x="97886" y="67455"/>
                        <a:pt x="97886" y="67699"/>
                        <a:pt x="97459" y="67699"/>
                      </a:cubicBezTo>
                      <a:cubicBezTo>
                        <a:pt x="97398" y="67699"/>
                        <a:pt x="97337" y="67699"/>
                        <a:pt x="9721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2"/>
                <p:cNvSpPr/>
                <p:nvPr/>
              </p:nvSpPr>
              <p:spPr>
                <a:xfrm>
                  <a:off x="5793108" y="752977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2" y="6889"/>
                        <a:pt x="13758" y="6279"/>
                        <a:pt x="14794" y="5669"/>
                      </a:cubicBezTo>
                      <a:cubicBezTo>
                        <a:pt x="16806" y="4511"/>
                        <a:pt x="18939" y="3475"/>
                        <a:pt x="21195" y="2560"/>
                      </a:cubicBezTo>
                      <a:cubicBezTo>
                        <a:pt x="23390" y="1585"/>
                        <a:pt x="25828" y="1097"/>
                        <a:pt x="28205" y="671"/>
                      </a:cubicBezTo>
                      <a:cubicBezTo>
                        <a:pt x="30644" y="244"/>
                        <a:pt x="33082" y="0"/>
                        <a:pt x="35521" y="0"/>
                      </a:cubicBezTo>
                      <a:cubicBezTo>
                        <a:pt x="41068" y="122"/>
                        <a:pt x="46006" y="1463"/>
                        <a:pt x="49846" y="3414"/>
                      </a:cubicBezTo>
                      <a:cubicBezTo>
                        <a:pt x="53687" y="5608"/>
                        <a:pt x="56491" y="8413"/>
                        <a:pt x="58198" y="11461"/>
                      </a:cubicBezTo>
                      <a:cubicBezTo>
                        <a:pt x="62099" y="18776"/>
                        <a:pt x="62404" y="26213"/>
                        <a:pt x="62221" y="33650"/>
                      </a:cubicBezTo>
                      <a:cubicBezTo>
                        <a:pt x="61977" y="41087"/>
                        <a:pt x="60758" y="48646"/>
                        <a:pt x="59478" y="56144"/>
                      </a:cubicBezTo>
                      <a:cubicBezTo>
                        <a:pt x="58868" y="59863"/>
                        <a:pt x="58198" y="63642"/>
                        <a:pt x="57588" y="67422"/>
                      </a:cubicBezTo>
                      <a:cubicBezTo>
                        <a:pt x="57283" y="69312"/>
                        <a:pt x="56978" y="71140"/>
                        <a:pt x="56735" y="73030"/>
                      </a:cubicBezTo>
                      <a:cubicBezTo>
                        <a:pt x="56491" y="74920"/>
                        <a:pt x="56247" y="76871"/>
                        <a:pt x="56003" y="78821"/>
                      </a:cubicBezTo>
                      <a:cubicBezTo>
                        <a:pt x="55515" y="82662"/>
                        <a:pt x="55150" y="86502"/>
                        <a:pt x="54967" y="90282"/>
                      </a:cubicBezTo>
                      <a:cubicBezTo>
                        <a:pt x="54784" y="94183"/>
                        <a:pt x="54784" y="98085"/>
                        <a:pt x="54967" y="101803"/>
                      </a:cubicBezTo>
                      <a:cubicBezTo>
                        <a:pt x="54967" y="102352"/>
                        <a:pt x="54784" y="102474"/>
                        <a:pt x="54540" y="102169"/>
                      </a:cubicBezTo>
                      <a:cubicBezTo>
                        <a:pt x="54540" y="102169"/>
                        <a:pt x="54479" y="102047"/>
                        <a:pt x="54418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2" name="Google Shape;422;p2"/>
              <p:cNvSpPr/>
              <p:nvPr/>
            </p:nvSpPr>
            <p:spPr>
              <a:xfrm>
                <a:off x="5841553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3" name="Google Shape;423;p2"/>
            <p:cNvGrpSpPr/>
            <p:nvPr/>
          </p:nvGrpSpPr>
          <p:grpSpPr>
            <a:xfrm>
              <a:off x="5181783" y="752977"/>
              <a:ext cx="253349" cy="253289"/>
              <a:chOff x="5181783" y="752977"/>
              <a:chExt cx="253349" cy="253289"/>
            </a:xfrm>
          </p:grpSpPr>
          <p:grpSp>
            <p:nvGrpSpPr>
              <p:cNvPr id="424" name="Google Shape;424;p2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425" name="Google Shape;425;p2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2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2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2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2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" name="Google Shape;430;p2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2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2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3" name="Google Shape;433;p2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2"/>
            <p:cNvSpPr/>
            <p:nvPr/>
          </p:nvSpPr>
          <p:spPr>
            <a:xfrm>
              <a:off x="6661891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17884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19629" y="0"/>
                  </a:moveTo>
                  <a:cubicBezTo>
                    <a:pt x="30480" y="0"/>
                    <a:pt x="39258" y="8778"/>
                    <a:pt x="39258" y="19629"/>
                  </a:cubicBezTo>
                  <a:cubicBezTo>
                    <a:pt x="39258" y="30480"/>
                    <a:pt x="30480" y="39258"/>
                    <a:pt x="19629" y="39258"/>
                  </a:cubicBezTo>
                  <a:cubicBezTo>
                    <a:pt x="8778" y="39258"/>
                    <a:pt x="0" y="30480"/>
                    <a:pt x="0" y="19629"/>
                  </a:cubicBezTo>
                  <a:cubicBezTo>
                    <a:pt x="0" y="8778"/>
                    <a:pt x="8778" y="0"/>
                    <a:pt x="19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 rot="-4059997">
              <a:off x="5573585" y="85632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2"/>
          <p:cNvGrpSpPr/>
          <p:nvPr/>
        </p:nvGrpSpPr>
        <p:grpSpPr>
          <a:xfrm>
            <a:off x="260350" y="540000"/>
            <a:ext cx="8645186" cy="4084918"/>
            <a:chOff x="260350" y="540000"/>
            <a:chExt cx="8645186" cy="4084918"/>
          </a:xfrm>
        </p:grpSpPr>
        <p:sp>
          <p:nvSpPr>
            <p:cNvPr id="438" name="Google Shape;438;p2"/>
            <p:cNvSpPr/>
            <p:nvPr/>
          </p:nvSpPr>
          <p:spPr>
            <a:xfrm>
              <a:off x="260350" y="540000"/>
              <a:ext cx="8645186" cy="4084918"/>
            </a:xfrm>
            <a:custGeom>
              <a:avLst/>
              <a:gdLst/>
              <a:ahLst/>
              <a:cxnLst/>
              <a:rect l="l" t="t" r="r" b="b"/>
              <a:pathLst>
                <a:path w="7174428" h="4189659" extrusionOk="0">
                  <a:moveTo>
                    <a:pt x="5297386" y="3850904"/>
                  </a:moveTo>
                  <a:lnTo>
                    <a:pt x="5428572" y="3850904"/>
                  </a:lnTo>
                  <a:cubicBezTo>
                    <a:pt x="5723741" y="3850904"/>
                    <a:pt x="5963009" y="3611636"/>
                    <a:pt x="5963009" y="3316468"/>
                  </a:cubicBezTo>
                  <a:lnTo>
                    <a:pt x="5963009" y="3256118"/>
                  </a:lnTo>
                  <a:cubicBezTo>
                    <a:pt x="6527254" y="3106095"/>
                    <a:pt x="6633386" y="2364882"/>
                    <a:pt x="7164469" y="2099463"/>
                  </a:cubicBezTo>
                  <a:cubicBezTo>
                    <a:pt x="7164469" y="2099463"/>
                    <a:pt x="7177088" y="2096354"/>
                    <a:pt x="7173918" y="2094830"/>
                  </a:cubicBezTo>
                  <a:cubicBezTo>
                    <a:pt x="7177088" y="2093306"/>
                    <a:pt x="7164469" y="2090197"/>
                    <a:pt x="7164469" y="2090197"/>
                  </a:cubicBezTo>
                  <a:cubicBezTo>
                    <a:pt x="6633386" y="1824716"/>
                    <a:pt x="6527254" y="1083564"/>
                    <a:pt x="5963009" y="933542"/>
                  </a:cubicBezTo>
                  <a:lnTo>
                    <a:pt x="5963009" y="873191"/>
                  </a:lnTo>
                  <a:cubicBezTo>
                    <a:pt x="5963009" y="578023"/>
                    <a:pt x="5723741" y="338755"/>
                    <a:pt x="5428572" y="338755"/>
                  </a:cubicBezTo>
                  <a:lnTo>
                    <a:pt x="5297386" y="338755"/>
                  </a:lnTo>
                  <a:cubicBezTo>
                    <a:pt x="5219297" y="140452"/>
                    <a:pt x="5026114" y="0"/>
                    <a:pt x="4800075" y="0"/>
                  </a:cubicBezTo>
                  <a:lnTo>
                    <a:pt x="2374354" y="0"/>
                  </a:lnTo>
                  <a:cubicBezTo>
                    <a:pt x="2148315" y="0"/>
                    <a:pt x="1955193" y="140391"/>
                    <a:pt x="1877043" y="338755"/>
                  </a:cubicBezTo>
                  <a:lnTo>
                    <a:pt x="1745857" y="338755"/>
                  </a:lnTo>
                  <a:cubicBezTo>
                    <a:pt x="1450688" y="338755"/>
                    <a:pt x="1211420" y="578023"/>
                    <a:pt x="1211420" y="873191"/>
                  </a:cubicBezTo>
                  <a:lnTo>
                    <a:pt x="1211420" y="933542"/>
                  </a:lnTo>
                  <a:cubicBezTo>
                    <a:pt x="647175" y="1083564"/>
                    <a:pt x="541043" y="1824777"/>
                    <a:pt x="9960" y="2090197"/>
                  </a:cubicBezTo>
                  <a:cubicBezTo>
                    <a:pt x="9960" y="2090197"/>
                    <a:pt x="-2659" y="2093306"/>
                    <a:pt x="511" y="2094830"/>
                  </a:cubicBezTo>
                  <a:cubicBezTo>
                    <a:pt x="-2659" y="2096354"/>
                    <a:pt x="9960" y="2099463"/>
                    <a:pt x="9960" y="2099463"/>
                  </a:cubicBezTo>
                  <a:cubicBezTo>
                    <a:pt x="541043" y="2364943"/>
                    <a:pt x="647175" y="3106095"/>
                    <a:pt x="1211420" y="3256118"/>
                  </a:cubicBezTo>
                  <a:lnTo>
                    <a:pt x="1211420" y="3316468"/>
                  </a:lnTo>
                  <a:cubicBezTo>
                    <a:pt x="1211420" y="3611636"/>
                    <a:pt x="1450688" y="3850904"/>
                    <a:pt x="1745857" y="3850904"/>
                  </a:cubicBezTo>
                  <a:lnTo>
                    <a:pt x="1877043" y="3850904"/>
                  </a:lnTo>
                  <a:cubicBezTo>
                    <a:pt x="1955132" y="4049207"/>
                    <a:pt x="2148315" y="4189659"/>
                    <a:pt x="2374354" y="4189659"/>
                  </a:cubicBezTo>
                  <a:lnTo>
                    <a:pt x="4800075" y="4189659"/>
                  </a:lnTo>
                  <a:cubicBezTo>
                    <a:pt x="5026114" y="4189659"/>
                    <a:pt x="5219236" y="4049268"/>
                    <a:pt x="5297386" y="3850904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57175" y="706113"/>
              <a:ext cx="8250592" cy="3728797"/>
            </a:xfrm>
            <a:custGeom>
              <a:avLst/>
              <a:gdLst/>
              <a:ahLst/>
              <a:cxnLst/>
              <a:rect l="l" t="t" r="r" b="b"/>
              <a:pathLst>
                <a:path w="7174428" h="4189659" extrusionOk="0">
                  <a:moveTo>
                    <a:pt x="5297386" y="3850904"/>
                  </a:moveTo>
                  <a:lnTo>
                    <a:pt x="5428572" y="3850904"/>
                  </a:lnTo>
                  <a:cubicBezTo>
                    <a:pt x="5723741" y="3850904"/>
                    <a:pt x="5963009" y="3611636"/>
                    <a:pt x="5963009" y="3316468"/>
                  </a:cubicBezTo>
                  <a:lnTo>
                    <a:pt x="5963009" y="3256118"/>
                  </a:lnTo>
                  <a:cubicBezTo>
                    <a:pt x="6527254" y="3106095"/>
                    <a:pt x="6633386" y="2364882"/>
                    <a:pt x="7164469" y="2099463"/>
                  </a:cubicBezTo>
                  <a:cubicBezTo>
                    <a:pt x="7164469" y="2099463"/>
                    <a:pt x="7177088" y="2096354"/>
                    <a:pt x="7173918" y="2094830"/>
                  </a:cubicBezTo>
                  <a:cubicBezTo>
                    <a:pt x="7177088" y="2093306"/>
                    <a:pt x="7164469" y="2090197"/>
                    <a:pt x="7164469" y="2090197"/>
                  </a:cubicBezTo>
                  <a:cubicBezTo>
                    <a:pt x="6633386" y="1824716"/>
                    <a:pt x="6527254" y="1083564"/>
                    <a:pt x="5963009" y="933542"/>
                  </a:cubicBezTo>
                  <a:lnTo>
                    <a:pt x="5963009" y="873191"/>
                  </a:lnTo>
                  <a:cubicBezTo>
                    <a:pt x="5963009" y="578023"/>
                    <a:pt x="5723741" y="338755"/>
                    <a:pt x="5428572" y="338755"/>
                  </a:cubicBezTo>
                  <a:lnTo>
                    <a:pt x="5297386" y="338755"/>
                  </a:lnTo>
                  <a:cubicBezTo>
                    <a:pt x="5219297" y="140452"/>
                    <a:pt x="5026114" y="0"/>
                    <a:pt x="4800075" y="0"/>
                  </a:cubicBezTo>
                  <a:lnTo>
                    <a:pt x="2374354" y="0"/>
                  </a:lnTo>
                  <a:cubicBezTo>
                    <a:pt x="2148315" y="0"/>
                    <a:pt x="1955193" y="140391"/>
                    <a:pt x="1877043" y="338755"/>
                  </a:cubicBezTo>
                  <a:lnTo>
                    <a:pt x="1745857" y="338755"/>
                  </a:lnTo>
                  <a:cubicBezTo>
                    <a:pt x="1450688" y="338755"/>
                    <a:pt x="1211420" y="578023"/>
                    <a:pt x="1211420" y="873191"/>
                  </a:cubicBezTo>
                  <a:lnTo>
                    <a:pt x="1211420" y="933542"/>
                  </a:lnTo>
                  <a:cubicBezTo>
                    <a:pt x="647175" y="1083564"/>
                    <a:pt x="541043" y="1824777"/>
                    <a:pt x="9960" y="2090197"/>
                  </a:cubicBezTo>
                  <a:cubicBezTo>
                    <a:pt x="9960" y="2090197"/>
                    <a:pt x="-2659" y="2093306"/>
                    <a:pt x="511" y="2094830"/>
                  </a:cubicBezTo>
                  <a:cubicBezTo>
                    <a:pt x="-2659" y="2096354"/>
                    <a:pt x="9960" y="2099463"/>
                    <a:pt x="9960" y="2099463"/>
                  </a:cubicBezTo>
                  <a:cubicBezTo>
                    <a:pt x="541043" y="2364943"/>
                    <a:pt x="647175" y="3106095"/>
                    <a:pt x="1211420" y="3256118"/>
                  </a:cubicBezTo>
                  <a:lnTo>
                    <a:pt x="1211420" y="3316468"/>
                  </a:lnTo>
                  <a:cubicBezTo>
                    <a:pt x="1211420" y="3611636"/>
                    <a:pt x="1450688" y="3850904"/>
                    <a:pt x="1745857" y="3850904"/>
                  </a:cubicBezTo>
                  <a:lnTo>
                    <a:pt x="1877043" y="3850904"/>
                  </a:lnTo>
                  <a:cubicBezTo>
                    <a:pt x="1955132" y="4049207"/>
                    <a:pt x="2148315" y="4189659"/>
                    <a:pt x="2374354" y="4189659"/>
                  </a:cubicBezTo>
                  <a:lnTo>
                    <a:pt x="4800075" y="4189659"/>
                  </a:lnTo>
                  <a:cubicBezTo>
                    <a:pt x="5026114" y="4189659"/>
                    <a:pt x="5219236" y="4049268"/>
                    <a:pt x="5297386" y="38509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2"/>
          <p:cNvSpPr txBox="1">
            <a:spLocks noGrp="1"/>
          </p:cNvSpPr>
          <p:nvPr>
            <p:ph type="ctrTitle"/>
          </p:nvPr>
        </p:nvSpPr>
        <p:spPr>
          <a:xfrm>
            <a:off x="1737300" y="1493300"/>
            <a:ext cx="56694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2"/>
          <p:cNvSpPr txBox="1">
            <a:spLocks noGrp="1"/>
          </p:cNvSpPr>
          <p:nvPr>
            <p:ph type="subTitle" idx="1"/>
          </p:nvPr>
        </p:nvSpPr>
        <p:spPr>
          <a:xfrm>
            <a:off x="1737300" y="3139100"/>
            <a:ext cx="5669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46A5-A48B-19DA-52DF-18D2ED9F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D0F6-AD5A-474C-9B15-7289B680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1036-29CD-5DBF-3ECD-F1C03F2B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C2C32-B3C5-ADE8-2AE1-2A1898DE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64B1-7CC8-48C4-A17A-59AF2761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7B0E-E9C2-3EA7-3DC5-A8A10189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6D03-E054-0FD8-79B1-EE8284FF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9454B-DA9E-2098-5636-3CB811C5A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DC5A7-FC4D-6E28-929F-FD57DDD1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1680B-D945-C4AB-E5E0-ADC10443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4D23F-5665-3C9B-8713-C1064E1D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6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F267-4939-217A-3CEF-3CD42997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E5DAA-44E2-F47C-11B2-F77BCD54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154DA-ED45-4475-90E5-F7CE9A1E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829EF-D4C8-9700-CD7A-D5421E077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4E164-E6F8-B0A4-5C5D-01053DBDC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B5CBB-8D15-58E8-A3AA-C5A4B1A4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42AB6-7CB9-0884-1F24-A5D0CA1D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E7F97-731F-1252-91B9-BED3D00C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03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F6AD-FE22-4AEE-325E-A69FCC29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290F-B3CD-C2DA-F562-D360F9A3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204B8-3482-1C2E-6947-9AE7C403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2FB4B-E7F5-6957-25B7-261E0BFE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2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CA439-F401-5025-D370-47B2F47A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2BA08-6786-1C9D-C3FB-1EACA980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2A634-E79B-DBD5-BA1E-351E6124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6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87C1-0B96-B222-F57F-0E5B9D97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224B-4197-1344-11F5-8CC080EE4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3DEDC-1ADE-83EE-7C8D-D5AF4083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1D71-F392-20EE-82BD-E1AE7A5D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3888D-EF8B-B7FC-CBB9-2028F7B7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DA5B-6922-D612-D0F5-BBC8D02B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1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E2B6-32C9-AAC3-9DB9-BE28AB16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5B617-8935-580E-DB2D-8CFEE116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E7CDC-41DF-EE2D-10E9-8CC1B523A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BF01-8E3F-21BE-CDFC-5854D533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81337-B06E-F133-9AE1-39236F3F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16862-D77B-7425-7DE3-E82779E5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6EBD-E839-83D4-6C0A-2171A1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17385-597A-2A9E-452F-65C2D2D7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4299-B900-4897-7748-0BD18F35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EA06-6049-D740-DD9F-C9BFC77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4299-B8CF-38CC-0B81-44CB4B80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46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E6EB5-ACBD-06E2-0689-53906EF2F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3E636-7ECE-4FBB-42F4-38C6415C3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17FF-DF3E-B703-69A9-ABA031DB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D420-C38D-FD53-0C9F-87701628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E3681-9491-C3FC-4959-D9C67378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7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9" name="Google Shape;1519;p9"/>
          <p:cNvGrpSpPr/>
          <p:nvPr/>
        </p:nvGrpSpPr>
        <p:grpSpPr>
          <a:xfrm>
            <a:off x="76189" y="76206"/>
            <a:ext cx="2485577" cy="2070827"/>
            <a:chOff x="1077339" y="244456"/>
            <a:chExt cx="2485577" cy="2070827"/>
          </a:xfrm>
        </p:grpSpPr>
        <p:grpSp>
          <p:nvGrpSpPr>
            <p:cNvPr id="1520" name="Google Shape;1520;p9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1521" name="Google Shape;1521;p9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1522" name="Google Shape;1522;p9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3" name="Google Shape;1523;p9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4" name="Google Shape;1524;p9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5" name="Google Shape;1525;p9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6" name="Google Shape;1526;p9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7" name="Google Shape;1527;p9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8" name="Google Shape;1528;p9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9" name="Google Shape;1529;p9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30" name="Google Shape;1530;p9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1" name="Google Shape;1531;p9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1532" name="Google Shape;1532;p9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1533" name="Google Shape;1533;p9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4" name="Google Shape;1534;p9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5" name="Google Shape;1535;p9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6" name="Google Shape;1536;p9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7" name="Google Shape;1537;p9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8" name="Google Shape;1538;p9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9" name="Google Shape;1539;p9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0" name="Google Shape;1540;p9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1" name="Google Shape;1541;p9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9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9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9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9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9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7" name="Google Shape;1547;p9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1548" name="Google Shape;1548;p9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9" name="Google Shape;1549;p9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0" name="Google Shape;1550;p9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51" name="Google Shape;1551;p9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9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9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4" name="Google Shape;1554;p9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1555" name="Google Shape;1555;p9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6" name="Google Shape;1556;p9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7" name="Google Shape;1557;p9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58" name="Google Shape;1558;p9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9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9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1" name="Google Shape;1561;p9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1562" name="Google Shape;1562;p9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3" name="Google Shape;1563;p9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4" name="Google Shape;1564;p9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65" name="Google Shape;1565;p9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9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9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8" name="Google Shape;1568;p9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1569" name="Google Shape;1569;p9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0" name="Google Shape;1570;p9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1" name="Google Shape;1571;p9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72" name="Google Shape;1572;p9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9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9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9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76" name="Google Shape;1576;p9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1577" name="Google Shape;1577;p9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8" name="Google Shape;1578;p9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9" name="Google Shape;1579;p9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Google Shape;1580;p9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1" name="Google Shape;1581;p9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2" name="Google Shape;1582;p9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3" name="Google Shape;1583;p9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4" name="Google Shape;1584;p9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5" name="Google Shape;1585;p9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9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9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9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9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9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9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2" name="Google Shape;1592;p9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1593" name="Google Shape;1593;p9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4" name="Google Shape;1594;p9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Google Shape;1595;p9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96" name="Google Shape;1596;p9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9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9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9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0" name="Google Shape;1600;p9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2" name="Google Shape;1602;p9"/>
          <p:cNvGrpSpPr/>
          <p:nvPr/>
        </p:nvGrpSpPr>
        <p:grpSpPr>
          <a:xfrm rot="10800000" flipH="1">
            <a:off x="76189" y="2996481"/>
            <a:ext cx="2485577" cy="2070827"/>
            <a:chOff x="1077339" y="244456"/>
            <a:chExt cx="2485577" cy="2070827"/>
          </a:xfrm>
        </p:grpSpPr>
        <p:grpSp>
          <p:nvGrpSpPr>
            <p:cNvPr id="1603" name="Google Shape;1603;p9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1604" name="Google Shape;1604;p9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1605" name="Google Shape;1605;p9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6" name="Google Shape;1606;p9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7" name="Google Shape;1607;p9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8" name="Google Shape;1608;p9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9" name="Google Shape;1609;p9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0" name="Google Shape;1610;p9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1" name="Google Shape;1611;p9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2" name="Google Shape;1612;p9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13" name="Google Shape;1613;p9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4" name="Google Shape;1614;p9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1615" name="Google Shape;1615;p9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1616" name="Google Shape;1616;p9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7" name="Google Shape;1617;p9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8" name="Google Shape;1618;p9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9" name="Google Shape;1619;p9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0" name="Google Shape;1620;p9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1" name="Google Shape;1621;p9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2" name="Google Shape;1622;p9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3" name="Google Shape;1623;p9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4" name="Google Shape;1624;p9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9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9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9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9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9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0" name="Google Shape;1630;p9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1631" name="Google Shape;1631;p9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2" name="Google Shape;1632;p9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3" name="Google Shape;1633;p9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4" name="Google Shape;1634;p9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9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9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7" name="Google Shape;1637;p9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1638" name="Google Shape;1638;p9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9" name="Google Shape;1639;p9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0" name="Google Shape;1640;p9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1" name="Google Shape;1641;p9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9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9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44" name="Google Shape;1644;p9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1645" name="Google Shape;1645;p9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6" name="Google Shape;1646;p9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7" name="Google Shape;1647;p9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8" name="Google Shape;1648;p9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9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9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1" name="Google Shape;1651;p9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1652" name="Google Shape;1652;p9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3" name="Google Shape;1653;p9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4" name="Google Shape;1654;p9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55" name="Google Shape;1655;p9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9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9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9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9" name="Google Shape;1659;p9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1660" name="Google Shape;1660;p9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1" name="Google Shape;1661;p9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2" name="Google Shape;1662;p9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3" name="Google Shape;1663;p9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4" name="Google Shape;1664;p9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5" name="Google Shape;1665;p9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6" name="Google Shape;1666;p9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7" name="Google Shape;1667;p9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68" name="Google Shape;1668;p9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9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9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9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9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9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9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75" name="Google Shape;1675;p9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1676" name="Google Shape;1676;p9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7" name="Google Shape;1677;p9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8" name="Google Shape;1678;p9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79" name="Google Shape;1679;p9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9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9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9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3" name="Google Shape;1683;p9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9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5" name="Google Shape;1685;p9"/>
          <p:cNvGrpSpPr/>
          <p:nvPr/>
        </p:nvGrpSpPr>
        <p:grpSpPr>
          <a:xfrm flipH="1">
            <a:off x="6582214" y="86919"/>
            <a:ext cx="2485577" cy="2070827"/>
            <a:chOff x="1077339" y="244456"/>
            <a:chExt cx="2485577" cy="2070827"/>
          </a:xfrm>
        </p:grpSpPr>
        <p:grpSp>
          <p:nvGrpSpPr>
            <p:cNvPr id="1686" name="Google Shape;1686;p9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1687" name="Google Shape;1687;p9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1688" name="Google Shape;1688;p9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9" name="Google Shape;1689;p9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0" name="Google Shape;1690;p9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1" name="Google Shape;1691;p9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2" name="Google Shape;1692;p9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3" name="Google Shape;1693;p9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4" name="Google Shape;1694;p9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5" name="Google Shape;1695;p9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96" name="Google Shape;1696;p9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7" name="Google Shape;1697;p9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1698" name="Google Shape;1698;p9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1699" name="Google Shape;1699;p9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0" name="Google Shape;1700;p9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1" name="Google Shape;1701;p9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2" name="Google Shape;1702;p9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3" name="Google Shape;1703;p9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4" name="Google Shape;1704;p9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5" name="Google Shape;1705;p9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6" name="Google Shape;1706;p9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07" name="Google Shape;1707;p9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9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9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9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9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9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3" name="Google Shape;1713;p9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1714" name="Google Shape;1714;p9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5" name="Google Shape;1715;p9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9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17" name="Google Shape;1717;p9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9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9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20" name="Google Shape;1720;p9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1721" name="Google Shape;1721;p9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2" name="Google Shape;1722;p9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3" name="Google Shape;1723;p9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24" name="Google Shape;1724;p9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9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9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27" name="Google Shape;1727;p9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1728" name="Google Shape;1728;p9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9" name="Google Shape;1729;p9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0" name="Google Shape;1730;p9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1" name="Google Shape;1731;p9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9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9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34" name="Google Shape;1734;p9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1735" name="Google Shape;1735;p9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6" name="Google Shape;1736;p9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7" name="Google Shape;1737;p9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8" name="Google Shape;1738;p9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9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9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9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2" name="Google Shape;1742;p9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1743" name="Google Shape;1743;p9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4" name="Google Shape;1744;p9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5" name="Google Shape;1745;p9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9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9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9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9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0" name="Google Shape;1750;p9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51" name="Google Shape;1751;p9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9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9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9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9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9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9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58" name="Google Shape;1758;p9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1759" name="Google Shape;1759;p9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9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9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62" name="Google Shape;1762;p9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9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9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9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6" name="Google Shape;1766;p9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9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8" name="Google Shape;1768;p9"/>
          <p:cNvGrpSpPr/>
          <p:nvPr/>
        </p:nvGrpSpPr>
        <p:grpSpPr>
          <a:xfrm rot="10800000">
            <a:off x="6582214" y="3007194"/>
            <a:ext cx="2485577" cy="2070827"/>
            <a:chOff x="1077339" y="244456"/>
            <a:chExt cx="2485577" cy="2070827"/>
          </a:xfrm>
        </p:grpSpPr>
        <p:grpSp>
          <p:nvGrpSpPr>
            <p:cNvPr id="1769" name="Google Shape;1769;p9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1770" name="Google Shape;1770;p9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1771" name="Google Shape;1771;p9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2" name="Google Shape;1772;p9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3" name="Google Shape;1773;p9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4" name="Google Shape;1774;p9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9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6" name="Google Shape;1776;p9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7" name="Google Shape;1777;p9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8" name="Google Shape;1778;p9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79" name="Google Shape;1779;p9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0" name="Google Shape;1780;p9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1781" name="Google Shape;1781;p9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1782" name="Google Shape;1782;p9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3" name="Google Shape;1783;p9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4" name="Google Shape;1784;p9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5" name="Google Shape;1785;p9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6" name="Google Shape;1786;p9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7" name="Google Shape;1787;p9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8" name="Google Shape;1788;p9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9" name="Google Shape;1789;p9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90" name="Google Shape;1790;p9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9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9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9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9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9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6" name="Google Shape;1796;p9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1797" name="Google Shape;1797;p9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8" name="Google Shape;1798;p9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9" name="Google Shape;1799;p9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00" name="Google Shape;1800;p9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9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9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03" name="Google Shape;1803;p9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1804" name="Google Shape;1804;p9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5" name="Google Shape;1805;p9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6" name="Google Shape;1806;p9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07" name="Google Shape;1807;p9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9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9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10" name="Google Shape;1810;p9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1811" name="Google Shape;1811;p9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2" name="Google Shape;1812;p9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3" name="Google Shape;1813;p9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14" name="Google Shape;1814;p9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9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9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17" name="Google Shape;1817;p9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1818" name="Google Shape;1818;p9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9" name="Google Shape;1819;p9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0" name="Google Shape;1820;p9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21" name="Google Shape;1821;p9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9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9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9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25" name="Google Shape;1825;p9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1826" name="Google Shape;1826;p9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7" name="Google Shape;1827;p9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9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9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9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9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9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3" name="Google Shape;1833;p9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34" name="Google Shape;1834;p9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9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9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9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9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9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9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41" name="Google Shape;1841;p9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1842" name="Google Shape;1842;p9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3" name="Google Shape;1843;p9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4" name="Google Shape;1844;p9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45" name="Google Shape;1845;p9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9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9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9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9" name="Google Shape;1849;p9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1" name="Google Shape;1851;p9"/>
          <p:cNvGrpSpPr/>
          <p:nvPr/>
        </p:nvGrpSpPr>
        <p:grpSpPr>
          <a:xfrm>
            <a:off x="3625021" y="126018"/>
            <a:ext cx="1893965" cy="253289"/>
            <a:chOff x="5181783" y="752977"/>
            <a:chExt cx="1893965" cy="253289"/>
          </a:xfrm>
        </p:grpSpPr>
        <p:grpSp>
          <p:nvGrpSpPr>
            <p:cNvPr id="1852" name="Google Shape;1852;p9"/>
            <p:cNvGrpSpPr/>
            <p:nvPr/>
          </p:nvGrpSpPr>
          <p:grpSpPr>
            <a:xfrm>
              <a:off x="6822521" y="752977"/>
              <a:ext cx="253227" cy="253289"/>
              <a:chOff x="6822521" y="752977"/>
              <a:chExt cx="253227" cy="253289"/>
            </a:xfrm>
          </p:grpSpPr>
          <p:grpSp>
            <p:nvGrpSpPr>
              <p:cNvPr id="1853" name="Google Shape;1853;p9"/>
              <p:cNvGrpSpPr/>
              <p:nvPr/>
            </p:nvGrpSpPr>
            <p:grpSpPr>
              <a:xfrm>
                <a:off x="6822521" y="752977"/>
                <a:ext cx="253227" cy="253289"/>
                <a:chOff x="6822521" y="752977"/>
                <a:chExt cx="253227" cy="253289"/>
              </a:xfrm>
            </p:grpSpPr>
            <p:sp>
              <p:nvSpPr>
                <p:cNvPr id="1854" name="Google Shape;1854;p9"/>
                <p:cNvSpPr/>
                <p:nvPr/>
              </p:nvSpPr>
              <p:spPr>
                <a:xfrm>
                  <a:off x="6960717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2" y="82096"/>
                        <a:pt x="2987" y="78255"/>
                        <a:pt x="3231" y="74354"/>
                      </a:cubicBezTo>
                      <a:cubicBezTo>
                        <a:pt x="3719" y="66673"/>
                        <a:pt x="3779" y="59114"/>
                        <a:pt x="3841" y="51372"/>
                      </a:cubicBezTo>
                      <a:cubicBezTo>
                        <a:pt x="3963" y="43630"/>
                        <a:pt x="4085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252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5" y="8456"/>
                        <a:pt x="59010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3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5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5" name="Google Shape;1855;p9"/>
                <p:cNvSpPr/>
                <p:nvPr/>
              </p:nvSpPr>
              <p:spPr>
                <a:xfrm>
                  <a:off x="6973416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346" y="54235"/>
                      </a:moveTo>
                      <a:cubicBezTo>
                        <a:pt x="3516" y="52285"/>
                        <a:pt x="6747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4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19" y="-263"/>
                        <a:pt x="79594" y="347"/>
                        <a:pt x="83130" y="1932"/>
                      </a:cubicBezTo>
                      <a:cubicBezTo>
                        <a:pt x="86605" y="3456"/>
                        <a:pt x="89774" y="6077"/>
                        <a:pt x="92762" y="9308"/>
                      </a:cubicBezTo>
                      <a:cubicBezTo>
                        <a:pt x="93493" y="10100"/>
                        <a:pt x="94225" y="11015"/>
                        <a:pt x="94895" y="11868"/>
                      </a:cubicBezTo>
                      <a:cubicBezTo>
                        <a:pt x="95505" y="12783"/>
                        <a:pt x="96114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2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8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0" y="57527"/>
                      </a:cubicBezTo>
                      <a:cubicBezTo>
                        <a:pt x="33021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2" y="56125"/>
                        <a:pt x="23511" y="55881"/>
                      </a:cubicBezTo>
                      <a:cubicBezTo>
                        <a:pt x="19670" y="55394"/>
                        <a:pt x="15830" y="55028"/>
                        <a:pt x="12050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6" name="Google Shape;1856;p9"/>
                <p:cNvSpPr/>
                <p:nvPr/>
              </p:nvSpPr>
              <p:spPr>
                <a:xfrm>
                  <a:off x="6971614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7" name="Google Shape;1857;p9"/>
                <p:cNvSpPr/>
                <p:nvPr/>
              </p:nvSpPr>
              <p:spPr>
                <a:xfrm>
                  <a:off x="6949156" y="903934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8026" y="346"/>
                      </a:moveTo>
                      <a:cubicBezTo>
                        <a:pt x="9976" y="3516"/>
                        <a:pt x="12292" y="6747"/>
                        <a:pt x="14609" y="9795"/>
                      </a:cubicBezTo>
                      <a:cubicBezTo>
                        <a:pt x="16926" y="12782"/>
                        <a:pt x="19364" y="15708"/>
                        <a:pt x="21985" y="18634"/>
                      </a:cubicBezTo>
                      <a:cubicBezTo>
                        <a:pt x="24546" y="21621"/>
                        <a:pt x="27167" y="24364"/>
                        <a:pt x="29788" y="27108"/>
                      </a:cubicBezTo>
                      <a:cubicBezTo>
                        <a:pt x="32471" y="29851"/>
                        <a:pt x="35152" y="32594"/>
                        <a:pt x="37774" y="35337"/>
                      </a:cubicBezTo>
                      <a:cubicBezTo>
                        <a:pt x="43139" y="40824"/>
                        <a:pt x="48381" y="46310"/>
                        <a:pt x="52831" y="52223"/>
                      </a:cubicBezTo>
                      <a:cubicBezTo>
                        <a:pt x="57159" y="58258"/>
                        <a:pt x="61244" y="64659"/>
                        <a:pt x="62158" y="72828"/>
                      </a:cubicBezTo>
                      <a:cubicBezTo>
                        <a:pt x="62524" y="76119"/>
                        <a:pt x="61914" y="79655"/>
                        <a:pt x="60329" y="83130"/>
                      </a:cubicBezTo>
                      <a:cubicBezTo>
                        <a:pt x="58805" y="86605"/>
                        <a:pt x="56184" y="89774"/>
                        <a:pt x="52953" y="92762"/>
                      </a:cubicBezTo>
                      <a:cubicBezTo>
                        <a:pt x="52161" y="93493"/>
                        <a:pt x="51307" y="94225"/>
                        <a:pt x="50392" y="94895"/>
                      </a:cubicBezTo>
                      <a:cubicBezTo>
                        <a:pt x="49478" y="95505"/>
                        <a:pt x="48503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5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2" y="34910"/>
                      </a:cubicBezTo>
                      <a:cubicBezTo>
                        <a:pt x="4978" y="33021"/>
                        <a:pt x="5282" y="31192"/>
                        <a:pt x="5526" y="29302"/>
                      </a:cubicBezTo>
                      <a:cubicBezTo>
                        <a:pt x="5770" y="27351"/>
                        <a:pt x="6014" y="25462"/>
                        <a:pt x="6258" y="23511"/>
                      </a:cubicBezTo>
                      <a:cubicBezTo>
                        <a:pt x="6745" y="19670"/>
                        <a:pt x="7111" y="15830"/>
                        <a:pt x="7294" y="12050"/>
                      </a:cubicBezTo>
                      <a:cubicBezTo>
                        <a:pt x="7477" y="8149"/>
                        <a:pt x="7477" y="4248"/>
                        <a:pt x="7294" y="529"/>
                      </a:cubicBezTo>
                      <a:cubicBezTo>
                        <a:pt x="7294" y="-20"/>
                        <a:pt x="7477" y="-142"/>
                        <a:pt x="7720" y="163"/>
                      </a:cubicBezTo>
                      <a:cubicBezTo>
                        <a:pt x="7720" y="163"/>
                        <a:pt x="7782" y="285"/>
                        <a:pt x="784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8" name="Google Shape;1858;p9"/>
                <p:cNvSpPr/>
                <p:nvPr/>
              </p:nvSpPr>
              <p:spPr>
                <a:xfrm>
                  <a:off x="6869854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3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5" y="96271"/>
                        <a:pt x="20576" y="94320"/>
                      </a:cubicBezTo>
                      <a:cubicBezTo>
                        <a:pt x="16127" y="92492"/>
                        <a:pt x="12164" y="89383"/>
                        <a:pt x="8689" y="86030"/>
                      </a:cubicBezTo>
                      <a:cubicBezTo>
                        <a:pt x="4788" y="82067"/>
                        <a:pt x="2350" y="77556"/>
                        <a:pt x="947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1" y="48478"/>
                        <a:pt x="13566" y="43297"/>
                      </a:cubicBezTo>
                      <a:cubicBezTo>
                        <a:pt x="19052" y="38237"/>
                        <a:pt x="25210" y="33726"/>
                        <a:pt x="31427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59" y="8428"/>
                      </a:cubicBezTo>
                      <a:cubicBezTo>
                        <a:pt x="61786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9" name="Google Shape;1859;p9"/>
                <p:cNvSpPr/>
                <p:nvPr/>
              </p:nvSpPr>
              <p:spPr>
                <a:xfrm>
                  <a:off x="6822521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6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70" y="43078"/>
                        <a:pt x="56083" y="48320"/>
                        <a:pt x="50170" y="52770"/>
                      </a:cubicBezTo>
                      <a:cubicBezTo>
                        <a:pt x="44135" y="57098"/>
                        <a:pt x="37734" y="61183"/>
                        <a:pt x="29566" y="62097"/>
                      </a:cubicBezTo>
                      <a:cubicBezTo>
                        <a:pt x="26274" y="62463"/>
                        <a:pt x="22799" y="61853"/>
                        <a:pt x="19264" y="60268"/>
                      </a:cubicBezTo>
                      <a:cubicBezTo>
                        <a:pt x="15789" y="58744"/>
                        <a:pt x="12619" y="56123"/>
                        <a:pt x="9632" y="52892"/>
                      </a:cubicBezTo>
                      <a:cubicBezTo>
                        <a:pt x="8900" y="52100"/>
                        <a:pt x="8169" y="51185"/>
                        <a:pt x="7498" y="50332"/>
                      </a:cubicBezTo>
                      <a:cubicBezTo>
                        <a:pt x="6889" y="49417"/>
                        <a:pt x="6279" y="48442"/>
                        <a:pt x="5669" y="47467"/>
                      </a:cubicBezTo>
                      <a:cubicBezTo>
                        <a:pt x="4511" y="45455"/>
                        <a:pt x="3475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0" name="Google Shape;1860;p9"/>
                <p:cNvSpPr/>
                <p:nvPr/>
              </p:nvSpPr>
              <p:spPr>
                <a:xfrm>
                  <a:off x="6828817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6" y="66418"/>
                      </a:cubicBezTo>
                      <a:cubicBezTo>
                        <a:pt x="90630" y="66236"/>
                        <a:pt x="89655" y="66114"/>
                        <a:pt x="88680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2" y="61298"/>
                        <a:pt x="14065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8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2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6" y="64529"/>
                        <a:pt x="97519" y="67089"/>
                      </a:cubicBezTo>
                      <a:cubicBezTo>
                        <a:pt x="97946" y="67455"/>
                        <a:pt x="97946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33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1" name="Google Shape;1861;p9"/>
                <p:cNvSpPr/>
                <p:nvPr/>
              </p:nvSpPr>
              <p:spPr>
                <a:xfrm>
                  <a:off x="6886914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62" name="Google Shape;1862;p9"/>
              <p:cNvSpPr/>
              <p:nvPr/>
            </p:nvSpPr>
            <p:spPr>
              <a:xfrm>
                <a:off x="6935297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3" name="Google Shape;1863;p9"/>
            <p:cNvGrpSpPr/>
            <p:nvPr/>
          </p:nvGrpSpPr>
          <p:grpSpPr>
            <a:xfrm>
              <a:off x="6275648" y="752977"/>
              <a:ext cx="253228" cy="253289"/>
              <a:chOff x="6275648" y="752977"/>
              <a:chExt cx="253228" cy="253289"/>
            </a:xfrm>
          </p:grpSpPr>
          <p:grpSp>
            <p:nvGrpSpPr>
              <p:cNvPr id="1864" name="Google Shape;1864;p9"/>
              <p:cNvGrpSpPr/>
              <p:nvPr/>
            </p:nvGrpSpPr>
            <p:grpSpPr>
              <a:xfrm>
                <a:off x="6275648" y="752977"/>
                <a:ext cx="253228" cy="253289"/>
                <a:chOff x="6275648" y="752977"/>
                <a:chExt cx="253228" cy="253289"/>
              </a:xfrm>
            </p:grpSpPr>
            <p:sp>
              <p:nvSpPr>
                <p:cNvPr id="1865" name="Google Shape;1865;p9"/>
                <p:cNvSpPr/>
                <p:nvPr/>
              </p:nvSpPr>
              <p:spPr>
                <a:xfrm>
                  <a:off x="6413845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251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6" name="Google Shape;1866;p9"/>
                <p:cNvSpPr/>
                <p:nvPr/>
              </p:nvSpPr>
              <p:spPr>
                <a:xfrm>
                  <a:off x="6426483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407" y="54235"/>
                      </a:moveTo>
                      <a:cubicBezTo>
                        <a:pt x="3577" y="52285"/>
                        <a:pt x="6808" y="49968"/>
                        <a:pt x="9856" y="47652"/>
                      </a:cubicBezTo>
                      <a:cubicBezTo>
                        <a:pt x="12843" y="45335"/>
                        <a:pt x="15769" y="42897"/>
                        <a:pt x="18695" y="40275"/>
                      </a:cubicBezTo>
                      <a:cubicBezTo>
                        <a:pt x="21682" y="37715"/>
                        <a:pt x="24425" y="35094"/>
                        <a:pt x="27168" y="32473"/>
                      </a:cubicBezTo>
                      <a:cubicBezTo>
                        <a:pt x="29912" y="29790"/>
                        <a:pt x="32655" y="27108"/>
                        <a:pt x="35398" y="24487"/>
                      </a:cubicBezTo>
                      <a:cubicBezTo>
                        <a:pt x="40884" y="19122"/>
                        <a:pt x="46371" y="13880"/>
                        <a:pt x="52284" y="9430"/>
                      </a:cubicBezTo>
                      <a:cubicBezTo>
                        <a:pt x="58319" y="5102"/>
                        <a:pt x="64720" y="1017"/>
                        <a:pt x="72888" y="103"/>
                      </a:cubicBezTo>
                      <a:cubicBezTo>
                        <a:pt x="76181" y="-263"/>
                        <a:pt x="79655" y="347"/>
                        <a:pt x="83191" y="1932"/>
                      </a:cubicBezTo>
                      <a:cubicBezTo>
                        <a:pt x="86665" y="3456"/>
                        <a:pt x="89836" y="6077"/>
                        <a:pt x="92822" y="9308"/>
                      </a:cubicBezTo>
                      <a:cubicBezTo>
                        <a:pt x="93554" y="10100"/>
                        <a:pt x="94285" y="11015"/>
                        <a:pt x="94956" y="11868"/>
                      </a:cubicBezTo>
                      <a:cubicBezTo>
                        <a:pt x="95566" y="12783"/>
                        <a:pt x="96175" y="13758"/>
                        <a:pt x="96785" y="14733"/>
                      </a:cubicBezTo>
                      <a:cubicBezTo>
                        <a:pt x="97943" y="16745"/>
                        <a:pt x="98980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49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3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7" name="Google Shape;1867;p9"/>
                <p:cNvSpPr/>
                <p:nvPr/>
              </p:nvSpPr>
              <p:spPr>
                <a:xfrm>
                  <a:off x="6424741" y="891235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4" y="2134"/>
                      </a:cubicBezTo>
                      <a:cubicBezTo>
                        <a:pt x="15743" y="2621"/>
                        <a:pt x="19584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296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1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8" y="62911"/>
                        <a:pt x="77557" y="65349"/>
                        <a:pt x="73533" y="66751"/>
                      </a:cubicBezTo>
                      <a:cubicBezTo>
                        <a:pt x="69327" y="67970"/>
                        <a:pt x="65304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8" name="Google Shape;1868;p9"/>
                <p:cNvSpPr/>
                <p:nvPr/>
              </p:nvSpPr>
              <p:spPr>
                <a:xfrm>
                  <a:off x="6402284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9" name="Google Shape;1869;p9"/>
                <p:cNvSpPr/>
                <p:nvPr/>
              </p:nvSpPr>
              <p:spPr>
                <a:xfrm>
                  <a:off x="6322982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0" name="Google Shape;1870;p9"/>
                <p:cNvSpPr/>
                <p:nvPr/>
              </p:nvSpPr>
              <p:spPr>
                <a:xfrm>
                  <a:off x="6275648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1986" y="7965"/>
                      </a:moveTo>
                      <a:cubicBezTo>
                        <a:pt x="98816" y="9915"/>
                        <a:pt x="95586" y="12232"/>
                        <a:pt x="92538" y="14548"/>
                      </a:cubicBezTo>
                      <a:cubicBezTo>
                        <a:pt x="89550" y="16865"/>
                        <a:pt x="86624" y="19303"/>
                        <a:pt x="83698" y="21924"/>
                      </a:cubicBezTo>
                      <a:cubicBezTo>
                        <a:pt x="80711" y="24485"/>
                        <a:pt x="77968" y="27106"/>
                        <a:pt x="75225" y="29727"/>
                      </a:cubicBezTo>
                      <a:cubicBezTo>
                        <a:pt x="72482" y="32410"/>
                        <a:pt x="69738" y="35092"/>
                        <a:pt x="66995" y="37713"/>
                      </a:cubicBezTo>
                      <a:cubicBezTo>
                        <a:pt x="61509" y="43078"/>
                        <a:pt x="56022" y="48320"/>
                        <a:pt x="50109" y="52770"/>
                      </a:cubicBezTo>
                      <a:cubicBezTo>
                        <a:pt x="44074" y="57098"/>
                        <a:pt x="37674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8" y="49417"/>
                        <a:pt x="6218" y="48442"/>
                        <a:pt x="5609" y="47467"/>
                      </a:cubicBezTo>
                      <a:cubicBezTo>
                        <a:pt x="4450" y="45455"/>
                        <a:pt x="3414" y="43321"/>
                        <a:pt x="2561" y="41066"/>
                      </a:cubicBezTo>
                      <a:cubicBezTo>
                        <a:pt x="1585" y="38871"/>
                        <a:pt x="1098" y="36433"/>
                        <a:pt x="671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9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2" y="4978"/>
                        <a:pt x="71141" y="5282"/>
                        <a:pt x="73030" y="5587"/>
                      </a:cubicBezTo>
                      <a:cubicBezTo>
                        <a:pt x="74920" y="5831"/>
                        <a:pt x="76871" y="6075"/>
                        <a:pt x="78822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1" name="Google Shape;1871;p9"/>
                <p:cNvSpPr/>
                <p:nvPr/>
              </p:nvSpPr>
              <p:spPr>
                <a:xfrm>
                  <a:off x="6281943" y="800371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97276" y="67577"/>
                      </a:moveTo>
                      <a:cubicBezTo>
                        <a:pt x="95447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1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3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0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2" y="58859"/>
                      </a:cubicBezTo>
                      <a:cubicBezTo>
                        <a:pt x="92034" y="61785"/>
                        <a:pt x="94777" y="64529"/>
                        <a:pt x="97520" y="67089"/>
                      </a:cubicBezTo>
                      <a:cubicBezTo>
                        <a:pt x="97947" y="67455"/>
                        <a:pt x="97947" y="67699"/>
                        <a:pt x="97520" y="67699"/>
                      </a:cubicBezTo>
                      <a:cubicBezTo>
                        <a:pt x="97459" y="67699"/>
                        <a:pt x="97398" y="67699"/>
                        <a:pt x="9727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2" name="Google Shape;1872;p9"/>
                <p:cNvSpPr/>
                <p:nvPr/>
              </p:nvSpPr>
              <p:spPr>
                <a:xfrm>
                  <a:off x="6340041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5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73" name="Google Shape;1873;p9"/>
              <p:cNvSpPr/>
              <p:nvPr/>
            </p:nvSpPr>
            <p:spPr>
              <a:xfrm>
                <a:off x="6388424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4" name="Google Shape;1874;p9"/>
            <p:cNvGrpSpPr/>
            <p:nvPr/>
          </p:nvGrpSpPr>
          <p:grpSpPr>
            <a:xfrm>
              <a:off x="5728716" y="752977"/>
              <a:ext cx="253349" cy="253289"/>
              <a:chOff x="5728716" y="752977"/>
              <a:chExt cx="253349" cy="253289"/>
            </a:xfrm>
          </p:grpSpPr>
          <p:grpSp>
            <p:nvGrpSpPr>
              <p:cNvPr id="1875" name="Google Shape;1875;p9"/>
              <p:cNvGrpSpPr/>
              <p:nvPr/>
            </p:nvGrpSpPr>
            <p:grpSpPr>
              <a:xfrm>
                <a:off x="5728716" y="752977"/>
                <a:ext cx="253349" cy="253289"/>
                <a:chOff x="5728716" y="752977"/>
                <a:chExt cx="253349" cy="253289"/>
              </a:xfrm>
            </p:grpSpPr>
            <p:sp>
              <p:nvSpPr>
                <p:cNvPr id="1876" name="Google Shape;1876;p9"/>
                <p:cNvSpPr/>
                <p:nvPr/>
              </p:nvSpPr>
              <p:spPr>
                <a:xfrm>
                  <a:off x="5866973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3" y="43630"/>
                        <a:pt x="4084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313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7" name="Google Shape;1877;p9"/>
                <p:cNvSpPr/>
                <p:nvPr/>
              </p:nvSpPr>
              <p:spPr>
                <a:xfrm>
                  <a:off x="5879672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5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20" y="-263"/>
                        <a:pt x="79594" y="347"/>
                        <a:pt x="83130" y="1932"/>
                      </a:cubicBezTo>
                      <a:cubicBezTo>
                        <a:pt x="86604" y="3456"/>
                        <a:pt x="89774" y="6077"/>
                        <a:pt x="92761" y="9308"/>
                      </a:cubicBezTo>
                      <a:cubicBezTo>
                        <a:pt x="93493" y="10100"/>
                        <a:pt x="94224" y="11015"/>
                        <a:pt x="94895" y="11868"/>
                      </a:cubicBezTo>
                      <a:cubicBezTo>
                        <a:pt x="95505" y="12783"/>
                        <a:pt x="96115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50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4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8" name="Google Shape;1878;p9"/>
                <p:cNvSpPr/>
                <p:nvPr/>
              </p:nvSpPr>
              <p:spPr>
                <a:xfrm>
                  <a:off x="5877869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2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8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19" y="23835"/>
                        <a:pt x="15743" y="17678"/>
                      </a:cubicBezTo>
                      <a:cubicBezTo>
                        <a:pt x="13365" y="14630"/>
                        <a:pt x="10988" y="11704"/>
                        <a:pt x="8427" y="8839"/>
                      </a:cubicBezTo>
                      <a:cubicBezTo>
                        <a:pt x="5806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9" name="Google Shape;1879;p9"/>
                <p:cNvSpPr/>
                <p:nvPr/>
              </p:nvSpPr>
              <p:spPr>
                <a:xfrm>
                  <a:off x="5855411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09" y="29851"/>
                        <a:pt x="35092" y="32594"/>
                        <a:pt x="37713" y="35337"/>
                      </a:cubicBezTo>
                      <a:cubicBezTo>
                        <a:pt x="43077" y="40824"/>
                        <a:pt x="48320" y="46310"/>
                        <a:pt x="52770" y="52223"/>
                      </a:cubicBezTo>
                      <a:cubicBezTo>
                        <a:pt x="57099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8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2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7" y="33021"/>
                        <a:pt x="5283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7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0" name="Google Shape;1880;p9"/>
                <p:cNvSpPr/>
                <p:nvPr/>
              </p:nvSpPr>
              <p:spPr>
                <a:xfrm>
                  <a:off x="5776109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8" y="6233"/>
                      </a:cubicBezTo>
                      <a:cubicBezTo>
                        <a:pt x="66236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8" y="15743"/>
                        <a:pt x="64712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5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7" y="94320"/>
                      </a:cubicBezTo>
                      <a:cubicBezTo>
                        <a:pt x="16126" y="92492"/>
                        <a:pt x="12164" y="89383"/>
                        <a:pt x="8690" y="86030"/>
                      </a:cubicBezTo>
                      <a:cubicBezTo>
                        <a:pt x="4788" y="82067"/>
                        <a:pt x="2349" y="77556"/>
                        <a:pt x="947" y="73533"/>
                      </a:cubicBezTo>
                      <a:cubicBezTo>
                        <a:pt x="-272" y="69327"/>
                        <a:pt x="-272" y="65303"/>
                        <a:pt x="704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3" y="38237"/>
                        <a:pt x="25209" y="33726"/>
                        <a:pt x="31427" y="29337"/>
                      </a:cubicBezTo>
                      <a:cubicBezTo>
                        <a:pt x="37707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5" y="10988"/>
                        <a:pt x="58859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1" name="Google Shape;1881;p9"/>
                <p:cNvSpPr/>
                <p:nvPr/>
              </p:nvSpPr>
              <p:spPr>
                <a:xfrm>
                  <a:off x="5728716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2" name="Google Shape;1882;p9"/>
                <p:cNvSpPr/>
                <p:nvPr/>
              </p:nvSpPr>
              <p:spPr>
                <a:xfrm>
                  <a:off x="5735071" y="800371"/>
                  <a:ext cx="97779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9" h="67698" extrusionOk="0">
                      <a:moveTo>
                        <a:pt x="97276" y="67577"/>
                      </a:moveTo>
                      <a:cubicBezTo>
                        <a:pt x="95448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2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4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1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3" y="58859"/>
                      </a:cubicBezTo>
                      <a:cubicBezTo>
                        <a:pt x="92034" y="61785"/>
                        <a:pt x="94777" y="64529"/>
                        <a:pt x="97459" y="67089"/>
                      </a:cubicBezTo>
                      <a:cubicBezTo>
                        <a:pt x="97886" y="67455"/>
                        <a:pt x="97886" y="67699"/>
                        <a:pt x="97459" y="67699"/>
                      </a:cubicBezTo>
                      <a:cubicBezTo>
                        <a:pt x="97398" y="67699"/>
                        <a:pt x="97337" y="67699"/>
                        <a:pt x="9721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3" name="Google Shape;1883;p9"/>
                <p:cNvSpPr/>
                <p:nvPr/>
              </p:nvSpPr>
              <p:spPr>
                <a:xfrm>
                  <a:off x="5793108" y="752977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2" y="6889"/>
                        <a:pt x="13758" y="6279"/>
                        <a:pt x="14794" y="5669"/>
                      </a:cubicBezTo>
                      <a:cubicBezTo>
                        <a:pt x="16806" y="4511"/>
                        <a:pt x="18939" y="3475"/>
                        <a:pt x="21195" y="2560"/>
                      </a:cubicBezTo>
                      <a:cubicBezTo>
                        <a:pt x="23390" y="1585"/>
                        <a:pt x="25828" y="1097"/>
                        <a:pt x="28205" y="671"/>
                      </a:cubicBezTo>
                      <a:cubicBezTo>
                        <a:pt x="30644" y="244"/>
                        <a:pt x="33082" y="0"/>
                        <a:pt x="35521" y="0"/>
                      </a:cubicBezTo>
                      <a:cubicBezTo>
                        <a:pt x="41068" y="122"/>
                        <a:pt x="46006" y="1463"/>
                        <a:pt x="49846" y="3414"/>
                      </a:cubicBezTo>
                      <a:cubicBezTo>
                        <a:pt x="53687" y="5608"/>
                        <a:pt x="56491" y="8413"/>
                        <a:pt x="58198" y="11461"/>
                      </a:cubicBezTo>
                      <a:cubicBezTo>
                        <a:pt x="62099" y="18776"/>
                        <a:pt x="62404" y="26213"/>
                        <a:pt x="62221" y="33650"/>
                      </a:cubicBezTo>
                      <a:cubicBezTo>
                        <a:pt x="61977" y="41087"/>
                        <a:pt x="60758" y="48646"/>
                        <a:pt x="59478" y="56144"/>
                      </a:cubicBezTo>
                      <a:cubicBezTo>
                        <a:pt x="58868" y="59863"/>
                        <a:pt x="58198" y="63642"/>
                        <a:pt x="57588" y="67422"/>
                      </a:cubicBezTo>
                      <a:cubicBezTo>
                        <a:pt x="57283" y="69312"/>
                        <a:pt x="56978" y="71140"/>
                        <a:pt x="56735" y="73030"/>
                      </a:cubicBezTo>
                      <a:cubicBezTo>
                        <a:pt x="56491" y="74920"/>
                        <a:pt x="56247" y="76871"/>
                        <a:pt x="56003" y="78821"/>
                      </a:cubicBezTo>
                      <a:cubicBezTo>
                        <a:pt x="55515" y="82662"/>
                        <a:pt x="55150" y="86502"/>
                        <a:pt x="54967" y="90282"/>
                      </a:cubicBezTo>
                      <a:cubicBezTo>
                        <a:pt x="54784" y="94183"/>
                        <a:pt x="54784" y="98085"/>
                        <a:pt x="54967" y="101803"/>
                      </a:cubicBezTo>
                      <a:cubicBezTo>
                        <a:pt x="54967" y="102352"/>
                        <a:pt x="54784" y="102474"/>
                        <a:pt x="54540" y="102169"/>
                      </a:cubicBezTo>
                      <a:cubicBezTo>
                        <a:pt x="54540" y="102169"/>
                        <a:pt x="54479" y="102047"/>
                        <a:pt x="54418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84" name="Google Shape;1884;p9"/>
              <p:cNvSpPr/>
              <p:nvPr/>
            </p:nvSpPr>
            <p:spPr>
              <a:xfrm>
                <a:off x="5841553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5" name="Google Shape;1885;p9"/>
            <p:cNvGrpSpPr/>
            <p:nvPr/>
          </p:nvGrpSpPr>
          <p:grpSpPr>
            <a:xfrm>
              <a:off x="5181783" y="752977"/>
              <a:ext cx="253349" cy="253289"/>
              <a:chOff x="5181783" y="752977"/>
              <a:chExt cx="253349" cy="253289"/>
            </a:xfrm>
          </p:grpSpPr>
          <p:grpSp>
            <p:nvGrpSpPr>
              <p:cNvPr id="1886" name="Google Shape;1886;p9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1887" name="Google Shape;1887;p9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9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9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9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9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9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9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9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95" name="Google Shape;1895;p9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6" name="Google Shape;1896;p9"/>
            <p:cNvSpPr/>
            <p:nvPr/>
          </p:nvSpPr>
          <p:spPr>
            <a:xfrm>
              <a:off x="6661891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6117884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19629" y="0"/>
                  </a:moveTo>
                  <a:cubicBezTo>
                    <a:pt x="30480" y="0"/>
                    <a:pt x="39258" y="8778"/>
                    <a:pt x="39258" y="19629"/>
                  </a:cubicBezTo>
                  <a:cubicBezTo>
                    <a:pt x="39258" y="30480"/>
                    <a:pt x="30480" y="39258"/>
                    <a:pt x="19629" y="39258"/>
                  </a:cubicBezTo>
                  <a:cubicBezTo>
                    <a:pt x="8778" y="39258"/>
                    <a:pt x="0" y="30480"/>
                    <a:pt x="0" y="19629"/>
                  </a:cubicBezTo>
                  <a:cubicBezTo>
                    <a:pt x="0" y="8778"/>
                    <a:pt x="8778" y="0"/>
                    <a:pt x="19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9"/>
            <p:cNvSpPr/>
            <p:nvPr/>
          </p:nvSpPr>
          <p:spPr>
            <a:xfrm rot="-4059997">
              <a:off x="5573585" y="85632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9" name="Google Shape;1899;p9"/>
          <p:cNvGrpSpPr/>
          <p:nvPr/>
        </p:nvGrpSpPr>
        <p:grpSpPr>
          <a:xfrm>
            <a:off x="3635958" y="4764193"/>
            <a:ext cx="1893965" cy="253289"/>
            <a:chOff x="5181783" y="752977"/>
            <a:chExt cx="1893965" cy="253289"/>
          </a:xfrm>
        </p:grpSpPr>
        <p:grpSp>
          <p:nvGrpSpPr>
            <p:cNvPr id="1900" name="Google Shape;1900;p9"/>
            <p:cNvGrpSpPr/>
            <p:nvPr/>
          </p:nvGrpSpPr>
          <p:grpSpPr>
            <a:xfrm>
              <a:off x="6822521" y="752977"/>
              <a:ext cx="253227" cy="253289"/>
              <a:chOff x="6822521" y="752977"/>
              <a:chExt cx="253227" cy="253289"/>
            </a:xfrm>
          </p:grpSpPr>
          <p:grpSp>
            <p:nvGrpSpPr>
              <p:cNvPr id="1901" name="Google Shape;1901;p9"/>
              <p:cNvGrpSpPr/>
              <p:nvPr/>
            </p:nvGrpSpPr>
            <p:grpSpPr>
              <a:xfrm>
                <a:off x="6822521" y="752977"/>
                <a:ext cx="253227" cy="253289"/>
                <a:chOff x="6822521" y="752977"/>
                <a:chExt cx="253227" cy="253289"/>
              </a:xfrm>
            </p:grpSpPr>
            <p:sp>
              <p:nvSpPr>
                <p:cNvPr id="1902" name="Google Shape;1902;p9"/>
                <p:cNvSpPr/>
                <p:nvPr/>
              </p:nvSpPr>
              <p:spPr>
                <a:xfrm>
                  <a:off x="6960717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2" y="82096"/>
                        <a:pt x="2987" y="78255"/>
                        <a:pt x="3231" y="74354"/>
                      </a:cubicBezTo>
                      <a:cubicBezTo>
                        <a:pt x="3719" y="66673"/>
                        <a:pt x="3779" y="59114"/>
                        <a:pt x="3841" y="51372"/>
                      </a:cubicBezTo>
                      <a:cubicBezTo>
                        <a:pt x="3963" y="43630"/>
                        <a:pt x="4085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252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5" y="8456"/>
                        <a:pt x="59010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3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5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3" name="Google Shape;1903;p9"/>
                <p:cNvSpPr/>
                <p:nvPr/>
              </p:nvSpPr>
              <p:spPr>
                <a:xfrm>
                  <a:off x="6973416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346" y="54235"/>
                      </a:moveTo>
                      <a:cubicBezTo>
                        <a:pt x="3516" y="52285"/>
                        <a:pt x="6747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4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19" y="-263"/>
                        <a:pt x="79594" y="347"/>
                        <a:pt x="83130" y="1932"/>
                      </a:cubicBezTo>
                      <a:cubicBezTo>
                        <a:pt x="86605" y="3456"/>
                        <a:pt x="89774" y="6077"/>
                        <a:pt x="92762" y="9308"/>
                      </a:cubicBezTo>
                      <a:cubicBezTo>
                        <a:pt x="93493" y="10100"/>
                        <a:pt x="94225" y="11015"/>
                        <a:pt x="94895" y="11868"/>
                      </a:cubicBezTo>
                      <a:cubicBezTo>
                        <a:pt x="95505" y="12783"/>
                        <a:pt x="96114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2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8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0" y="57527"/>
                      </a:cubicBezTo>
                      <a:cubicBezTo>
                        <a:pt x="33021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2" y="56125"/>
                        <a:pt x="23511" y="55881"/>
                      </a:cubicBezTo>
                      <a:cubicBezTo>
                        <a:pt x="19670" y="55394"/>
                        <a:pt x="15830" y="55028"/>
                        <a:pt x="12050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4" name="Google Shape;1904;p9"/>
                <p:cNvSpPr/>
                <p:nvPr/>
              </p:nvSpPr>
              <p:spPr>
                <a:xfrm>
                  <a:off x="6971614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5" name="Google Shape;1905;p9"/>
                <p:cNvSpPr/>
                <p:nvPr/>
              </p:nvSpPr>
              <p:spPr>
                <a:xfrm>
                  <a:off x="6949156" y="903934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8026" y="346"/>
                      </a:moveTo>
                      <a:cubicBezTo>
                        <a:pt x="9976" y="3516"/>
                        <a:pt x="12292" y="6747"/>
                        <a:pt x="14609" y="9795"/>
                      </a:cubicBezTo>
                      <a:cubicBezTo>
                        <a:pt x="16926" y="12782"/>
                        <a:pt x="19364" y="15708"/>
                        <a:pt x="21985" y="18634"/>
                      </a:cubicBezTo>
                      <a:cubicBezTo>
                        <a:pt x="24546" y="21621"/>
                        <a:pt x="27167" y="24364"/>
                        <a:pt x="29788" y="27108"/>
                      </a:cubicBezTo>
                      <a:cubicBezTo>
                        <a:pt x="32471" y="29851"/>
                        <a:pt x="35152" y="32594"/>
                        <a:pt x="37774" y="35337"/>
                      </a:cubicBezTo>
                      <a:cubicBezTo>
                        <a:pt x="43139" y="40824"/>
                        <a:pt x="48381" y="46310"/>
                        <a:pt x="52831" y="52223"/>
                      </a:cubicBezTo>
                      <a:cubicBezTo>
                        <a:pt x="57159" y="58258"/>
                        <a:pt x="61244" y="64659"/>
                        <a:pt x="62158" y="72828"/>
                      </a:cubicBezTo>
                      <a:cubicBezTo>
                        <a:pt x="62524" y="76119"/>
                        <a:pt x="61914" y="79655"/>
                        <a:pt x="60329" y="83130"/>
                      </a:cubicBezTo>
                      <a:cubicBezTo>
                        <a:pt x="58805" y="86605"/>
                        <a:pt x="56184" y="89774"/>
                        <a:pt x="52953" y="92762"/>
                      </a:cubicBezTo>
                      <a:cubicBezTo>
                        <a:pt x="52161" y="93493"/>
                        <a:pt x="51307" y="94225"/>
                        <a:pt x="50392" y="94895"/>
                      </a:cubicBezTo>
                      <a:cubicBezTo>
                        <a:pt x="49478" y="95505"/>
                        <a:pt x="48503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5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2" y="34910"/>
                      </a:cubicBezTo>
                      <a:cubicBezTo>
                        <a:pt x="4978" y="33021"/>
                        <a:pt x="5282" y="31192"/>
                        <a:pt x="5526" y="29302"/>
                      </a:cubicBezTo>
                      <a:cubicBezTo>
                        <a:pt x="5770" y="27351"/>
                        <a:pt x="6014" y="25462"/>
                        <a:pt x="6258" y="23511"/>
                      </a:cubicBezTo>
                      <a:cubicBezTo>
                        <a:pt x="6745" y="19670"/>
                        <a:pt x="7111" y="15830"/>
                        <a:pt x="7294" y="12050"/>
                      </a:cubicBezTo>
                      <a:cubicBezTo>
                        <a:pt x="7477" y="8149"/>
                        <a:pt x="7477" y="4248"/>
                        <a:pt x="7294" y="529"/>
                      </a:cubicBezTo>
                      <a:cubicBezTo>
                        <a:pt x="7294" y="-20"/>
                        <a:pt x="7477" y="-142"/>
                        <a:pt x="7720" y="163"/>
                      </a:cubicBezTo>
                      <a:cubicBezTo>
                        <a:pt x="7720" y="163"/>
                        <a:pt x="7782" y="285"/>
                        <a:pt x="784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6" name="Google Shape;1906;p9"/>
                <p:cNvSpPr/>
                <p:nvPr/>
              </p:nvSpPr>
              <p:spPr>
                <a:xfrm>
                  <a:off x="6869854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3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5" y="96271"/>
                        <a:pt x="20576" y="94320"/>
                      </a:cubicBezTo>
                      <a:cubicBezTo>
                        <a:pt x="16127" y="92492"/>
                        <a:pt x="12164" y="89383"/>
                        <a:pt x="8689" y="86030"/>
                      </a:cubicBezTo>
                      <a:cubicBezTo>
                        <a:pt x="4788" y="82067"/>
                        <a:pt x="2350" y="77556"/>
                        <a:pt x="947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1" y="48478"/>
                        <a:pt x="13566" y="43297"/>
                      </a:cubicBezTo>
                      <a:cubicBezTo>
                        <a:pt x="19052" y="38237"/>
                        <a:pt x="25210" y="33726"/>
                        <a:pt x="31427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59" y="8428"/>
                      </a:cubicBezTo>
                      <a:cubicBezTo>
                        <a:pt x="61786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7" name="Google Shape;1907;p9"/>
                <p:cNvSpPr/>
                <p:nvPr/>
              </p:nvSpPr>
              <p:spPr>
                <a:xfrm>
                  <a:off x="6822521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6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70" y="43078"/>
                        <a:pt x="56083" y="48320"/>
                        <a:pt x="50170" y="52770"/>
                      </a:cubicBezTo>
                      <a:cubicBezTo>
                        <a:pt x="44135" y="57098"/>
                        <a:pt x="37734" y="61183"/>
                        <a:pt x="29566" y="62097"/>
                      </a:cubicBezTo>
                      <a:cubicBezTo>
                        <a:pt x="26274" y="62463"/>
                        <a:pt x="22799" y="61853"/>
                        <a:pt x="19264" y="60268"/>
                      </a:cubicBezTo>
                      <a:cubicBezTo>
                        <a:pt x="15789" y="58744"/>
                        <a:pt x="12619" y="56123"/>
                        <a:pt x="9632" y="52892"/>
                      </a:cubicBezTo>
                      <a:cubicBezTo>
                        <a:pt x="8900" y="52100"/>
                        <a:pt x="8169" y="51185"/>
                        <a:pt x="7498" y="50332"/>
                      </a:cubicBezTo>
                      <a:cubicBezTo>
                        <a:pt x="6889" y="49417"/>
                        <a:pt x="6279" y="48442"/>
                        <a:pt x="5669" y="47467"/>
                      </a:cubicBezTo>
                      <a:cubicBezTo>
                        <a:pt x="4511" y="45455"/>
                        <a:pt x="3475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8" name="Google Shape;1908;p9"/>
                <p:cNvSpPr/>
                <p:nvPr/>
              </p:nvSpPr>
              <p:spPr>
                <a:xfrm>
                  <a:off x="6828817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6" y="66418"/>
                      </a:cubicBezTo>
                      <a:cubicBezTo>
                        <a:pt x="90630" y="66236"/>
                        <a:pt x="89655" y="66114"/>
                        <a:pt x="88680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2" y="61298"/>
                        <a:pt x="14065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8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2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6" y="64529"/>
                        <a:pt x="97519" y="67089"/>
                      </a:cubicBezTo>
                      <a:cubicBezTo>
                        <a:pt x="97946" y="67455"/>
                        <a:pt x="97946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33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9" name="Google Shape;1909;p9"/>
                <p:cNvSpPr/>
                <p:nvPr/>
              </p:nvSpPr>
              <p:spPr>
                <a:xfrm>
                  <a:off x="6886914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10" name="Google Shape;1910;p9"/>
              <p:cNvSpPr/>
              <p:nvPr/>
            </p:nvSpPr>
            <p:spPr>
              <a:xfrm>
                <a:off x="6935297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1" name="Google Shape;1911;p9"/>
            <p:cNvGrpSpPr/>
            <p:nvPr/>
          </p:nvGrpSpPr>
          <p:grpSpPr>
            <a:xfrm>
              <a:off x="6275648" y="752977"/>
              <a:ext cx="253228" cy="253289"/>
              <a:chOff x="6275648" y="752977"/>
              <a:chExt cx="253228" cy="253289"/>
            </a:xfrm>
          </p:grpSpPr>
          <p:grpSp>
            <p:nvGrpSpPr>
              <p:cNvPr id="1912" name="Google Shape;1912;p9"/>
              <p:cNvGrpSpPr/>
              <p:nvPr/>
            </p:nvGrpSpPr>
            <p:grpSpPr>
              <a:xfrm>
                <a:off x="6275648" y="752977"/>
                <a:ext cx="253228" cy="253289"/>
                <a:chOff x="6275648" y="752977"/>
                <a:chExt cx="253228" cy="253289"/>
              </a:xfrm>
            </p:grpSpPr>
            <p:sp>
              <p:nvSpPr>
                <p:cNvPr id="1913" name="Google Shape;1913;p9"/>
                <p:cNvSpPr/>
                <p:nvPr/>
              </p:nvSpPr>
              <p:spPr>
                <a:xfrm>
                  <a:off x="6413845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251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4" name="Google Shape;1914;p9"/>
                <p:cNvSpPr/>
                <p:nvPr/>
              </p:nvSpPr>
              <p:spPr>
                <a:xfrm>
                  <a:off x="6426483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407" y="54235"/>
                      </a:moveTo>
                      <a:cubicBezTo>
                        <a:pt x="3577" y="52285"/>
                        <a:pt x="6808" y="49968"/>
                        <a:pt x="9856" y="47652"/>
                      </a:cubicBezTo>
                      <a:cubicBezTo>
                        <a:pt x="12843" y="45335"/>
                        <a:pt x="15769" y="42897"/>
                        <a:pt x="18695" y="40275"/>
                      </a:cubicBezTo>
                      <a:cubicBezTo>
                        <a:pt x="21682" y="37715"/>
                        <a:pt x="24425" y="35094"/>
                        <a:pt x="27168" y="32473"/>
                      </a:cubicBezTo>
                      <a:cubicBezTo>
                        <a:pt x="29912" y="29790"/>
                        <a:pt x="32655" y="27108"/>
                        <a:pt x="35398" y="24487"/>
                      </a:cubicBezTo>
                      <a:cubicBezTo>
                        <a:pt x="40884" y="19122"/>
                        <a:pt x="46371" y="13880"/>
                        <a:pt x="52284" y="9430"/>
                      </a:cubicBezTo>
                      <a:cubicBezTo>
                        <a:pt x="58319" y="5102"/>
                        <a:pt x="64720" y="1017"/>
                        <a:pt x="72888" y="103"/>
                      </a:cubicBezTo>
                      <a:cubicBezTo>
                        <a:pt x="76181" y="-263"/>
                        <a:pt x="79655" y="347"/>
                        <a:pt x="83191" y="1932"/>
                      </a:cubicBezTo>
                      <a:cubicBezTo>
                        <a:pt x="86665" y="3456"/>
                        <a:pt x="89836" y="6077"/>
                        <a:pt x="92822" y="9308"/>
                      </a:cubicBezTo>
                      <a:cubicBezTo>
                        <a:pt x="93554" y="10100"/>
                        <a:pt x="94285" y="11015"/>
                        <a:pt x="94956" y="11868"/>
                      </a:cubicBezTo>
                      <a:cubicBezTo>
                        <a:pt x="95566" y="12783"/>
                        <a:pt x="96175" y="13758"/>
                        <a:pt x="96785" y="14733"/>
                      </a:cubicBezTo>
                      <a:cubicBezTo>
                        <a:pt x="97943" y="16745"/>
                        <a:pt x="98980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49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3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5" name="Google Shape;1915;p9"/>
                <p:cNvSpPr/>
                <p:nvPr/>
              </p:nvSpPr>
              <p:spPr>
                <a:xfrm>
                  <a:off x="6424741" y="891235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4" y="2134"/>
                      </a:cubicBezTo>
                      <a:cubicBezTo>
                        <a:pt x="15743" y="2621"/>
                        <a:pt x="19584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296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1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8" y="62911"/>
                        <a:pt x="77557" y="65349"/>
                        <a:pt x="73533" y="66751"/>
                      </a:cubicBezTo>
                      <a:cubicBezTo>
                        <a:pt x="69327" y="67970"/>
                        <a:pt x="65304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6" name="Google Shape;1916;p9"/>
                <p:cNvSpPr/>
                <p:nvPr/>
              </p:nvSpPr>
              <p:spPr>
                <a:xfrm>
                  <a:off x="6402284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7" name="Google Shape;1917;p9"/>
                <p:cNvSpPr/>
                <p:nvPr/>
              </p:nvSpPr>
              <p:spPr>
                <a:xfrm>
                  <a:off x="6322982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8" name="Google Shape;1918;p9"/>
                <p:cNvSpPr/>
                <p:nvPr/>
              </p:nvSpPr>
              <p:spPr>
                <a:xfrm>
                  <a:off x="6275648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1986" y="7965"/>
                      </a:moveTo>
                      <a:cubicBezTo>
                        <a:pt x="98816" y="9915"/>
                        <a:pt x="95586" y="12232"/>
                        <a:pt x="92538" y="14548"/>
                      </a:cubicBezTo>
                      <a:cubicBezTo>
                        <a:pt x="89550" y="16865"/>
                        <a:pt x="86624" y="19303"/>
                        <a:pt x="83698" y="21924"/>
                      </a:cubicBezTo>
                      <a:cubicBezTo>
                        <a:pt x="80711" y="24485"/>
                        <a:pt x="77968" y="27106"/>
                        <a:pt x="75225" y="29727"/>
                      </a:cubicBezTo>
                      <a:cubicBezTo>
                        <a:pt x="72482" y="32410"/>
                        <a:pt x="69738" y="35092"/>
                        <a:pt x="66995" y="37713"/>
                      </a:cubicBezTo>
                      <a:cubicBezTo>
                        <a:pt x="61509" y="43078"/>
                        <a:pt x="56022" y="48320"/>
                        <a:pt x="50109" y="52770"/>
                      </a:cubicBezTo>
                      <a:cubicBezTo>
                        <a:pt x="44074" y="57098"/>
                        <a:pt x="37674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8" y="49417"/>
                        <a:pt x="6218" y="48442"/>
                        <a:pt x="5609" y="47467"/>
                      </a:cubicBezTo>
                      <a:cubicBezTo>
                        <a:pt x="4450" y="45455"/>
                        <a:pt x="3414" y="43321"/>
                        <a:pt x="2561" y="41066"/>
                      </a:cubicBezTo>
                      <a:cubicBezTo>
                        <a:pt x="1585" y="38871"/>
                        <a:pt x="1098" y="36433"/>
                        <a:pt x="671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9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2" y="4978"/>
                        <a:pt x="71141" y="5282"/>
                        <a:pt x="73030" y="5587"/>
                      </a:cubicBezTo>
                      <a:cubicBezTo>
                        <a:pt x="74920" y="5831"/>
                        <a:pt x="76871" y="6075"/>
                        <a:pt x="78822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9" name="Google Shape;1919;p9"/>
                <p:cNvSpPr/>
                <p:nvPr/>
              </p:nvSpPr>
              <p:spPr>
                <a:xfrm>
                  <a:off x="6281943" y="800371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97276" y="67577"/>
                      </a:moveTo>
                      <a:cubicBezTo>
                        <a:pt x="95447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1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3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0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2" y="58859"/>
                      </a:cubicBezTo>
                      <a:cubicBezTo>
                        <a:pt x="92034" y="61785"/>
                        <a:pt x="94777" y="64529"/>
                        <a:pt x="97520" y="67089"/>
                      </a:cubicBezTo>
                      <a:cubicBezTo>
                        <a:pt x="97947" y="67455"/>
                        <a:pt x="97947" y="67699"/>
                        <a:pt x="97520" y="67699"/>
                      </a:cubicBezTo>
                      <a:cubicBezTo>
                        <a:pt x="97459" y="67699"/>
                        <a:pt x="97398" y="67699"/>
                        <a:pt x="9727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0" name="Google Shape;1920;p9"/>
                <p:cNvSpPr/>
                <p:nvPr/>
              </p:nvSpPr>
              <p:spPr>
                <a:xfrm>
                  <a:off x="6340041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5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21" name="Google Shape;1921;p9"/>
              <p:cNvSpPr/>
              <p:nvPr/>
            </p:nvSpPr>
            <p:spPr>
              <a:xfrm>
                <a:off x="6388424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2" name="Google Shape;1922;p9"/>
            <p:cNvGrpSpPr/>
            <p:nvPr/>
          </p:nvGrpSpPr>
          <p:grpSpPr>
            <a:xfrm>
              <a:off x="5728716" y="752977"/>
              <a:ext cx="253349" cy="253289"/>
              <a:chOff x="5728716" y="752977"/>
              <a:chExt cx="253349" cy="253289"/>
            </a:xfrm>
          </p:grpSpPr>
          <p:grpSp>
            <p:nvGrpSpPr>
              <p:cNvPr id="1923" name="Google Shape;1923;p9"/>
              <p:cNvGrpSpPr/>
              <p:nvPr/>
            </p:nvGrpSpPr>
            <p:grpSpPr>
              <a:xfrm>
                <a:off x="5728716" y="752977"/>
                <a:ext cx="253349" cy="253289"/>
                <a:chOff x="5728716" y="752977"/>
                <a:chExt cx="253349" cy="253289"/>
              </a:xfrm>
            </p:grpSpPr>
            <p:sp>
              <p:nvSpPr>
                <p:cNvPr id="1924" name="Google Shape;1924;p9"/>
                <p:cNvSpPr/>
                <p:nvPr/>
              </p:nvSpPr>
              <p:spPr>
                <a:xfrm>
                  <a:off x="5866973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3" y="43630"/>
                        <a:pt x="4084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313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5" name="Google Shape;1925;p9"/>
                <p:cNvSpPr/>
                <p:nvPr/>
              </p:nvSpPr>
              <p:spPr>
                <a:xfrm>
                  <a:off x="5879672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5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20" y="-263"/>
                        <a:pt x="79594" y="347"/>
                        <a:pt x="83130" y="1932"/>
                      </a:cubicBezTo>
                      <a:cubicBezTo>
                        <a:pt x="86604" y="3456"/>
                        <a:pt x="89774" y="6077"/>
                        <a:pt x="92761" y="9308"/>
                      </a:cubicBezTo>
                      <a:cubicBezTo>
                        <a:pt x="93493" y="10100"/>
                        <a:pt x="94224" y="11015"/>
                        <a:pt x="94895" y="11868"/>
                      </a:cubicBezTo>
                      <a:cubicBezTo>
                        <a:pt x="95505" y="12783"/>
                        <a:pt x="96115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50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4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6" name="Google Shape;1926;p9"/>
                <p:cNvSpPr/>
                <p:nvPr/>
              </p:nvSpPr>
              <p:spPr>
                <a:xfrm>
                  <a:off x="5877869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2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8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19" y="23835"/>
                        <a:pt x="15743" y="17678"/>
                      </a:cubicBezTo>
                      <a:cubicBezTo>
                        <a:pt x="13365" y="14630"/>
                        <a:pt x="10988" y="11704"/>
                        <a:pt x="8427" y="8839"/>
                      </a:cubicBezTo>
                      <a:cubicBezTo>
                        <a:pt x="5806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7" name="Google Shape;1927;p9"/>
                <p:cNvSpPr/>
                <p:nvPr/>
              </p:nvSpPr>
              <p:spPr>
                <a:xfrm>
                  <a:off x="5855411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09" y="29851"/>
                        <a:pt x="35092" y="32594"/>
                        <a:pt x="37713" y="35337"/>
                      </a:cubicBezTo>
                      <a:cubicBezTo>
                        <a:pt x="43077" y="40824"/>
                        <a:pt x="48320" y="46310"/>
                        <a:pt x="52770" y="52223"/>
                      </a:cubicBezTo>
                      <a:cubicBezTo>
                        <a:pt x="57099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8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2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7" y="33021"/>
                        <a:pt x="5283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7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8" name="Google Shape;1928;p9"/>
                <p:cNvSpPr/>
                <p:nvPr/>
              </p:nvSpPr>
              <p:spPr>
                <a:xfrm>
                  <a:off x="5776109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8" y="6233"/>
                      </a:cubicBezTo>
                      <a:cubicBezTo>
                        <a:pt x="66236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8" y="15743"/>
                        <a:pt x="64712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5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7" y="94320"/>
                      </a:cubicBezTo>
                      <a:cubicBezTo>
                        <a:pt x="16126" y="92492"/>
                        <a:pt x="12164" y="89383"/>
                        <a:pt x="8690" y="86030"/>
                      </a:cubicBezTo>
                      <a:cubicBezTo>
                        <a:pt x="4788" y="82067"/>
                        <a:pt x="2349" y="77556"/>
                        <a:pt x="947" y="73533"/>
                      </a:cubicBezTo>
                      <a:cubicBezTo>
                        <a:pt x="-272" y="69327"/>
                        <a:pt x="-272" y="65303"/>
                        <a:pt x="704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3" y="38237"/>
                        <a:pt x="25209" y="33726"/>
                        <a:pt x="31427" y="29337"/>
                      </a:cubicBezTo>
                      <a:cubicBezTo>
                        <a:pt x="37707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5" y="10988"/>
                        <a:pt x="58859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9" name="Google Shape;1929;p9"/>
                <p:cNvSpPr/>
                <p:nvPr/>
              </p:nvSpPr>
              <p:spPr>
                <a:xfrm>
                  <a:off x="5728716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0" name="Google Shape;1930;p9"/>
                <p:cNvSpPr/>
                <p:nvPr/>
              </p:nvSpPr>
              <p:spPr>
                <a:xfrm>
                  <a:off x="5735071" y="800371"/>
                  <a:ext cx="97779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9" h="67698" extrusionOk="0">
                      <a:moveTo>
                        <a:pt x="97276" y="67577"/>
                      </a:moveTo>
                      <a:cubicBezTo>
                        <a:pt x="95448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2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4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1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3" y="58859"/>
                      </a:cubicBezTo>
                      <a:cubicBezTo>
                        <a:pt x="92034" y="61785"/>
                        <a:pt x="94777" y="64529"/>
                        <a:pt x="97459" y="67089"/>
                      </a:cubicBezTo>
                      <a:cubicBezTo>
                        <a:pt x="97886" y="67455"/>
                        <a:pt x="97886" y="67699"/>
                        <a:pt x="97459" y="67699"/>
                      </a:cubicBezTo>
                      <a:cubicBezTo>
                        <a:pt x="97398" y="67699"/>
                        <a:pt x="97337" y="67699"/>
                        <a:pt x="9721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1" name="Google Shape;1931;p9"/>
                <p:cNvSpPr/>
                <p:nvPr/>
              </p:nvSpPr>
              <p:spPr>
                <a:xfrm>
                  <a:off x="5793108" y="752977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2" y="6889"/>
                        <a:pt x="13758" y="6279"/>
                        <a:pt x="14794" y="5669"/>
                      </a:cubicBezTo>
                      <a:cubicBezTo>
                        <a:pt x="16806" y="4511"/>
                        <a:pt x="18939" y="3475"/>
                        <a:pt x="21195" y="2560"/>
                      </a:cubicBezTo>
                      <a:cubicBezTo>
                        <a:pt x="23390" y="1585"/>
                        <a:pt x="25828" y="1097"/>
                        <a:pt x="28205" y="671"/>
                      </a:cubicBezTo>
                      <a:cubicBezTo>
                        <a:pt x="30644" y="244"/>
                        <a:pt x="33082" y="0"/>
                        <a:pt x="35521" y="0"/>
                      </a:cubicBezTo>
                      <a:cubicBezTo>
                        <a:pt x="41068" y="122"/>
                        <a:pt x="46006" y="1463"/>
                        <a:pt x="49846" y="3414"/>
                      </a:cubicBezTo>
                      <a:cubicBezTo>
                        <a:pt x="53687" y="5608"/>
                        <a:pt x="56491" y="8413"/>
                        <a:pt x="58198" y="11461"/>
                      </a:cubicBezTo>
                      <a:cubicBezTo>
                        <a:pt x="62099" y="18776"/>
                        <a:pt x="62404" y="26213"/>
                        <a:pt x="62221" y="33650"/>
                      </a:cubicBezTo>
                      <a:cubicBezTo>
                        <a:pt x="61977" y="41087"/>
                        <a:pt x="60758" y="48646"/>
                        <a:pt x="59478" y="56144"/>
                      </a:cubicBezTo>
                      <a:cubicBezTo>
                        <a:pt x="58868" y="59863"/>
                        <a:pt x="58198" y="63642"/>
                        <a:pt x="57588" y="67422"/>
                      </a:cubicBezTo>
                      <a:cubicBezTo>
                        <a:pt x="57283" y="69312"/>
                        <a:pt x="56978" y="71140"/>
                        <a:pt x="56735" y="73030"/>
                      </a:cubicBezTo>
                      <a:cubicBezTo>
                        <a:pt x="56491" y="74920"/>
                        <a:pt x="56247" y="76871"/>
                        <a:pt x="56003" y="78821"/>
                      </a:cubicBezTo>
                      <a:cubicBezTo>
                        <a:pt x="55515" y="82662"/>
                        <a:pt x="55150" y="86502"/>
                        <a:pt x="54967" y="90282"/>
                      </a:cubicBezTo>
                      <a:cubicBezTo>
                        <a:pt x="54784" y="94183"/>
                        <a:pt x="54784" y="98085"/>
                        <a:pt x="54967" y="101803"/>
                      </a:cubicBezTo>
                      <a:cubicBezTo>
                        <a:pt x="54967" y="102352"/>
                        <a:pt x="54784" y="102474"/>
                        <a:pt x="54540" y="102169"/>
                      </a:cubicBezTo>
                      <a:cubicBezTo>
                        <a:pt x="54540" y="102169"/>
                        <a:pt x="54479" y="102047"/>
                        <a:pt x="54418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32" name="Google Shape;1932;p9"/>
              <p:cNvSpPr/>
              <p:nvPr/>
            </p:nvSpPr>
            <p:spPr>
              <a:xfrm>
                <a:off x="5841553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3" name="Google Shape;1933;p9"/>
            <p:cNvGrpSpPr/>
            <p:nvPr/>
          </p:nvGrpSpPr>
          <p:grpSpPr>
            <a:xfrm>
              <a:off x="5181783" y="752977"/>
              <a:ext cx="253349" cy="253289"/>
              <a:chOff x="5181783" y="752977"/>
              <a:chExt cx="253349" cy="253289"/>
            </a:xfrm>
          </p:grpSpPr>
          <p:grpSp>
            <p:nvGrpSpPr>
              <p:cNvPr id="1934" name="Google Shape;1934;p9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1935" name="Google Shape;1935;p9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6" name="Google Shape;1936;p9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7" name="Google Shape;1937;p9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8" name="Google Shape;1938;p9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9" name="Google Shape;1939;p9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0" name="Google Shape;1940;p9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1" name="Google Shape;1941;p9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2" name="Google Shape;1942;p9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43" name="Google Shape;1943;p9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4" name="Google Shape;1944;p9"/>
            <p:cNvSpPr/>
            <p:nvPr/>
          </p:nvSpPr>
          <p:spPr>
            <a:xfrm>
              <a:off x="6661891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9"/>
            <p:cNvSpPr/>
            <p:nvPr/>
          </p:nvSpPr>
          <p:spPr>
            <a:xfrm>
              <a:off x="6117884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19629" y="0"/>
                  </a:moveTo>
                  <a:cubicBezTo>
                    <a:pt x="30480" y="0"/>
                    <a:pt x="39258" y="8778"/>
                    <a:pt x="39258" y="19629"/>
                  </a:cubicBezTo>
                  <a:cubicBezTo>
                    <a:pt x="39258" y="30480"/>
                    <a:pt x="30480" y="39258"/>
                    <a:pt x="19629" y="39258"/>
                  </a:cubicBezTo>
                  <a:cubicBezTo>
                    <a:pt x="8778" y="39258"/>
                    <a:pt x="0" y="30480"/>
                    <a:pt x="0" y="19629"/>
                  </a:cubicBezTo>
                  <a:cubicBezTo>
                    <a:pt x="0" y="8778"/>
                    <a:pt x="8778" y="0"/>
                    <a:pt x="19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9"/>
            <p:cNvSpPr/>
            <p:nvPr/>
          </p:nvSpPr>
          <p:spPr>
            <a:xfrm rot="-4059997">
              <a:off x="5573585" y="85632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7" name="Google Shape;1947;p9"/>
          <p:cNvGrpSpPr/>
          <p:nvPr/>
        </p:nvGrpSpPr>
        <p:grpSpPr>
          <a:xfrm>
            <a:off x="260350" y="540000"/>
            <a:ext cx="8645186" cy="4084918"/>
            <a:chOff x="260350" y="540000"/>
            <a:chExt cx="8645186" cy="4084918"/>
          </a:xfrm>
        </p:grpSpPr>
        <p:sp>
          <p:nvSpPr>
            <p:cNvPr id="1948" name="Google Shape;1948;p9"/>
            <p:cNvSpPr/>
            <p:nvPr/>
          </p:nvSpPr>
          <p:spPr>
            <a:xfrm>
              <a:off x="260350" y="540000"/>
              <a:ext cx="8645186" cy="4084918"/>
            </a:xfrm>
            <a:custGeom>
              <a:avLst/>
              <a:gdLst/>
              <a:ahLst/>
              <a:cxnLst/>
              <a:rect l="l" t="t" r="r" b="b"/>
              <a:pathLst>
                <a:path w="7174428" h="4189659" extrusionOk="0">
                  <a:moveTo>
                    <a:pt x="5297386" y="3850904"/>
                  </a:moveTo>
                  <a:lnTo>
                    <a:pt x="5428572" y="3850904"/>
                  </a:lnTo>
                  <a:cubicBezTo>
                    <a:pt x="5723741" y="3850904"/>
                    <a:pt x="5963009" y="3611636"/>
                    <a:pt x="5963009" y="3316468"/>
                  </a:cubicBezTo>
                  <a:lnTo>
                    <a:pt x="5963009" y="3256118"/>
                  </a:lnTo>
                  <a:cubicBezTo>
                    <a:pt x="6527254" y="3106095"/>
                    <a:pt x="6633386" y="2364882"/>
                    <a:pt x="7164469" y="2099463"/>
                  </a:cubicBezTo>
                  <a:cubicBezTo>
                    <a:pt x="7164469" y="2099463"/>
                    <a:pt x="7177088" y="2096354"/>
                    <a:pt x="7173918" y="2094830"/>
                  </a:cubicBezTo>
                  <a:cubicBezTo>
                    <a:pt x="7177088" y="2093306"/>
                    <a:pt x="7164469" y="2090197"/>
                    <a:pt x="7164469" y="2090197"/>
                  </a:cubicBezTo>
                  <a:cubicBezTo>
                    <a:pt x="6633386" y="1824716"/>
                    <a:pt x="6527254" y="1083564"/>
                    <a:pt x="5963009" y="933542"/>
                  </a:cubicBezTo>
                  <a:lnTo>
                    <a:pt x="5963009" y="873191"/>
                  </a:lnTo>
                  <a:cubicBezTo>
                    <a:pt x="5963009" y="578023"/>
                    <a:pt x="5723741" y="338755"/>
                    <a:pt x="5428572" y="338755"/>
                  </a:cubicBezTo>
                  <a:lnTo>
                    <a:pt x="5297386" y="338755"/>
                  </a:lnTo>
                  <a:cubicBezTo>
                    <a:pt x="5219297" y="140452"/>
                    <a:pt x="5026114" y="0"/>
                    <a:pt x="4800075" y="0"/>
                  </a:cubicBezTo>
                  <a:lnTo>
                    <a:pt x="2374354" y="0"/>
                  </a:lnTo>
                  <a:cubicBezTo>
                    <a:pt x="2148315" y="0"/>
                    <a:pt x="1955193" y="140391"/>
                    <a:pt x="1877043" y="338755"/>
                  </a:cubicBezTo>
                  <a:lnTo>
                    <a:pt x="1745857" y="338755"/>
                  </a:lnTo>
                  <a:cubicBezTo>
                    <a:pt x="1450688" y="338755"/>
                    <a:pt x="1211420" y="578023"/>
                    <a:pt x="1211420" y="873191"/>
                  </a:cubicBezTo>
                  <a:lnTo>
                    <a:pt x="1211420" y="933542"/>
                  </a:lnTo>
                  <a:cubicBezTo>
                    <a:pt x="647175" y="1083564"/>
                    <a:pt x="541043" y="1824777"/>
                    <a:pt x="9960" y="2090197"/>
                  </a:cubicBezTo>
                  <a:cubicBezTo>
                    <a:pt x="9960" y="2090197"/>
                    <a:pt x="-2659" y="2093306"/>
                    <a:pt x="511" y="2094830"/>
                  </a:cubicBezTo>
                  <a:cubicBezTo>
                    <a:pt x="-2659" y="2096354"/>
                    <a:pt x="9960" y="2099463"/>
                    <a:pt x="9960" y="2099463"/>
                  </a:cubicBezTo>
                  <a:cubicBezTo>
                    <a:pt x="541043" y="2364943"/>
                    <a:pt x="647175" y="3106095"/>
                    <a:pt x="1211420" y="3256118"/>
                  </a:cubicBezTo>
                  <a:lnTo>
                    <a:pt x="1211420" y="3316468"/>
                  </a:lnTo>
                  <a:cubicBezTo>
                    <a:pt x="1211420" y="3611636"/>
                    <a:pt x="1450688" y="3850904"/>
                    <a:pt x="1745857" y="3850904"/>
                  </a:cubicBezTo>
                  <a:lnTo>
                    <a:pt x="1877043" y="3850904"/>
                  </a:lnTo>
                  <a:cubicBezTo>
                    <a:pt x="1955132" y="4049207"/>
                    <a:pt x="2148315" y="4189659"/>
                    <a:pt x="2374354" y="4189659"/>
                  </a:cubicBezTo>
                  <a:lnTo>
                    <a:pt x="4800075" y="4189659"/>
                  </a:lnTo>
                  <a:cubicBezTo>
                    <a:pt x="5026114" y="4189659"/>
                    <a:pt x="5219236" y="4049268"/>
                    <a:pt x="5297386" y="3850904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9"/>
            <p:cNvSpPr/>
            <p:nvPr/>
          </p:nvSpPr>
          <p:spPr>
            <a:xfrm>
              <a:off x="457175" y="706113"/>
              <a:ext cx="8250592" cy="3728797"/>
            </a:xfrm>
            <a:custGeom>
              <a:avLst/>
              <a:gdLst/>
              <a:ahLst/>
              <a:cxnLst/>
              <a:rect l="l" t="t" r="r" b="b"/>
              <a:pathLst>
                <a:path w="7174428" h="4189659" extrusionOk="0">
                  <a:moveTo>
                    <a:pt x="5297386" y="3850904"/>
                  </a:moveTo>
                  <a:lnTo>
                    <a:pt x="5428572" y="3850904"/>
                  </a:lnTo>
                  <a:cubicBezTo>
                    <a:pt x="5723741" y="3850904"/>
                    <a:pt x="5963009" y="3611636"/>
                    <a:pt x="5963009" y="3316468"/>
                  </a:cubicBezTo>
                  <a:lnTo>
                    <a:pt x="5963009" y="3256118"/>
                  </a:lnTo>
                  <a:cubicBezTo>
                    <a:pt x="6527254" y="3106095"/>
                    <a:pt x="6633386" y="2364882"/>
                    <a:pt x="7164469" y="2099463"/>
                  </a:cubicBezTo>
                  <a:cubicBezTo>
                    <a:pt x="7164469" y="2099463"/>
                    <a:pt x="7177088" y="2096354"/>
                    <a:pt x="7173918" y="2094830"/>
                  </a:cubicBezTo>
                  <a:cubicBezTo>
                    <a:pt x="7177088" y="2093306"/>
                    <a:pt x="7164469" y="2090197"/>
                    <a:pt x="7164469" y="2090197"/>
                  </a:cubicBezTo>
                  <a:cubicBezTo>
                    <a:pt x="6633386" y="1824716"/>
                    <a:pt x="6527254" y="1083564"/>
                    <a:pt x="5963009" y="933542"/>
                  </a:cubicBezTo>
                  <a:lnTo>
                    <a:pt x="5963009" y="873191"/>
                  </a:lnTo>
                  <a:cubicBezTo>
                    <a:pt x="5963009" y="578023"/>
                    <a:pt x="5723741" y="338755"/>
                    <a:pt x="5428572" y="338755"/>
                  </a:cubicBezTo>
                  <a:lnTo>
                    <a:pt x="5297386" y="338755"/>
                  </a:lnTo>
                  <a:cubicBezTo>
                    <a:pt x="5219297" y="140452"/>
                    <a:pt x="5026114" y="0"/>
                    <a:pt x="4800075" y="0"/>
                  </a:cubicBezTo>
                  <a:lnTo>
                    <a:pt x="2374354" y="0"/>
                  </a:lnTo>
                  <a:cubicBezTo>
                    <a:pt x="2148315" y="0"/>
                    <a:pt x="1955193" y="140391"/>
                    <a:pt x="1877043" y="338755"/>
                  </a:cubicBezTo>
                  <a:lnTo>
                    <a:pt x="1745857" y="338755"/>
                  </a:lnTo>
                  <a:cubicBezTo>
                    <a:pt x="1450688" y="338755"/>
                    <a:pt x="1211420" y="578023"/>
                    <a:pt x="1211420" y="873191"/>
                  </a:cubicBezTo>
                  <a:lnTo>
                    <a:pt x="1211420" y="933542"/>
                  </a:lnTo>
                  <a:cubicBezTo>
                    <a:pt x="647175" y="1083564"/>
                    <a:pt x="541043" y="1824777"/>
                    <a:pt x="9960" y="2090197"/>
                  </a:cubicBezTo>
                  <a:cubicBezTo>
                    <a:pt x="9960" y="2090197"/>
                    <a:pt x="-2659" y="2093306"/>
                    <a:pt x="511" y="2094830"/>
                  </a:cubicBezTo>
                  <a:cubicBezTo>
                    <a:pt x="-2659" y="2096354"/>
                    <a:pt x="9960" y="2099463"/>
                    <a:pt x="9960" y="2099463"/>
                  </a:cubicBezTo>
                  <a:cubicBezTo>
                    <a:pt x="541043" y="2364943"/>
                    <a:pt x="647175" y="3106095"/>
                    <a:pt x="1211420" y="3256118"/>
                  </a:cubicBezTo>
                  <a:lnTo>
                    <a:pt x="1211420" y="3316468"/>
                  </a:lnTo>
                  <a:cubicBezTo>
                    <a:pt x="1211420" y="3611636"/>
                    <a:pt x="1450688" y="3850904"/>
                    <a:pt x="1745857" y="3850904"/>
                  </a:cubicBezTo>
                  <a:lnTo>
                    <a:pt x="1877043" y="3850904"/>
                  </a:lnTo>
                  <a:cubicBezTo>
                    <a:pt x="1955132" y="4049207"/>
                    <a:pt x="2148315" y="4189659"/>
                    <a:pt x="2374354" y="4189659"/>
                  </a:cubicBezTo>
                  <a:lnTo>
                    <a:pt x="4800075" y="4189659"/>
                  </a:lnTo>
                  <a:cubicBezTo>
                    <a:pt x="5026114" y="4189659"/>
                    <a:pt x="5219236" y="4049268"/>
                    <a:pt x="5297386" y="38509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0" name="Google Shape;1950;p9"/>
          <p:cNvSpPr txBox="1">
            <a:spLocks noGrp="1"/>
          </p:cNvSpPr>
          <p:nvPr>
            <p:ph type="title"/>
          </p:nvPr>
        </p:nvSpPr>
        <p:spPr>
          <a:xfrm>
            <a:off x="2391875" y="1750200"/>
            <a:ext cx="43602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1" name="Google Shape;1951;p9"/>
          <p:cNvSpPr txBox="1">
            <a:spLocks noGrp="1"/>
          </p:cNvSpPr>
          <p:nvPr>
            <p:ph type="subTitle" idx="1"/>
          </p:nvPr>
        </p:nvSpPr>
        <p:spPr>
          <a:xfrm>
            <a:off x="2391925" y="267990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1" name="Google Shape;2001;p11"/>
          <p:cNvGrpSpPr/>
          <p:nvPr/>
        </p:nvGrpSpPr>
        <p:grpSpPr>
          <a:xfrm>
            <a:off x="76189" y="76206"/>
            <a:ext cx="2485577" cy="2070827"/>
            <a:chOff x="1077339" y="244456"/>
            <a:chExt cx="2485577" cy="2070827"/>
          </a:xfrm>
        </p:grpSpPr>
        <p:grpSp>
          <p:nvGrpSpPr>
            <p:cNvPr id="2002" name="Google Shape;2002;p11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2003" name="Google Shape;2003;p11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2004" name="Google Shape;2004;p11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5" name="Google Shape;2005;p11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6" name="Google Shape;2006;p11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11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11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11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11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11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12" name="Google Shape;2012;p11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3" name="Google Shape;2013;p11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2014" name="Google Shape;2014;p11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2015" name="Google Shape;2015;p11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11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11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11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11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11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11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11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23" name="Google Shape;2023;p11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11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11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11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11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11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29" name="Google Shape;2029;p11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2030" name="Google Shape;2030;p11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11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2" name="Google Shape;2032;p11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33" name="Google Shape;2033;p11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11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11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36" name="Google Shape;2036;p11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2037" name="Google Shape;2037;p11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8" name="Google Shape;2038;p11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11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40" name="Google Shape;2040;p11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11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11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43" name="Google Shape;2043;p11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2044" name="Google Shape;2044;p11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5" name="Google Shape;2045;p11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6" name="Google Shape;2046;p11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47" name="Google Shape;2047;p11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11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11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50" name="Google Shape;2050;p11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2051" name="Google Shape;2051;p11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2" name="Google Shape;2052;p11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3" name="Google Shape;2053;p11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54" name="Google Shape;2054;p11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11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11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11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58" name="Google Shape;2058;p11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2059" name="Google Shape;2059;p11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0" name="Google Shape;2060;p11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1" name="Google Shape;2061;p11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2" name="Google Shape;2062;p11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3" name="Google Shape;2063;p11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4" name="Google Shape;2064;p11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5" name="Google Shape;2065;p11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6" name="Google Shape;2066;p11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67" name="Google Shape;2067;p11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11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11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p11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p11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11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11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74" name="Google Shape;2074;p11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2075" name="Google Shape;2075;p11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6" name="Google Shape;2076;p11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11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78" name="Google Shape;2078;p11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11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11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11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2" name="Google Shape;2082;p11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1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4" name="Google Shape;2084;p11"/>
          <p:cNvGrpSpPr/>
          <p:nvPr/>
        </p:nvGrpSpPr>
        <p:grpSpPr>
          <a:xfrm rot="10800000" flipH="1">
            <a:off x="76189" y="2996481"/>
            <a:ext cx="2485577" cy="2070827"/>
            <a:chOff x="1077339" y="244456"/>
            <a:chExt cx="2485577" cy="2070827"/>
          </a:xfrm>
        </p:grpSpPr>
        <p:grpSp>
          <p:nvGrpSpPr>
            <p:cNvPr id="2085" name="Google Shape;2085;p11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2086" name="Google Shape;2086;p11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2087" name="Google Shape;2087;p11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8" name="Google Shape;2088;p11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11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11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11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11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11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11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95" name="Google Shape;2095;p11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6" name="Google Shape;2096;p11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2097" name="Google Shape;2097;p11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2098" name="Google Shape;2098;p11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9" name="Google Shape;2099;p11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0" name="Google Shape;2100;p11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1" name="Google Shape;2101;p11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2" name="Google Shape;2102;p11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3" name="Google Shape;2103;p11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4" name="Google Shape;2104;p11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5" name="Google Shape;2105;p11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06" name="Google Shape;2106;p11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11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11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11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11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11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12" name="Google Shape;2112;p11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2113" name="Google Shape;2113;p11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4" name="Google Shape;2114;p11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5" name="Google Shape;2115;p11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16" name="Google Shape;2116;p11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11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11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19" name="Google Shape;2119;p11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2120" name="Google Shape;2120;p11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1" name="Google Shape;2121;p11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2" name="Google Shape;2122;p11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23" name="Google Shape;2123;p11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11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11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26" name="Google Shape;2126;p11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2127" name="Google Shape;2127;p11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8" name="Google Shape;2128;p11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9" name="Google Shape;2129;p11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30" name="Google Shape;2130;p11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11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11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33" name="Google Shape;2133;p11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2134" name="Google Shape;2134;p11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5" name="Google Shape;2135;p11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6" name="Google Shape;2136;p11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37" name="Google Shape;2137;p11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11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11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11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41" name="Google Shape;2141;p11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2142" name="Google Shape;2142;p11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3" name="Google Shape;2143;p11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4" name="Google Shape;2144;p11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5" name="Google Shape;2145;p11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6" name="Google Shape;2146;p11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7" name="Google Shape;2147;p11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8" name="Google Shape;2148;p11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9" name="Google Shape;2149;p11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50" name="Google Shape;2150;p11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11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11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11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11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11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11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57" name="Google Shape;2157;p11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2158" name="Google Shape;2158;p11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9" name="Google Shape;2159;p11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0" name="Google Shape;2160;p11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61" name="Google Shape;2161;p11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11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11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11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5" name="Google Shape;2165;p11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11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7" name="Google Shape;2167;p11"/>
          <p:cNvGrpSpPr/>
          <p:nvPr/>
        </p:nvGrpSpPr>
        <p:grpSpPr>
          <a:xfrm flipH="1">
            <a:off x="6582214" y="86919"/>
            <a:ext cx="2485577" cy="2070827"/>
            <a:chOff x="1077339" y="244456"/>
            <a:chExt cx="2485577" cy="2070827"/>
          </a:xfrm>
        </p:grpSpPr>
        <p:grpSp>
          <p:nvGrpSpPr>
            <p:cNvPr id="2168" name="Google Shape;2168;p11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2169" name="Google Shape;2169;p11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2170" name="Google Shape;2170;p11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1" name="Google Shape;2171;p11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2" name="Google Shape;2172;p11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3" name="Google Shape;2173;p11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4" name="Google Shape;2174;p11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5" name="Google Shape;2175;p11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6" name="Google Shape;2176;p11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7" name="Google Shape;2177;p11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78" name="Google Shape;2178;p11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9" name="Google Shape;2179;p11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2180" name="Google Shape;2180;p11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2181" name="Google Shape;2181;p11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2" name="Google Shape;2182;p11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3" name="Google Shape;2183;p11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4" name="Google Shape;2184;p11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5" name="Google Shape;2185;p11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6" name="Google Shape;2186;p11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7" name="Google Shape;2187;p11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8" name="Google Shape;2188;p11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89" name="Google Shape;2189;p11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11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11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11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11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11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95" name="Google Shape;2195;p11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2196" name="Google Shape;2196;p11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7" name="Google Shape;2197;p11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8" name="Google Shape;2198;p11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99" name="Google Shape;2199;p11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11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11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02" name="Google Shape;2202;p11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2203" name="Google Shape;2203;p11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4" name="Google Shape;2204;p11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5" name="Google Shape;2205;p11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06" name="Google Shape;2206;p11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11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11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09" name="Google Shape;2209;p11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2210" name="Google Shape;2210;p11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1" name="Google Shape;2211;p11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2" name="Google Shape;2212;p11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13" name="Google Shape;2213;p11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11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11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16" name="Google Shape;2216;p11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2217" name="Google Shape;2217;p11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8" name="Google Shape;2218;p11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9" name="Google Shape;2219;p11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20" name="Google Shape;2220;p11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11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11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11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24" name="Google Shape;2224;p11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2225" name="Google Shape;2225;p11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6" name="Google Shape;2226;p11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7" name="Google Shape;2227;p11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8" name="Google Shape;2228;p11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9" name="Google Shape;2229;p11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0" name="Google Shape;2230;p11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1" name="Google Shape;2231;p11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2" name="Google Shape;2232;p11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33" name="Google Shape;2233;p11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11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11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11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11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11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11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40" name="Google Shape;2240;p11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2241" name="Google Shape;2241;p11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2" name="Google Shape;2242;p11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3" name="Google Shape;2243;p11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44" name="Google Shape;2244;p11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11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11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11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48" name="Google Shape;2248;p11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11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0" name="Google Shape;2250;p11"/>
          <p:cNvGrpSpPr/>
          <p:nvPr/>
        </p:nvGrpSpPr>
        <p:grpSpPr>
          <a:xfrm rot="10800000">
            <a:off x="6582214" y="3007194"/>
            <a:ext cx="2485577" cy="2070827"/>
            <a:chOff x="1077339" y="244456"/>
            <a:chExt cx="2485577" cy="2070827"/>
          </a:xfrm>
        </p:grpSpPr>
        <p:grpSp>
          <p:nvGrpSpPr>
            <p:cNvPr id="2251" name="Google Shape;2251;p11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2252" name="Google Shape;2252;p11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2253" name="Google Shape;2253;p11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4" name="Google Shape;2254;p11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5" name="Google Shape;2255;p11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6" name="Google Shape;2256;p11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7" name="Google Shape;2257;p11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8" name="Google Shape;2258;p11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9" name="Google Shape;2259;p11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0" name="Google Shape;2260;p11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61" name="Google Shape;2261;p11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2" name="Google Shape;2262;p11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2263" name="Google Shape;2263;p11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2264" name="Google Shape;2264;p11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11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11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11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11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9" name="Google Shape;2269;p11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0" name="Google Shape;2270;p11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11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72" name="Google Shape;2272;p11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11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11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11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11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11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78" name="Google Shape;2278;p11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2279" name="Google Shape;2279;p11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0" name="Google Shape;2280;p11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1" name="Google Shape;2281;p11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2" name="Google Shape;2282;p11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11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11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85" name="Google Shape;2285;p11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2286" name="Google Shape;2286;p11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11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11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11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11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11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92" name="Google Shape;2292;p11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2293" name="Google Shape;2293;p11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4" name="Google Shape;2294;p11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5" name="Google Shape;2295;p11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96" name="Google Shape;2296;p11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11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11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99" name="Google Shape;2299;p11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2300" name="Google Shape;2300;p11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1" name="Google Shape;2301;p11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2" name="Google Shape;2302;p11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03" name="Google Shape;2303;p11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11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11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11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07" name="Google Shape;2307;p11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2308" name="Google Shape;2308;p11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9" name="Google Shape;2309;p11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0" name="Google Shape;2310;p11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1" name="Google Shape;2311;p11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2" name="Google Shape;2312;p11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3" name="Google Shape;2313;p11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4" name="Google Shape;2314;p11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5" name="Google Shape;2315;p11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16" name="Google Shape;2316;p11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11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11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11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11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11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11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23" name="Google Shape;2323;p11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2324" name="Google Shape;2324;p11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5" name="Google Shape;2325;p11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6" name="Google Shape;2326;p11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27" name="Google Shape;2327;p11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11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11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11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1" name="Google Shape;2331;p11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11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3" name="Google Shape;2333;p11"/>
          <p:cNvGrpSpPr/>
          <p:nvPr/>
        </p:nvGrpSpPr>
        <p:grpSpPr>
          <a:xfrm>
            <a:off x="3625021" y="126018"/>
            <a:ext cx="1893965" cy="253289"/>
            <a:chOff x="5181783" y="752977"/>
            <a:chExt cx="1893965" cy="253289"/>
          </a:xfrm>
        </p:grpSpPr>
        <p:grpSp>
          <p:nvGrpSpPr>
            <p:cNvPr id="2334" name="Google Shape;2334;p11"/>
            <p:cNvGrpSpPr/>
            <p:nvPr/>
          </p:nvGrpSpPr>
          <p:grpSpPr>
            <a:xfrm>
              <a:off x="6822521" y="752977"/>
              <a:ext cx="253227" cy="253289"/>
              <a:chOff x="6822521" y="752977"/>
              <a:chExt cx="253227" cy="253289"/>
            </a:xfrm>
          </p:grpSpPr>
          <p:grpSp>
            <p:nvGrpSpPr>
              <p:cNvPr id="2335" name="Google Shape;2335;p11"/>
              <p:cNvGrpSpPr/>
              <p:nvPr/>
            </p:nvGrpSpPr>
            <p:grpSpPr>
              <a:xfrm>
                <a:off x="6822521" y="752977"/>
                <a:ext cx="253227" cy="253289"/>
                <a:chOff x="6822521" y="752977"/>
                <a:chExt cx="253227" cy="253289"/>
              </a:xfrm>
            </p:grpSpPr>
            <p:sp>
              <p:nvSpPr>
                <p:cNvPr id="2336" name="Google Shape;2336;p11"/>
                <p:cNvSpPr/>
                <p:nvPr/>
              </p:nvSpPr>
              <p:spPr>
                <a:xfrm>
                  <a:off x="6960717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2" y="82096"/>
                        <a:pt x="2987" y="78255"/>
                        <a:pt x="3231" y="74354"/>
                      </a:cubicBezTo>
                      <a:cubicBezTo>
                        <a:pt x="3719" y="66673"/>
                        <a:pt x="3779" y="59114"/>
                        <a:pt x="3841" y="51372"/>
                      </a:cubicBezTo>
                      <a:cubicBezTo>
                        <a:pt x="3963" y="43630"/>
                        <a:pt x="4085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252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5" y="8456"/>
                        <a:pt x="59010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3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5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7" name="Google Shape;2337;p11"/>
                <p:cNvSpPr/>
                <p:nvPr/>
              </p:nvSpPr>
              <p:spPr>
                <a:xfrm>
                  <a:off x="6973416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346" y="54235"/>
                      </a:moveTo>
                      <a:cubicBezTo>
                        <a:pt x="3516" y="52285"/>
                        <a:pt x="6747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4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19" y="-263"/>
                        <a:pt x="79594" y="347"/>
                        <a:pt x="83130" y="1932"/>
                      </a:cubicBezTo>
                      <a:cubicBezTo>
                        <a:pt x="86605" y="3456"/>
                        <a:pt x="89774" y="6077"/>
                        <a:pt x="92762" y="9308"/>
                      </a:cubicBezTo>
                      <a:cubicBezTo>
                        <a:pt x="93493" y="10100"/>
                        <a:pt x="94225" y="11015"/>
                        <a:pt x="94895" y="11868"/>
                      </a:cubicBezTo>
                      <a:cubicBezTo>
                        <a:pt x="95505" y="12783"/>
                        <a:pt x="96114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2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8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0" y="57527"/>
                      </a:cubicBezTo>
                      <a:cubicBezTo>
                        <a:pt x="33021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2" y="56125"/>
                        <a:pt x="23511" y="55881"/>
                      </a:cubicBezTo>
                      <a:cubicBezTo>
                        <a:pt x="19670" y="55394"/>
                        <a:pt x="15830" y="55028"/>
                        <a:pt x="12050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8" name="Google Shape;2338;p11"/>
                <p:cNvSpPr/>
                <p:nvPr/>
              </p:nvSpPr>
              <p:spPr>
                <a:xfrm>
                  <a:off x="6971614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9" name="Google Shape;2339;p11"/>
                <p:cNvSpPr/>
                <p:nvPr/>
              </p:nvSpPr>
              <p:spPr>
                <a:xfrm>
                  <a:off x="6949156" y="903934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8026" y="346"/>
                      </a:moveTo>
                      <a:cubicBezTo>
                        <a:pt x="9976" y="3516"/>
                        <a:pt x="12292" y="6747"/>
                        <a:pt x="14609" y="9795"/>
                      </a:cubicBezTo>
                      <a:cubicBezTo>
                        <a:pt x="16926" y="12782"/>
                        <a:pt x="19364" y="15708"/>
                        <a:pt x="21985" y="18634"/>
                      </a:cubicBezTo>
                      <a:cubicBezTo>
                        <a:pt x="24546" y="21621"/>
                        <a:pt x="27167" y="24364"/>
                        <a:pt x="29788" y="27108"/>
                      </a:cubicBezTo>
                      <a:cubicBezTo>
                        <a:pt x="32471" y="29851"/>
                        <a:pt x="35152" y="32594"/>
                        <a:pt x="37774" y="35337"/>
                      </a:cubicBezTo>
                      <a:cubicBezTo>
                        <a:pt x="43139" y="40824"/>
                        <a:pt x="48381" y="46310"/>
                        <a:pt x="52831" y="52223"/>
                      </a:cubicBezTo>
                      <a:cubicBezTo>
                        <a:pt x="57159" y="58258"/>
                        <a:pt x="61244" y="64659"/>
                        <a:pt x="62158" y="72828"/>
                      </a:cubicBezTo>
                      <a:cubicBezTo>
                        <a:pt x="62524" y="76119"/>
                        <a:pt x="61914" y="79655"/>
                        <a:pt x="60329" y="83130"/>
                      </a:cubicBezTo>
                      <a:cubicBezTo>
                        <a:pt x="58805" y="86605"/>
                        <a:pt x="56184" y="89774"/>
                        <a:pt x="52953" y="92762"/>
                      </a:cubicBezTo>
                      <a:cubicBezTo>
                        <a:pt x="52161" y="93493"/>
                        <a:pt x="51307" y="94225"/>
                        <a:pt x="50392" y="94895"/>
                      </a:cubicBezTo>
                      <a:cubicBezTo>
                        <a:pt x="49478" y="95505"/>
                        <a:pt x="48503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5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2" y="34910"/>
                      </a:cubicBezTo>
                      <a:cubicBezTo>
                        <a:pt x="4978" y="33021"/>
                        <a:pt x="5282" y="31192"/>
                        <a:pt x="5526" y="29302"/>
                      </a:cubicBezTo>
                      <a:cubicBezTo>
                        <a:pt x="5770" y="27351"/>
                        <a:pt x="6014" y="25462"/>
                        <a:pt x="6258" y="23511"/>
                      </a:cubicBezTo>
                      <a:cubicBezTo>
                        <a:pt x="6745" y="19670"/>
                        <a:pt x="7111" y="15830"/>
                        <a:pt x="7294" y="12050"/>
                      </a:cubicBezTo>
                      <a:cubicBezTo>
                        <a:pt x="7477" y="8149"/>
                        <a:pt x="7477" y="4248"/>
                        <a:pt x="7294" y="529"/>
                      </a:cubicBezTo>
                      <a:cubicBezTo>
                        <a:pt x="7294" y="-20"/>
                        <a:pt x="7477" y="-142"/>
                        <a:pt x="7720" y="163"/>
                      </a:cubicBezTo>
                      <a:cubicBezTo>
                        <a:pt x="7720" y="163"/>
                        <a:pt x="7782" y="285"/>
                        <a:pt x="784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0" name="Google Shape;2340;p11"/>
                <p:cNvSpPr/>
                <p:nvPr/>
              </p:nvSpPr>
              <p:spPr>
                <a:xfrm>
                  <a:off x="6869854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3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5" y="96271"/>
                        <a:pt x="20576" y="94320"/>
                      </a:cubicBezTo>
                      <a:cubicBezTo>
                        <a:pt x="16127" y="92492"/>
                        <a:pt x="12164" y="89383"/>
                        <a:pt x="8689" y="86030"/>
                      </a:cubicBezTo>
                      <a:cubicBezTo>
                        <a:pt x="4788" y="82067"/>
                        <a:pt x="2350" y="77556"/>
                        <a:pt x="947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1" y="48478"/>
                        <a:pt x="13566" y="43297"/>
                      </a:cubicBezTo>
                      <a:cubicBezTo>
                        <a:pt x="19052" y="38237"/>
                        <a:pt x="25210" y="33726"/>
                        <a:pt x="31427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59" y="8428"/>
                      </a:cubicBezTo>
                      <a:cubicBezTo>
                        <a:pt x="61786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1" name="Google Shape;2341;p11"/>
                <p:cNvSpPr/>
                <p:nvPr/>
              </p:nvSpPr>
              <p:spPr>
                <a:xfrm>
                  <a:off x="6822521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6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70" y="43078"/>
                        <a:pt x="56083" y="48320"/>
                        <a:pt x="50170" y="52770"/>
                      </a:cubicBezTo>
                      <a:cubicBezTo>
                        <a:pt x="44135" y="57098"/>
                        <a:pt x="37734" y="61183"/>
                        <a:pt x="29566" y="62097"/>
                      </a:cubicBezTo>
                      <a:cubicBezTo>
                        <a:pt x="26274" y="62463"/>
                        <a:pt x="22799" y="61853"/>
                        <a:pt x="19264" y="60268"/>
                      </a:cubicBezTo>
                      <a:cubicBezTo>
                        <a:pt x="15789" y="58744"/>
                        <a:pt x="12619" y="56123"/>
                        <a:pt x="9632" y="52892"/>
                      </a:cubicBezTo>
                      <a:cubicBezTo>
                        <a:pt x="8900" y="52100"/>
                        <a:pt x="8169" y="51185"/>
                        <a:pt x="7498" y="50332"/>
                      </a:cubicBezTo>
                      <a:cubicBezTo>
                        <a:pt x="6889" y="49417"/>
                        <a:pt x="6279" y="48442"/>
                        <a:pt x="5669" y="47467"/>
                      </a:cubicBezTo>
                      <a:cubicBezTo>
                        <a:pt x="4511" y="45455"/>
                        <a:pt x="3475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2" name="Google Shape;2342;p11"/>
                <p:cNvSpPr/>
                <p:nvPr/>
              </p:nvSpPr>
              <p:spPr>
                <a:xfrm>
                  <a:off x="6828817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6" y="66418"/>
                      </a:cubicBezTo>
                      <a:cubicBezTo>
                        <a:pt x="90630" y="66236"/>
                        <a:pt x="89655" y="66114"/>
                        <a:pt x="88680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2" y="61298"/>
                        <a:pt x="14065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8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2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6" y="64529"/>
                        <a:pt x="97519" y="67089"/>
                      </a:cubicBezTo>
                      <a:cubicBezTo>
                        <a:pt x="97946" y="67455"/>
                        <a:pt x="97946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33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3" name="Google Shape;2343;p11"/>
                <p:cNvSpPr/>
                <p:nvPr/>
              </p:nvSpPr>
              <p:spPr>
                <a:xfrm>
                  <a:off x="6886914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44" name="Google Shape;2344;p11"/>
              <p:cNvSpPr/>
              <p:nvPr/>
            </p:nvSpPr>
            <p:spPr>
              <a:xfrm>
                <a:off x="6935297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5" name="Google Shape;2345;p11"/>
            <p:cNvGrpSpPr/>
            <p:nvPr/>
          </p:nvGrpSpPr>
          <p:grpSpPr>
            <a:xfrm>
              <a:off x="6275648" y="752977"/>
              <a:ext cx="253228" cy="253289"/>
              <a:chOff x="6275648" y="752977"/>
              <a:chExt cx="253228" cy="253289"/>
            </a:xfrm>
          </p:grpSpPr>
          <p:grpSp>
            <p:nvGrpSpPr>
              <p:cNvPr id="2346" name="Google Shape;2346;p11"/>
              <p:cNvGrpSpPr/>
              <p:nvPr/>
            </p:nvGrpSpPr>
            <p:grpSpPr>
              <a:xfrm>
                <a:off x="6275648" y="752977"/>
                <a:ext cx="253228" cy="253289"/>
                <a:chOff x="6275648" y="752977"/>
                <a:chExt cx="253228" cy="253289"/>
              </a:xfrm>
            </p:grpSpPr>
            <p:sp>
              <p:nvSpPr>
                <p:cNvPr id="2347" name="Google Shape;2347;p11"/>
                <p:cNvSpPr/>
                <p:nvPr/>
              </p:nvSpPr>
              <p:spPr>
                <a:xfrm>
                  <a:off x="6413845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251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8" name="Google Shape;2348;p11"/>
                <p:cNvSpPr/>
                <p:nvPr/>
              </p:nvSpPr>
              <p:spPr>
                <a:xfrm>
                  <a:off x="6426483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407" y="54235"/>
                      </a:moveTo>
                      <a:cubicBezTo>
                        <a:pt x="3577" y="52285"/>
                        <a:pt x="6808" y="49968"/>
                        <a:pt x="9856" y="47652"/>
                      </a:cubicBezTo>
                      <a:cubicBezTo>
                        <a:pt x="12843" y="45335"/>
                        <a:pt x="15769" y="42897"/>
                        <a:pt x="18695" y="40275"/>
                      </a:cubicBezTo>
                      <a:cubicBezTo>
                        <a:pt x="21682" y="37715"/>
                        <a:pt x="24425" y="35094"/>
                        <a:pt x="27168" y="32473"/>
                      </a:cubicBezTo>
                      <a:cubicBezTo>
                        <a:pt x="29912" y="29790"/>
                        <a:pt x="32655" y="27108"/>
                        <a:pt x="35398" y="24487"/>
                      </a:cubicBezTo>
                      <a:cubicBezTo>
                        <a:pt x="40884" y="19122"/>
                        <a:pt x="46371" y="13880"/>
                        <a:pt x="52284" y="9430"/>
                      </a:cubicBezTo>
                      <a:cubicBezTo>
                        <a:pt x="58319" y="5102"/>
                        <a:pt x="64720" y="1017"/>
                        <a:pt x="72888" y="103"/>
                      </a:cubicBezTo>
                      <a:cubicBezTo>
                        <a:pt x="76181" y="-263"/>
                        <a:pt x="79655" y="347"/>
                        <a:pt x="83191" y="1932"/>
                      </a:cubicBezTo>
                      <a:cubicBezTo>
                        <a:pt x="86665" y="3456"/>
                        <a:pt x="89836" y="6077"/>
                        <a:pt x="92822" y="9308"/>
                      </a:cubicBezTo>
                      <a:cubicBezTo>
                        <a:pt x="93554" y="10100"/>
                        <a:pt x="94285" y="11015"/>
                        <a:pt x="94956" y="11868"/>
                      </a:cubicBezTo>
                      <a:cubicBezTo>
                        <a:pt x="95566" y="12783"/>
                        <a:pt x="96175" y="13758"/>
                        <a:pt x="96785" y="14733"/>
                      </a:cubicBezTo>
                      <a:cubicBezTo>
                        <a:pt x="97943" y="16745"/>
                        <a:pt x="98980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49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3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9" name="Google Shape;2349;p11"/>
                <p:cNvSpPr/>
                <p:nvPr/>
              </p:nvSpPr>
              <p:spPr>
                <a:xfrm>
                  <a:off x="6424741" y="891235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4" y="2134"/>
                      </a:cubicBezTo>
                      <a:cubicBezTo>
                        <a:pt x="15743" y="2621"/>
                        <a:pt x="19584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296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1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8" y="62911"/>
                        <a:pt x="77557" y="65349"/>
                        <a:pt x="73533" y="66751"/>
                      </a:cubicBezTo>
                      <a:cubicBezTo>
                        <a:pt x="69327" y="67970"/>
                        <a:pt x="65304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0" name="Google Shape;2350;p11"/>
                <p:cNvSpPr/>
                <p:nvPr/>
              </p:nvSpPr>
              <p:spPr>
                <a:xfrm>
                  <a:off x="6402284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1" name="Google Shape;2351;p11"/>
                <p:cNvSpPr/>
                <p:nvPr/>
              </p:nvSpPr>
              <p:spPr>
                <a:xfrm>
                  <a:off x="6322982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2" name="Google Shape;2352;p11"/>
                <p:cNvSpPr/>
                <p:nvPr/>
              </p:nvSpPr>
              <p:spPr>
                <a:xfrm>
                  <a:off x="6275648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1986" y="7965"/>
                      </a:moveTo>
                      <a:cubicBezTo>
                        <a:pt x="98816" y="9915"/>
                        <a:pt x="95586" y="12232"/>
                        <a:pt x="92538" y="14548"/>
                      </a:cubicBezTo>
                      <a:cubicBezTo>
                        <a:pt x="89550" y="16865"/>
                        <a:pt x="86624" y="19303"/>
                        <a:pt x="83698" y="21924"/>
                      </a:cubicBezTo>
                      <a:cubicBezTo>
                        <a:pt x="80711" y="24485"/>
                        <a:pt x="77968" y="27106"/>
                        <a:pt x="75225" y="29727"/>
                      </a:cubicBezTo>
                      <a:cubicBezTo>
                        <a:pt x="72482" y="32410"/>
                        <a:pt x="69738" y="35092"/>
                        <a:pt x="66995" y="37713"/>
                      </a:cubicBezTo>
                      <a:cubicBezTo>
                        <a:pt x="61509" y="43078"/>
                        <a:pt x="56022" y="48320"/>
                        <a:pt x="50109" y="52770"/>
                      </a:cubicBezTo>
                      <a:cubicBezTo>
                        <a:pt x="44074" y="57098"/>
                        <a:pt x="37674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8" y="49417"/>
                        <a:pt x="6218" y="48442"/>
                        <a:pt x="5609" y="47467"/>
                      </a:cubicBezTo>
                      <a:cubicBezTo>
                        <a:pt x="4450" y="45455"/>
                        <a:pt x="3414" y="43321"/>
                        <a:pt x="2561" y="41066"/>
                      </a:cubicBezTo>
                      <a:cubicBezTo>
                        <a:pt x="1585" y="38871"/>
                        <a:pt x="1098" y="36433"/>
                        <a:pt x="671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9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2" y="4978"/>
                        <a:pt x="71141" y="5282"/>
                        <a:pt x="73030" y="5587"/>
                      </a:cubicBezTo>
                      <a:cubicBezTo>
                        <a:pt x="74920" y="5831"/>
                        <a:pt x="76871" y="6075"/>
                        <a:pt x="78822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3" name="Google Shape;2353;p11"/>
                <p:cNvSpPr/>
                <p:nvPr/>
              </p:nvSpPr>
              <p:spPr>
                <a:xfrm>
                  <a:off x="6281943" y="800371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97276" y="67577"/>
                      </a:moveTo>
                      <a:cubicBezTo>
                        <a:pt x="95447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1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3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0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2" y="58859"/>
                      </a:cubicBezTo>
                      <a:cubicBezTo>
                        <a:pt x="92034" y="61785"/>
                        <a:pt x="94777" y="64529"/>
                        <a:pt x="97520" y="67089"/>
                      </a:cubicBezTo>
                      <a:cubicBezTo>
                        <a:pt x="97947" y="67455"/>
                        <a:pt x="97947" y="67699"/>
                        <a:pt x="97520" y="67699"/>
                      </a:cubicBezTo>
                      <a:cubicBezTo>
                        <a:pt x="97459" y="67699"/>
                        <a:pt x="97398" y="67699"/>
                        <a:pt x="9727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4" name="Google Shape;2354;p11"/>
                <p:cNvSpPr/>
                <p:nvPr/>
              </p:nvSpPr>
              <p:spPr>
                <a:xfrm>
                  <a:off x="6340041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5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55" name="Google Shape;2355;p11"/>
              <p:cNvSpPr/>
              <p:nvPr/>
            </p:nvSpPr>
            <p:spPr>
              <a:xfrm>
                <a:off x="6388424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6" name="Google Shape;2356;p11"/>
            <p:cNvGrpSpPr/>
            <p:nvPr/>
          </p:nvGrpSpPr>
          <p:grpSpPr>
            <a:xfrm>
              <a:off x="5728716" y="752977"/>
              <a:ext cx="253349" cy="253289"/>
              <a:chOff x="5728716" y="752977"/>
              <a:chExt cx="253349" cy="253289"/>
            </a:xfrm>
          </p:grpSpPr>
          <p:grpSp>
            <p:nvGrpSpPr>
              <p:cNvPr id="2357" name="Google Shape;2357;p11"/>
              <p:cNvGrpSpPr/>
              <p:nvPr/>
            </p:nvGrpSpPr>
            <p:grpSpPr>
              <a:xfrm>
                <a:off x="5728716" y="752977"/>
                <a:ext cx="253349" cy="253289"/>
                <a:chOff x="5728716" y="752977"/>
                <a:chExt cx="253349" cy="253289"/>
              </a:xfrm>
            </p:grpSpPr>
            <p:sp>
              <p:nvSpPr>
                <p:cNvPr id="2358" name="Google Shape;2358;p11"/>
                <p:cNvSpPr/>
                <p:nvPr/>
              </p:nvSpPr>
              <p:spPr>
                <a:xfrm>
                  <a:off x="5866973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3" y="43630"/>
                        <a:pt x="4084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313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9" name="Google Shape;2359;p11"/>
                <p:cNvSpPr/>
                <p:nvPr/>
              </p:nvSpPr>
              <p:spPr>
                <a:xfrm>
                  <a:off x="5879672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5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20" y="-263"/>
                        <a:pt x="79594" y="347"/>
                        <a:pt x="83130" y="1932"/>
                      </a:cubicBezTo>
                      <a:cubicBezTo>
                        <a:pt x="86604" y="3456"/>
                        <a:pt x="89774" y="6077"/>
                        <a:pt x="92761" y="9308"/>
                      </a:cubicBezTo>
                      <a:cubicBezTo>
                        <a:pt x="93493" y="10100"/>
                        <a:pt x="94224" y="11015"/>
                        <a:pt x="94895" y="11868"/>
                      </a:cubicBezTo>
                      <a:cubicBezTo>
                        <a:pt x="95505" y="12783"/>
                        <a:pt x="96115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50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4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0" name="Google Shape;2360;p11"/>
                <p:cNvSpPr/>
                <p:nvPr/>
              </p:nvSpPr>
              <p:spPr>
                <a:xfrm>
                  <a:off x="5877869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2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8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19" y="23835"/>
                        <a:pt x="15743" y="17678"/>
                      </a:cubicBezTo>
                      <a:cubicBezTo>
                        <a:pt x="13365" y="14630"/>
                        <a:pt x="10988" y="11704"/>
                        <a:pt x="8427" y="8839"/>
                      </a:cubicBezTo>
                      <a:cubicBezTo>
                        <a:pt x="5806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1" name="Google Shape;2361;p11"/>
                <p:cNvSpPr/>
                <p:nvPr/>
              </p:nvSpPr>
              <p:spPr>
                <a:xfrm>
                  <a:off x="5855411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09" y="29851"/>
                        <a:pt x="35092" y="32594"/>
                        <a:pt x="37713" y="35337"/>
                      </a:cubicBezTo>
                      <a:cubicBezTo>
                        <a:pt x="43077" y="40824"/>
                        <a:pt x="48320" y="46310"/>
                        <a:pt x="52770" y="52223"/>
                      </a:cubicBezTo>
                      <a:cubicBezTo>
                        <a:pt x="57099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8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2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7" y="33021"/>
                        <a:pt x="5283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7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2" name="Google Shape;2362;p11"/>
                <p:cNvSpPr/>
                <p:nvPr/>
              </p:nvSpPr>
              <p:spPr>
                <a:xfrm>
                  <a:off x="5776109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8" y="6233"/>
                      </a:cubicBezTo>
                      <a:cubicBezTo>
                        <a:pt x="66236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8" y="15743"/>
                        <a:pt x="64712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5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7" y="94320"/>
                      </a:cubicBezTo>
                      <a:cubicBezTo>
                        <a:pt x="16126" y="92492"/>
                        <a:pt x="12164" y="89383"/>
                        <a:pt x="8690" y="86030"/>
                      </a:cubicBezTo>
                      <a:cubicBezTo>
                        <a:pt x="4788" y="82067"/>
                        <a:pt x="2349" y="77556"/>
                        <a:pt x="947" y="73533"/>
                      </a:cubicBezTo>
                      <a:cubicBezTo>
                        <a:pt x="-272" y="69327"/>
                        <a:pt x="-272" y="65303"/>
                        <a:pt x="704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3" y="38237"/>
                        <a:pt x="25209" y="33726"/>
                        <a:pt x="31427" y="29337"/>
                      </a:cubicBezTo>
                      <a:cubicBezTo>
                        <a:pt x="37707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5" y="10988"/>
                        <a:pt x="58859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3" name="Google Shape;2363;p11"/>
                <p:cNvSpPr/>
                <p:nvPr/>
              </p:nvSpPr>
              <p:spPr>
                <a:xfrm>
                  <a:off x="5728716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4" name="Google Shape;2364;p11"/>
                <p:cNvSpPr/>
                <p:nvPr/>
              </p:nvSpPr>
              <p:spPr>
                <a:xfrm>
                  <a:off x="5735071" y="800371"/>
                  <a:ext cx="97779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9" h="67698" extrusionOk="0">
                      <a:moveTo>
                        <a:pt x="97276" y="67577"/>
                      </a:moveTo>
                      <a:cubicBezTo>
                        <a:pt x="95448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2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4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1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3" y="58859"/>
                      </a:cubicBezTo>
                      <a:cubicBezTo>
                        <a:pt x="92034" y="61785"/>
                        <a:pt x="94777" y="64529"/>
                        <a:pt x="97459" y="67089"/>
                      </a:cubicBezTo>
                      <a:cubicBezTo>
                        <a:pt x="97886" y="67455"/>
                        <a:pt x="97886" y="67699"/>
                        <a:pt x="97459" y="67699"/>
                      </a:cubicBezTo>
                      <a:cubicBezTo>
                        <a:pt x="97398" y="67699"/>
                        <a:pt x="97337" y="67699"/>
                        <a:pt x="9721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5" name="Google Shape;2365;p11"/>
                <p:cNvSpPr/>
                <p:nvPr/>
              </p:nvSpPr>
              <p:spPr>
                <a:xfrm>
                  <a:off x="5793108" y="752977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2" y="6889"/>
                        <a:pt x="13758" y="6279"/>
                        <a:pt x="14794" y="5669"/>
                      </a:cubicBezTo>
                      <a:cubicBezTo>
                        <a:pt x="16806" y="4511"/>
                        <a:pt x="18939" y="3475"/>
                        <a:pt x="21195" y="2560"/>
                      </a:cubicBezTo>
                      <a:cubicBezTo>
                        <a:pt x="23390" y="1585"/>
                        <a:pt x="25828" y="1097"/>
                        <a:pt x="28205" y="671"/>
                      </a:cubicBezTo>
                      <a:cubicBezTo>
                        <a:pt x="30644" y="244"/>
                        <a:pt x="33082" y="0"/>
                        <a:pt x="35521" y="0"/>
                      </a:cubicBezTo>
                      <a:cubicBezTo>
                        <a:pt x="41068" y="122"/>
                        <a:pt x="46006" y="1463"/>
                        <a:pt x="49846" y="3414"/>
                      </a:cubicBezTo>
                      <a:cubicBezTo>
                        <a:pt x="53687" y="5608"/>
                        <a:pt x="56491" y="8413"/>
                        <a:pt x="58198" y="11461"/>
                      </a:cubicBezTo>
                      <a:cubicBezTo>
                        <a:pt x="62099" y="18776"/>
                        <a:pt x="62404" y="26213"/>
                        <a:pt x="62221" y="33650"/>
                      </a:cubicBezTo>
                      <a:cubicBezTo>
                        <a:pt x="61977" y="41087"/>
                        <a:pt x="60758" y="48646"/>
                        <a:pt x="59478" y="56144"/>
                      </a:cubicBezTo>
                      <a:cubicBezTo>
                        <a:pt x="58868" y="59863"/>
                        <a:pt x="58198" y="63642"/>
                        <a:pt x="57588" y="67422"/>
                      </a:cubicBezTo>
                      <a:cubicBezTo>
                        <a:pt x="57283" y="69312"/>
                        <a:pt x="56978" y="71140"/>
                        <a:pt x="56735" y="73030"/>
                      </a:cubicBezTo>
                      <a:cubicBezTo>
                        <a:pt x="56491" y="74920"/>
                        <a:pt x="56247" y="76871"/>
                        <a:pt x="56003" y="78821"/>
                      </a:cubicBezTo>
                      <a:cubicBezTo>
                        <a:pt x="55515" y="82662"/>
                        <a:pt x="55150" y="86502"/>
                        <a:pt x="54967" y="90282"/>
                      </a:cubicBezTo>
                      <a:cubicBezTo>
                        <a:pt x="54784" y="94183"/>
                        <a:pt x="54784" y="98085"/>
                        <a:pt x="54967" y="101803"/>
                      </a:cubicBezTo>
                      <a:cubicBezTo>
                        <a:pt x="54967" y="102352"/>
                        <a:pt x="54784" y="102474"/>
                        <a:pt x="54540" y="102169"/>
                      </a:cubicBezTo>
                      <a:cubicBezTo>
                        <a:pt x="54540" y="102169"/>
                        <a:pt x="54479" y="102047"/>
                        <a:pt x="54418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66" name="Google Shape;2366;p11"/>
              <p:cNvSpPr/>
              <p:nvPr/>
            </p:nvSpPr>
            <p:spPr>
              <a:xfrm>
                <a:off x="5841553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7" name="Google Shape;2367;p11"/>
            <p:cNvGrpSpPr/>
            <p:nvPr/>
          </p:nvGrpSpPr>
          <p:grpSpPr>
            <a:xfrm>
              <a:off x="5181783" y="752977"/>
              <a:ext cx="253349" cy="253289"/>
              <a:chOff x="5181783" y="752977"/>
              <a:chExt cx="253349" cy="253289"/>
            </a:xfrm>
          </p:grpSpPr>
          <p:grpSp>
            <p:nvGrpSpPr>
              <p:cNvPr id="2368" name="Google Shape;2368;p11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2369" name="Google Shape;2369;p11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0" name="Google Shape;2370;p11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1" name="Google Shape;2371;p11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2" name="Google Shape;2372;p11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3" name="Google Shape;2373;p11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4" name="Google Shape;2374;p11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5" name="Google Shape;2375;p11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6" name="Google Shape;2376;p11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77" name="Google Shape;2377;p11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8" name="Google Shape;2378;p11"/>
            <p:cNvSpPr/>
            <p:nvPr/>
          </p:nvSpPr>
          <p:spPr>
            <a:xfrm>
              <a:off x="6661891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11"/>
            <p:cNvSpPr/>
            <p:nvPr/>
          </p:nvSpPr>
          <p:spPr>
            <a:xfrm>
              <a:off x="6117884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19629" y="0"/>
                  </a:moveTo>
                  <a:cubicBezTo>
                    <a:pt x="30480" y="0"/>
                    <a:pt x="39258" y="8778"/>
                    <a:pt x="39258" y="19629"/>
                  </a:cubicBezTo>
                  <a:cubicBezTo>
                    <a:pt x="39258" y="30480"/>
                    <a:pt x="30480" y="39258"/>
                    <a:pt x="19629" y="39258"/>
                  </a:cubicBezTo>
                  <a:cubicBezTo>
                    <a:pt x="8778" y="39258"/>
                    <a:pt x="0" y="30480"/>
                    <a:pt x="0" y="19629"/>
                  </a:cubicBezTo>
                  <a:cubicBezTo>
                    <a:pt x="0" y="8778"/>
                    <a:pt x="8778" y="0"/>
                    <a:pt x="19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11"/>
            <p:cNvSpPr/>
            <p:nvPr/>
          </p:nvSpPr>
          <p:spPr>
            <a:xfrm rot="-4059997">
              <a:off x="5573585" y="85632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1" name="Google Shape;2381;p11"/>
          <p:cNvGrpSpPr/>
          <p:nvPr/>
        </p:nvGrpSpPr>
        <p:grpSpPr>
          <a:xfrm>
            <a:off x="3635958" y="4764193"/>
            <a:ext cx="1893965" cy="253289"/>
            <a:chOff x="5181783" y="752977"/>
            <a:chExt cx="1893965" cy="253289"/>
          </a:xfrm>
        </p:grpSpPr>
        <p:grpSp>
          <p:nvGrpSpPr>
            <p:cNvPr id="2382" name="Google Shape;2382;p11"/>
            <p:cNvGrpSpPr/>
            <p:nvPr/>
          </p:nvGrpSpPr>
          <p:grpSpPr>
            <a:xfrm>
              <a:off x="6822521" y="752977"/>
              <a:ext cx="253227" cy="253289"/>
              <a:chOff x="6822521" y="752977"/>
              <a:chExt cx="253227" cy="253289"/>
            </a:xfrm>
          </p:grpSpPr>
          <p:grpSp>
            <p:nvGrpSpPr>
              <p:cNvPr id="2383" name="Google Shape;2383;p11"/>
              <p:cNvGrpSpPr/>
              <p:nvPr/>
            </p:nvGrpSpPr>
            <p:grpSpPr>
              <a:xfrm>
                <a:off x="6822521" y="752977"/>
                <a:ext cx="253227" cy="253289"/>
                <a:chOff x="6822521" y="752977"/>
                <a:chExt cx="253227" cy="253289"/>
              </a:xfrm>
            </p:grpSpPr>
            <p:sp>
              <p:nvSpPr>
                <p:cNvPr id="2384" name="Google Shape;2384;p11"/>
                <p:cNvSpPr/>
                <p:nvPr/>
              </p:nvSpPr>
              <p:spPr>
                <a:xfrm>
                  <a:off x="6960717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2" y="82096"/>
                        <a:pt x="2987" y="78255"/>
                        <a:pt x="3231" y="74354"/>
                      </a:cubicBezTo>
                      <a:cubicBezTo>
                        <a:pt x="3719" y="66673"/>
                        <a:pt x="3779" y="59114"/>
                        <a:pt x="3841" y="51372"/>
                      </a:cubicBezTo>
                      <a:cubicBezTo>
                        <a:pt x="3963" y="43630"/>
                        <a:pt x="4085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252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5" y="8456"/>
                        <a:pt x="59010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3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5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5" name="Google Shape;2385;p11"/>
                <p:cNvSpPr/>
                <p:nvPr/>
              </p:nvSpPr>
              <p:spPr>
                <a:xfrm>
                  <a:off x="6973416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346" y="54235"/>
                      </a:moveTo>
                      <a:cubicBezTo>
                        <a:pt x="3516" y="52285"/>
                        <a:pt x="6747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4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19" y="-263"/>
                        <a:pt x="79594" y="347"/>
                        <a:pt x="83130" y="1932"/>
                      </a:cubicBezTo>
                      <a:cubicBezTo>
                        <a:pt x="86605" y="3456"/>
                        <a:pt x="89774" y="6077"/>
                        <a:pt x="92762" y="9308"/>
                      </a:cubicBezTo>
                      <a:cubicBezTo>
                        <a:pt x="93493" y="10100"/>
                        <a:pt x="94225" y="11015"/>
                        <a:pt x="94895" y="11868"/>
                      </a:cubicBezTo>
                      <a:cubicBezTo>
                        <a:pt x="95505" y="12783"/>
                        <a:pt x="96114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2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8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0" y="57527"/>
                      </a:cubicBezTo>
                      <a:cubicBezTo>
                        <a:pt x="33021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2" y="56125"/>
                        <a:pt x="23511" y="55881"/>
                      </a:cubicBezTo>
                      <a:cubicBezTo>
                        <a:pt x="19670" y="55394"/>
                        <a:pt x="15830" y="55028"/>
                        <a:pt x="12050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6" name="Google Shape;2386;p11"/>
                <p:cNvSpPr/>
                <p:nvPr/>
              </p:nvSpPr>
              <p:spPr>
                <a:xfrm>
                  <a:off x="6971614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7" name="Google Shape;2387;p11"/>
                <p:cNvSpPr/>
                <p:nvPr/>
              </p:nvSpPr>
              <p:spPr>
                <a:xfrm>
                  <a:off x="6949156" y="903934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8026" y="346"/>
                      </a:moveTo>
                      <a:cubicBezTo>
                        <a:pt x="9976" y="3516"/>
                        <a:pt x="12292" y="6747"/>
                        <a:pt x="14609" y="9795"/>
                      </a:cubicBezTo>
                      <a:cubicBezTo>
                        <a:pt x="16926" y="12782"/>
                        <a:pt x="19364" y="15708"/>
                        <a:pt x="21985" y="18634"/>
                      </a:cubicBezTo>
                      <a:cubicBezTo>
                        <a:pt x="24546" y="21621"/>
                        <a:pt x="27167" y="24364"/>
                        <a:pt x="29788" y="27108"/>
                      </a:cubicBezTo>
                      <a:cubicBezTo>
                        <a:pt x="32471" y="29851"/>
                        <a:pt x="35152" y="32594"/>
                        <a:pt x="37774" y="35337"/>
                      </a:cubicBezTo>
                      <a:cubicBezTo>
                        <a:pt x="43139" y="40824"/>
                        <a:pt x="48381" y="46310"/>
                        <a:pt x="52831" y="52223"/>
                      </a:cubicBezTo>
                      <a:cubicBezTo>
                        <a:pt x="57159" y="58258"/>
                        <a:pt x="61244" y="64659"/>
                        <a:pt x="62158" y="72828"/>
                      </a:cubicBezTo>
                      <a:cubicBezTo>
                        <a:pt x="62524" y="76119"/>
                        <a:pt x="61914" y="79655"/>
                        <a:pt x="60329" y="83130"/>
                      </a:cubicBezTo>
                      <a:cubicBezTo>
                        <a:pt x="58805" y="86605"/>
                        <a:pt x="56184" y="89774"/>
                        <a:pt x="52953" y="92762"/>
                      </a:cubicBezTo>
                      <a:cubicBezTo>
                        <a:pt x="52161" y="93493"/>
                        <a:pt x="51307" y="94225"/>
                        <a:pt x="50392" y="94895"/>
                      </a:cubicBezTo>
                      <a:cubicBezTo>
                        <a:pt x="49478" y="95505"/>
                        <a:pt x="48503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5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2" y="34910"/>
                      </a:cubicBezTo>
                      <a:cubicBezTo>
                        <a:pt x="4978" y="33021"/>
                        <a:pt x="5282" y="31192"/>
                        <a:pt x="5526" y="29302"/>
                      </a:cubicBezTo>
                      <a:cubicBezTo>
                        <a:pt x="5770" y="27351"/>
                        <a:pt x="6014" y="25462"/>
                        <a:pt x="6258" y="23511"/>
                      </a:cubicBezTo>
                      <a:cubicBezTo>
                        <a:pt x="6745" y="19670"/>
                        <a:pt x="7111" y="15830"/>
                        <a:pt x="7294" y="12050"/>
                      </a:cubicBezTo>
                      <a:cubicBezTo>
                        <a:pt x="7477" y="8149"/>
                        <a:pt x="7477" y="4248"/>
                        <a:pt x="7294" y="529"/>
                      </a:cubicBezTo>
                      <a:cubicBezTo>
                        <a:pt x="7294" y="-20"/>
                        <a:pt x="7477" y="-142"/>
                        <a:pt x="7720" y="163"/>
                      </a:cubicBezTo>
                      <a:cubicBezTo>
                        <a:pt x="7720" y="163"/>
                        <a:pt x="7782" y="285"/>
                        <a:pt x="784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8" name="Google Shape;2388;p11"/>
                <p:cNvSpPr/>
                <p:nvPr/>
              </p:nvSpPr>
              <p:spPr>
                <a:xfrm>
                  <a:off x="6869854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3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5" y="96271"/>
                        <a:pt x="20576" y="94320"/>
                      </a:cubicBezTo>
                      <a:cubicBezTo>
                        <a:pt x="16127" y="92492"/>
                        <a:pt x="12164" y="89383"/>
                        <a:pt x="8689" y="86030"/>
                      </a:cubicBezTo>
                      <a:cubicBezTo>
                        <a:pt x="4788" y="82067"/>
                        <a:pt x="2350" y="77556"/>
                        <a:pt x="947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1" y="48478"/>
                        <a:pt x="13566" y="43297"/>
                      </a:cubicBezTo>
                      <a:cubicBezTo>
                        <a:pt x="19052" y="38237"/>
                        <a:pt x="25210" y="33726"/>
                        <a:pt x="31427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59" y="8428"/>
                      </a:cubicBezTo>
                      <a:cubicBezTo>
                        <a:pt x="61786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9" name="Google Shape;2389;p11"/>
                <p:cNvSpPr/>
                <p:nvPr/>
              </p:nvSpPr>
              <p:spPr>
                <a:xfrm>
                  <a:off x="6822521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6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70" y="43078"/>
                        <a:pt x="56083" y="48320"/>
                        <a:pt x="50170" y="52770"/>
                      </a:cubicBezTo>
                      <a:cubicBezTo>
                        <a:pt x="44135" y="57098"/>
                        <a:pt x="37734" y="61183"/>
                        <a:pt x="29566" y="62097"/>
                      </a:cubicBezTo>
                      <a:cubicBezTo>
                        <a:pt x="26274" y="62463"/>
                        <a:pt x="22799" y="61853"/>
                        <a:pt x="19264" y="60268"/>
                      </a:cubicBezTo>
                      <a:cubicBezTo>
                        <a:pt x="15789" y="58744"/>
                        <a:pt x="12619" y="56123"/>
                        <a:pt x="9632" y="52892"/>
                      </a:cubicBezTo>
                      <a:cubicBezTo>
                        <a:pt x="8900" y="52100"/>
                        <a:pt x="8169" y="51185"/>
                        <a:pt x="7498" y="50332"/>
                      </a:cubicBezTo>
                      <a:cubicBezTo>
                        <a:pt x="6889" y="49417"/>
                        <a:pt x="6279" y="48442"/>
                        <a:pt x="5669" y="47467"/>
                      </a:cubicBezTo>
                      <a:cubicBezTo>
                        <a:pt x="4511" y="45455"/>
                        <a:pt x="3475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0" name="Google Shape;2390;p11"/>
                <p:cNvSpPr/>
                <p:nvPr/>
              </p:nvSpPr>
              <p:spPr>
                <a:xfrm>
                  <a:off x="6828817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6" y="66418"/>
                      </a:cubicBezTo>
                      <a:cubicBezTo>
                        <a:pt x="90630" y="66236"/>
                        <a:pt x="89655" y="66114"/>
                        <a:pt x="88680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2" y="61298"/>
                        <a:pt x="14065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8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2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6" y="64529"/>
                        <a:pt x="97519" y="67089"/>
                      </a:cubicBezTo>
                      <a:cubicBezTo>
                        <a:pt x="97946" y="67455"/>
                        <a:pt x="97946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33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1" name="Google Shape;2391;p11"/>
                <p:cNvSpPr/>
                <p:nvPr/>
              </p:nvSpPr>
              <p:spPr>
                <a:xfrm>
                  <a:off x="6886914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92" name="Google Shape;2392;p11"/>
              <p:cNvSpPr/>
              <p:nvPr/>
            </p:nvSpPr>
            <p:spPr>
              <a:xfrm>
                <a:off x="6935297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3" name="Google Shape;2393;p11"/>
            <p:cNvGrpSpPr/>
            <p:nvPr/>
          </p:nvGrpSpPr>
          <p:grpSpPr>
            <a:xfrm>
              <a:off x="6275648" y="752977"/>
              <a:ext cx="253228" cy="253289"/>
              <a:chOff x="6275648" y="752977"/>
              <a:chExt cx="253228" cy="253289"/>
            </a:xfrm>
          </p:grpSpPr>
          <p:grpSp>
            <p:nvGrpSpPr>
              <p:cNvPr id="2394" name="Google Shape;2394;p11"/>
              <p:cNvGrpSpPr/>
              <p:nvPr/>
            </p:nvGrpSpPr>
            <p:grpSpPr>
              <a:xfrm>
                <a:off x="6275648" y="752977"/>
                <a:ext cx="253228" cy="253289"/>
                <a:chOff x="6275648" y="752977"/>
                <a:chExt cx="253228" cy="253289"/>
              </a:xfrm>
            </p:grpSpPr>
            <p:sp>
              <p:nvSpPr>
                <p:cNvPr id="2395" name="Google Shape;2395;p11"/>
                <p:cNvSpPr/>
                <p:nvPr/>
              </p:nvSpPr>
              <p:spPr>
                <a:xfrm>
                  <a:off x="6413845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251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6" name="Google Shape;2396;p11"/>
                <p:cNvSpPr/>
                <p:nvPr/>
              </p:nvSpPr>
              <p:spPr>
                <a:xfrm>
                  <a:off x="6426483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407" y="54235"/>
                      </a:moveTo>
                      <a:cubicBezTo>
                        <a:pt x="3577" y="52285"/>
                        <a:pt x="6808" y="49968"/>
                        <a:pt x="9856" y="47652"/>
                      </a:cubicBezTo>
                      <a:cubicBezTo>
                        <a:pt x="12843" y="45335"/>
                        <a:pt x="15769" y="42897"/>
                        <a:pt x="18695" y="40275"/>
                      </a:cubicBezTo>
                      <a:cubicBezTo>
                        <a:pt x="21682" y="37715"/>
                        <a:pt x="24425" y="35094"/>
                        <a:pt x="27168" y="32473"/>
                      </a:cubicBezTo>
                      <a:cubicBezTo>
                        <a:pt x="29912" y="29790"/>
                        <a:pt x="32655" y="27108"/>
                        <a:pt x="35398" y="24487"/>
                      </a:cubicBezTo>
                      <a:cubicBezTo>
                        <a:pt x="40884" y="19122"/>
                        <a:pt x="46371" y="13880"/>
                        <a:pt x="52284" y="9430"/>
                      </a:cubicBezTo>
                      <a:cubicBezTo>
                        <a:pt x="58319" y="5102"/>
                        <a:pt x="64720" y="1017"/>
                        <a:pt x="72888" y="103"/>
                      </a:cubicBezTo>
                      <a:cubicBezTo>
                        <a:pt x="76181" y="-263"/>
                        <a:pt x="79655" y="347"/>
                        <a:pt x="83191" y="1932"/>
                      </a:cubicBezTo>
                      <a:cubicBezTo>
                        <a:pt x="86665" y="3456"/>
                        <a:pt x="89836" y="6077"/>
                        <a:pt x="92822" y="9308"/>
                      </a:cubicBezTo>
                      <a:cubicBezTo>
                        <a:pt x="93554" y="10100"/>
                        <a:pt x="94285" y="11015"/>
                        <a:pt x="94956" y="11868"/>
                      </a:cubicBezTo>
                      <a:cubicBezTo>
                        <a:pt x="95566" y="12783"/>
                        <a:pt x="96175" y="13758"/>
                        <a:pt x="96785" y="14733"/>
                      </a:cubicBezTo>
                      <a:cubicBezTo>
                        <a:pt x="97943" y="16745"/>
                        <a:pt x="98980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49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3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7" name="Google Shape;2397;p11"/>
                <p:cNvSpPr/>
                <p:nvPr/>
              </p:nvSpPr>
              <p:spPr>
                <a:xfrm>
                  <a:off x="6424741" y="891235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4" y="2134"/>
                      </a:cubicBezTo>
                      <a:cubicBezTo>
                        <a:pt x="15743" y="2621"/>
                        <a:pt x="19584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296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1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8" y="62911"/>
                        <a:pt x="77557" y="65349"/>
                        <a:pt x="73533" y="66751"/>
                      </a:cubicBezTo>
                      <a:cubicBezTo>
                        <a:pt x="69327" y="67970"/>
                        <a:pt x="65304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8" name="Google Shape;2398;p11"/>
                <p:cNvSpPr/>
                <p:nvPr/>
              </p:nvSpPr>
              <p:spPr>
                <a:xfrm>
                  <a:off x="6402284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9" name="Google Shape;2399;p11"/>
                <p:cNvSpPr/>
                <p:nvPr/>
              </p:nvSpPr>
              <p:spPr>
                <a:xfrm>
                  <a:off x="6322982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0" name="Google Shape;2400;p11"/>
                <p:cNvSpPr/>
                <p:nvPr/>
              </p:nvSpPr>
              <p:spPr>
                <a:xfrm>
                  <a:off x="6275648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1986" y="7965"/>
                      </a:moveTo>
                      <a:cubicBezTo>
                        <a:pt x="98816" y="9915"/>
                        <a:pt x="95586" y="12232"/>
                        <a:pt x="92538" y="14548"/>
                      </a:cubicBezTo>
                      <a:cubicBezTo>
                        <a:pt x="89550" y="16865"/>
                        <a:pt x="86624" y="19303"/>
                        <a:pt x="83698" y="21924"/>
                      </a:cubicBezTo>
                      <a:cubicBezTo>
                        <a:pt x="80711" y="24485"/>
                        <a:pt x="77968" y="27106"/>
                        <a:pt x="75225" y="29727"/>
                      </a:cubicBezTo>
                      <a:cubicBezTo>
                        <a:pt x="72482" y="32410"/>
                        <a:pt x="69738" y="35092"/>
                        <a:pt x="66995" y="37713"/>
                      </a:cubicBezTo>
                      <a:cubicBezTo>
                        <a:pt x="61509" y="43078"/>
                        <a:pt x="56022" y="48320"/>
                        <a:pt x="50109" y="52770"/>
                      </a:cubicBezTo>
                      <a:cubicBezTo>
                        <a:pt x="44074" y="57098"/>
                        <a:pt x="37674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8" y="49417"/>
                        <a:pt x="6218" y="48442"/>
                        <a:pt x="5609" y="47467"/>
                      </a:cubicBezTo>
                      <a:cubicBezTo>
                        <a:pt x="4450" y="45455"/>
                        <a:pt x="3414" y="43321"/>
                        <a:pt x="2561" y="41066"/>
                      </a:cubicBezTo>
                      <a:cubicBezTo>
                        <a:pt x="1585" y="38871"/>
                        <a:pt x="1098" y="36433"/>
                        <a:pt x="671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9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2" y="4978"/>
                        <a:pt x="71141" y="5282"/>
                        <a:pt x="73030" y="5587"/>
                      </a:cubicBezTo>
                      <a:cubicBezTo>
                        <a:pt x="74920" y="5831"/>
                        <a:pt x="76871" y="6075"/>
                        <a:pt x="78822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1" name="Google Shape;2401;p11"/>
                <p:cNvSpPr/>
                <p:nvPr/>
              </p:nvSpPr>
              <p:spPr>
                <a:xfrm>
                  <a:off x="6281943" y="800371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97276" y="67577"/>
                      </a:moveTo>
                      <a:cubicBezTo>
                        <a:pt x="95447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1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3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0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2" y="58859"/>
                      </a:cubicBezTo>
                      <a:cubicBezTo>
                        <a:pt x="92034" y="61785"/>
                        <a:pt x="94777" y="64529"/>
                        <a:pt x="97520" y="67089"/>
                      </a:cubicBezTo>
                      <a:cubicBezTo>
                        <a:pt x="97947" y="67455"/>
                        <a:pt x="97947" y="67699"/>
                        <a:pt x="97520" y="67699"/>
                      </a:cubicBezTo>
                      <a:cubicBezTo>
                        <a:pt x="97459" y="67699"/>
                        <a:pt x="97398" y="67699"/>
                        <a:pt x="9727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2" name="Google Shape;2402;p11"/>
                <p:cNvSpPr/>
                <p:nvPr/>
              </p:nvSpPr>
              <p:spPr>
                <a:xfrm>
                  <a:off x="6340041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5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03" name="Google Shape;2403;p11"/>
              <p:cNvSpPr/>
              <p:nvPr/>
            </p:nvSpPr>
            <p:spPr>
              <a:xfrm>
                <a:off x="6388424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4" name="Google Shape;2404;p11"/>
            <p:cNvGrpSpPr/>
            <p:nvPr/>
          </p:nvGrpSpPr>
          <p:grpSpPr>
            <a:xfrm>
              <a:off x="5728716" y="752977"/>
              <a:ext cx="253349" cy="253289"/>
              <a:chOff x="5728716" y="752977"/>
              <a:chExt cx="253349" cy="253289"/>
            </a:xfrm>
          </p:grpSpPr>
          <p:grpSp>
            <p:nvGrpSpPr>
              <p:cNvPr id="2405" name="Google Shape;2405;p11"/>
              <p:cNvGrpSpPr/>
              <p:nvPr/>
            </p:nvGrpSpPr>
            <p:grpSpPr>
              <a:xfrm>
                <a:off x="5728716" y="752977"/>
                <a:ext cx="253349" cy="253289"/>
                <a:chOff x="5728716" y="752977"/>
                <a:chExt cx="253349" cy="253289"/>
              </a:xfrm>
            </p:grpSpPr>
            <p:sp>
              <p:nvSpPr>
                <p:cNvPr id="2406" name="Google Shape;2406;p11"/>
                <p:cNvSpPr/>
                <p:nvPr/>
              </p:nvSpPr>
              <p:spPr>
                <a:xfrm>
                  <a:off x="5866973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3" y="43630"/>
                        <a:pt x="4084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313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7" name="Google Shape;2407;p11"/>
                <p:cNvSpPr/>
                <p:nvPr/>
              </p:nvSpPr>
              <p:spPr>
                <a:xfrm>
                  <a:off x="5879672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5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20" y="-263"/>
                        <a:pt x="79594" y="347"/>
                        <a:pt x="83130" y="1932"/>
                      </a:cubicBezTo>
                      <a:cubicBezTo>
                        <a:pt x="86604" y="3456"/>
                        <a:pt x="89774" y="6077"/>
                        <a:pt x="92761" y="9308"/>
                      </a:cubicBezTo>
                      <a:cubicBezTo>
                        <a:pt x="93493" y="10100"/>
                        <a:pt x="94224" y="11015"/>
                        <a:pt x="94895" y="11868"/>
                      </a:cubicBezTo>
                      <a:cubicBezTo>
                        <a:pt x="95505" y="12783"/>
                        <a:pt x="96115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50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4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8" name="Google Shape;2408;p11"/>
                <p:cNvSpPr/>
                <p:nvPr/>
              </p:nvSpPr>
              <p:spPr>
                <a:xfrm>
                  <a:off x="5877869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2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8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19" y="23835"/>
                        <a:pt x="15743" y="17678"/>
                      </a:cubicBezTo>
                      <a:cubicBezTo>
                        <a:pt x="13365" y="14630"/>
                        <a:pt x="10988" y="11704"/>
                        <a:pt x="8427" y="8839"/>
                      </a:cubicBezTo>
                      <a:cubicBezTo>
                        <a:pt x="5806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9" name="Google Shape;2409;p11"/>
                <p:cNvSpPr/>
                <p:nvPr/>
              </p:nvSpPr>
              <p:spPr>
                <a:xfrm>
                  <a:off x="5855411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09" y="29851"/>
                        <a:pt x="35092" y="32594"/>
                        <a:pt x="37713" y="35337"/>
                      </a:cubicBezTo>
                      <a:cubicBezTo>
                        <a:pt x="43077" y="40824"/>
                        <a:pt x="48320" y="46310"/>
                        <a:pt x="52770" y="52223"/>
                      </a:cubicBezTo>
                      <a:cubicBezTo>
                        <a:pt x="57099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8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2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7" y="33021"/>
                        <a:pt x="5283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7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0" name="Google Shape;2410;p11"/>
                <p:cNvSpPr/>
                <p:nvPr/>
              </p:nvSpPr>
              <p:spPr>
                <a:xfrm>
                  <a:off x="5776109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8" y="6233"/>
                      </a:cubicBezTo>
                      <a:cubicBezTo>
                        <a:pt x="66236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8" y="15743"/>
                        <a:pt x="64712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5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7" y="94320"/>
                      </a:cubicBezTo>
                      <a:cubicBezTo>
                        <a:pt x="16126" y="92492"/>
                        <a:pt x="12164" y="89383"/>
                        <a:pt x="8690" y="86030"/>
                      </a:cubicBezTo>
                      <a:cubicBezTo>
                        <a:pt x="4788" y="82067"/>
                        <a:pt x="2349" y="77556"/>
                        <a:pt x="947" y="73533"/>
                      </a:cubicBezTo>
                      <a:cubicBezTo>
                        <a:pt x="-272" y="69327"/>
                        <a:pt x="-272" y="65303"/>
                        <a:pt x="704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3" y="38237"/>
                        <a:pt x="25209" y="33726"/>
                        <a:pt x="31427" y="29337"/>
                      </a:cubicBezTo>
                      <a:cubicBezTo>
                        <a:pt x="37707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5" y="10988"/>
                        <a:pt x="58859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1" name="Google Shape;2411;p11"/>
                <p:cNvSpPr/>
                <p:nvPr/>
              </p:nvSpPr>
              <p:spPr>
                <a:xfrm>
                  <a:off x="5728716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2" name="Google Shape;2412;p11"/>
                <p:cNvSpPr/>
                <p:nvPr/>
              </p:nvSpPr>
              <p:spPr>
                <a:xfrm>
                  <a:off x="5735071" y="800371"/>
                  <a:ext cx="97779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9" h="67698" extrusionOk="0">
                      <a:moveTo>
                        <a:pt x="97276" y="67577"/>
                      </a:moveTo>
                      <a:cubicBezTo>
                        <a:pt x="95448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2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4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1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3" y="58859"/>
                      </a:cubicBezTo>
                      <a:cubicBezTo>
                        <a:pt x="92034" y="61785"/>
                        <a:pt x="94777" y="64529"/>
                        <a:pt x="97459" y="67089"/>
                      </a:cubicBezTo>
                      <a:cubicBezTo>
                        <a:pt x="97886" y="67455"/>
                        <a:pt x="97886" y="67699"/>
                        <a:pt x="97459" y="67699"/>
                      </a:cubicBezTo>
                      <a:cubicBezTo>
                        <a:pt x="97398" y="67699"/>
                        <a:pt x="97337" y="67699"/>
                        <a:pt x="9721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3" name="Google Shape;2413;p11"/>
                <p:cNvSpPr/>
                <p:nvPr/>
              </p:nvSpPr>
              <p:spPr>
                <a:xfrm>
                  <a:off x="5793108" y="752977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2" y="6889"/>
                        <a:pt x="13758" y="6279"/>
                        <a:pt x="14794" y="5669"/>
                      </a:cubicBezTo>
                      <a:cubicBezTo>
                        <a:pt x="16806" y="4511"/>
                        <a:pt x="18939" y="3475"/>
                        <a:pt x="21195" y="2560"/>
                      </a:cubicBezTo>
                      <a:cubicBezTo>
                        <a:pt x="23390" y="1585"/>
                        <a:pt x="25828" y="1097"/>
                        <a:pt x="28205" y="671"/>
                      </a:cubicBezTo>
                      <a:cubicBezTo>
                        <a:pt x="30644" y="244"/>
                        <a:pt x="33082" y="0"/>
                        <a:pt x="35521" y="0"/>
                      </a:cubicBezTo>
                      <a:cubicBezTo>
                        <a:pt x="41068" y="122"/>
                        <a:pt x="46006" y="1463"/>
                        <a:pt x="49846" y="3414"/>
                      </a:cubicBezTo>
                      <a:cubicBezTo>
                        <a:pt x="53687" y="5608"/>
                        <a:pt x="56491" y="8413"/>
                        <a:pt x="58198" y="11461"/>
                      </a:cubicBezTo>
                      <a:cubicBezTo>
                        <a:pt x="62099" y="18776"/>
                        <a:pt x="62404" y="26213"/>
                        <a:pt x="62221" y="33650"/>
                      </a:cubicBezTo>
                      <a:cubicBezTo>
                        <a:pt x="61977" y="41087"/>
                        <a:pt x="60758" y="48646"/>
                        <a:pt x="59478" y="56144"/>
                      </a:cubicBezTo>
                      <a:cubicBezTo>
                        <a:pt x="58868" y="59863"/>
                        <a:pt x="58198" y="63642"/>
                        <a:pt x="57588" y="67422"/>
                      </a:cubicBezTo>
                      <a:cubicBezTo>
                        <a:pt x="57283" y="69312"/>
                        <a:pt x="56978" y="71140"/>
                        <a:pt x="56735" y="73030"/>
                      </a:cubicBezTo>
                      <a:cubicBezTo>
                        <a:pt x="56491" y="74920"/>
                        <a:pt x="56247" y="76871"/>
                        <a:pt x="56003" y="78821"/>
                      </a:cubicBezTo>
                      <a:cubicBezTo>
                        <a:pt x="55515" y="82662"/>
                        <a:pt x="55150" y="86502"/>
                        <a:pt x="54967" y="90282"/>
                      </a:cubicBezTo>
                      <a:cubicBezTo>
                        <a:pt x="54784" y="94183"/>
                        <a:pt x="54784" y="98085"/>
                        <a:pt x="54967" y="101803"/>
                      </a:cubicBezTo>
                      <a:cubicBezTo>
                        <a:pt x="54967" y="102352"/>
                        <a:pt x="54784" y="102474"/>
                        <a:pt x="54540" y="102169"/>
                      </a:cubicBezTo>
                      <a:cubicBezTo>
                        <a:pt x="54540" y="102169"/>
                        <a:pt x="54479" y="102047"/>
                        <a:pt x="54418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14" name="Google Shape;2414;p11"/>
              <p:cNvSpPr/>
              <p:nvPr/>
            </p:nvSpPr>
            <p:spPr>
              <a:xfrm>
                <a:off x="5841553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5" name="Google Shape;2415;p11"/>
            <p:cNvGrpSpPr/>
            <p:nvPr/>
          </p:nvGrpSpPr>
          <p:grpSpPr>
            <a:xfrm>
              <a:off x="5181783" y="752977"/>
              <a:ext cx="253349" cy="253289"/>
              <a:chOff x="5181783" y="752977"/>
              <a:chExt cx="253349" cy="253289"/>
            </a:xfrm>
          </p:grpSpPr>
          <p:grpSp>
            <p:nvGrpSpPr>
              <p:cNvPr id="2416" name="Google Shape;2416;p11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2417" name="Google Shape;2417;p11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8" name="Google Shape;2418;p11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9" name="Google Shape;2419;p11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0" name="Google Shape;2420;p11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1" name="Google Shape;2421;p11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2" name="Google Shape;2422;p11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3" name="Google Shape;2423;p11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4" name="Google Shape;2424;p11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25" name="Google Shape;2425;p11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6" name="Google Shape;2426;p11"/>
            <p:cNvSpPr/>
            <p:nvPr/>
          </p:nvSpPr>
          <p:spPr>
            <a:xfrm>
              <a:off x="6661891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1"/>
            <p:cNvSpPr/>
            <p:nvPr/>
          </p:nvSpPr>
          <p:spPr>
            <a:xfrm>
              <a:off x="6117884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19629" y="0"/>
                  </a:moveTo>
                  <a:cubicBezTo>
                    <a:pt x="30480" y="0"/>
                    <a:pt x="39258" y="8778"/>
                    <a:pt x="39258" y="19629"/>
                  </a:cubicBezTo>
                  <a:cubicBezTo>
                    <a:pt x="39258" y="30480"/>
                    <a:pt x="30480" y="39258"/>
                    <a:pt x="19629" y="39258"/>
                  </a:cubicBezTo>
                  <a:cubicBezTo>
                    <a:pt x="8778" y="39258"/>
                    <a:pt x="0" y="30480"/>
                    <a:pt x="0" y="19629"/>
                  </a:cubicBezTo>
                  <a:cubicBezTo>
                    <a:pt x="0" y="8778"/>
                    <a:pt x="8778" y="0"/>
                    <a:pt x="19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1"/>
            <p:cNvSpPr/>
            <p:nvPr/>
          </p:nvSpPr>
          <p:spPr>
            <a:xfrm rot="-4059997">
              <a:off x="5573585" y="85632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9" name="Google Shape;2429;p11"/>
          <p:cNvGrpSpPr/>
          <p:nvPr/>
        </p:nvGrpSpPr>
        <p:grpSpPr>
          <a:xfrm>
            <a:off x="260350" y="540000"/>
            <a:ext cx="8645186" cy="4084918"/>
            <a:chOff x="260350" y="540000"/>
            <a:chExt cx="8645186" cy="4084918"/>
          </a:xfrm>
        </p:grpSpPr>
        <p:sp>
          <p:nvSpPr>
            <p:cNvPr id="2430" name="Google Shape;2430;p11"/>
            <p:cNvSpPr/>
            <p:nvPr/>
          </p:nvSpPr>
          <p:spPr>
            <a:xfrm>
              <a:off x="260350" y="540000"/>
              <a:ext cx="8645186" cy="4084918"/>
            </a:xfrm>
            <a:custGeom>
              <a:avLst/>
              <a:gdLst/>
              <a:ahLst/>
              <a:cxnLst/>
              <a:rect l="l" t="t" r="r" b="b"/>
              <a:pathLst>
                <a:path w="7174428" h="4189659" extrusionOk="0">
                  <a:moveTo>
                    <a:pt x="5297386" y="3850904"/>
                  </a:moveTo>
                  <a:lnTo>
                    <a:pt x="5428572" y="3850904"/>
                  </a:lnTo>
                  <a:cubicBezTo>
                    <a:pt x="5723741" y="3850904"/>
                    <a:pt x="5963009" y="3611636"/>
                    <a:pt x="5963009" y="3316468"/>
                  </a:cubicBezTo>
                  <a:lnTo>
                    <a:pt x="5963009" y="3256118"/>
                  </a:lnTo>
                  <a:cubicBezTo>
                    <a:pt x="6527254" y="3106095"/>
                    <a:pt x="6633386" y="2364882"/>
                    <a:pt x="7164469" y="2099463"/>
                  </a:cubicBezTo>
                  <a:cubicBezTo>
                    <a:pt x="7164469" y="2099463"/>
                    <a:pt x="7177088" y="2096354"/>
                    <a:pt x="7173918" y="2094830"/>
                  </a:cubicBezTo>
                  <a:cubicBezTo>
                    <a:pt x="7177088" y="2093306"/>
                    <a:pt x="7164469" y="2090197"/>
                    <a:pt x="7164469" y="2090197"/>
                  </a:cubicBezTo>
                  <a:cubicBezTo>
                    <a:pt x="6633386" y="1824716"/>
                    <a:pt x="6527254" y="1083564"/>
                    <a:pt x="5963009" y="933542"/>
                  </a:cubicBezTo>
                  <a:lnTo>
                    <a:pt x="5963009" y="873191"/>
                  </a:lnTo>
                  <a:cubicBezTo>
                    <a:pt x="5963009" y="578023"/>
                    <a:pt x="5723741" y="338755"/>
                    <a:pt x="5428572" y="338755"/>
                  </a:cubicBezTo>
                  <a:lnTo>
                    <a:pt x="5297386" y="338755"/>
                  </a:lnTo>
                  <a:cubicBezTo>
                    <a:pt x="5219297" y="140452"/>
                    <a:pt x="5026114" y="0"/>
                    <a:pt x="4800075" y="0"/>
                  </a:cubicBezTo>
                  <a:lnTo>
                    <a:pt x="2374354" y="0"/>
                  </a:lnTo>
                  <a:cubicBezTo>
                    <a:pt x="2148315" y="0"/>
                    <a:pt x="1955193" y="140391"/>
                    <a:pt x="1877043" y="338755"/>
                  </a:cubicBezTo>
                  <a:lnTo>
                    <a:pt x="1745857" y="338755"/>
                  </a:lnTo>
                  <a:cubicBezTo>
                    <a:pt x="1450688" y="338755"/>
                    <a:pt x="1211420" y="578023"/>
                    <a:pt x="1211420" y="873191"/>
                  </a:cubicBezTo>
                  <a:lnTo>
                    <a:pt x="1211420" y="933542"/>
                  </a:lnTo>
                  <a:cubicBezTo>
                    <a:pt x="647175" y="1083564"/>
                    <a:pt x="541043" y="1824777"/>
                    <a:pt x="9960" y="2090197"/>
                  </a:cubicBezTo>
                  <a:cubicBezTo>
                    <a:pt x="9960" y="2090197"/>
                    <a:pt x="-2659" y="2093306"/>
                    <a:pt x="511" y="2094830"/>
                  </a:cubicBezTo>
                  <a:cubicBezTo>
                    <a:pt x="-2659" y="2096354"/>
                    <a:pt x="9960" y="2099463"/>
                    <a:pt x="9960" y="2099463"/>
                  </a:cubicBezTo>
                  <a:cubicBezTo>
                    <a:pt x="541043" y="2364943"/>
                    <a:pt x="647175" y="3106095"/>
                    <a:pt x="1211420" y="3256118"/>
                  </a:cubicBezTo>
                  <a:lnTo>
                    <a:pt x="1211420" y="3316468"/>
                  </a:lnTo>
                  <a:cubicBezTo>
                    <a:pt x="1211420" y="3611636"/>
                    <a:pt x="1450688" y="3850904"/>
                    <a:pt x="1745857" y="3850904"/>
                  </a:cubicBezTo>
                  <a:lnTo>
                    <a:pt x="1877043" y="3850904"/>
                  </a:lnTo>
                  <a:cubicBezTo>
                    <a:pt x="1955132" y="4049207"/>
                    <a:pt x="2148315" y="4189659"/>
                    <a:pt x="2374354" y="4189659"/>
                  </a:cubicBezTo>
                  <a:lnTo>
                    <a:pt x="4800075" y="4189659"/>
                  </a:lnTo>
                  <a:cubicBezTo>
                    <a:pt x="5026114" y="4189659"/>
                    <a:pt x="5219236" y="4049268"/>
                    <a:pt x="5297386" y="3850904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11"/>
            <p:cNvSpPr/>
            <p:nvPr/>
          </p:nvSpPr>
          <p:spPr>
            <a:xfrm>
              <a:off x="457175" y="706113"/>
              <a:ext cx="8250592" cy="3728797"/>
            </a:xfrm>
            <a:custGeom>
              <a:avLst/>
              <a:gdLst/>
              <a:ahLst/>
              <a:cxnLst/>
              <a:rect l="l" t="t" r="r" b="b"/>
              <a:pathLst>
                <a:path w="7174428" h="4189659" extrusionOk="0">
                  <a:moveTo>
                    <a:pt x="5297386" y="3850904"/>
                  </a:moveTo>
                  <a:lnTo>
                    <a:pt x="5428572" y="3850904"/>
                  </a:lnTo>
                  <a:cubicBezTo>
                    <a:pt x="5723741" y="3850904"/>
                    <a:pt x="5963009" y="3611636"/>
                    <a:pt x="5963009" y="3316468"/>
                  </a:cubicBezTo>
                  <a:lnTo>
                    <a:pt x="5963009" y="3256118"/>
                  </a:lnTo>
                  <a:cubicBezTo>
                    <a:pt x="6527254" y="3106095"/>
                    <a:pt x="6633386" y="2364882"/>
                    <a:pt x="7164469" y="2099463"/>
                  </a:cubicBezTo>
                  <a:cubicBezTo>
                    <a:pt x="7164469" y="2099463"/>
                    <a:pt x="7177088" y="2096354"/>
                    <a:pt x="7173918" y="2094830"/>
                  </a:cubicBezTo>
                  <a:cubicBezTo>
                    <a:pt x="7177088" y="2093306"/>
                    <a:pt x="7164469" y="2090197"/>
                    <a:pt x="7164469" y="2090197"/>
                  </a:cubicBezTo>
                  <a:cubicBezTo>
                    <a:pt x="6633386" y="1824716"/>
                    <a:pt x="6527254" y="1083564"/>
                    <a:pt x="5963009" y="933542"/>
                  </a:cubicBezTo>
                  <a:lnTo>
                    <a:pt x="5963009" y="873191"/>
                  </a:lnTo>
                  <a:cubicBezTo>
                    <a:pt x="5963009" y="578023"/>
                    <a:pt x="5723741" y="338755"/>
                    <a:pt x="5428572" y="338755"/>
                  </a:cubicBezTo>
                  <a:lnTo>
                    <a:pt x="5297386" y="338755"/>
                  </a:lnTo>
                  <a:cubicBezTo>
                    <a:pt x="5219297" y="140452"/>
                    <a:pt x="5026114" y="0"/>
                    <a:pt x="4800075" y="0"/>
                  </a:cubicBezTo>
                  <a:lnTo>
                    <a:pt x="2374354" y="0"/>
                  </a:lnTo>
                  <a:cubicBezTo>
                    <a:pt x="2148315" y="0"/>
                    <a:pt x="1955193" y="140391"/>
                    <a:pt x="1877043" y="338755"/>
                  </a:cubicBezTo>
                  <a:lnTo>
                    <a:pt x="1745857" y="338755"/>
                  </a:lnTo>
                  <a:cubicBezTo>
                    <a:pt x="1450688" y="338755"/>
                    <a:pt x="1211420" y="578023"/>
                    <a:pt x="1211420" y="873191"/>
                  </a:cubicBezTo>
                  <a:lnTo>
                    <a:pt x="1211420" y="933542"/>
                  </a:lnTo>
                  <a:cubicBezTo>
                    <a:pt x="647175" y="1083564"/>
                    <a:pt x="541043" y="1824777"/>
                    <a:pt x="9960" y="2090197"/>
                  </a:cubicBezTo>
                  <a:cubicBezTo>
                    <a:pt x="9960" y="2090197"/>
                    <a:pt x="-2659" y="2093306"/>
                    <a:pt x="511" y="2094830"/>
                  </a:cubicBezTo>
                  <a:cubicBezTo>
                    <a:pt x="-2659" y="2096354"/>
                    <a:pt x="9960" y="2099463"/>
                    <a:pt x="9960" y="2099463"/>
                  </a:cubicBezTo>
                  <a:cubicBezTo>
                    <a:pt x="541043" y="2364943"/>
                    <a:pt x="647175" y="3106095"/>
                    <a:pt x="1211420" y="3256118"/>
                  </a:cubicBezTo>
                  <a:lnTo>
                    <a:pt x="1211420" y="3316468"/>
                  </a:lnTo>
                  <a:cubicBezTo>
                    <a:pt x="1211420" y="3611636"/>
                    <a:pt x="1450688" y="3850904"/>
                    <a:pt x="1745857" y="3850904"/>
                  </a:cubicBezTo>
                  <a:lnTo>
                    <a:pt x="1877043" y="3850904"/>
                  </a:lnTo>
                  <a:cubicBezTo>
                    <a:pt x="1955132" y="4049207"/>
                    <a:pt x="2148315" y="4189659"/>
                    <a:pt x="2374354" y="4189659"/>
                  </a:cubicBezTo>
                  <a:lnTo>
                    <a:pt x="4800075" y="4189659"/>
                  </a:lnTo>
                  <a:cubicBezTo>
                    <a:pt x="5026114" y="4189659"/>
                    <a:pt x="5219236" y="4049268"/>
                    <a:pt x="5297386" y="38509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2" name="Google Shape;2432;p11"/>
          <p:cNvSpPr txBox="1">
            <a:spLocks noGrp="1"/>
          </p:cNvSpPr>
          <p:nvPr>
            <p:ph type="title" hasCustomPrompt="1"/>
          </p:nvPr>
        </p:nvSpPr>
        <p:spPr>
          <a:xfrm>
            <a:off x="1919825" y="1790300"/>
            <a:ext cx="5304300" cy="10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33" name="Google Shape;2433;p11"/>
          <p:cNvSpPr txBox="1">
            <a:spLocks noGrp="1"/>
          </p:cNvSpPr>
          <p:nvPr>
            <p:ph type="subTitle" idx="1"/>
          </p:nvPr>
        </p:nvSpPr>
        <p:spPr>
          <a:xfrm>
            <a:off x="1919825" y="2853725"/>
            <a:ext cx="5304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6" name="Google Shape;2436;p13"/>
          <p:cNvGrpSpPr/>
          <p:nvPr/>
        </p:nvGrpSpPr>
        <p:grpSpPr>
          <a:xfrm>
            <a:off x="270400" y="190500"/>
            <a:ext cx="8594100" cy="4718100"/>
            <a:chOff x="270400" y="190500"/>
            <a:chExt cx="8594100" cy="4718100"/>
          </a:xfrm>
        </p:grpSpPr>
        <p:sp>
          <p:nvSpPr>
            <p:cNvPr id="2437" name="Google Shape;2437;p13"/>
            <p:cNvSpPr/>
            <p:nvPr/>
          </p:nvSpPr>
          <p:spPr>
            <a:xfrm>
              <a:off x="270400" y="190500"/>
              <a:ext cx="8594100" cy="4718100"/>
            </a:xfrm>
            <a:prstGeom prst="roundRect">
              <a:avLst>
                <a:gd name="adj" fmla="val 6931"/>
              </a:avLst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438" name="Google Shape;2438;p13"/>
            <p:cNvSpPr/>
            <p:nvPr/>
          </p:nvSpPr>
          <p:spPr>
            <a:xfrm>
              <a:off x="385950" y="333450"/>
              <a:ext cx="8372100" cy="4476600"/>
            </a:xfrm>
            <a:prstGeom prst="roundRect">
              <a:avLst>
                <a:gd name="adj" fmla="val 5280"/>
              </a:avLst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2439" name="Google Shape;2439;p13"/>
          <p:cNvGrpSpPr/>
          <p:nvPr/>
        </p:nvGrpSpPr>
        <p:grpSpPr>
          <a:xfrm>
            <a:off x="76192" y="54002"/>
            <a:ext cx="8991618" cy="5013300"/>
            <a:chOff x="76192" y="54002"/>
            <a:chExt cx="8991618" cy="5013300"/>
          </a:xfrm>
        </p:grpSpPr>
        <p:grpSp>
          <p:nvGrpSpPr>
            <p:cNvPr id="2440" name="Google Shape;2440;p13"/>
            <p:cNvGrpSpPr/>
            <p:nvPr/>
          </p:nvGrpSpPr>
          <p:grpSpPr>
            <a:xfrm>
              <a:off x="76192" y="76202"/>
              <a:ext cx="182893" cy="182875"/>
              <a:chOff x="5181783" y="752977"/>
              <a:chExt cx="253349" cy="253289"/>
            </a:xfrm>
          </p:grpSpPr>
          <p:grpSp>
            <p:nvGrpSpPr>
              <p:cNvPr id="2441" name="Google Shape;2441;p13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2442" name="Google Shape;2442;p13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3" name="Google Shape;2443;p13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4" name="Google Shape;2444;p13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5" name="Google Shape;2445;p13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6" name="Google Shape;2446;p13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7" name="Google Shape;2447;p13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8" name="Google Shape;2448;p13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9" name="Google Shape;2449;p13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50" name="Google Shape;2450;p13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1" name="Google Shape;2451;p13"/>
            <p:cNvGrpSpPr/>
            <p:nvPr/>
          </p:nvGrpSpPr>
          <p:grpSpPr>
            <a:xfrm>
              <a:off x="76192" y="4884427"/>
              <a:ext cx="182893" cy="182875"/>
              <a:chOff x="5181783" y="752977"/>
              <a:chExt cx="253349" cy="253289"/>
            </a:xfrm>
          </p:grpSpPr>
          <p:grpSp>
            <p:nvGrpSpPr>
              <p:cNvPr id="2452" name="Google Shape;2452;p13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2453" name="Google Shape;2453;p13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4" name="Google Shape;2454;p13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5" name="Google Shape;2455;p13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6" name="Google Shape;2456;p13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7" name="Google Shape;2457;p13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8" name="Google Shape;2458;p13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9" name="Google Shape;2459;p13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0" name="Google Shape;2460;p13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61" name="Google Shape;2461;p13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2" name="Google Shape;2462;p13"/>
            <p:cNvGrpSpPr/>
            <p:nvPr/>
          </p:nvGrpSpPr>
          <p:grpSpPr>
            <a:xfrm>
              <a:off x="8884917" y="54002"/>
              <a:ext cx="182893" cy="182875"/>
              <a:chOff x="5181783" y="752977"/>
              <a:chExt cx="253349" cy="253289"/>
            </a:xfrm>
          </p:grpSpPr>
          <p:grpSp>
            <p:nvGrpSpPr>
              <p:cNvPr id="2463" name="Google Shape;2463;p13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2464" name="Google Shape;2464;p13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5" name="Google Shape;2465;p13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6" name="Google Shape;2466;p13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7" name="Google Shape;2467;p13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8" name="Google Shape;2468;p13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9" name="Google Shape;2469;p13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0" name="Google Shape;2470;p13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1" name="Google Shape;2471;p13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72" name="Google Shape;2472;p13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3" name="Google Shape;2473;p13"/>
            <p:cNvGrpSpPr/>
            <p:nvPr/>
          </p:nvGrpSpPr>
          <p:grpSpPr>
            <a:xfrm>
              <a:off x="8884917" y="4862227"/>
              <a:ext cx="182893" cy="182875"/>
              <a:chOff x="5181783" y="752977"/>
              <a:chExt cx="253349" cy="253289"/>
            </a:xfrm>
          </p:grpSpPr>
          <p:grpSp>
            <p:nvGrpSpPr>
              <p:cNvPr id="2474" name="Google Shape;2474;p13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2475" name="Google Shape;2475;p13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6" name="Google Shape;2476;p13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7" name="Google Shape;2477;p13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8" name="Google Shape;2478;p13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9" name="Google Shape;2479;p13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0" name="Google Shape;2480;p13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1" name="Google Shape;2481;p13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2" name="Google Shape;2482;p13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83" name="Google Shape;2483;p13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84" name="Google Shape;2484;p13"/>
          <p:cNvSpPr txBox="1">
            <a:spLocks noGrp="1"/>
          </p:cNvSpPr>
          <p:nvPr>
            <p:ph type="subTitle" idx="1"/>
          </p:nvPr>
        </p:nvSpPr>
        <p:spPr>
          <a:xfrm>
            <a:off x="914400" y="1629875"/>
            <a:ext cx="3367200" cy="235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5" name="Google Shape;2485;p13"/>
          <p:cNvSpPr txBox="1">
            <a:spLocks noGrp="1"/>
          </p:cNvSpPr>
          <p:nvPr>
            <p:ph type="subTitle" idx="2"/>
          </p:nvPr>
        </p:nvSpPr>
        <p:spPr>
          <a:xfrm>
            <a:off x="4862388" y="1629875"/>
            <a:ext cx="3367200" cy="235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6" name="Google Shape;2486;p13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3" name="Google Shape;5233;p29"/>
          <p:cNvGrpSpPr/>
          <p:nvPr/>
        </p:nvGrpSpPr>
        <p:grpSpPr>
          <a:xfrm>
            <a:off x="270400" y="190500"/>
            <a:ext cx="8594100" cy="4718100"/>
            <a:chOff x="270400" y="190500"/>
            <a:chExt cx="8594100" cy="4718100"/>
          </a:xfrm>
        </p:grpSpPr>
        <p:sp>
          <p:nvSpPr>
            <p:cNvPr id="5234" name="Google Shape;5234;p29"/>
            <p:cNvSpPr/>
            <p:nvPr/>
          </p:nvSpPr>
          <p:spPr>
            <a:xfrm>
              <a:off x="270400" y="190500"/>
              <a:ext cx="8594100" cy="4718100"/>
            </a:xfrm>
            <a:prstGeom prst="roundRect">
              <a:avLst>
                <a:gd name="adj" fmla="val 6931"/>
              </a:avLst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235" name="Google Shape;5235;p29"/>
            <p:cNvSpPr/>
            <p:nvPr/>
          </p:nvSpPr>
          <p:spPr>
            <a:xfrm>
              <a:off x="385950" y="333450"/>
              <a:ext cx="8372100" cy="4476600"/>
            </a:xfrm>
            <a:prstGeom prst="roundRect">
              <a:avLst>
                <a:gd name="adj" fmla="val 5280"/>
              </a:avLst>
            </a:pr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grpSp>
        <p:nvGrpSpPr>
          <p:cNvPr id="5236" name="Google Shape;5236;p29"/>
          <p:cNvGrpSpPr/>
          <p:nvPr/>
        </p:nvGrpSpPr>
        <p:grpSpPr>
          <a:xfrm>
            <a:off x="76192" y="54002"/>
            <a:ext cx="8991618" cy="5013300"/>
            <a:chOff x="76192" y="54002"/>
            <a:chExt cx="8991618" cy="5013300"/>
          </a:xfrm>
        </p:grpSpPr>
        <p:grpSp>
          <p:nvGrpSpPr>
            <p:cNvPr id="5237" name="Google Shape;5237;p29"/>
            <p:cNvGrpSpPr/>
            <p:nvPr/>
          </p:nvGrpSpPr>
          <p:grpSpPr>
            <a:xfrm>
              <a:off x="76192" y="76202"/>
              <a:ext cx="182893" cy="182875"/>
              <a:chOff x="5181783" y="752977"/>
              <a:chExt cx="253349" cy="253289"/>
            </a:xfrm>
          </p:grpSpPr>
          <p:grpSp>
            <p:nvGrpSpPr>
              <p:cNvPr id="5238" name="Google Shape;5238;p29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5239" name="Google Shape;5239;p29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0" name="Google Shape;5240;p29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1" name="Google Shape;5241;p29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2" name="Google Shape;5242;p29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3" name="Google Shape;5243;p29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4" name="Google Shape;5244;p29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5" name="Google Shape;5245;p29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6" name="Google Shape;5246;p29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47" name="Google Shape;5247;p29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48" name="Google Shape;5248;p29"/>
            <p:cNvGrpSpPr/>
            <p:nvPr/>
          </p:nvGrpSpPr>
          <p:grpSpPr>
            <a:xfrm>
              <a:off x="76192" y="4884427"/>
              <a:ext cx="182893" cy="182875"/>
              <a:chOff x="5181783" y="752977"/>
              <a:chExt cx="253349" cy="253289"/>
            </a:xfrm>
          </p:grpSpPr>
          <p:grpSp>
            <p:nvGrpSpPr>
              <p:cNvPr id="5249" name="Google Shape;5249;p29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5250" name="Google Shape;5250;p29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1" name="Google Shape;5251;p29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2" name="Google Shape;5252;p29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3" name="Google Shape;5253;p29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4" name="Google Shape;5254;p29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5" name="Google Shape;5255;p29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6" name="Google Shape;5256;p29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7" name="Google Shape;5257;p29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58" name="Google Shape;5258;p29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9" name="Google Shape;5259;p29"/>
            <p:cNvGrpSpPr/>
            <p:nvPr/>
          </p:nvGrpSpPr>
          <p:grpSpPr>
            <a:xfrm>
              <a:off x="8884917" y="54002"/>
              <a:ext cx="182893" cy="182875"/>
              <a:chOff x="5181783" y="752977"/>
              <a:chExt cx="253349" cy="253289"/>
            </a:xfrm>
          </p:grpSpPr>
          <p:grpSp>
            <p:nvGrpSpPr>
              <p:cNvPr id="5260" name="Google Shape;5260;p29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5261" name="Google Shape;5261;p29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2" name="Google Shape;5262;p29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3" name="Google Shape;5263;p29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4" name="Google Shape;5264;p29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5" name="Google Shape;5265;p29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6" name="Google Shape;5266;p29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7" name="Google Shape;5267;p29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8" name="Google Shape;5268;p29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69" name="Google Shape;5269;p29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70" name="Google Shape;5270;p29"/>
            <p:cNvGrpSpPr/>
            <p:nvPr/>
          </p:nvGrpSpPr>
          <p:grpSpPr>
            <a:xfrm>
              <a:off x="8884917" y="4862227"/>
              <a:ext cx="182893" cy="182875"/>
              <a:chOff x="5181783" y="752977"/>
              <a:chExt cx="253349" cy="253289"/>
            </a:xfrm>
          </p:grpSpPr>
          <p:grpSp>
            <p:nvGrpSpPr>
              <p:cNvPr id="5271" name="Google Shape;5271;p29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5272" name="Google Shape;5272;p29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3" name="Google Shape;5273;p29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4" name="Google Shape;5274;p29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5" name="Google Shape;5275;p29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6" name="Google Shape;5276;p29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7" name="Google Shape;5277;p29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8" name="Google Shape;5278;p29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9" name="Google Shape;5279;p29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80" name="Google Shape;5280;p29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2" name="Google Shape;5282;p30"/>
          <p:cNvGrpSpPr/>
          <p:nvPr/>
        </p:nvGrpSpPr>
        <p:grpSpPr>
          <a:xfrm>
            <a:off x="76189" y="76206"/>
            <a:ext cx="2485577" cy="2070827"/>
            <a:chOff x="1077339" y="244456"/>
            <a:chExt cx="2485577" cy="2070827"/>
          </a:xfrm>
        </p:grpSpPr>
        <p:grpSp>
          <p:nvGrpSpPr>
            <p:cNvPr id="5283" name="Google Shape;5283;p30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5284" name="Google Shape;5284;p30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5285" name="Google Shape;5285;p30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6" name="Google Shape;5286;p30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7" name="Google Shape;5287;p30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8" name="Google Shape;5288;p30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9" name="Google Shape;5289;p30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0" name="Google Shape;5290;p30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1" name="Google Shape;5291;p30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2" name="Google Shape;5292;p30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93" name="Google Shape;5293;p30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4" name="Google Shape;5294;p30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5295" name="Google Shape;5295;p30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5296" name="Google Shape;5296;p30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7" name="Google Shape;5297;p30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8" name="Google Shape;5298;p30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9" name="Google Shape;5299;p30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0" name="Google Shape;5300;p30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1" name="Google Shape;5301;p30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2" name="Google Shape;5302;p30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3" name="Google Shape;5303;p30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04" name="Google Shape;5304;p30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5" name="Google Shape;5305;p30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6" name="Google Shape;5306;p30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7" name="Google Shape;5307;p30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8" name="Google Shape;5308;p30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9" name="Google Shape;5309;p30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0" name="Google Shape;5310;p30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5311" name="Google Shape;5311;p30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2" name="Google Shape;5312;p30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3" name="Google Shape;5313;p30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14" name="Google Shape;5314;p30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5" name="Google Shape;5315;p30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6" name="Google Shape;5316;p30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7" name="Google Shape;5317;p30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5318" name="Google Shape;5318;p30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9" name="Google Shape;5319;p30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0" name="Google Shape;5320;p30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21" name="Google Shape;5321;p30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2" name="Google Shape;5322;p30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3" name="Google Shape;5323;p30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24" name="Google Shape;5324;p30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5325" name="Google Shape;5325;p30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6" name="Google Shape;5326;p30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7" name="Google Shape;5327;p30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28" name="Google Shape;5328;p30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9" name="Google Shape;5329;p30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0" name="Google Shape;5330;p30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31" name="Google Shape;5331;p30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5332" name="Google Shape;5332;p30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3" name="Google Shape;5333;p30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4" name="Google Shape;5334;p30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35" name="Google Shape;5335;p30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6" name="Google Shape;5336;p30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7" name="Google Shape;5337;p30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8" name="Google Shape;5338;p30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39" name="Google Shape;5339;p30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5340" name="Google Shape;5340;p30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1" name="Google Shape;5341;p30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2" name="Google Shape;5342;p30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3" name="Google Shape;5343;p30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4" name="Google Shape;5344;p30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5" name="Google Shape;5345;p30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6" name="Google Shape;5346;p30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7" name="Google Shape;5347;p30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48" name="Google Shape;5348;p30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9" name="Google Shape;5349;p30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0" name="Google Shape;5350;p30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1" name="Google Shape;5351;p30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2" name="Google Shape;5352;p30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3" name="Google Shape;5353;p30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4" name="Google Shape;5354;p30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55" name="Google Shape;5355;p30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5356" name="Google Shape;5356;p30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7" name="Google Shape;5357;p30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8" name="Google Shape;5358;p30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59" name="Google Shape;5359;p30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0" name="Google Shape;5360;p30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1" name="Google Shape;5361;p30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2" name="Google Shape;5362;p30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63" name="Google Shape;5363;p30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4" name="Google Shape;5364;p30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5" name="Google Shape;5365;p30"/>
          <p:cNvGrpSpPr/>
          <p:nvPr/>
        </p:nvGrpSpPr>
        <p:grpSpPr>
          <a:xfrm rot="10800000" flipH="1">
            <a:off x="76189" y="2996481"/>
            <a:ext cx="2485577" cy="2070827"/>
            <a:chOff x="1077339" y="244456"/>
            <a:chExt cx="2485577" cy="2070827"/>
          </a:xfrm>
        </p:grpSpPr>
        <p:grpSp>
          <p:nvGrpSpPr>
            <p:cNvPr id="5366" name="Google Shape;5366;p30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5367" name="Google Shape;5367;p30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5368" name="Google Shape;5368;p30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9" name="Google Shape;5369;p30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0" name="Google Shape;5370;p30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1" name="Google Shape;5371;p30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2" name="Google Shape;5372;p30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3" name="Google Shape;5373;p30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4" name="Google Shape;5374;p30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5" name="Google Shape;5375;p30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76" name="Google Shape;5376;p30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77" name="Google Shape;5377;p30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5378" name="Google Shape;5378;p30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5379" name="Google Shape;5379;p30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0" name="Google Shape;5380;p30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1" name="Google Shape;5381;p30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2" name="Google Shape;5382;p30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3" name="Google Shape;5383;p30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4" name="Google Shape;5384;p30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5" name="Google Shape;5385;p30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6" name="Google Shape;5386;p30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87" name="Google Shape;5387;p30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8" name="Google Shape;5388;p30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9" name="Google Shape;5389;p30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0" name="Google Shape;5390;p30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1" name="Google Shape;5391;p30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2" name="Google Shape;5392;p30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93" name="Google Shape;5393;p30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5394" name="Google Shape;5394;p30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5" name="Google Shape;5395;p30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6" name="Google Shape;5396;p30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97" name="Google Shape;5397;p30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8" name="Google Shape;5398;p30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9" name="Google Shape;5399;p30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00" name="Google Shape;5400;p30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5401" name="Google Shape;5401;p30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2" name="Google Shape;5402;p30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3" name="Google Shape;5403;p30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04" name="Google Shape;5404;p30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5" name="Google Shape;5405;p30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6" name="Google Shape;5406;p30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07" name="Google Shape;5407;p30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5408" name="Google Shape;5408;p30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9" name="Google Shape;5409;p30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0" name="Google Shape;5410;p30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11" name="Google Shape;5411;p30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2" name="Google Shape;5412;p30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3" name="Google Shape;5413;p30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14" name="Google Shape;5414;p30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5415" name="Google Shape;5415;p30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6" name="Google Shape;5416;p30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7" name="Google Shape;5417;p30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18" name="Google Shape;5418;p30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9" name="Google Shape;5419;p30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0" name="Google Shape;5420;p30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1" name="Google Shape;5421;p30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22" name="Google Shape;5422;p30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5423" name="Google Shape;5423;p30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4" name="Google Shape;5424;p30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5" name="Google Shape;5425;p30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6" name="Google Shape;5426;p30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7" name="Google Shape;5427;p30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8" name="Google Shape;5428;p30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9" name="Google Shape;5429;p30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0" name="Google Shape;5430;p30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31" name="Google Shape;5431;p30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2" name="Google Shape;5432;p30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3" name="Google Shape;5433;p30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4" name="Google Shape;5434;p30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5" name="Google Shape;5435;p30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6" name="Google Shape;5436;p30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7" name="Google Shape;5437;p30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38" name="Google Shape;5438;p30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5439" name="Google Shape;5439;p30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0" name="Google Shape;5440;p30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1" name="Google Shape;5441;p30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42" name="Google Shape;5442;p30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3" name="Google Shape;5443;p30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4" name="Google Shape;5444;p30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5" name="Google Shape;5445;p30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46" name="Google Shape;5446;p30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7" name="Google Shape;5447;p30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8" name="Google Shape;5448;p30"/>
          <p:cNvGrpSpPr/>
          <p:nvPr/>
        </p:nvGrpSpPr>
        <p:grpSpPr>
          <a:xfrm flipH="1">
            <a:off x="6582214" y="86919"/>
            <a:ext cx="2485577" cy="2070827"/>
            <a:chOff x="1077339" y="244456"/>
            <a:chExt cx="2485577" cy="2070827"/>
          </a:xfrm>
        </p:grpSpPr>
        <p:grpSp>
          <p:nvGrpSpPr>
            <p:cNvPr id="5449" name="Google Shape;5449;p30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5450" name="Google Shape;5450;p30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5451" name="Google Shape;5451;p30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2" name="Google Shape;5452;p30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3" name="Google Shape;5453;p30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4" name="Google Shape;5454;p30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5" name="Google Shape;5455;p30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6" name="Google Shape;5456;p30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7" name="Google Shape;5457;p30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8" name="Google Shape;5458;p30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59" name="Google Shape;5459;p30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0" name="Google Shape;5460;p30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5461" name="Google Shape;5461;p30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5462" name="Google Shape;5462;p30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3" name="Google Shape;5463;p30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4" name="Google Shape;5464;p30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5" name="Google Shape;5465;p30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6" name="Google Shape;5466;p30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7" name="Google Shape;5467;p30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8" name="Google Shape;5468;p30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9" name="Google Shape;5469;p30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70" name="Google Shape;5470;p30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1" name="Google Shape;5471;p30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2" name="Google Shape;5472;p30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3" name="Google Shape;5473;p30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4" name="Google Shape;5474;p30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5" name="Google Shape;5475;p30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76" name="Google Shape;5476;p30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5477" name="Google Shape;5477;p30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8" name="Google Shape;5478;p30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9" name="Google Shape;5479;p30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80" name="Google Shape;5480;p30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1" name="Google Shape;5481;p30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2" name="Google Shape;5482;p30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83" name="Google Shape;5483;p30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5484" name="Google Shape;5484;p30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5" name="Google Shape;5485;p30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6" name="Google Shape;5486;p30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87" name="Google Shape;5487;p30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8" name="Google Shape;5488;p30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9" name="Google Shape;5489;p30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90" name="Google Shape;5490;p30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5491" name="Google Shape;5491;p30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2" name="Google Shape;5492;p30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3" name="Google Shape;5493;p30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94" name="Google Shape;5494;p30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5" name="Google Shape;5495;p30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6" name="Google Shape;5496;p30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97" name="Google Shape;5497;p30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5498" name="Google Shape;5498;p30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9" name="Google Shape;5499;p30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0" name="Google Shape;5500;p30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01" name="Google Shape;5501;p30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2" name="Google Shape;5502;p30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3" name="Google Shape;5503;p30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4" name="Google Shape;5504;p30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05" name="Google Shape;5505;p30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5506" name="Google Shape;5506;p30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7" name="Google Shape;5507;p30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8" name="Google Shape;5508;p30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9" name="Google Shape;5509;p30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0" name="Google Shape;5510;p30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1" name="Google Shape;5511;p30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2" name="Google Shape;5512;p30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3" name="Google Shape;5513;p30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14" name="Google Shape;5514;p30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5" name="Google Shape;5515;p30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6" name="Google Shape;5516;p30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7" name="Google Shape;5517;p30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8" name="Google Shape;5518;p30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9" name="Google Shape;5519;p30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0" name="Google Shape;5520;p30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21" name="Google Shape;5521;p30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5522" name="Google Shape;5522;p30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3" name="Google Shape;5523;p30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4" name="Google Shape;5524;p30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25" name="Google Shape;5525;p30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6" name="Google Shape;5526;p30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7" name="Google Shape;5527;p30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8" name="Google Shape;5528;p30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29" name="Google Shape;5529;p30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0" name="Google Shape;5530;p30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1" name="Google Shape;5531;p30"/>
          <p:cNvGrpSpPr/>
          <p:nvPr/>
        </p:nvGrpSpPr>
        <p:grpSpPr>
          <a:xfrm rot="10800000">
            <a:off x="6582214" y="3007194"/>
            <a:ext cx="2485577" cy="2070827"/>
            <a:chOff x="1077339" y="244456"/>
            <a:chExt cx="2485577" cy="2070827"/>
          </a:xfrm>
        </p:grpSpPr>
        <p:grpSp>
          <p:nvGrpSpPr>
            <p:cNvPr id="5532" name="Google Shape;5532;p30"/>
            <p:cNvGrpSpPr/>
            <p:nvPr/>
          </p:nvGrpSpPr>
          <p:grpSpPr>
            <a:xfrm>
              <a:off x="1120975" y="259840"/>
              <a:ext cx="395314" cy="395264"/>
              <a:chOff x="1120975" y="259840"/>
              <a:chExt cx="395314" cy="395264"/>
            </a:xfrm>
          </p:grpSpPr>
          <p:grpSp>
            <p:nvGrpSpPr>
              <p:cNvPr id="5533" name="Google Shape;5533;p30"/>
              <p:cNvGrpSpPr/>
              <p:nvPr/>
            </p:nvGrpSpPr>
            <p:grpSpPr>
              <a:xfrm>
                <a:off x="1120975" y="259840"/>
                <a:ext cx="395314" cy="395264"/>
                <a:chOff x="1941332" y="640445"/>
                <a:chExt cx="475365" cy="475305"/>
              </a:xfrm>
            </p:grpSpPr>
            <p:sp>
              <p:nvSpPr>
                <p:cNvPr id="5534" name="Google Shape;5534;p30"/>
                <p:cNvSpPr/>
                <p:nvPr/>
              </p:nvSpPr>
              <p:spPr>
                <a:xfrm>
                  <a:off x="2030269" y="652508"/>
                  <a:ext cx="126879" cy="18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20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9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7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3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075"/>
                      </a:cubicBezTo>
                      <a:cubicBezTo>
                        <a:pt x="8903" y="29451"/>
                        <a:pt x="4270" y="37925"/>
                        <a:pt x="1771" y="45545"/>
                      </a:cubicBezTo>
                      <a:cubicBezTo>
                        <a:pt x="-546" y="53469"/>
                        <a:pt x="-485" y="61029"/>
                        <a:pt x="1344" y="67307"/>
                      </a:cubicBezTo>
                      <a:cubicBezTo>
                        <a:pt x="5855" y="82182"/>
                        <a:pt x="15365" y="92423"/>
                        <a:pt x="25423" y="102177"/>
                      </a:cubicBezTo>
                      <a:cubicBezTo>
                        <a:pt x="35665" y="111747"/>
                        <a:pt x="47247" y="120099"/>
                        <a:pt x="58951" y="128389"/>
                      </a:cubicBezTo>
                      <a:cubicBezTo>
                        <a:pt x="70717" y="136741"/>
                        <a:pt x="82238" y="144727"/>
                        <a:pt x="93759" y="153871"/>
                      </a:cubicBezTo>
                      <a:cubicBezTo>
                        <a:pt x="99551" y="158382"/>
                        <a:pt x="104976" y="162832"/>
                        <a:pt x="110341" y="167648"/>
                      </a:cubicBezTo>
                      <a:cubicBezTo>
                        <a:pt x="115827" y="172585"/>
                        <a:pt x="121009" y="177645"/>
                        <a:pt x="125763" y="182827"/>
                      </a:cubicBezTo>
                      <a:cubicBezTo>
                        <a:pt x="126495" y="183619"/>
                        <a:pt x="126983" y="183619"/>
                        <a:pt x="126861" y="182827"/>
                      </a:cubicBezTo>
                      <a:cubicBezTo>
                        <a:pt x="126861" y="182705"/>
                        <a:pt x="126861" y="182583"/>
                        <a:pt x="126800" y="1824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5" name="Google Shape;5535;p30"/>
                <p:cNvSpPr/>
                <p:nvPr/>
              </p:nvSpPr>
              <p:spPr>
                <a:xfrm>
                  <a:off x="1941332" y="761266"/>
                  <a:ext cx="192006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06" h="116723" extrusionOk="0">
                      <a:moveTo>
                        <a:pt x="191475" y="101805"/>
                      </a:moveTo>
                      <a:cubicBezTo>
                        <a:pt x="185562" y="98087"/>
                        <a:pt x="179466" y="93880"/>
                        <a:pt x="173675" y="89430"/>
                      </a:cubicBezTo>
                      <a:cubicBezTo>
                        <a:pt x="168128" y="85102"/>
                        <a:pt x="162519" y="80469"/>
                        <a:pt x="157094" y="75592"/>
                      </a:cubicBezTo>
                      <a:cubicBezTo>
                        <a:pt x="151547" y="70715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3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2"/>
                        <a:pt x="36088" y="3599"/>
                      </a:cubicBezTo>
                      <a:cubicBezTo>
                        <a:pt x="29505" y="6403"/>
                        <a:pt x="23652" y="11340"/>
                        <a:pt x="18044" y="17436"/>
                      </a:cubicBezTo>
                      <a:cubicBezTo>
                        <a:pt x="16642" y="18960"/>
                        <a:pt x="15301" y="20606"/>
                        <a:pt x="14021" y="22252"/>
                      </a:cubicBezTo>
                      <a:cubicBezTo>
                        <a:pt x="12863" y="23959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8"/>
                        <a:pt x="21519" y="109059"/>
                      </a:cubicBezTo>
                      <a:cubicBezTo>
                        <a:pt x="35174" y="116375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559"/>
                      </a:cubicBezTo>
                      <a:cubicBezTo>
                        <a:pt x="112410" y="110400"/>
                        <a:pt x="119482" y="109181"/>
                        <a:pt x="126553" y="107962"/>
                      </a:cubicBezTo>
                      <a:cubicBezTo>
                        <a:pt x="130028" y="107413"/>
                        <a:pt x="133563" y="106865"/>
                        <a:pt x="137099" y="106316"/>
                      </a:cubicBezTo>
                      <a:cubicBezTo>
                        <a:pt x="140696" y="105828"/>
                        <a:pt x="144292" y="105402"/>
                        <a:pt x="147950" y="104914"/>
                      </a:cubicBezTo>
                      <a:cubicBezTo>
                        <a:pt x="155204" y="104000"/>
                        <a:pt x="162336" y="103329"/>
                        <a:pt x="169408" y="102963"/>
                      </a:cubicBezTo>
                      <a:cubicBezTo>
                        <a:pt x="176723" y="102598"/>
                        <a:pt x="184099" y="102537"/>
                        <a:pt x="191049" y="102841"/>
                      </a:cubicBezTo>
                      <a:cubicBezTo>
                        <a:pt x="192024" y="102841"/>
                        <a:pt x="192268" y="102537"/>
                        <a:pt x="191719" y="101988"/>
                      </a:cubicBezTo>
                      <a:cubicBezTo>
                        <a:pt x="191658" y="101927"/>
                        <a:pt x="191536" y="101805"/>
                        <a:pt x="191414" y="1017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6" name="Google Shape;5536;p30"/>
                <p:cNvSpPr/>
                <p:nvPr/>
              </p:nvSpPr>
              <p:spPr>
                <a:xfrm>
                  <a:off x="1953455" y="899994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1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7" name="Google Shape;5537;p30"/>
                <p:cNvSpPr/>
                <p:nvPr/>
              </p:nvSpPr>
              <p:spPr>
                <a:xfrm>
                  <a:off x="2062213" y="923683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805" y="592"/>
                      </a:moveTo>
                      <a:cubicBezTo>
                        <a:pt x="98087" y="6505"/>
                        <a:pt x="93880" y="12601"/>
                        <a:pt x="89430" y="18393"/>
                      </a:cubicBezTo>
                      <a:cubicBezTo>
                        <a:pt x="85102" y="23940"/>
                        <a:pt x="80469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64" y="162563"/>
                        <a:pt x="11340" y="168415"/>
                        <a:pt x="17436" y="174023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3959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7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2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0"/>
                        <a:pt x="111498" y="86668"/>
                      </a:cubicBezTo>
                      <a:cubicBezTo>
                        <a:pt x="110340" y="79657"/>
                        <a:pt x="109120" y="72586"/>
                        <a:pt x="107901" y="65515"/>
                      </a:cubicBezTo>
                      <a:cubicBezTo>
                        <a:pt x="107352" y="62040"/>
                        <a:pt x="106804" y="58504"/>
                        <a:pt x="106255" y="54969"/>
                      </a:cubicBezTo>
                      <a:cubicBezTo>
                        <a:pt x="105768" y="51372"/>
                        <a:pt x="105341" y="47775"/>
                        <a:pt x="104853" y="44118"/>
                      </a:cubicBezTo>
                      <a:cubicBezTo>
                        <a:pt x="103939" y="36863"/>
                        <a:pt x="103268" y="29731"/>
                        <a:pt x="102902" y="22660"/>
                      </a:cubicBezTo>
                      <a:cubicBezTo>
                        <a:pt x="102537" y="15345"/>
                        <a:pt x="102476" y="7968"/>
                        <a:pt x="102780" y="958"/>
                      </a:cubicBezTo>
                      <a:cubicBezTo>
                        <a:pt x="102780" y="-17"/>
                        <a:pt x="102476" y="-261"/>
                        <a:pt x="101927" y="287"/>
                      </a:cubicBezTo>
                      <a:cubicBezTo>
                        <a:pt x="101866" y="348"/>
                        <a:pt x="101744" y="470"/>
                        <a:pt x="101683" y="5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8" name="Google Shape;5538;p30"/>
                <p:cNvSpPr/>
                <p:nvPr/>
              </p:nvSpPr>
              <p:spPr>
                <a:xfrm>
                  <a:off x="2200881" y="920206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6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5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2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2"/>
                        <a:pt x="127364" y="122392"/>
                        <a:pt x="125535" y="116114"/>
                      </a:cubicBezTo>
                      <a:cubicBezTo>
                        <a:pt x="121024" y="101239"/>
                        <a:pt x="111515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9" name="Google Shape;5539;p30"/>
                <p:cNvSpPr/>
                <p:nvPr/>
              </p:nvSpPr>
              <p:spPr>
                <a:xfrm>
                  <a:off x="2224630" y="87814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79"/>
                      </a:moveTo>
                      <a:cubicBezTo>
                        <a:pt x="6505" y="18697"/>
                        <a:pt x="12601" y="22904"/>
                        <a:pt x="18393" y="27354"/>
                      </a:cubicBezTo>
                      <a:cubicBezTo>
                        <a:pt x="23940" y="31682"/>
                        <a:pt x="29487" y="36315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1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5"/>
                      </a:cubicBezTo>
                      <a:cubicBezTo>
                        <a:pt x="162563" y="110259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03"/>
                        <a:pt x="180363" y="90935"/>
                        <a:pt x="181461" y="89045"/>
                      </a:cubicBezTo>
                      <a:cubicBezTo>
                        <a:pt x="183655" y="85266"/>
                        <a:pt x="185545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9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225"/>
                      </a:cubicBezTo>
                      <a:cubicBezTo>
                        <a:pt x="79657" y="6384"/>
                        <a:pt x="72586" y="7603"/>
                        <a:pt x="65515" y="8822"/>
                      </a:cubicBezTo>
                      <a:cubicBezTo>
                        <a:pt x="62040" y="9371"/>
                        <a:pt x="58504" y="9919"/>
                        <a:pt x="54969" y="10468"/>
                      </a:cubicBezTo>
                      <a:cubicBezTo>
                        <a:pt x="51372" y="10956"/>
                        <a:pt x="47775" y="11382"/>
                        <a:pt x="44118" y="11870"/>
                      </a:cubicBezTo>
                      <a:cubicBezTo>
                        <a:pt x="36863" y="12784"/>
                        <a:pt x="29670" y="13455"/>
                        <a:pt x="22660" y="13821"/>
                      </a:cubicBezTo>
                      <a:cubicBezTo>
                        <a:pt x="15345" y="14187"/>
                        <a:pt x="7968" y="14247"/>
                        <a:pt x="958" y="13943"/>
                      </a:cubicBezTo>
                      <a:cubicBezTo>
                        <a:pt x="-17" y="13943"/>
                        <a:pt x="-261" y="14247"/>
                        <a:pt x="287" y="14796"/>
                      </a:cubicBezTo>
                      <a:cubicBezTo>
                        <a:pt x="348" y="14857"/>
                        <a:pt x="470" y="14979"/>
                        <a:pt x="592" y="15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0" name="Google Shape;5540;p30"/>
                <p:cNvSpPr/>
                <p:nvPr/>
              </p:nvSpPr>
              <p:spPr>
                <a:xfrm>
                  <a:off x="2221153" y="729322"/>
                  <a:ext cx="183420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20" h="126879" extrusionOk="0">
                      <a:moveTo>
                        <a:pt x="1082" y="126800"/>
                      </a:moveTo>
                      <a:cubicBezTo>
                        <a:pt x="4557" y="126007"/>
                        <a:pt x="8092" y="125276"/>
                        <a:pt x="11689" y="124605"/>
                      </a:cubicBezTo>
                      <a:cubicBezTo>
                        <a:pt x="13518" y="124300"/>
                        <a:pt x="15347" y="123996"/>
                        <a:pt x="17114" y="123691"/>
                      </a:cubicBezTo>
                      <a:cubicBezTo>
                        <a:pt x="18882" y="123447"/>
                        <a:pt x="20650" y="123203"/>
                        <a:pt x="22357" y="122959"/>
                      </a:cubicBezTo>
                      <a:cubicBezTo>
                        <a:pt x="29428" y="122045"/>
                        <a:pt x="36622" y="121374"/>
                        <a:pt x="43937" y="120948"/>
                      </a:cubicBezTo>
                      <a:cubicBezTo>
                        <a:pt x="58323" y="120033"/>
                        <a:pt x="72588" y="119972"/>
                        <a:pt x="87036" y="119789"/>
                      </a:cubicBezTo>
                      <a:cubicBezTo>
                        <a:pt x="101544" y="119546"/>
                        <a:pt x="115443" y="119302"/>
                        <a:pt x="129342" y="117290"/>
                      </a:cubicBezTo>
                      <a:cubicBezTo>
                        <a:pt x="143058" y="115035"/>
                        <a:pt x="157079" y="111987"/>
                        <a:pt x="169149" y="102294"/>
                      </a:cubicBezTo>
                      <a:cubicBezTo>
                        <a:pt x="178719" y="94552"/>
                        <a:pt x="184572" y="80104"/>
                        <a:pt x="183230" y="63645"/>
                      </a:cubicBezTo>
                      <a:cubicBezTo>
                        <a:pt x="182926" y="55355"/>
                        <a:pt x="180487" y="46820"/>
                        <a:pt x="176830" y="38591"/>
                      </a:cubicBezTo>
                      <a:cubicBezTo>
                        <a:pt x="173416" y="30239"/>
                        <a:pt x="167625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1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60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4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1" name="Google Shape;5541;p30"/>
                <p:cNvSpPr/>
                <p:nvPr/>
              </p:nvSpPr>
              <p:spPr>
                <a:xfrm>
                  <a:off x="2179093" y="640445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904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7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0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03" y="12863"/>
                        <a:pt x="90935" y="11704"/>
                        <a:pt x="89045" y="10607"/>
                      </a:cubicBezTo>
                      <a:cubicBezTo>
                        <a:pt x="85266" y="8413"/>
                        <a:pt x="81242" y="6523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5"/>
                      </a:cubicBezTo>
                      <a:cubicBezTo>
                        <a:pt x="531" y="77175"/>
                        <a:pt x="2787" y="91257"/>
                        <a:pt x="5164" y="105400"/>
                      </a:cubicBezTo>
                      <a:cubicBezTo>
                        <a:pt x="6323" y="112410"/>
                        <a:pt x="7542" y="119421"/>
                        <a:pt x="8761" y="126553"/>
                      </a:cubicBezTo>
                      <a:cubicBezTo>
                        <a:pt x="9310" y="130028"/>
                        <a:pt x="9858" y="133563"/>
                        <a:pt x="10407" y="137099"/>
                      </a:cubicBezTo>
                      <a:cubicBezTo>
                        <a:pt x="10895" y="140696"/>
                        <a:pt x="11321" y="144292"/>
                        <a:pt x="11809" y="147950"/>
                      </a:cubicBezTo>
                      <a:cubicBezTo>
                        <a:pt x="12723" y="155204"/>
                        <a:pt x="13394" y="162337"/>
                        <a:pt x="13760" y="169408"/>
                      </a:cubicBezTo>
                      <a:cubicBezTo>
                        <a:pt x="14126" y="176723"/>
                        <a:pt x="14186" y="184099"/>
                        <a:pt x="13882" y="191110"/>
                      </a:cubicBezTo>
                      <a:cubicBezTo>
                        <a:pt x="13882" y="192085"/>
                        <a:pt x="14186" y="192329"/>
                        <a:pt x="14735" y="191780"/>
                      </a:cubicBezTo>
                      <a:cubicBezTo>
                        <a:pt x="14796" y="191719"/>
                        <a:pt x="14918" y="191597"/>
                        <a:pt x="14979" y="1914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42" name="Google Shape;5542;p30"/>
              <p:cNvSpPr/>
              <p:nvPr/>
            </p:nvSpPr>
            <p:spPr>
              <a:xfrm>
                <a:off x="1297037" y="433366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7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43" name="Google Shape;5543;p30"/>
            <p:cNvGrpSpPr/>
            <p:nvPr/>
          </p:nvGrpSpPr>
          <p:grpSpPr>
            <a:xfrm>
              <a:off x="1123104" y="249180"/>
              <a:ext cx="2439811" cy="1861205"/>
              <a:chOff x="1123104" y="249180"/>
              <a:chExt cx="2439811" cy="1861205"/>
            </a:xfrm>
          </p:grpSpPr>
          <p:grpSp>
            <p:nvGrpSpPr>
              <p:cNvPr id="5544" name="Google Shape;5544;p30"/>
              <p:cNvGrpSpPr/>
              <p:nvPr/>
            </p:nvGrpSpPr>
            <p:grpSpPr>
              <a:xfrm>
                <a:off x="1195242" y="1715122"/>
                <a:ext cx="395264" cy="395263"/>
                <a:chOff x="2030638" y="2390424"/>
                <a:chExt cx="475305" cy="475304"/>
              </a:xfrm>
            </p:grpSpPr>
            <p:sp>
              <p:nvSpPr>
                <p:cNvPr id="5545" name="Google Shape;5545;p30"/>
                <p:cNvSpPr/>
                <p:nvPr/>
              </p:nvSpPr>
              <p:spPr>
                <a:xfrm>
                  <a:off x="2119576" y="2402487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126800" y="182339"/>
                      </a:moveTo>
                      <a:cubicBezTo>
                        <a:pt x="126007" y="178864"/>
                        <a:pt x="125276" y="175328"/>
                        <a:pt x="124605" y="171732"/>
                      </a:cubicBezTo>
                      <a:cubicBezTo>
                        <a:pt x="124300" y="169903"/>
                        <a:pt x="123996" y="168074"/>
                        <a:pt x="123691" y="166306"/>
                      </a:cubicBezTo>
                      <a:cubicBezTo>
                        <a:pt x="123447" y="164539"/>
                        <a:pt x="123203" y="162771"/>
                        <a:pt x="122959" y="161064"/>
                      </a:cubicBezTo>
                      <a:cubicBezTo>
                        <a:pt x="122045" y="153992"/>
                        <a:pt x="121374" y="146799"/>
                        <a:pt x="120948" y="139484"/>
                      </a:cubicBezTo>
                      <a:cubicBezTo>
                        <a:pt x="120033" y="125097"/>
                        <a:pt x="119972" y="110833"/>
                        <a:pt x="119789" y="96385"/>
                      </a:cubicBezTo>
                      <a:cubicBezTo>
                        <a:pt x="119546" y="81877"/>
                        <a:pt x="119302" y="67978"/>
                        <a:pt x="117290" y="54079"/>
                      </a:cubicBezTo>
                      <a:cubicBezTo>
                        <a:pt x="115035" y="40363"/>
                        <a:pt x="111987" y="26342"/>
                        <a:pt x="102294" y="14272"/>
                      </a:cubicBezTo>
                      <a:cubicBezTo>
                        <a:pt x="94552" y="4701"/>
                        <a:pt x="80104" y="-1151"/>
                        <a:pt x="63645" y="190"/>
                      </a:cubicBezTo>
                      <a:cubicBezTo>
                        <a:pt x="55355" y="495"/>
                        <a:pt x="46820" y="2934"/>
                        <a:pt x="38591" y="6591"/>
                      </a:cubicBezTo>
                      <a:cubicBezTo>
                        <a:pt x="30239" y="10005"/>
                        <a:pt x="22802" y="15796"/>
                        <a:pt x="16218" y="22136"/>
                      </a:cubicBezTo>
                      <a:cubicBezTo>
                        <a:pt x="8903" y="29512"/>
                        <a:pt x="4270" y="37986"/>
                        <a:pt x="1771" y="45606"/>
                      </a:cubicBezTo>
                      <a:cubicBezTo>
                        <a:pt x="-546" y="53530"/>
                        <a:pt x="-485" y="61089"/>
                        <a:pt x="1344" y="67368"/>
                      </a:cubicBezTo>
                      <a:cubicBezTo>
                        <a:pt x="5855" y="82243"/>
                        <a:pt x="15365" y="92484"/>
                        <a:pt x="25423" y="102237"/>
                      </a:cubicBezTo>
                      <a:cubicBezTo>
                        <a:pt x="35665" y="111808"/>
                        <a:pt x="47247" y="120160"/>
                        <a:pt x="58951" y="128450"/>
                      </a:cubicBezTo>
                      <a:cubicBezTo>
                        <a:pt x="70717" y="136802"/>
                        <a:pt x="82238" y="144787"/>
                        <a:pt x="93760" y="153931"/>
                      </a:cubicBezTo>
                      <a:cubicBezTo>
                        <a:pt x="99551" y="158443"/>
                        <a:pt x="104976" y="162893"/>
                        <a:pt x="110341" y="167708"/>
                      </a:cubicBezTo>
                      <a:cubicBezTo>
                        <a:pt x="115827" y="172646"/>
                        <a:pt x="121009" y="177706"/>
                        <a:pt x="125764" y="182887"/>
                      </a:cubicBezTo>
                      <a:cubicBezTo>
                        <a:pt x="126495" y="183680"/>
                        <a:pt x="126983" y="183680"/>
                        <a:pt x="126861" y="182887"/>
                      </a:cubicBezTo>
                      <a:cubicBezTo>
                        <a:pt x="126861" y="182766"/>
                        <a:pt x="126861" y="182644"/>
                        <a:pt x="126800" y="18246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6" name="Google Shape;5546;p30"/>
                <p:cNvSpPr/>
                <p:nvPr/>
              </p:nvSpPr>
              <p:spPr>
                <a:xfrm>
                  <a:off x="2030638" y="2511306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191475" y="101744"/>
                      </a:moveTo>
                      <a:cubicBezTo>
                        <a:pt x="185562" y="98026"/>
                        <a:pt x="179466" y="93819"/>
                        <a:pt x="173675" y="89369"/>
                      </a:cubicBezTo>
                      <a:cubicBezTo>
                        <a:pt x="168128" y="85041"/>
                        <a:pt x="162580" y="80408"/>
                        <a:pt x="157094" y="75592"/>
                      </a:cubicBezTo>
                      <a:cubicBezTo>
                        <a:pt x="151547" y="70716"/>
                        <a:pt x="146365" y="65839"/>
                        <a:pt x="141244" y="60901"/>
                      </a:cubicBezTo>
                      <a:cubicBezTo>
                        <a:pt x="136063" y="55841"/>
                        <a:pt x="130942" y="50842"/>
                        <a:pt x="125821" y="45905"/>
                      </a:cubicBezTo>
                      <a:cubicBezTo>
                        <a:pt x="115458" y="35846"/>
                        <a:pt x="105217" y="26032"/>
                        <a:pt x="94061" y="17680"/>
                      </a:cubicBezTo>
                      <a:cubicBezTo>
                        <a:pt x="82784" y="9573"/>
                        <a:pt x="70714" y="1831"/>
                        <a:pt x="55352" y="185"/>
                      </a:cubicBezTo>
                      <a:cubicBezTo>
                        <a:pt x="49134" y="-486"/>
                        <a:pt x="42611" y="673"/>
                        <a:pt x="36088" y="3598"/>
                      </a:cubicBezTo>
                      <a:cubicBezTo>
                        <a:pt x="29505" y="6403"/>
                        <a:pt x="23652" y="11341"/>
                        <a:pt x="18044" y="17437"/>
                      </a:cubicBezTo>
                      <a:cubicBezTo>
                        <a:pt x="16642" y="18961"/>
                        <a:pt x="15301" y="20606"/>
                        <a:pt x="14021" y="22252"/>
                      </a:cubicBezTo>
                      <a:cubicBezTo>
                        <a:pt x="12863" y="24020"/>
                        <a:pt x="11704" y="25788"/>
                        <a:pt x="10607" y="27678"/>
                      </a:cubicBezTo>
                      <a:cubicBezTo>
                        <a:pt x="8412" y="31457"/>
                        <a:pt x="6462" y="35481"/>
                        <a:pt x="4816" y="39626"/>
                      </a:cubicBezTo>
                      <a:cubicBezTo>
                        <a:pt x="3048" y="43771"/>
                        <a:pt x="2073" y="48282"/>
                        <a:pt x="1280" y="52793"/>
                      </a:cubicBezTo>
                      <a:cubicBezTo>
                        <a:pt x="488" y="57304"/>
                        <a:pt x="61" y="61937"/>
                        <a:pt x="0" y="66448"/>
                      </a:cubicBezTo>
                      <a:cubicBezTo>
                        <a:pt x="305" y="76933"/>
                        <a:pt x="2743" y="86138"/>
                        <a:pt x="6401" y="93332"/>
                      </a:cubicBezTo>
                      <a:cubicBezTo>
                        <a:pt x="10485" y="100586"/>
                        <a:pt x="15728" y="105829"/>
                        <a:pt x="21519" y="109059"/>
                      </a:cubicBezTo>
                      <a:cubicBezTo>
                        <a:pt x="35174" y="116374"/>
                        <a:pt x="49195" y="116923"/>
                        <a:pt x="63155" y="116679"/>
                      </a:cubicBezTo>
                      <a:cubicBezTo>
                        <a:pt x="77175" y="116192"/>
                        <a:pt x="91257" y="113936"/>
                        <a:pt x="105400" y="111498"/>
                      </a:cubicBezTo>
                      <a:cubicBezTo>
                        <a:pt x="112410" y="110340"/>
                        <a:pt x="119482" y="109120"/>
                        <a:pt x="126553" y="107901"/>
                      </a:cubicBezTo>
                      <a:cubicBezTo>
                        <a:pt x="130028" y="107353"/>
                        <a:pt x="133563" y="106804"/>
                        <a:pt x="137099" y="106255"/>
                      </a:cubicBezTo>
                      <a:cubicBezTo>
                        <a:pt x="140696" y="105768"/>
                        <a:pt x="144292" y="105341"/>
                        <a:pt x="147950" y="104853"/>
                      </a:cubicBezTo>
                      <a:cubicBezTo>
                        <a:pt x="155204" y="103939"/>
                        <a:pt x="162337" y="103268"/>
                        <a:pt x="169408" y="102902"/>
                      </a:cubicBezTo>
                      <a:cubicBezTo>
                        <a:pt x="176723" y="102537"/>
                        <a:pt x="184099" y="102476"/>
                        <a:pt x="191110" y="102781"/>
                      </a:cubicBezTo>
                      <a:cubicBezTo>
                        <a:pt x="192085" y="102781"/>
                        <a:pt x="192329" y="102476"/>
                        <a:pt x="191780" y="101927"/>
                      </a:cubicBezTo>
                      <a:cubicBezTo>
                        <a:pt x="191658" y="101866"/>
                        <a:pt x="191597" y="101744"/>
                        <a:pt x="191475" y="1016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7" name="Google Shape;5547;p30"/>
                <p:cNvSpPr/>
                <p:nvPr/>
              </p:nvSpPr>
              <p:spPr>
                <a:xfrm>
                  <a:off x="2042762" y="2649912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82339" y="80"/>
                      </a:moveTo>
                      <a:cubicBezTo>
                        <a:pt x="178864" y="872"/>
                        <a:pt x="175329" y="1604"/>
                        <a:pt x="171732" y="2274"/>
                      </a:cubicBezTo>
                      <a:cubicBezTo>
                        <a:pt x="169903" y="2579"/>
                        <a:pt x="168074" y="2884"/>
                        <a:pt x="166306" y="3189"/>
                      </a:cubicBezTo>
                      <a:cubicBezTo>
                        <a:pt x="164539" y="3432"/>
                        <a:pt x="162771" y="3676"/>
                        <a:pt x="161064" y="3920"/>
                      </a:cubicBezTo>
                      <a:cubicBezTo>
                        <a:pt x="153993" y="4834"/>
                        <a:pt x="146799" y="5505"/>
                        <a:pt x="139484" y="5932"/>
                      </a:cubicBezTo>
                      <a:cubicBezTo>
                        <a:pt x="125097" y="6846"/>
                        <a:pt x="110833" y="6907"/>
                        <a:pt x="96385" y="7090"/>
                      </a:cubicBezTo>
                      <a:cubicBezTo>
                        <a:pt x="81877" y="7334"/>
                        <a:pt x="67978" y="7578"/>
                        <a:pt x="54079" y="9589"/>
                      </a:cubicBezTo>
                      <a:cubicBezTo>
                        <a:pt x="40363" y="11845"/>
                        <a:pt x="26342" y="14893"/>
                        <a:pt x="14272" y="24586"/>
                      </a:cubicBezTo>
                      <a:cubicBezTo>
                        <a:pt x="4702" y="32327"/>
                        <a:pt x="-1151" y="46775"/>
                        <a:pt x="190" y="63234"/>
                      </a:cubicBezTo>
                      <a:cubicBezTo>
                        <a:pt x="495" y="71525"/>
                        <a:pt x="2934" y="80059"/>
                        <a:pt x="6591" y="88289"/>
                      </a:cubicBezTo>
                      <a:cubicBezTo>
                        <a:pt x="10005" y="96640"/>
                        <a:pt x="15796" y="104077"/>
                        <a:pt x="22136" y="110661"/>
                      </a:cubicBezTo>
                      <a:cubicBezTo>
                        <a:pt x="29512" y="117976"/>
                        <a:pt x="37986" y="122609"/>
                        <a:pt x="45606" y="125109"/>
                      </a:cubicBezTo>
                      <a:cubicBezTo>
                        <a:pt x="53530" y="127425"/>
                        <a:pt x="61089" y="127364"/>
                        <a:pt x="67368" y="125535"/>
                      </a:cubicBezTo>
                      <a:cubicBezTo>
                        <a:pt x="82243" y="121024"/>
                        <a:pt x="92484" y="111514"/>
                        <a:pt x="102237" y="101456"/>
                      </a:cubicBezTo>
                      <a:cubicBezTo>
                        <a:pt x="111808" y="91215"/>
                        <a:pt x="120160" y="79632"/>
                        <a:pt x="128450" y="67928"/>
                      </a:cubicBezTo>
                      <a:cubicBezTo>
                        <a:pt x="136802" y="56163"/>
                        <a:pt x="144788" y="44641"/>
                        <a:pt x="153932" y="33120"/>
                      </a:cubicBezTo>
                      <a:cubicBezTo>
                        <a:pt x="158443" y="27329"/>
                        <a:pt x="162893" y="21903"/>
                        <a:pt x="167709" y="16539"/>
                      </a:cubicBezTo>
                      <a:cubicBezTo>
                        <a:pt x="172646" y="11052"/>
                        <a:pt x="177706" y="5871"/>
                        <a:pt x="182888" y="1116"/>
                      </a:cubicBezTo>
                      <a:cubicBezTo>
                        <a:pt x="183680" y="384"/>
                        <a:pt x="183680" y="-103"/>
                        <a:pt x="182888" y="19"/>
                      </a:cubicBezTo>
                      <a:cubicBezTo>
                        <a:pt x="182766" y="19"/>
                        <a:pt x="182644" y="19"/>
                        <a:pt x="182461" y="8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8" name="Google Shape;5548;p30"/>
                <p:cNvSpPr/>
                <p:nvPr/>
              </p:nvSpPr>
              <p:spPr>
                <a:xfrm>
                  <a:off x="2151581" y="2673661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01744" y="592"/>
                      </a:moveTo>
                      <a:cubicBezTo>
                        <a:pt x="98026" y="6505"/>
                        <a:pt x="93819" y="12601"/>
                        <a:pt x="89369" y="18392"/>
                      </a:cubicBezTo>
                      <a:cubicBezTo>
                        <a:pt x="85041" y="23940"/>
                        <a:pt x="80408" y="29487"/>
                        <a:pt x="75592" y="34974"/>
                      </a:cubicBezTo>
                      <a:cubicBezTo>
                        <a:pt x="70716" y="40521"/>
                        <a:pt x="65839" y="45703"/>
                        <a:pt x="60901" y="50823"/>
                      </a:cubicBezTo>
                      <a:cubicBezTo>
                        <a:pt x="55841" y="56005"/>
                        <a:pt x="50843" y="61126"/>
                        <a:pt x="45905" y="66246"/>
                      </a:cubicBezTo>
                      <a:cubicBezTo>
                        <a:pt x="35846" y="76609"/>
                        <a:pt x="26032" y="86851"/>
                        <a:pt x="17680" y="98006"/>
                      </a:cubicBezTo>
                      <a:cubicBezTo>
                        <a:pt x="9573" y="109284"/>
                        <a:pt x="1831" y="121354"/>
                        <a:pt x="185" y="136716"/>
                      </a:cubicBezTo>
                      <a:cubicBezTo>
                        <a:pt x="-486" y="142934"/>
                        <a:pt x="672" y="149457"/>
                        <a:pt x="3599" y="155979"/>
                      </a:cubicBezTo>
                      <a:cubicBezTo>
                        <a:pt x="6403" y="162563"/>
                        <a:pt x="11340" y="168415"/>
                        <a:pt x="17436" y="174024"/>
                      </a:cubicBezTo>
                      <a:cubicBezTo>
                        <a:pt x="18960" y="175426"/>
                        <a:pt x="20606" y="176767"/>
                        <a:pt x="22252" y="178047"/>
                      </a:cubicBezTo>
                      <a:cubicBezTo>
                        <a:pt x="24020" y="179205"/>
                        <a:pt x="25788" y="180363"/>
                        <a:pt x="27678" y="181461"/>
                      </a:cubicBezTo>
                      <a:cubicBezTo>
                        <a:pt x="31457" y="183655"/>
                        <a:pt x="35481" y="185545"/>
                        <a:pt x="39626" y="187252"/>
                      </a:cubicBezTo>
                      <a:cubicBezTo>
                        <a:pt x="43771" y="189020"/>
                        <a:pt x="48282" y="189995"/>
                        <a:pt x="52793" y="190788"/>
                      </a:cubicBezTo>
                      <a:cubicBezTo>
                        <a:pt x="57304" y="191580"/>
                        <a:pt x="61937" y="192007"/>
                        <a:pt x="66448" y="192068"/>
                      </a:cubicBezTo>
                      <a:cubicBezTo>
                        <a:pt x="76933" y="191763"/>
                        <a:pt x="86138" y="189324"/>
                        <a:pt x="93332" y="185667"/>
                      </a:cubicBezTo>
                      <a:cubicBezTo>
                        <a:pt x="100586" y="181583"/>
                        <a:pt x="105828" y="176340"/>
                        <a:pt x="109059" y="170549"/>
                      </a:cubicBezTo>
                      <a:cubicBezTo>
                        <a:pt x="116375" y="156894"/>
                        <a:pt x="116923" y="142873"/>
                        <a:pt x="116679" y="128913"/>
                      </a:cubicBezTo>
                      <a:cubicBezTo>
                        <a:pt x="116192" y="114892"/>
                        <a:pt x="113936" y="100811"/>
                        <a:pt x="111559" y="86668"/>
                      </a:cubicBezTo>
                      <a:cubicBezTo>
                        <a:pt x="110400" y="79657"/>
                        <a:pt x="109181" y="72647"/>
                        <a:pt x="107962" y="65515"/>
                      </a:cubicBezTo>
                      <a:cubicBezTo>
                        <a:pt x="107413" y="62040"/>
                        <a:pt x="106865" y="58504"/>
                        <a:pt x="106316" y="54968"/>
                      </a:cubicBezTo>
                      <a:cubicBezTo>
                        <a:pt x="105828" y="51372"/>
                        <a:pt x="105402" y="47775"/>
                        <a:pt x="104914" y="44118"/>
                      </a:cubicBezTo>
                      <a:cubicBezTo>
                        <a:pt x="104000" y="36864"/>
                        <a:pt x="103329" y="29731"/>
                        <a:pt x="102963" y="22660"/>
                      </a:cubicBezTo>
                      <a:cubicBezTo>
                        <a:pt x="102598" y="15344"/>
                        <a:pt x="102537" y="7968"/>
                        <a:pt x="102841" y="958"/>
                      </a:cubicBezTo>
                      <a:cubicBezTo>
                        <a:pt x="102841" y="-17"/>
                        <a:pt x="102537" y="-261"/>
                        <a:pt x="101988" y="288"/>
                      </a:cubicBezTo>
                      <a:cubicBezTo>
                        <a:pt x="101927" y="348"/>
                        <a:pt x="101805" y="470"/>
                        <a:pt x="101744" y="59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9" name="Google Shape;5549;p30"/>
                <p:cNvSpPr/>
                <p:nvPr/>
              </p:nvSpPr>
              <p:spPr>
                <a:xfrm>
                  <a:off x="2290187" y="2670124"/>
                  <a:ext cx="126879" cy="183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79" h="183481" extrusionOk="0">
                      <a:moveTo>
                        <a:pt x="80" y="1143"/>
                      </a:moveTo>
                      <a:cubicBezTo>
                        <a:pt x="872" y="4618"/>
                        <a:pt x="1604" y="8153"/>
                        <a:pt x="2274" y="11750"/>
                      </a:cubicBezTo>
                      <a:cubicBezTo>
                        <a:pt x="2579" y="13579"/>
                        <a:pt x="2884" y="15408"/>
                        <a:pt x="3189" y="17175"/>
                      </a:cubicBezTo>
                      <a:cubicBezTo>
                        <a:pt x="3432" y="18943"/>
                        <a:pt x="3676" y="20711"/>
                        <a:pt x="3920" y="22418"/>
                      </a:cubicBezTo>
                      <a:cubicBezTo>
                        <a:pt x="4834" y="29489"/>
                        <a:pt x="5505" y="36683"/>
                        <a:pt x="5932" y="43998"/>
                      </a:cubicBezTo>
                      <a:cubicBezTo>
                        <a:pt x="6846" y="58384"/>
                        <a:pt x="6907" y="72649"/>
                        <a:pt x="7090" y="87097"/>
                      </a:cubicBezTo>
                      <a:cubicBezTo>
                        <a:pt x="7334" y="101605"/>
                        <a:pt x="7578" y="115504"/>
                        <a:pt x="9589" y="129403"/>
                      </a:cubicBezTo>
                      <a:cubicBezTo>
                        <a:pt x="11845" y="143119"/>
                        <a:pt x="14893" y="157140"/>
                        <a:pt x="24586" y="169210"/>
                      </a:cubicBezTo>
                      <a:cubicBezTo>
                        <a:pt x="32327" y="178780"/>
                        <a:pt x="46775" y="184633"/>
                        <a:pt x="63234" y="183291"/>
                      </a:cubicBezTo>
                      <a:cubicBezTo>
                        <a:pt x="71525" y="182987"/>
                        <a:pt x="80059" y="180548"/>
                        <a:pt x="88289" y="176891"/>
                      </a:cubicBezTo>
                      <a:cubicBezTo>
                        <a:pt x="96640" y="173477"/>
                        <a:pt x="104077" y="167686"/>
                        <a:pt x="110661" y="161346"/>
                      </a:cubicBezTo>
                      <a:cubicBezTo>
                        <a:pt x="117976" y="153970"/>
                        <a:pt x="122609" y="145496"/>
                        <a:pt x="125109" y="137876"/>
                      </a:cubicBezTo>
                      <a:cubicBezTo>
                        <a:pt x="127425" y="129951"/>
                        <a:pt x="127364" y="122392"/>
                        <a:pt x="125535" y="116114"/>
                      </a:cubicBezTo>
                      <a:cubicBezTo>
                        <a:pt x="121024" y="101239"/>
                        <a:pt x="111514" y="90998"/>
                        <a:pt x="101456" y="81244"/>
                      </a:cubicBezTo>
                      <a:cubicBezTo>
                        <a:pt x="91215" y="71674"/>
                        <a:pt x="79632" y="63322"/>
                        <a:pt x="67928" y="55032"/>
                      </a:cubicBezTo>
                      <a:cubicBezTo>
                        <a:pt x="56163" y="46680"/>
                        <a:pt x="44641" y="38694"/>
                        <a:pt x="33120" y="29550"/>
                      </a:cubicBezTo>
                      <a:cubicBezTo>
                        <a:pt x="27329" y="25039"/>
                        <a:pt x="21903" y="20589"/>
                        <a:pt x="16539" y="15773"/>
                      </a:cubicBezTo>
                      <a:cubicBezTo>
                        <a:pt x="11052" y="10836"/>
                        <a:pt x="5871" y="5776"/>
                        <a:pt x="1116" y="594"/>
                      </a:cubicBezTo>
                      <a:cubicBezTo>
                        <a:pt x="384" y="-198"/>
                        <a:pt x="-103" y="-198"/>
                        <a:pt x="19" y="594"/>
                      </a:cubicBezTo>
                      <a:cubicBezTo>
                        <a:pt x="19" y="716"/>
                        <a:pt x="19" y="838"/>
                        <a:pt x="80" y="10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0" name="Google Shape;5550;p30"/>
                <p:cNvSpPr/>
                <p:nvPr/>
              </p:nvSpPr>
              <p:spPr>
                <a:xfrm>
                  <a:off x="2313876" y="2628124"/>
                  <a:ext cx="192067" cy="11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67" h="116723" extrusionOk="0">
                      <a:moveTo>
                        <a:pt x="592" y="14918"/>
                      </a:moveTo>
                      <a:cubicBezTo>
                        <a:pt x="6505" y="18636"/>
                        <a:pt x="12601" y="22904"/>
                        <a:pt x="18393" y="27293"/>
                      </a:cubicBezTo>
                      <a:cubicBezTo>
                        <a:pt x="23940" y="31621"/>
                        <a:pt x="29548" y="36254"/>
                        <a:pt x="34974" y="41131"/>
                      </a:cubicBezTo>
                      <a:cubicBezTo>
                        <a:pt x="40521" y="46008"/>
                        <a:pt x="45703" y="50884"/>
                        <a:pt x="50823" y="55822"/>
                      </a:cubicBezTo>
                      <a:cubicBezTo>
                        <a:pt x="56005" y="60882"/>
                        <a:pt x="61126" y="65880"/>
                        <a:pt x="66246" y="70818"/>
                      </a:cubicBezTo>
                      <a:cubicBezTo>
                        <a:pt x="76609" y="80877"/>
                        <a:pt x="86851" y="90691"/>
                        <a:pt x="98006" y="99043"/>
                      </a:cubicBezTo>
                      <a:cubicBezTo>
                        <a:pt x="109284" y="107151"/>
                        <a:pt x="121354" y="114892"/>
                        <a:pt x="136716" y="116538"/>
                      </a:cubicBezTo>
                      <a:cubicBezTo>
                        <a:pt x="142934" y="117209"/>
                        <a:pt x="149457" y="116051"/>
                        <a:pt x="155979" y="113124"/>
                      </a:cubicBezTo>
                      <a:cubicBezTo>
                        <a:pt x="162563" y="110320"/>
                        <a:pt x="168415" y="105383"/>
                        <a:pt x="174023" y="99287"/>
                      </a:cubicBezTo>
                      <a:cubicBezTo>
                        <a:pt x="175426" y="97763"/>
                        <a:pt x="176767" y="96117"/>
                        <a:pt x="178047" y="94471"/>
                      </a:cubicBezTo>
                      <a:cubicBezTo>
                        <a:pt x="179205" y="92764"/>
                        <a:pt x="180363" y="90935"/>
                        <a:pt x="181461" y="89045"/>
                      </a:cubicBezTo>
                      <a:cubicBezTo>
                        <a:pt x="183655" y="85266"/>
                        <a:pt x="185606" y="81243"/>
                        <a:pt x="187252" y="77097"/>
                      </a:cubicBezTo>
                      <a:cubicBezTo>
                        <a:pt x="189020" y="72952"/>
                        <a:pt x="189995" y="68441"/>
                        <a:pt x="190787" y="63930"/>
                      </a:cubicBezTo>
                      <a:cubicBezTo>
                        <a:pt x="191580" y="59419"/>
                        <a:pt x="192007" y="54786"/>
                        <a:pt x="192068" y="50275"/>
                      </a:cubicBezTo>
                      <a:cubicBezTo>
                        <a:pt x="191763" y="39790"/>
                        <a:pt x="189324" y="30585"/>
                        <a:pt x="185667" y="23391"/>
                      </a:cubicBezTo>
                      <a:cubicBezTo>
                        <a:pt x="181583" y="16137"/>
                        <a:pt x="176340" y="10895"/>
                        <a:pt x="170549" y="7664"/>
                      </a:cubicBezTo>
                      <a:cubicBezTo>
                        <a:pt x="156894" y="348"/>
                        <a:pt x="142873" y="-200"/>
                        <a:pt x="128913" y="44"/>
                      </a:cubicBezTo>
                      <a:cubicBezTo>
                        <a:pt x="114892" y="531"/>
                        <a:pt x="100811" y="2787"/>
                        <a:pt x="86668" y="5164"/>
                      </a:cubicBezTo>
                      <a:cubicBezTo>
                        <a:pt x="79657" y="6323"/>
                        <a:pt x="72647" y="7542"/>
                        <a:pt x="65515" y="8761"/>
                      </a:cubicBezTo>
                      <a:cubicBezTo>
                        <a:pt x="62040" y="9310"/>
                        <a:pt x="58504" y="9858"/>
                        <a:pt x="54969" y="10407"/>
                      </a:cubicBezTo>
                      <a:cubicBezTo>
                        <a:pt x="51372" y="10895"/>
                        <a:pt x="47775" y="11321"/>
                        <a:pt x="44118" y="11809"/>
                      </a:cubicBezTo>
                      <a:cubicBezTo>
                        <a:pt x="36863" y="12723"/>
                        <a:pt x="29731" y="13394"/>
                        <a:pt x="22660" y="13760"/>
                      </a:cubicBezTo>
                      <a:cubicBezTo>
                        <a:pt x="15345" y="14126"/>
                        <a:pt x="7968" y="14187"/>
                        <a:pt x="958" y="13882"/>
                      </a:cubicBezTo>
                      <a:cubicBezTo>
                        <a:pt x="-17" y="13882"/>
                        <a:pt x="-261" y="14187"/>
                        <a:pt x="287" y="14735"/>
                      </a:cubicBezTo>
                      <a:cubicBezTo>
                        <a:pt x="348" y="14796"/>
                        <a:pt x="470" y="14918"/>
                        <a:pt x="592" y="149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1" name="Google Shape;5551;p30"/>
                <p:cNvSpPr/>
                <p:nvPr/>
              </p:nvSpPr>
              <p:spPr>
                <a:xfrm>
                  <a:off x="2310399" y="2479301"/>
                  <a:ext cx="18348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81" h="126879" extrusionOk="0">
                      <a:moveTo>
                        <a:pt x="1143" y="126800"/>
                      </a:moveTo>
                      <a:cubicBezTo>
                        <a:pt x="4618" y="126007"/>
                        <a:pt x="8153" y="125276"/>
                        <a:pt x="11750" y="124605"/>
                      </a:cubicBezTo>
                      <a:cubicBezTo>
                        <a:pt x="13579" y="124301"/>
                        <a:pt x="15408" y="123996"/>
                        <a:pt x="17176" y="123691"/>
                      </a:cubicBezTo>
                      <a:cubicBezTo>
                        <a:pt x="18943" y="123447"/>
                        <a:pt x="20711" y="123203"/>
                        <a:pt x="22418" y="122959"/>
                      </a:cubicBezTo>
                      <a:cubicBezTo>
                        <a:pt x="29489" y="122045"/>
                        <a:pt x="36683" y="121374"/>
                        <a:pt x="43998" y="120948"/>
                      </a:cubicBezTo>
                      <a:cubicBezTo>
                        <a:pt x="58384" y="120033"/>
                        <a:pt x="72649" y="119972"/>
                        <a:pt x="87097" y="119789"/>
                      </a:cubicBezTo>
                      <a:cubicBezTo>
                        <a:pt x="101605" y="119546"/>
                        <a:pt x="115504" y="119302"/>
                        <a:pt x="129403" y="117290"/>
                      </a:cubicBezTo>
                      <a:cubicBezTo>
                        <a:pt x="143119" y="115034"/>
                        <a:pt x="157140" y="111986"/>
                        <a:pt x="169210" y="102294"/>
                      </a:cubicBezTo>
                      <a:cubicBezTo>
                        <a:pt x="178780" y="94552"/>
                        <a:pt x="184633" y="80105"/>
                        <a:pt x="183292" y="63645"/>
                      </a:cubicBezTo>
                      <a:cubicBezTo>
                        <a:pt x="182987" y="55355"/>
                        <a:pt x="180548" y="46820"/>
                        <a:pt x="176891" y="38591"/>
                      </a:cubicBezTo>
                      <a:cubicBezTo>
                        <a:pt x="173477" y="30239"/>
                        <a:pt x="167686" y="22802"/>
                        <a:pt x="161346" y="16218"/>
                      </a:cubicBezTo>
                      <a:cubicBezTo>
                        <a:pt x="153970" y="8903"/>
                        <a:pt x="145496" y="4270"/>
                        <a:pt x="137876" y="1771"/>
                      </a:cubicBezTo>
                      <a:cubicBezTo>
                        <a:pt x="129952" y="-546"/>
                        <a:pt x="122392" y="-485"/>
                        <a:pt x="116114" y="1344"/>
                      </a:cubicBezTo>
                      <a:cubicBezTo>
                        <a:pt x="101239" y="5855"/>
                        <a:pt x="90998" y="15365"/>
                        <a:pt x="81244" y="25423"/>
                      </a:cubicBezTo>
                      <a:cubicBezTo>
                        <a:pt x="71674" y="35665"/>
                        <a:pt x="63322" y="47247"/>
                        <a:pt x="55032" y="58951"/>
                      </a:cubicBezTo>
                      <a:cubicBezTo>
                        <a:pt x="46680" y="70717"/>
                        <a:pt x="38694" y="82238"/>
                        <a:pt x="29550" y="93759"/>
                      </a:cubicBezTo>
                      <a:cubicBezTo>
                        <a:pt x="25039" y="99551"/>
                        <a:pt x="20589" y="104976"/>
                        <a:pt x="15773" y="110341"/>
                      </a:cubicBezTo>
                      <a:cubicBezTo>
                        <a:pt x="10836" y="115827"/>
                        <a:pt x="5776" y="121009"/>
                        <a:pt x="594" y="125763"/>
                      </a:cubicBezTo>
                      <a:cubicBezTo>
                        <a:pt x="-198" y="126495"/>
                        <a:pt x="-198" y="126983"/>
                        <a:pt x="594" y="126861"/>
                      </a:cubicBezTo>
                      <a:cubicBezTo>
                        <a:pt x="716" y="126861"/>
                        <a:pt x="838" y="126861"/>
                        <a:pt x="1021" y="12680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2" name="Google Shape;5552;p30"/>
                <p:cNvSpPr/>
                <p:nvPr/>
              </p:nvSpPr>
              <p:spPr>
                <a:xfrm>
                  <a:off x="2268399" y="2390424"/>
                  <a:ext cx="116723" cy="19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3" h="192067" extrusionOk="0">
                      <a:moveTo>
                        <a:pt x="14918" y="191475"/>
                      </a:moveTo>
                      <a:cubicBezTo>
                        <a:pt x="18637" y="185562"/>
                        <a:pt x="22843" y="179466"/>
                        <a:pt x="27293" y="173675"/>
                      </a:cubicBezTo>
                      <a:cubicBezTo>
                        <a:pt x="31621" y="168128"/>
                        <a:pt x="36254" y="162580"/>
                        <a:pt x="41131" y="157094"/>
                      </a:cubicBezTo>
                      <a:cubicBezTo>
                        <a:pt x="46008" y="151546"/>
                        <a:pt x="50884" y="146365"/>
                        <a:pt x="55822" y="141244"/>
                      </a:cubicBezTo>
                      <a:cubicBezTo>
                        <a:pt x="60882" y="136063"/>
                        <a:pt x="65881" y="130942"/>
                        <a:pt x="70818" y="125821"/>
                      </a:cubicBezTo>
                      <a:cubicBezTo>
                        <a:pt x="80877" y="115458"/>
                        <a:pt x="90691" y="105217"/>
                        <a:pt x="99043" y="94061"/>
                      </a:cubicBezTo>
                      <a:cubicBezTo>
                        <a:pt x="107151" y="82784"/>
                        <a:pt x="114892" y="70714"/>
                        <a:pt x="116538" y="55352"/>
                      </a:cubicBezTo>
                      <a:cubicBezTo>
                        <a:pt x="117209" y="49134"/>
                        <a:pt x="116051" y="42611"/>
                        <a:pt x="113125" y="36088"/>
                      </a:cubicBezTo>
                      <a:cubicBezTo>
                        <a:pt x="110320" y="29505"/>
                        <a:pt x="105383" y="23653"/>
                        <a:pt x="99287" y="18044"/>
                      </a:cubicBezTo>
                      <a:cubicBezTo>
                        <a:pt x="97763" y="16642"/>
                        <a:pt x="96117" y="15301"/>
                        <a:pt x="94471" y="14021"/>
                      </a:cubicBezTo>
                      <a:cubicBezTo>
                        <a:pt x="92764" y="12862"/>
                        <a:pt x="90935" y="11704"/>
                        <a:pt x="89045" y="10607"/>
                      </a:cubicBezTo>
                      <a:cubicBezTo>
                        <a:pt x="85266" y="8413"/>
                        <a:pt x="81243" y="6462"/>
                        <a:pt x="77097" y="4816"/>
                      </a:cubicBezTo>
                      <a:cubicBezTo>
                        <a:pt x="72952" y="3048"/>
                        <a:pt x="68441" y="2073"/>
                        <a:pt x="63930" y="1280"/>
                      </a:cubicBezTo>
                      <a:cubicBezTo>
                        <a:pt x="59419" y="488"/>
                        <a:pt x="54786" y="61"/>
                        <a:pt x="50275" y="0"/>
                      </a:cubicBezTo>
                      <a:cubicBezTo>
                        <a:pt x="39790" y="305"/>
                        <a:pt x="30585" y="2743"/>
                        <a:pt x="23391" y="6401"/>
                      </a:cubicBezTo>
                      <a:cubicBezTo>
                        <a:pt x="16137" y="10485"/>
                        <a:pt x="10895" y="15728"/>
                        <a:pt x="7664" y="21519"/>
                      </a:cubicBezTo>
                      <a:cubicBezTo>
                        <a:pt x="349" y="35174"/>
                        <a:pt x="-200" y="49195"/>
                        <a:pt x="44" y="63154"/>
                      </a:cubicBezTo>
                      <a:cubicBezTo>
                        <a:pt x="531" y="77175"/>
                        <a:pt x="2787" y="91257"/>
                        <a:pt x="5225" y="105400"/>
                      </a:cubicBezTo>
                      <a:cubicBezTo>
                        <a:pt x="6384" y="112410"/>
                        <a:pt x="7603" y="119482"/>
                        <a:pt x="8822" y="126553"/>
                      </a:cubicBezTo>
                      <a:cubicBezTo>
                        <a:pt x="9371" y="130028"/>
                        <a:pt x="9919" y="133563"/>
                        <a:pt x="10468" y="137099"/>
                      </a:cubicBezTo>
                      <a:cubicBezTo>
                        <a:pt x="10956" y="140696"/>
                        <a:pt x="11382" y="144292"/>
                        <a:pt x="11870" y="147950"/>
                      </a:cubicBezTo>
                      <a:cubicBezTo>
                        <a:pt x="12784" y="155204"/>
                        <a:pt x="13455" y="162337"/>
                        <a:pt x="13821" y="169408"/>
                      </a:cubicBezTo>
                      <a:cubicBezTo>
                        <a:pt x="14187" y="176723"/>
                        <a:pt x="14247" y="184099"/>
                        <a:pt x="13943" y="191110"/>
                      </a:cubicBezTo>
                      <a:cubicBezTo>
                        <a:pt x="13943" y="192085"/>
                        <a:pt x="14247" y="192329"/>
                        <a:pt x="14796" y="191780"/>
                      </a:cubicBezTo>
                      <a:cubicBezTo>
                        <a:pt x="14857" y="191719"/>
                        <a:pt x="14979" y="191597"/>
                        <a:pt x="15040" y="1914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53" name="Google Shape;5553;p30"/>
              <p:cNvSpPr/>
              <p:nvPr/>
            </p:nvSpPr>
            <p:spPr>
              <a:xfrm>
                <a:off x="1371304" y="1888649"/>
                <a:ext cx="43238" cy="43238"/>
              </a:xfrm>
              <a:custGeom>
                <a:avLst/>
                <a:gdLst/>
                <a:ahLst/>
                <a:cxnLst/>
                <a:rect l="l" t="t" r="r" b="b"/>
                <a:pathLst>
                  <a:path w="51937" h="51938" extrusionOk="0">
                    <a:moveTo>
                      <a:pt x="25969" y="0"/>
                    </a:moveTo>
                    <a:cubicBezTo>
                      <a:pt x="11643" y="0"/>
                      <a:pt x="0" y="11643"/>
                      <a:pt x="0" y="25969"/>
                    </a:cubicBezTo>
                    <a:cubicBezTo>
                      <a:pt x="0" y="40295"/>
                      <a:pt x="11643" y="51938"/>
                      <a:pt x="25969" y="51938"/>
                    </a:cubicBezTo>
                    <a:cubicBezTo>
                      <a:pt x="40295" y="51938"/>
                      <a:pt x="51938" y="40295"/>
                      <a:pt x="51938" y="25969"/>
                    </a:cubicBezTo>
                    <a:cubicBezTo>
                      <a:pt x="51938" y="11643"/>
                      <a:pt x="40295" y="0"/>
                      <a:pt x="259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4" name="Google Shape;5554;p30"/>
              <p:cNvSpPr/>
              <p:nvPr/>
            </p:nvSpPr>
            <p:spPr>
              <a:xfrm>
                <a:off x="1415029" y="660982"/>
                <a:ext cx="103705" cy="272371"/>
              </a:xfrm>
              <a:custGeom>
                <a:avLst/>
                <a:gdLst/>
                <a:ahLst/>
                <a:cxnLst/>
                <a:rect l="l" t="t" r="r" b="b"/>
                <a:pathLst>
                  <a:path w="124571" h="327172" extrusionOk="0">
                    <a:moveTo>
                      <a:pt x="90372" y="0"/>
                    </a:moveTo>
                    <a:cubicBezTo>
                      <a:pt x="90372" y="0"/>
                      <a:pt x="-60931" y="122834"/>
                      <a:pt x="28010" y="327172"/>
                    </a:cubicBezTo>
                    <a:cubicBezTo>
                      <a:pt x="28010" y="327172"/>
                      <a:pt x="194370" y="153924"/>
                      <a:pt x="903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5" name="Google Shape;5555;p30"/>
              <p:cNvSpPr/>
              <p:nvPr/>
            </p:nvSpPr>
            <p:spPr>
              <a:xfrm>
                <a:off x="1606781" y="1242343"/>
                <a:ext cx="111752" cy="260647"/>
              </a:xfrm>
              <a:custGeom>
                <a:avLst/>
                <a:gdLst/>
                <a:ahLst/>
                <a:cxnLst/>
                <a:rect l="l" t="t" r="r" b="b"/>
                <a:pathLst>
                  <a:path w="134237" h="313090" extrusionOk="0">
                    <a:moveTo>
                      <a:pt x="12252" y="0"/>
                    </a:moveTo>
                    <a:cubicBezTo>
                      <a:pt x="12252" y="0"/>
                      <a:pt x="-55048" y="182880"/>
                      <a:pt x="125820" y="313091"/>
                    </a:cubicBezTo>
                    <a:cubicBezTo>
                      <a:pt x="125820" y="313091"/>
                      <a:pt x="180257" y="79126"/>
                      <a:pt x="122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6" name="Google Shape;5556;p30"/>
              <p:cNvSpPr/>
              <p:nvPr/>
            </p:nvSpPr>
            <p:spPr>
              <a:xfrm>
                <a:off x="1279745" y="700878"/>
                <a:ext cx="293594" cy="458221"/>
              </a:xfrm>
              <a:custGeom>
                <a:avLst/>
                <a:gdLst/>
                <a:ahLst/>
                <a:cxnLst/>
                <a:rect l="l" t="t" r="r" b="b"/>
                <a:pathLst>
                  <a:path w="352666" h="550416" extrusionOk="0">
                    <a:moveTo>
                      <a:pt x="305661" y="6218"/>
                    </a:moveTo>
                    <a:cubicBezTo>
                      <a:pt x="334252" y="77358"/>
                      <a:pt x="338884" y="156545"/>
                      <a:pt x="329801" y="232745"/>
                    </a:cubicBezTo>
                    <a:cubicBezTo>
                      <a:pt x="319743" y="308458"/>
                      <a:pt x="303893" y="387401"/>
                      <a:pt x="260734" y="447629"/>
                    </a:cubicBezTo>
                    <a:cubicBezTo>
                      <a:pt x="239520" y="477256"/>
                      <a:pt x="210015" y="500543"/>
                      <a:pt x="177097" y="509138"/>
                    </a:cubicBezTo>
                    <a:cubicBezTo>
                      <a:pt x="160759" y="513344"/>
                      <a:pt x="143386" y="513893"/>
                      <a:pt x="126866" y="510967"/>
                    </a:cubicBezTo>
                    <a:cubicBezTo>
                      <a:pt x="110345" y="508346"/>
                      <a:pt x="94679" y="500665"/>
                      <a:pt x="84376" y="489143"/>
                    </a:cubicBezTo>
                    <a:cubicBezTo>
                      <a:pt x="73830" y="477805"/>
                      <a:pt x="68283" y="464942"/>
                      <a:pt x="64625" y="452079"/>
                    </a:cubicBezTo>
                    <a:cubicBezTo>
                      <a:pt x="60663" y="439095"/>
                      <a:pt x="58042" y="425074"/>
                      <a:pt x="58712" y="409956"/>
                    </a:cubicBezTo>
                    <a:cubicBezTo>
                      <a:pt x="60602" y="379842"/>
                      <a:pt x="73648" y="347228"/>
                      <a:pt x="106383" y="321015"/>
                    </a:cubicBezTo>
                    <a:cubicBezTo>
                      <a:pt x="85474" y="319187"/>
                      <a:pt x="62736" y="326685"/>
                      <a:pt x="44692" y="340949"/>
                    </a:cubicBezTo>
                    <a:cubicBezTo>
                      <a:pt x="26404" y="355092"/>
                      <a:pt x="12688" y="375697"/>
                      <a:pt x="5433" y="398861"/>
                    </a:cubicBezTo>
                    <a:cubicBezTo>
                      <a:pt x="-1516" y="421965"/>
                      <a:pt x="-2492" y="448483"/>
                      <a:pt x="6592" y="472379"/>
                    </a:cubicBezTo>
                    <a:cubicBezTo>
                      <a:pt x="15614" y="496580"/>
                      <a:pt x="34816" y="516270"/>
                      <a:pt x="55786" y="527914"/>
                    </a:cubicBezTo>
                    <a:cubicBezTo>
                      <a:pt x="98092" y="550469"/>
                      <a:pt x="144117" y="556870"/>
                      <a:pt x="187033" y="543458"/>
                    </a:cubicBezTo>
                    <a:cubicBezTo>
                      <a:pt x="229644" y="529925"/>
                      <a:pt x="263050" y="499262"/>
                      <a:pt x="285484" y="464515"/>
                    </a:cubicBezTo>
                    <a:cubicBezTo>
                      <a:pt x="308283" y="429585"/>
                      <a:pt x="321755" y="390876"/>
                      <a:pt x="331508" y="352105"/>
                    </a:cubicBezTo>
                    <a:cubicBezTo>
                      <a:pt x="340774" y="313213"/>
                      <a:pt x="347053" y="274259"/>
                      <a:pt x="350406" y="234635"/>
                    </a:cubicBezTo>
                    <a:cubicBezTo>
                      <a:pt x="356441" y="155936"/>
                      <a:pt x="351686" y="74127"/>
                      <a:pt x="320231" y="0"/>
                    </a:cubicBezTo>
                    <a:lnTo>
                      <a:pt x="305722" y="60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7" name="Google Shape;5557;p30"/>
              <p:cNvSpPr/>
              <p:nvPr/>
            </p:nvSpPr>
            <p:spPr>
              <a:xfrm>
                <a:off x="1549833" y="1372070"/>
                <a:ext cx="293015" cy="452418"/>
              </a:xfrm>
              <a:custGeom>
                <a:avLst/>
                <a:gdLst/>
                <a:ahLst/>
                <a:cxnLst/>
                <a:rect l="l" t="t" r="r" b="b"/>
                <a:pathLst>
                  <a:path w="351970" h="543445" extrusionOk="0">
                    <a:moveTo>
                      <a:pt x="42754" y="61"/>
                    </a:moveTo>
                    <a:cubicBezTo>
                      <a:pt x="7154" y="69921"/>
                      <a:pt x="-3332" y="151059"/>
                      <a:pt x="875" y="229514"/>
                    </a:cubicBezTo>
                    <a:cubicBezTo>
                      <a:pt x="2947" y="269017"/>
                      <a:pt x="8617" y="308031"/>
                      <a:pt x="17761" y="346862"/>
                    </a:cubicBezTo>
                    <a:cubicBezTo>
                      <a:pt x="27331" y="385511"/>
                      <a:pt x="41169" y="424038"/>
                      <a:pt x="64151" y="458785"/>
                    </a:cubicBezTo>
                    <a:cubicBezTo>
                      <a:pt x="86950" y="493349"/>
                      <a:pt x="120661" y="523768"/>
                      <a:pt x="163760" y="536875"/>
                    </a:cubicBezTo>
                    <a:cubicBezTo>
                      <a:pt x="206615" y="549676"/>
                      <a:pt x="254346" y="544007"/>
                      <a:pt x="294397" y="517794"/>
                    </a:cubicBezTo>
                    <a:cubicBezTo>
                      <a:pt x="314270" y="504749"/>
                      <a:pt x="332436" y="485546"/>
                      <a:pt x="342556" y="462016"/>
                    </a:cubicBezTo>
                    <a:cubicBezTo>
                      <a:pt x="352736" y="438851"/>
                      <a:pt x="354748" y="412090"/>
                      <a:pt x="348164" y="388010"/>
                    </a:cubicBezTo>
                    <a:cubicBezTo>
                      <a:pt x="341580" y="363992"/>
                      <a:pt x="327681" y="342290"/>
                      <a:pt x="308235" y="327965"/>
                    </a:cubicBezTo>
                    <a:cubicBezTo>
                      <a:pt x="289338" y="313395"/>
                      <a:pt x="264466" y="306690"/>
                      <a:pt x="242642" y="311993"/>
                    </a:cubicBezTo>
                    <a:cubicBezTo>
                      <a:pt x="257760" y="328879"/>
                      <a:pt x="267331" y="343388"/>
                      <a:pt x="273610" y="358445"/>
                    </a:cubicBezTo>
                    <a:cubicBezTo>
                      <a:pt x="280011" y="373197"/>
                      <a:pt x="283668" y="387462"/>
                      <a:pt x="285375" y="401422"/>
                    </a:cubicBezTo>
                    <a:cubicBezTo>
                      <a:pt x="287935" y="428427"/>
                      <a:pt x="287935" y="457749"/>
                      <a:pt x="265685" y="479633"/>
                    </a:cubicBezTo>
                    <a:cubicBezTo>
                      <a:pt x="242825" y="499811"/>
                      <a:pt x="206066" y="506151"/>
                      <a:pt x="174184" y="498653"/>
                    </a:cubicBezTo>
                    <a:cubicBezTo>
                      <a:pt x="141875" y="491033"/>
                      <a:pt x="112310" y="468661"/>
                      <a:pt x="90913" y="439826"/>
                    </a:cubicBezTo>
                    <a:cubicBezTo>
                      <a:pt x="69089" y="410870"/>
                      <a:pt x="53849" y="376001"/>
                      <a:pt x="42876" y="339913"/>
                    </a:cubicBezTo>
                    <a:cubicBezTo>
                      <a:pt x="32147" y="303642"/>
                      <a:pt x="24405" y="265786"/>
                      <a:pt x="20260" y="227869"/>
                    </a:cubicBezTo>
                    <a:cubicBezTo>
                      <a:pt x="11908" y="151790"/>
                      <a:pt x="18492" y="74006"/>
                      <a:pt x="428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8" name="Google Shape;5558;p30"/>
              <p:cNvSpPr/>
              <p:nvPr/>
            </p:nvSpPr>
            <p:spPr>
              <a:xfrm>
                <a:off x="1230992" y="576677"/>
                <a:ext cx="363792" cy="1049007"/>
              </a:xfrm>
              <a:custGeom>
                <a:avLst/>
                <a:gdLst/>
                <a:ahLst/>
                <a:cxnLst/>
                <a:rect l="l" t="t" r="r" b="b"/>
                <a:pathLst>
                  <a:path w="436987" h="1260069" extrusionOk="0">
                    <a:moveTo>
                      <a:pt x="307349" y="0"/>
                    </a:moveTo>
                    <a:cubicBezTo>
                      <a:pt x="320272" y="33162"/>
                      <a:pt x="333013" y="63947"/>
                      <a:pt x="344534" y="96134"/>
                    </a:cubicBezTo>
                    <a:cubicBezTo>
                      <a:pt x="355934" y="128199"/>
                      <a:pt x="364346" y="161422"/>
                      <a:pt x="371540" y="195011"/>
                    </a:cubicBezTo>
                    <a:cubicBezTo>
                      <a:pt x="386170" y="262189"/>
                      <a:pt x="394948" y="330342"/>
                      <a:pt x="399398" y="398861"/>
                    </a:cubicBezTo>
                    <a:cubicBezTo>
                      <a:pt x="404092" y="467319"/>
                      <a:pt x="404153" y="536204"/>
                      <a:pt x="400557" y="604723"/>
                    </a:cubicBezTo>
                    <a:cubicBezTo>
                      <a:pt x="396838" y="673242"/>
                      <a:pt x="388913" y="741396"/>
                      <a:pt x="375075" y="808208"/>
                    </a:cubicBezTo>
                    <a:cubicBezTo>
                      <a:pt x="368126" y="841675"/>
                      <a:pt x="359896" y="874471"/>
                      <a:pt x="349777" y="907329"/>
                    </a:cubicBezTo>
                    <a:cubicBezTo>
                      <a:pt x="339719" y="940430"/>
                      <a:pt x="329416" y="972983"/>
                      <a:pt x="317346" y="1004560"/>
                    </a:cubicBezTo>
                    <a:cubicBezTo>
                      <a:pt x="305276" y="1036137"/>
                      <a:pt x="291499" y="1066739"/>
                      <a:pt x="274735" y="1094842"/>
                    </a:cubicBezTo>
                    <a:cubicBezTo>
                      <a:pt x="257849" y="1122578"/>
                      <a:pt x="238464" y="1148913"/>
                      <a:pt x="213714" y="1165982"/>
                    </a:cubicBezTo>
                    <a:cubicBezTo>
                      <a:pt x="201339" y="1174516"/>
                      <a:pt x="187745" y="1179820"/>
                      <a:pt x="174212" y="1182868"/>
                    </a:cubicBezTo>
                    <a:cubicBezTo>
                      <a:pt x="167507" y="1184636"/>
                      <a:pt x="160435" y="1184209"/>
                      <a:pt x="153912" y="1185306"/>
                    </a:cubicBezTo>
                    <a:cubicBezTo>
                      <a:pt x="147634" y="1185977"/>
                      <a:pt x="142269" y="1184819"/>
                      <a:pt x="136600" y="1184087"/>
                    </a:cubicBezTo>
                    <a:cubicBezTo>
                      <a:pt x="114106" y="1179454"/>
                      <a:pt x="95513" y="1170005"/>
                      <a:pt x="79846" y="1151717"/>
                    </a:cubicBezTo>
                    <a:cubicBezTo>
                      <a:pt x="65338" y="1132881"/>
                      <a:pt x="55401" y="1105449"/>
                      <a:pt x="57413" y="1077163"/>
                    </a:cubicBezTo>
                    <a:cubicBezTo>
                      <a:pt x="58144" y="1063082"/>
                      <a:pt x="61253" y="1048390"/>
                      <a:pt x="68690" y="1035040"/>
                    </a:cubicBezTo>
                    <a:cubicBezTo>
                      <a:pt x="76067" y="1021629"/>
                      <a:pt x="87283" y="1009315"/>
                      <a:pt x="102096" y="998403"/>
                    </a:cubicBezTo>
                    <a:cubicBezTo>
                      <a:pt x="83991" y="998403"/>
                      <a:pt x="64728" y="1004316"/>
                      <a:pt x="48330" y="1016264"/>
                    </a:cubicBezTo>
                    <a:cubicBezTo>
                      <a:pt x="31505" y="1027908"/>
                      <a:pt x="19435" y="1045708"/>
                      <a:pt x="11022" y="1064849"/>
                    </a:cubicBezTo>
                    <a:cubicBezTo>
                      <a:pt x="-5559" y="1103620"/>
                      <a:pt x="-3486" y="1150132"/>
                      <a:pt x="17606" y="1190610"/>
                    </a:cubicBezTo>
                    <a:cubicBezTo>
                      <a:pt x="28701" y="1210605"/>
                      <a:pt x="44977" y="1228588"/>
                      <a:pt x="65155" y="1241633"/>
                    </a:cubicBezTo>
                    <a:cubicBezTo>
                      <a:pt x="85637" y="1254252"/>
                      <a:pt x="109412" y="1260531"/>
                      <a:pt x="132881" y="1260043"/>
                    </a:cubicBezTo>
                    <a:cubicBezTo>
                      <a:pt x="144464" y="1260043"/>
                      <a:pt x="156656" y="1258154"/>
                      <a:pt x="167263" y="1254740"/>
                    </a:cubicBezTo>
                    <a:cubicBezTo>
                      <a:pt x="177382" y="1250960"/>
                      <a:pt x="187623" y="1247973"/>
                      <a:pt x="196889" y="1242914"/>
                    </a:cubicBezTo>
                    <a:cubicBezTo>
                      <a:pt x="215604" y="1233160"/>
                      <a:pt x="232612" y="1221456"/>
                      <a:pt x="246998" y="1207922"/>
                    </a:cubicBezTo>
                    <a:cubicBezTo>
                      <a:pt x="276503" y="1181649"/>
                      <a:pt x="299180" y="1151169"/>
                      <a:pt x="316737" y="1118982"/>
                    </a:cubicBezTo>
                    <a:cubicBezTo>
                      <a:pt x="334476" y="1086856"/>
                      <a:pt x="348009" y="1053450"/>
                      <a:pt x="359591" y="1019861"/>
                    </a:cubicBezTo>
                    <a:cubicBezTo>
                      <a:pt x="371174" y="986272"/>
                      <a:pt x="380623" y="952317"/>
                      <a:pt x="389645" y="918728"/>
                    </a:cubicBezTo>
                    <a:cubicBezTo>
                      <a:pt x="398789" y="884895"/>
                      <a:pt x="407201" y="850331"/>
                      <a:pt x="413602" y="815767"/>
                    </a:cubicBezTo>
                    <a:cubicBezTo>
                      <a:pt x="426587" y="746455"/>
                      <a:pt x="433353" y="676351"/>
                      <a:pt x="435852" y="606308"/>
                    </a:cubicBezTo>
                    <a:cubicBezTo>
                      <a:pt x="438291" y="536265"/>
                      <a:pt x="436889" y="466222"/>
                      <a:pt x="430793" y="396423"/>
                    </a:cubicBezTo>
                    <a:cubicBezTo>
                      <a:pt x="424636" y="326624"/>
                      <a:pt x="412871" y="257251"/>
                      <a:pt x="395924" y="189342"/>
                    </a:cubicBezTo>
                    <a:cubicBezTo>
                      <a:pt x="387450" y="155387"/>
                      <a:pt x="377697" y="121493"/>
                      <a:pt x="364773" y="88575"/>
                    </a:cubicBezTo>
                    <a:cubicBezTo>
                      <a:pt x="351971" y="55839"/>
                      <a:pt x="334415" y="23653"/>
                      <a:pt x="3073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59" name="Google Shape;5559;p30"/>
              <p:cNvGrpSpPr/>
              <p:nvPr/>
            </p:nvGrpSpPr>
            <p:grpSpPr>
              <a:xfrm>
                <a:off x="1144396" y="1071586"/>
                <a:ext cx="173350" cy="235700"/>
                <a:chOff x="1969495" y="1616571"/>
                <a:chExt cx="208454" cy="283429"/>
              </a:xfrm>
            </p:grpSpPr>
            <p:sp>
              <p:nvSpPr>
                <p:cNvPr id="5560" name="Google Shape;5560;p30"/>
                <p:cNvSpPr/>
                <p:nvPr/>
              </p:nvSpPr>
              <p:spPr>
                <a:xfrm>
                  <a:off x="1969495" y="1616571"/>
                  <a:ext cx="162724" cy="98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724" h="98813" extrusionOk="0">
                      <a:moveTo>
                        <a:pt x="162215" y="86224"/>
                      </a:moveTo>
                      <a:cubicBezTo>
                        <a:pt x="157216" y="83054"/>
                        <a:pt x="152034" y="79458"/>
                        <a:pt x="147157" y="75739"/>
                      </a:cubicBezTo>
                      <a:cubicBezTo>
                        <a:pt x="142463" y="72081"/>
                        <a:pt x="137709" y="68180"/>
                        <a:pt x="133137" y="64035"/>
                      </a:cubicBezTo>
                      <a:cubicBezTo>
                        <a:pt x="128443" y="59950"/>
                        <a:pt x="124054" y="55805"/>
                        <a:pt x="119665" y="51599"/>
                      </a:cubicBezTo>
                      <a:cubicBezTo>
                        <a:pt x="115275" y="47332"/>
                        <a:pt x="110886" y="43064"/>
                        <a:pt x="106619" y="38858"/>
                      </a:cubicBezTo>
                      <a:cubicBezTo>
                        <a:pt x="97841" y="30324"/>
                        <a:pt x="89184" y="22033"/>
                        <a:pt x="79736" y="14962"/>
                      </a:cubicBezTo>
                      <a:cubicBezTo>
                        <a:pt x="70165" y="8073"/>
                        <a:pt x="59985" y="1551"/>
                        <a:pt x="46939" y="148"/>
                      </a:cubicBezTo>
                      <a:cubicBezTo>
                        <a:pt x="41697" y="-400"/>
                        <a:pt x="36149" y="575"/>
                        <a:pt x="30602" y="3014"/>
                      </a:cubicBezTo>
                      <a:cubicBezTo>
                        <a:pt x="25055" y="5391"/>
                        <a:pt x="20056" y="9597"/>
                        <a:pt x="15301" y="14779"/>
                      </a:cubicBezTo>
                      <a:cubicBezTo>
                        <a:pt x="14143" y="16059"/>
                        <a:pt x="12984" y="17461"/>
                        <a:pt x="11887" y="18863"/>
                      </a:cubicBezTo>
                      <a:cubicBezTo>
                        <a:pt x="10912" y="20326"/>
                        <a:pt x="9936" y="21850"/>
                        <a:pt x="9022" y="23435"/>
                      </a:cubicBezTo>
                      <a:cubicBezTo>
                        <a:pt x="7193" y="26605"/>
                        <a:pt x="5547" y="30019"/>
                        <a:pt x="4145" y="33555"/>
                      </a:cubicBezTo>
                      <a:cubicBezTo>
                        <a:pt x="2621" y="37090"/>
                        <a:pt x="1829" y="40870"/>
                        <a:pt x="1097" y="44710"/>
                      </a:cubicBezTo>
                      <a:cubicBezTo>
                        <a:pt x="427" y="48551"/>
                        <a:pt x="61" y="52452"/>
                        <a:pt x="0" y="56293"/>
                      </a:cubicBezTo>
                      <a:cubicBezTo>
                        <a:pt x="244" y="65132"/>
                        <a:pt x="2316" y="72935"/>
                        <a:pt x="5425" y="79031"/>
                      </a:cubicBezTo>
                      <a:cubicBezTo>
                        <a:pt x="8900" y="85188"/>
                        <a:pt x="13350" y="89638"/>
                        <a:pt x="18227" y="92320"/>
                      </a:cubicBezTo>
                      <a:cubicBezTo>
                        <a:pt x="29809" y="98538"/>
                        <a:pt x="41697" y="98965"/>
                        <a:pt x="53523" y="98782"/>
                      </a:cubicBezTo>
                      <a:cubicBezTo>
                        <a:pt x="65410" y="98355"/>
                        <a:pt x="77358" y="96465"/>
                        <a:pt x="89306" y="94393"/>
                      </a:cubicBezTo>
                      <a:cubicBezTo>
                        <a:pt x="95219" y="93417"/>
                        <a:pt x="101194" y="92381"/>
                        <a:pt x="107229" y="91345"/>
                      </a:cubicBezTo>
                      <a:cubicBezTo>
                        <a:pt x="110216" y="90857"/>
                        <a:pt x="113142" y="90430"/>
                        <a:pt x="116190" y="89943"/>
                      </a:cubicBezTo>
                      <a:cubicBezTo>
                        <a:pt x="119238" y="89577"/>
                        <a:pt x="122286" y="89150"/>
                        <a:pt x="125395" y="88723"/>
                      </a:cubicBezTo>
                      <a:cubicBezTo>
                        <a:pt x="131552" y="87931"/>
                        <a:pt x="137587" y="87382"/>
                        <a:pt x="143561" y="87078"/>
                      </a:cubicBezTo>
                      <a:cubicBezTo>
                        <a:pt x="149718" y="86773"/>
                        <a:pt x="155997" y="86712"/>
                        <a:pt x="161910" y="87016"/>
                      </a:cubicBezTo>
                      <a:cubicBezTo>
                        <a:pt x="162763" y="87016"/>
                        <a:pt x="162946" y="86712"/>
                        <a:pt x="162458" y="86285"/>
                      </a:cubicBezTo>
                      <a:cubicBezTo>
                        <a:pt x="162397" y="86224"/>
                        <a:pt x="162275" y="86163"/>
                        <a:pt x="162154" y="861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1" name="Google Shape;5561;p30"/>
                <p:cNvSpPr/>
                <p:nvPr/>
              </p:nvSpPr>
              <p:spPr>
                <a:xfrm>
                  <a:off x="1994140" y="1723089"/>
                  <a:ext cx="155446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46" h="107588" extrusionOk="0">
                      <a:moveTo>
                        <a:pt x="154517" y="189"/>
                      </a:moveTo>
                      <a:cubicBezTo>
                        <a:pt x="151591" y="859"/>
                        <a:pt x="148604" y="1469"/>
                        <a:pt x="145556" y="2017"/>
                      </a:cubicBezTo>
                      <a:cubicBezTo>
                        <a:pt x="143971" y="2261"/>
                        <a:pt x="142447" y="2566"/>
                        <a:pt x="140923" y="2810"/>
                      </a:cubicBezTo>
                      <a:cubicBezTo>
                        <a:pt x="139399" y="2993"/>
                        <a:pt x="137936" y="3237"/>
                        <a:pt x="136473" y="3420"/>
                      </a:cubicBezTo>
                      <a:cubicBezTo>
                        <a:pt x="130499" y="4212"/>
                        <a:pt x="124403" y="4761"/>
                        <a:pt x="118185" y="5126"/>
                      </a:cubicBezTo>
                      <a:cubicBezTo>
                        <a:pt x="105993" y="5919"/>
                        <a:pt x="93923" y="5980"/>
                        <a:pt x="81670" y="6102"/>
                      </a:cubicBezTo>
                      <a:cubicBezTo>
                        <a:pt x="69356" y="6285"/>
                        <a:pt x="57590" y="6468"/>
                        <a:pt x="45825" y="8174"/>
                      </a:cubicBezTo>
                      <a:cubicBezTo>
                        <a:pt x="34243" y="10064"/>
                        <a:pt x="22355" y="12685"/>
                        <a:pt x="12114" y="20915"/>
                      </a:cubicBezTo>
                      <a:cubicBezTo>
                        <a:pt x="4007" y="27438"/>
                        <a:pt x="-992" y="39691"/>
                        <a:pt x="166" y="53651"/>
                      </a:cubicBezTo>
                      <a:cubicBezTo>
                        <a:pt x="410" y="60722"/>
                        <a:pt x="2483" y="67915"/>
                        <a:pt x="5591" y="74865"/>
                      </a:cubicBezTo>
                      <a:cubicBezTo>
                        <a:pt x="8518" y="81936"/>
                        <a:pt x="13394" y="88215"/>
                        <a:pt x="18759" y="93823"/>
                      </a:cubicBezTo>
                      <a:cubicBezTo>
                        <a:pt x="25038" y="100041"/>
                        <a:pt x="32170" y="103943"/>
                        <a:pt x="38632" y="106076"/>
                      </a:cubicBezTo>
                      <a:cubicBezTo>
                        <a:pt x="45337" y="108027"/>
                        <a:pt x="51738" y="108027"/>
                        <a:pt x="57103" y="106442"/>
                      </a:cubicBezTo>
                      <a:cubicBezTo>
                        <a:pt x="69721" y="102662"/>
                        <a:pt x="78378" y="94555"/>
                        <a:pt x="86607" y="86020"/>
                      </a:cubicBezTo>
                      <a:cubicBezTo>
                        <a:pt x="94715" y="77303"/>
                        <a:pt x="101786" y="67549"/>
                        <a:pt x="108797" y="57613"/>
                      </a:cubicBezTo>
                      <a:cubicBezTo>
                        <a:pt x="115868" y="47677"/>
                        <a:pt x="122635" y="37862"/>
                        <a:pt x="130377" y="28108"/>
                      </a:cubicBezTo>
                      <a:cubicBezTo>
                        <a:pt x="134156" y="23232"/>
                        <a:pt x="137997" y="18599"/>
                        <a:pt x="142081" y="14027"/>
                      </a:cubicBezTo>
                      <a:cubicBezTo>
                        <a:pt x="146287" y="9394"/>
                        <a:pt x="150554" y="5005"/>
                        <a:pt x="154943" y="981"/>
                      </a:cubicBezTo>
                      <a:cubicBezTo>
                        <a:pt x="155614" y="372"/>
                        <a:pt x="155614" y="-55"/>
                        <a:pt x="154943" y="6"/>
                      </a:cubicBezTo>
                      <a:cubicBezTo>
                        <a:pt x="154822" y="6"/>
                        <a:pt x="154700" y="6"/>
                        <a:pt x="154578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2" name="Google Shape;5562;p30"/>
                <p:cNvSpPr/>
                <p:nvPr/>
              </p:nvSpPr>
              <p:spPr>
                <a:xfrm>
                  <a:off x="2079136" y="1737276"/>
                  <a:ext cx="98813" cy="162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13" h="162724" extrusionOk="0">
                      <a:moveTo>
                        <a:pt x="86224" y="510"/>
                      </a:moveTo>
                      <a:cubicBezTo>
                        <a:pt x="83054" y="5509"/>
                        <a:pt x="79458" y="10690"/>
                        <a:pt x="75739" y="15567"/>
                      </a:cubicBezTo>
                      <a:cubicBezTo>
                        <a:pt x="72081" y="20261"/>
                        <a:pt x="68180" y="25016"/>
                        <a:pt x="64035" y="29588"/>
                      </a:cubicBezTo>
                      <a:cubicBezTo>
                        <a:pt x="59950" y="34282"/>
                        <a:pt x="55805" y="38671"/>
                        <a:pt x="51599" y="43060"/>
                      </a:cubicBezTo>
                      <a:cubicBezTo>
                        <a:pt x="47332" y="47449"/>
                        <a:pt x="43064" y="51838"/>
                        <a:pt x="38858" y="56105"/>
                      </a:cubicBezTo>
                      <a:cubicBezTo>
                        <a:pt x="30324" y="64884"/>
                        <a:pt x="22033" y="73540"/>
                        <a:pt x="14962" y="82989"/>
                      </a:cubicBezTo>
                      <a:cubicBezTo>
                        <a:pt x="8073" y="92559"/>
                        <a:pt x="1551" y="102740"/>
                        <a:pt x="148" y="115785"/>
                      </a:cubicBezTo>
                      <a:cubicBezTo>
                        <a:pt x="-400" y="121028"/>
                        <a:pt x="575" y="126575"/>
                        <a:pt x="3014" y="132122"/>
                      </a:cubicBezTo>
                      <a:cubicBezTo>
                        <a:pt x="5391" y="137670"/>
                        <a:pt x="9597" y="142669"/>
                        <a:pt x="14779" y="147423"/>
                      </a:cubicBezTo>
                      <a:cubicBezTo>
                        <a:pt x="16059" y="148582"/>
                        <a:pt x="17461" y="149740"/>
                        <a:pt x="18863" y="150837"/>
                      </a:cubicBezTo>
                      <a:cubicBezTo>
                        <a:pt x="20326" y="151813"/>
                        <a:pt x="21850" y="152788"/>
                        <a:pt x="23435" y="153702"/>
                      </a:cubicBezTo>
                      <a:cubicBezTo>
                        <a:pt x="26605" y="155531"/>
                        <a:pt x="30019" y="157177"/>
                        <a:pt x="33555" y="158579"/>
                      </a:cubicBezTo>
                      <a:cubicBezTo>
                        <a:pt x="37090" y="160103"/>
                        <a:pt x="40870" y="160896"/>
                        <a:pt x="44710" y="161627"/>
                      </a:cubicBezTo>
                      <a:cubicBezTo>
                        <a:pt x="48551" y="162298"/>
                        <a:pt x="52452" y="162663"/>
                        <a:pt x="56293" y="162724"/>
                      </a:cubicBezTo>
                      <a:cubicBezTo>
                        <a:pt x="65132" y="162481"/>
                        <a:pt x="72935" y="160408"/>
                        <a:pt x="79031" y="157299"/>
                      </a:cubicBezTo>
                      <a:cubicBezTo>
                        <a:pt x="85188" y="153824"/>
                        <a:pt x="89638" y="149374"/>
                        <a:pt x="92320" y="144497"/>
                      </a:cubicBezTo>
                      <a:cubicBezTo>
                        <a:pt x="98538" y="132915"/>
                        <a:pt x="98965" y="121028"/>
                        <a:pt x="98782" y="109201"/>
                      </a:cubicBezTo>
                      <a:cubicBezTo>
                        <a:pt x="98355" y="97314"/>
                        <a:pt x="96465" y="85366"/>
                        <a:pt x="94393" y="73418"/>
                      </a:cubicBezTo>
                      <a:cubicBezTo>
                        <a:pt x="93356" y="67505"/>
                        <a:pt x="92381" y="61531"/>
                        <a:pt x="91345" y="55496"/>
                      </a:cubicBezTo>
                      <a:cubicBezTo>
                        <a:pt x="90857" y="52509"/>
                        <a:pt x="90430" y="49583"/>
                        <a:pt x="89943" y="46535"/>
                      </a:cubicBezTo>
                      <a:cubicBezTo>
                        <a:pt x="89577" y="43487"/>
                        <a:pt x="89150" y="40439"/>
                        <a:pt x="88723" y="37330"/>
                      </a:cubicBezTo>
                      <a:cubicBezTo>
                        <a:pt x="87931" y="31173"/>
                        <a:pt x="87382" y="25138"/>
                        <a:pt x="87078" y="19164"/>
                      </a:cubicBezTo>
                      <a:cubicBezTo>
                        <a:pt x="86773" y="13007"/>
                        <a:pt x="86712" y="6728"/>
                        <a:pt x="87016" y="815"/>
                      </a:cubicBezTo>
                      <a:cubicBezTo>
                        <a:pt x="87016" y="-39"/>
                        <a:pt x="86712" y="-222"/>
                        <a:pt x="86285" y="266"/>
                      </a:cubicBezTo>
                      <a:cubicBezTo>
                        <a:pt x="86224" y="327"/>
                        <a:pt x="86163" y="449"/>
                        <a:pt x="86102" y="57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63" name="Google Shape;5563;p30"/>
              <p:cNvSpPr/>
              <p:nvPr/>
            </p:nvSpPr>
            <p:spPr>
              <a:xfrm>
                <a:off x="1123104" y="1156319"/>
                <a:ext cx="25070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30114" extrusionOk="0">
                    <a:moveTo>
                      <a:pt x="15057" y="30114"/>
                    </a:moveTo>
                    <a:cubicBezTo>
                      <a:pt x="23409" y="30114"/>
                      <a:pt x="30114" y="23348"/>
                      <a:pt x="30114" y="15057"/>
                    </a:cubicBezTo>
                    <a:cubicBezTo>
                      <a:pt x="30114" y="6767"/>
                      <a:pt x="23348" y="0"/>
                      <a:pt x="15057" y="0"/>
                    </a:cubicBezTo>
                    <a:cubicBezTo>
                      <a:pt x="6767" y="0"/>
                      <a:pt x="0" y="6767"/>
                      <a:pt x="0" y="15057"/>
                    </a:cubicBezTo>
                    <a:cubicBezTo>
                      <a:pt x="0" y="23348"/>
                      <a:pt x="6767" y="30114"/>
                      <a:pt x="15057" y="301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4" name="Google Shape;5564;p30"/>
              <p:cNvSpPr/>
              <p:nvPr/>
            </p:nvSpPr>
            <p:spPr>
              <a:xfrm>
                <a:off x="1130100" y="1232512"/>
                <a:ext cx="28114" cy="28114"/>
              </a:xfrm>
              <a:custGeom>
                <a:avLst/>
                <a:gdLst/>
                <a:ahLst/>
                <a:cxnLst/>
                <a:rect l="l" t="t" r="r" b="b"/>
                <a:pathLst>
                  <a:path w="33771" h="33771" extrusionOk="0">
                    <a:moveTo>
                      <a:pt x="16886" y="33772"/>
                    </a:moveTo>
                    <a:cubicBezTo>
                      <a:pt x="26213" y="33772"/>
                      <a:pt x="33772" y="26213"/>
                      <a:pt x="33772" y="16886"/>
                    </a:cubicBezTo>
                    <a:cubicBezTo>
                      <a:pt x="33772" y="7559"/>
                      <a:pt x="26213" y="0"/>
                      <a:pt x="16886" y="0"/>
                    </a:cubicBezTo>
                    <a:cubicBezTo>
                      <a:pt x="7559" y="0"/>
                      <a:pt x="0" y="7559"/>
                      <a:pt x="0" y="16886"/>
                    </a:cubicBezTo>
                    <a:cubicBezTo>
                      <a:pt x="0" y="26213"/>
                      <a:pt x="7559" y="33772"/>
                      <a:pt x="16886" y="33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5" name="Google Shape;5565;p30"/>
              <p:cNvSpPr/>
              <p:nvPr/>
            </p:nvSpPr>
            <p:spPr>
              <a:xfrm>
                <a:off x="1194279" y="1276565"/>
                <a:ext cx="21111" cy="21111"/>
              </a:xfrm>
              <a:custGeom>
                <a:avLst/>
                <a:gdLst/>
                <a:ahLst/>
                <a:cxnLst/>
                <a:rect l="l" t="t" r="r" b="b"/>
                <a:pathLst>
                  <a:path w="25359" h="25359" extrusionOk="0">
                    <a:moveTo>
                      <a:pt x="12680" y="25359"/>
                    </a:moveTo>
                    <a:cubicBezTo>
                      <a:pt x="19690" y="25359"/>
                      <a:pt x="25359" y="19690"/>
                      <a:pt x="25359" y="12680"/>
                    </a:cubicBezTo>
                    <a:cubicBezTo>
                      <a:pt x="25359" y="5669"/>
                      <a:pt x="19690" y="0"/>
                      <a:pt x="12680" y="0"/>
                    </a:cubicBezTo>
                    <a:cubicBezTo>
                      <a:pt x="5669" y="0"/>
                      <a:pt x="0" y="5669"/>
                      <a:pt x="0" y="12680"/>
                    </a:cubicBezTo>
                    <a:cubicBezTo>
                      <a:pt x="0" y="19690"/>
                      <a:pt x="5669" y="25359"/>
                      <a:pt x="12680" y="253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66" name="Google Shape;5566;p30"/>
              <p:cNvGrpSpPr/>
              <p:nvPr/>
            </p:nvGrpSpPr>
            <p:grpSpPr>
              <a:xfrm>
                <a:off x="1956206" y="1477634"/>
                <a:ext cx="245748" cy="189150"/>
                <a:chOff x="2945698" y="2104844"/>
                <a:chExt cx="295512" cy="227453"/>
              </a:xfrm>
            </p:grpSpPr>
            <p:sp>
              <p:nvSpPr>
                <p:cNvPr id="5567" name="Google Shape;5567;p30"/>
                <p:cNvSpPr/>
                <p:nvPr/>
              </p:nvSpPr>
              <p:spPr>
                <a:xfrm>
                  <a:off x="3064597" y="2104844"/>
                  <a:ext cx="176613" cy="10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13" h="104600" extrusionOk="0">
                      <a:moveTo>
                        <a:pt x="715" y="33206"/>
                      </a:moveTo>
                      <a:cubicBezTo>
                        <a:pt x="6933" y="32474"/>
                        <a:pt x="13577" y="31377"/>
                        <a:pt x="19917" y="29975"/>
                      </a:cubicBezTo>
                      <a:cubicBezTo>
                        <a:pt x="26135" y="28573"/>
                        <a:pt x="32414" y="26988"/>
                        <a:pt x="38693" y="25098"/>
                      </a:cubicBezTo>
                      <a:cubicBezTo>
                        <a:pt x="45094" y="23269"/>
                        <a:pt x="51190" y="21318"/>
                        <a:pt x="57225" y="19246"/>
                      </a:cubicBezTo>
                      <a:cubicBezTo>
                        <a:pt x="63382" y="17112"/>
                        <a:pt x="69478" y="15039"/>
                        <a:pt x="75574" y="12967"/>
                      </a:cubicBezTo>
                      <a:cubicBezTo>
                        <a:pt x="87827" y="8761"/>
                        <a:pt x="99958" y="4737"/>
                        <a:pt x="112272" y="2238"/>
                      </a:cubicBezTo>
                      <a:cubicBezTo>
                        <a:pt x="124586" y="-18"/>
                        <a:pt x="137326" y="-1664"/>
                        <a:pt x="150494" y="2908"/>
                      </a:cubicBezTo>
                      <a:cubicBezTo>
                        <a:pt x="155797" y="4737"/>
                        <a:pt x="160674" y="8212"/>
                        <a:pt x="164880" y="13089"/>
                      </a:cubicBezTo>
                      <a:cubicBezTo>
                        <a:pt x="169147" y="17905"/>
                        <a:pt x="172012" y="24183"/>
                        <a:pt x="174268" y="31316"/>
                      </a:cubicBezTo>
                      <a:cubicBezTo>
                        <a:pt x="174817" y="33084"/>
                        <a:pt x="175304" y="34912"/>
                        <a:pt x="175670" y="36802"/>
                      </a:cubicBezTo>
                      <a:cubicBezTo>
                        <a:pt x="175975" y="38692"/>
                        <a:pt x="176219" y="40582"/>
                        <a:pt x="176341" y="42532"/>
                      </a:cubicBezTo>
                      <a:cubicBezTo>
                        <a:pt x="176645" y="46434"/>
                        <a:pt x="176706" y="50457"/>
                        <a:pt x="176463" y="54481"/>
                      </a:cubicBezTo>
                      <a:cubicBezTo>
                        <a:pt x="176341" y="58565"/>
                        <a:pt x="175365" y="62588"/>
                        <a:pt x="174329" y="66551"/>
                      </a:cubicBezTo>
                      <a:cubicBezTo>
                        <a:pt x="173232" y="70513"/>
                        <a:pt x="171830" y="74475"/>
                        <a:pt x="170123" y="78194"/>
                      </a:cubicBezTo>
                      <a:cubicBezTo>
                        <a:pt x="165855" y="86606"/>
                        <a:pt x="160308" y="93129"/>
                        <a:pt x="154578" y="97579"/>
                      </a:cubicBezTo>
                      <a:cubicBezTo>
                        <a:pt x="148482" y="101907"/>
                        <a:pt x="142142" y="104163"/>
                        <a:pt x="136229" y="104529"/>
                      </a:cubicBezTo>
                      <a:cubicBezTo>
                        <a:pt x="122269" y="105260"/>
                        <a:pt x="110687" y="100262"/>
                        <a:pt x="99409" y="94714"/>
                      </a:cubicBezTo>
                      <a:cubicBezTo>
                        <a:pt x="88192" y="88923"/>
                        <a:pt x="77585" y="81669"/>
                        <a:pt x="67039" y="74293"/>
                      </a:cubicBezTo>
                      <a:cubicBezTo>
                        <a:pt x="61797" y="70635"/>
                        <a:pt x="56493" y="66977"/>
                        <a:pt x="51190" y="63198"/>
                      </a:cubicBezTo>
                      <a:cubicBezTo>
                        <a:pt x="48568" y="61430"/>
                        <a:pt x="45886" y="59601"/>
                        <a:pt x="43265" y="57772"/>
                      </a:cubicBezTo>
                      <a:cubicBezTo>
                        <a:pt x="40522" y="56005"/>
                        <a:pt x="37718" y="54237"/>
                        <a:pt x="34974" y="52469"/>
                      </a:cubicBezTo>
                      <a:cubicBezTo>
                        <a:pt x="29427" y="48933"/>
                        <a:pt x="23819" y="45641"/>
                        <a:pt x="18271" y="42593"/>
                      </a:cubicBezTo>
                      <a:cubicBezTo>
                        <a:pt x="12480" y="39484"/>
                        <a:pt x="6445" y="36619"/>
                        <a:pt x="654" y="34181"/>
                      </a:cubicBezTo>
                      <a:cubicBezTo>
                        <a:pt x="-139" y="33815"/>
                        <a:pt x="-200" y="33449"/>
                        <a:pt x="410" y="33266"/>
                      </a:cubicBezTo>
                      <a:cubicBezTo>
                        <a:pt x="532" y="33266"/>
                        <a:pt x="654" y="33266"/>
                        <a:pt x="776" y="332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8" name="Google Shape;5568;p30"/>
                <p:cNvSpPr/>
                <p:nvPr/>
              </p:nvSpPr>
              <p:spPr>
                <a:xfrm>
                  <a:off x="3038851" y="2149744"/>
                  <a:ext cx="131349" cy="155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9" h="155038" extrusionOk="0">
                      <a:moveTo>
                        <a:pt x="858" y="253"/>
                      </a:moveTo>
                      <a:cubicBezTo>
                        <a:pt x="3358" y="2204"/>
                        <a:pt x="5979" y="4155"/>
                        <a:pt x="8661" y="6106"/>
                      </a:cubicBezTo>
                      <a:cubicBezTo>
                        <a:pt x="10063" y="7081"/>
                        <a:pt x="11404" y="7995"/>
                        <a:pt x="12745" y="8971"/>
                      </a:cubicBezTo>
                      <a:cubicBezTo>
                        <a:pt x="14087" y="9824"/>
                        <a:pt x="15428" y="10739"/>
                        <a:pt x="16769" y="11592"/>
                      </a:cubicBezTo>
                      <a:cubicBezTo>
                        <a:pt x="22133" y="15067"/>
                        <a:pt x="27803" y="18359"/>
                        <a:pt x="33594" y="21528"/>
                      </a:cubicBezTo>
                      <a:cubicBezTo>
                        <a:pt x="44932" y="27807"/>
                        <a:pt x="56515" y="33355"/>
                        <a:pt x="68219" y="39024"/>
                      </a:cubicBezTo>
                      <a:cubicBezTo>
                        <a:pt x="79923" y="44815"/>
                        <a:pt x="91140" y="50302"/>
                        <a:pt x="101686" y="57312"/>
                      </a:cubicBezTo>
                      <a:cubicBezTo>
                        <a:pt x="111988" y="64383"/>
                        <a:pt x="122230" y="72308"/>
                        <a:pt x="128326" y="84866"/>
                      </a:cubicBezTo>
                      <a:cubicBezTo>
                        <a:pt x="133141" y="94802"/>
                        <a:pt x="132349" y="108884"/>
                        <a:pt x="124912" y="121747"/>
                      </a:cubicBezTo>
                      <a:cubicBezTo>
                        <a:pt x="121437" y="128391"/>
                        <a:pt x="116195" y="134365"/>
                        <a:pt x="110038" y="139669"/>
                      </a:cubicBezTo>
                      <a:cubicBezTo>
                        <a:pt x="104064" y="145155"/>
                        <a:pt x="96444" y="148935"/>
                        <a:pt x="88824" y="151922"/>
                      </a:cubicBezTo>
                      <a:cubicBezTo>
                        <a:pt x="79984" y="155031"/>
                        <a:pt x="71328" y="155519"/>
                        <a:pt x="64196" y="154665"/>
                      </a:cubicBezTo>
                      <a:cubicBezTo>
                        <a:pt x="56880" y="153507"/>
                        <a:pt x="50724" y="150581"/>
                        <a:pt x="46273" y="146679"/>
                      </a:cubicBezTo>
                      <a:cubicBezTo>
                        <a:pt x="35910" y="137292"/>
                        <a:pt x="31216" y="125587"/>
                        <a:pt x="27193" y="113700"/>
                      </a:cubicBezTo>
                      <a:cubicBezTo>
                        <a:pt x="23352" y="101691"/>
                        <a:pt x="20975" y="89072"/>
                        <a:pt x="18720" y="76332"/>
                      </a:cubicBezTo>
                      <a:cubicBezTo>
                        <a:pt x="16464" y="63591"/>
                        <a:pt x="14391" y="51094"/>
                        <a:pt x="11404" y="38171"/>
                      </a:cubicBezTo>
                      <a:cubicBezTo>
                        <a:pt x="9941" y="31770"/>
                        <a:pt x="8417" y="25613"/>
                        <a:pt x="6588" y="19395"/>
                      </a:cubicBezTo>
                      <a:cubicBezTo>
                        <a:pt x="4638" y="13055"/>
                        <a:pt x="2565" y="6898"/>
                        <a:pt x="188" y="1046"/>
                      </a:cubicBezTo>
                      <a:cubicBezTo>
                        <a:pt x="-178" y="192"/>
                        <a:pt x="5" y="-234"/>
                        <a:pt x="614" y="132"/>
                      </a:cubicBezTo>
                      <a:cubicBezTo>
                        <a:pt x="736" y="132"/>
                        <a:pt x="797" y="253"/>
                        <a:pt x="919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9" name="Google Shape;5569;p30"/>
                <p:cNvSpPr/>
                <p:nvPr/>
              </p:nvSpPr>
              <p:spPr>
                <a:xfrm>
                  <a:off x="2945698" y="2155623"/>
                  <a:ext cx="104600" cy="176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00" h="176674" extrusionOk="0">
                      <a:moveTo>
                        <a:pt x="71395" y="715"/>
                      </a:moveTo>
                      <a:cubicBezTo>
                        <a:pt x="72126" y="6933"/>
                        <a:pt x="73223" y="13577"/>
                        <a:pt x="74625" y="19978"/>
                      </a:cubicBezTo>
                      <a:cubicBezTo>
                        <a:pt x="76028" y="26196"/>
                        <a:pt x="77613" y="32475"/>
                        <a:pt x="79502" y="38754"/>
                      </a:cubicBezTo>
                      <a:cubicBezTo>
                        <a:pt x="81331" y="45155"/>
                        <a:pt x="83282" y="51251"/>
                        <a:pt x="85354" y="57286"/>
                      </a:cubicBezTo>
                      <a:cubicBezTo>
                        <a:pt x="87488" y="63443"/>
                        <a:pt x="89561" y="69539"/>
                        <a:pt x="91633" y="75635"/>
                      </a:cubicBezTo>
                      <a:cubicBezTo>
                        <a:pt x="95840" y="87888"/>
                        <a:pt x="99863" y="100019"/>
                        <a:pt x="102362" y="112333"/>
                      </a:cubicBezTo>
                      <a:cubicBezTo>
                        <a:pt x="104618" y="124647"/>
                        <a:pt x="106264" y="137387"/>
                        <a:pt x="101692" y="150555"/>
                      </a:cubicBezTo>
                      <a:cubicBezTo>
                        <a:pt x="99863" y="155858"/>
                        <a:pt x="96388" y="160735"/>
                        <a:pt x="91511" y="164941"/>
                      </a:cubicBezTo>
                      <a:cubicBezTo>
                        <a:pt x="86696" y="169208"/>
                        <a:pt x="80417" y="172073"/>
                        <a:pt x="73284" y="174329"/>
                      </a:cubicBezTo>
                      <a:cubicBezTo>
                        <a:pt x="71517" y="174878"/>
                        <a:pt x="69688" y="175365"/>
                        <a:pt x="67798" y="175731"/>
                      </a:cubicBezTo>
                      <a:cubicBezTo>
                        <a:pt x="65908" y="176036"/>
                        <a:pt x="64018" y="176280"/>
                        <a:pt x="62068" y="176402"/>
                      </a:cubicBezTo>
                      <a:cubicBezTo>
                        <a:pt x="58166" y="176706"/>
                        <a:pt x="54143" y="176767"/>
                        <a:pt x="50120" y="176524"/>
                      </a:cubicBezTo>
                      <a:cubicBezTo>
                        <a:pt x="46035" y="176402"/>
                        <a:pt x="42012" y="175426"/>
                        <a:pt x="38049" y="174390"/>
                      </a:cubicBezTo>
                      <a:cubicBezTo>
                        <a:pt x="34087" y="173293"/>
                        <a:pt x="30125" y="171891"/>
                        <a:pt x="26406" y="170184"/>
                      </a:cubicBezTo>
                      <a:cubicBezTo>
                        <a:pt x="17994" y="165916"/>
                        <a:pt x="11471" y="160369"/>
                        <a:pt x="7021" y="154639"/>
                      </a:cubicBezTo>
                      <a:cubicBezTo>
                        <a:pt x="2693" y="148543"/>
                        <a:pt x="437" y="142203"/>
                        <a:pt x="71" y="136290"/>
                      </a:cubicBezTo>
                      <a:cubicBezTo>
                        <a:pt x="-660" y="122330"/>
                        <a:pt x="4339" y="110748"/>
                        <a:pt x="9886" y="99470"/>
                      </a:cubicBezTo>
                      <a:cubicBezTo>
                        <a:pt x="15677" y="88253"/>
                        <a:pt x="22931" y="77646"/>
                        <a:pt x="30308" y="67039"/>
                      </a:cubicBezTo>
                      <a:cubicBezTo>
                        <a:pt x="33965" y="61797"/>
                        <a:pt x="37623" y="56493"/>
                        <a:pt x="41402" y="51190"/>
                      </a:cubicBezTo>
                      <a:cubicBezTo>
                        <a:pt x="43170" y="48568"/>
                        <a:pt x="44999" y="45886"/>
                        <a:pt x="46828" y="43265"/>
                      </a:cubicBezTo>
                      <a:cubicBezTo>
                        <a:pt x="48596" y="40522"/>
                        <a:pt x="50363" y="37718"/>
                        <a:pt x="52131" y="34974"/>
                      </a:cubicBezTo>
                      <a:cubicBezTo>
                        <a:pt x="55667" y="29427"/>
                        <a:pt x="58959" y="23819"/>
                        <a:pt x="62007" y="18271"/>
                      </a:cubicBezTo>
                      <a:cubicBezTo>
                        <a:pt x="65116" y="12480"/>
                        <a:pt x="67981" y="6445"/>
                        <a:pt x="70419" y="654"/>
                      </a:cubicBezTo>
                      <a:cubicBezTo>
                        <a:pt x="70785" y="-139"/>
                        <a:pt x="71151" y="-200"/>
                        <a:pt x="71334" y="410"/>
                      </a:cubicBezTo>
                      <a:cubicBezTo>
                        <a:pt x="71334" y="532"/>
                        <a:pt x="71334" y="654"/>
                        <a:pt x="71395" y="77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70" name="Google Shape;5570;p30"/>
              <p:cNvSpPr/>
              <p:nvPr/>
            </p:nvSpPr>
            <p:spPr>
              <a:xfrm>
                <a:off x="2168762" y="1581630"/>
                <a:ext cx="26671" cy="26671"/>
              </a:xfrm>
              <a:custGeom>
                <a:avLst/>
                <a:gdLst/>
                <a:ahLst/>
                <a:cxnLst/>
                <a:rect l="l" t="t" r="r" b="b"/>
                <a:pathLst>
                  <a:path w="32037" h="32037" extrusionOk="0">
                    <a:moveTo>
                      <a:pt x="9161" y="30497"/>
                    </a:moveTo>
                    <a:cubicBezTo>
                      <a:pt x="1175" y="26717"/>
                      <a:pt x="-2239" y="17146"/>
                      <a:pt x="1541" y="9161"/>
                    </a:cubicBezTo>
                    <a:cubicBezTo>
                      <a:pt x="5320" y="1175"/>
                      <a:pt x="14891" y="-2239"/>
                      <a:pt x="22877" y="1541"/>
                    </a:cubicBezTo>
                    <a:cubicBezTo>
                      <a:pt x="30862" y="5320"/>
                      <a:pt x="34276" y="14891"/>
                      <a:pt x="30497" y="22877"/>
                    </a:cubicBezTo>
                    <a:cubicBezTo>
                      <a:pt x="26717" y="30862"/>
                      <a:pt x="17146" y="34276"/>
                      <a:pt x="9161" y="304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1" name="Google Shape;5571;p30"/>
              <p:cNvSpPr/>
              <p:nvPr/>
            </p:nvSpPr>
            <p:spPr>
              <a:xfrm>
                <a:off x="2123679" y="1650811"/>
                <a:ext cx="29901" cy="29901"/>
              </a:xfrm>
              <a:custGeom>
                <a:avLst/>
                <a:gdLst/>
                <a:ahLst/>
                <a:cxnLst/>
                <a:rect l="l" t="t" r="r" b="b"/>
                <a:pathLst>
                  <a:path w="35917" h="35917" extrusionOk="0">
                    <a:moveTo>
                      <a:pt x="10278" y="34174"/>
                    </a:moveTo>
                    <a:cubicBezTo>
                      <a:pt x="1317" y="29968"/>
                      <a:pt x="-2524" y="19239"/>
                      <a:pt x="1743" y="10278"/>
                    </a:cubicBezTo>
                    <a:cubicBezTo>
                      <a:pt x="5950" y="1317"/>
                      <a:pt x="16678" y="-2524"/>
                      <a:pt x="25640" y="1743"/>
                    </a:cubicBezTo>
                    <a:cubicBezTo>
                      <a:pt x="34601" y="5950"/>
                      <a:pt x="38441" y="16678"/>
                      <a:pt x="34174" y="25640"/>
                    </a:cubicBezTo>
                    <a:cubicBezTo>
                      <a:pt x="29968" y="34601"/>
                      <a:pt x="19239" y="38441"/>
                      <a:pt x="10278" y="3417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2" name="Google Shape;5572;p30"/>
              <p:cNvSpPr/>
              <p:nvPr/>
            </p:nvSpPr>
            <p:spPr>
              <a:xfrm>
                <a:off x="2050750" y="1666040"/>
                <a:ext cx="22399" cy="22399"/>
              </a:xfrm>
              <a:custGeom>
                <a:avLst/>
                <a:gdLst/>
                <a:ahLst/>
                <a:cxnLst/>
                <a:rect l="l" t="t" r="r" b="b"/>
                <a:pathLst>
                  <a:path w="26906" h="26906" extrusionOk="0">
                    <a:moveTo>
                      <a:pt x="7693" y="25615"/>
                    </a:moveTo>
                    <a:cubicBezTo>
                      <a:pt x="987" y="22445"/>
                      <a:pt x="-1878" y="14398"/>
                      <a:pt x="1292" y="7692"/>
                    </a:cubicBezTo>
                    <a:cubicBezTo>
                      <a:pt x="4462" y="987"/>
                      <a:pt x="12508" y="-1878"/>
                      <a:pt x="19214" y="1292"/>
                    </a:cubicBezTo>
                    <a:cubicBezTo>
                      <a:pt x="25920" y="4462"/>
                      <a:pt x="28785" y="12508"/>
                      <a:pt x="25615" y="19214"/>
                    </a:cubicBezTo>
                    <a:cubicBezTo>
                      <a:pt x="22445" y="25920"/>
                      <a:pt x="14398" y="28785"/>
                      <a:pt x="7693" y="256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73" name="Google Shape;5573;p30"/>
              <p:cNvGrpSpPr/>
              <p:nvPr/>
            </p:nvGrpSpPr>
            <p:grpSpPr>
              <a:xfrm>
                <a:off x="3369117" y="291080"/>
                <a:ext cx="145542" cy="273796"/>
                <a:chOff x="4644725" y="678011"/>
                <a:chExt cx="175015" cy="329240"/>
              </a:xfrm>
            </p:grpSpPr>
            <p:sp>
              <p:nvSpPr>
                <p:cNvPr id="5574" name="Google Shape;5574;p30"/>
                <p:cNvSpPr/>
                <p:nvPr/>
              </p:nvSpPr>
              <p:spPr>
                <a:xfrm>
                  <a:off x="4644725" y="678011"/>
                  <a:ext cx="113090" cy="165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90" h="165511" extrusionOk="0">
                      <a:moveTo>
                        <a:pt x="0" y="164639"/>
                      </a:moveTo>
                      <a:cubicBezTo>
                        <a:pt x="1341" y="158482"/>
                        <a:pt x="2500" y="151898"/>
                        <a:pt x="3292" y="145437"/>
                      </a:cubicBezTo>
                      <a:cubicBezTo>
                        <a:pt x="4024" y="139097"/>
                        <a:pt x="4572" y="132635"/>
                        <a:pt x="4877" y="126051"/>
                      </a:cubicBezTo>
                      <a:cubicBezTo>
                        <a:pt x="5242" y="119407"/>
                        <a:pt x="5426" y="113006"/>
                        <a:pt x="5487" y="106605"/>
                      </a:cubicBezTo>
                      <a:cubicBezTo>
                        <a:pt x="5487" y="100082"/>
                        <a:pt x="5548" y="93621"/>
                        <a:pt x="5608" y="87220"/>
                      </a:cubicBezTo>
                      <a:cubicBezTo>
                        <a:pt x="5669" y="74235"/>
                        <a:pt x="5852" y="61495"/>
                        <a:pt x="7498" y="49059"/>
                      </a:cubicBezTo>
                      <a:cubicBezTo>
                        <a:pt x="9388" y="36684"/>
                        <a:pt x="12070" y="24065"/>
                        <a:pt x="20666" y="13153"/>
                      </a:cubicBezTo>
                      <a:cubicBezTo>
                        <a:pt x="24140" y="8764"/>
                        <a:pt x="29017" y="5289"/>
                        <a:pt x="34991" y="2912"/>
                      </a:cubicBezTo>
                      <a:cubicBezTo>
                        <a:pt x="40965" y="474"/>
                        <a:pt x="47854" y="-197"/>
                        <a:pt x="55291" y="47"/>
                      </a:cubicBezTo>
                      <a:cubicBezTo>
                        <a:pt x="57119" y="108"/>
                        <a:pt x="59009" y="291"/>
                        <a:pt x="60960" y="535"/>
                      </a:cubicBezTo>
                      <a:cubicBezTo>
                        <a:pt x="62850" y="839"/>
                        <a:pt x="64678" y="1266"/>
                        <a:pt x="66568" y="1754"/>
                      </a:cubicBezTo>
                      <a:cubicBezTo>
                        <a:pt x="70348" y="2729"/>
                        <a:pt x="74188" y="4009"/>
                        <a:pt x="77907" y="5594"/>
                      </a:cubicBezTo>
                      <a:cubicBezTo>
                        <a:pt x="81687" y="7057"/>
                        <a:pt x="85161" y="9313"/>
                        <a:pt x="88575" y="11629"/>
                      </a:cubicBezTo>
                      <a:cubicBezTo>
                        <a:pt x="91989" y="14007"/>
                        <a:pt x="95219" y="16567"/>
                        <a:pt x="98206" y="19432"/>
                      </a:cubicBezTo>
                      <a:cubicBezTo>
                        <a:pt x="104729" y="26199"/>
                        <a:pt x="109119" y="33575"/>
                        <a:pt x="111435" y="40463"/>
                      </a:cubicBezTo>
                      <a:cubicBezTo>
                        <a:pt x="113507" y="47657"/>
                        <a:pt x="113569" y="54362"/>
                        <a:pt x="111983" y="60093"/>
                      </a:cubicBezTo>
                      <a:cubicBezTo>
                        <a:pt x="108082" y="73504"/>
                        <a:pt x="99548" y="82831"/>
                        <a:pt x="90586" y="91609"/>
                      </a:cubicBezTo>
                      <a:cubicBezTo>
                        <a:pt x="81442" y="100265"/>
                        <a:pt x="71080" y="107946"/>
                        <a:pt x="60655" y="115505"/>
                      </a:cubicBezTo>
                      <a:cubicBezTo>
                        <a:pt x="55474" y="119224"/>
                        <a:pt x="50231" y="123003"/>
                        <a:pt x="44989" y="126844"/>
                      </a:cubicBezTo>
                      <a:cubicBezTo>
                        <a:pt x="42428" y="128733"/>
                        <a:pt x="39868" y="130623"/>
                        <a:pt x="37246" y="132574"/>
                      </a:cubicBezTo>
                      <a:cubicBezTo>
                        <a:pt x="34686" y="134586"/>
                        <a:pt x="32065" y="136597"/>
                        <a:pt x="29505" y="138670"/>
                      </a:cubicBezTo>
                      <a:cubicBezTo>
                        <a:pt x="24384" y="142754"/>
                        <a:pt x="19385" y="146961"/>
                        <a:pt x="14692" y="151228"/>
                      </a:cubicBezTo>
                      <a:cubicBezTo>
                        <a:pt x="9875" y="155678"/>
                        <a:pt x="5182" y="160433"/>
                        <a:pt x="976" y="165066"/>
                      </a:cubicBezTo>
                      <a:cubicBezTo>
                        <a:pt x="366" y="165736"/>
                        <a:pt x="0" y="165614"/>
                        <a:pt x="0" y="164944"/>
                      </a:cubicBezTo>
                      <a:cubicBezTo>
                        <a:pt x="0" y="164822"/>
                        <a:pt x="0" y="164700"/>
                        <a:pt x="0" y="16457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5" name="Google Shape;5575;p30"/>
                <p:cNvSpPr/>
                <p:nvPr/>
              </p:nvSpPr>
              <p:spPr>
                <a:xfrm>
                  <a:off x="4647136" y="778029"/>
                  <a:ext cx="172604" cy="10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04" h="105171" extrusionOk="0">
                      <a:moveTo>
                        <a:pt x="454" y="92723"/>
                      </a:moveTo>
                      <a:cubicBezTo>
                        <a:pt x="3136" y="91016"/>
                        <a:pt x="5818" y="89187"/>
                        <a:pt x="8561" y="87298"/>
                      </a:cubicBezTo>
                      <a:cubicBezTo>
                        <a:pt x="9903" y="86322"/>
                        <a:pt x="11244" y="85347"/>
                        <a:pt x="12585" y="84371"/>
                      </a:cubicBezTo>
                      <a:cubicBezTo>
                        <a:pt x="13865" y="83396"/>
                        <a:pt x="15145" y="82421"/>
                        <a:pt x="16364" y="81445"/>
                      </a:cubicBezTo>
                      <a:cubicBezTo>
                        <a:pt x="21424" y="77483"/>
                        <a:pt x="26423" y="73277"/>
                        <a:pt x="31300" y="68827"/>
                      </a:cubicBezTo>
                      <a:cubicBezTo>
                        <a:pt x="40931" y="60170"/>
                        <a:pt x="50014" y="51087"/>
                        <a:pt x="59219" y="41882"/>
                      </a:cubicBezTo>
                      <a:cubicBezTo>
                        <a:pt x="68485" y="32738"/>
                        <a:pt x="77446" y="23960"/>
                        <a:pt x="87505" y="16279"/>
                      </a:cubicBezTo>
                      <a:cubicBezTo>
                        <a:pt x="97563" y="8903"/>
                        <a:pt x="108414" y="1832"/>
                        <a:pt x="122252" y="186"/>
                      </a:cubicBezTo>
                      <a:cubicBezTo>
                        <a:pt x="133225" y="-1094"/>
                        <a:pt x="146270" y="4270"/>
                        <a:pt x="155963" y="15487"/>
                      </a:cubicBezTo>
                      <a:cubicBezTo>
                        <a:pt x="161083" y="20912"/>
                        <a:pt x="165046" y="27862"/>
                        <a:pt x="168033" y="35421"/>
                      </a:cubicBezTo>
                      <a:cubicBezTo>
                        <a:pt x="171264" y="42919"/>
                        <a:pt x="172361" y="51331"/>
                        <a:pt x="172605" y="59500"/>
                      </a:cubicBezTo>
                      <a:cubicBezTo>
                        <a:pt x="172605" y="68888"/>
                        <a:pt x="170288" y="77178"/>
                        <a:pt x="167118" y="83701"/>
                      </a:cubicBezTo>
                      <a:cubicBezTo>
                        <a:pt x="163644" y="90224"/>
                        <a:pt x="158828" y="95039"/>
                        <a:pt x="153646" y="97966"/>
                      </a:cubicBezTo>
                      <a:cubicBezTo>
                        <a:pt x="141393" y="104671"/>
                        <a:pt x="128775" y="105281"/>
                        <a:pt x="116217" y="105159"/>
                      </a:cubicBezTo>
                      <a:cubicBezTo>
                        <a:pt x="103598" y="104793"/>
                        <a:pt x="90918" y="102903"/>
                        <a:pt x="78178" y="100892"/>
                      </a:cubicBezTo>
                      <a:cubicBezTo>
                        <a:pt x="65376" y="98819"/>
                        <a:pt x="52940" y="96685"/>
                        <a:pt x="39773" y="95283"/>
                      </a:cubicBezTo>
                      <a:cubicBezTo>
                        <a:pt x="33250" y="94552"/>
                        <a:pt x="26910" y="93942"/>
                        <a:pt x="20449" y="93698"/>
                      </a:cubicBezTo>
                      <a:cubicBezTo>
                        <a:pt x="13804" y="93455"/>
                        <a:pt x="7281" y="93394"/>
                        <a:pt x="1002" y="93698"/>
                      </a:cubicBezTo>
                      <a:cubicBezTo>
                        <a:pt x="27" y="93759"/>
                        <a:pt x="-278" y="93455"/>
                        <a:pt x="271" y="92967"/>
                      </a:cubicBezTo>
                      <a:cubicBezTo>
                        <a:pt x="332" y="92906"/>
                        <a:pt x="454" y="92845"/>
                        <a:pt x="576" y="927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6" name="Google Shape;5576;p30"/>
                <p:cNvSpPr/>
                <p:nvPr/>
              </p:nvSpPr>
              <p:spPr>
                <a:xfrm>
                  <a:off x="4645315" y="894161"/>
                  <a:ext cx="165511" cy="113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11" h="113090" extrusionOk="0">
                      <a:moveTo>
                        <a:pt x="873" y="0"/>
                      </a:moveTo>
                      <a:cubicBezTo>
                        <a:pt x="7030" y="1341"/>
                        <a:pt x="13614" y="2499"/>
                        <a:pt x="20075" y="3292"/>
                      </a:cubicBezTo>
                      <a:cubicBezTo>
                        <a:pt x="26415" y="4023"/>
                        <a:pt x="32877" y="4572"/>
                        <a:pt x="39461" y="4877"/>
                      </a:cubicBezTo>
                      <a:cubicBezTo>
                        <a:pt x="46105" y="5243"/>
                        <a:pt x="52506" y="5426"/>
                        <a:pt x="58907" y="5486"/>
                      </a:cubicBezTo>
                      <a:cubicBezTo>
                        <a:pt x="65430" y="5486"/>
                        <a:pt x="71891" y="5547"/>
                        <a:pt x="78292" y="5608"/>
                      </a:cubicBezTo>
                      <a:cubicBezTo>
                        <a:pt x="91277" y="5669"/>
                        <a:pt x="104017" y="5852"/>
                        <a:pt x="116453" y="7498"/>
                      </a:cubicBezTo>
                      <a:cubicBezTo>
                        <a:pt x="128828" y="9388"/>
                        <a:pt x="141446" y="12070"/>
                        <a:pt x="152359" y="20666"/>
                      </a:cubicBezTo>
                      <a:cubicBezTo>
                        <a:pt x="156748" y="24140"/>
                        <a:pt x="160222" y="29017"/>
                        <a:pt x="162600" y="34991"/>
                      </a:cubicBezTo>
                      <a:cubicBezTo>
                        <a:pt x="165038" y="40965"/>
                        <a:pt x="165709" y="47854"/>
                        <a:pt x="165465" y="55291"/>
                      </a:cubicBezTo>
                      <a:cubicBezTo>
                        <a:pt x="165404" y="57120"/>
                        <a:pt x="165221" y="59009"/>
                        <a:pt x="164977" y="60960"/>
                      </a:cubicBezTo>
                      <a:cubicBezTo>
                        <a:pt x="164672" y="62850"/>
                        <a:pt x="164245" y="64679"/>
                        <a:pt x="163758" y="66568"/>
                      </a:cubicBezTo>
                      <a:cubicBezTo>
                        <a:pt x="162782" y="70348"/>
                        <a:pt x="161503" y="74188"/>
                        <a:pt x="159918" y="77907"/>
                      </a:cubicBezTo>
                      <a:cubicBezTo>
                        <a:pt x="158455" y="81686"/>
                        <a:pt x="156199" y="85161"/>
                        <a:pt x="153883" y="88575"/>
                      </a:cubicBezTo>
                      <a:cubicBezTo>
                        <a:pt x="151505" y="91989"/>
                        <a:pt x="148945" y="95220"/>
                        <a:pt x="146080" y="98207"/>
                      </a:cubicBezTo>
                      <a:cubicBezTo>
                        <a:pt x="139313" y="104729"/>
                        <a:pt x="131937" y="109118"/>
                        <a:pt x="125048" y="111435"/>
                      </a:cubicBezTo>
                      <a:cubicBezTo>
                        <a:pt x="117855" y="113508"/>
                        <a:pt x="111150" y="113569"/>
                        <a:pt x="105419" y="111984"/>
                      </a:cubicBezTo>
                      <a:cubicBezTo>
                        <a:pt x="92008" y="108082"/>
                        <a:pt x="82681" y="99548"/>
                        <a:pt x="73903" y="90587"/>
                      </a:cubicBezTo>
                      <a:cubicBezTo>
                        <a:pt x="65246" y="81443"/>
                        <a:pt x="57565" y="71079"/>
                        <a:pt x="50006" y="60655"/>
                      </a:cubicBezTo>
                      <a:cubicBezTo>
                        <a:pt x="46288" y="55474"/>
                        <a:pt x="42509" y="50231"/>
                        <a:pt x="38668" y="44989"/>
                      </a:cubicBezTo>
                      <a:cubicBezTo>
                        <a:pt x="36778" y="42428"/>
                        <a:pt x="34889" y="39868"/>
                        <a:pt x="32938" y="37247"/>
                      </a:cubicBezTo>
                      <a:cubicBezTo>
                        <a:pt x="30926" y="34686"/>
                        <a:pt x="28915" y="32065"/>
                        <a:pt x="26842" y="29505"/>
                      </a:cubicBezTo>
                      <a:cubicBezTo>
                        <a:pt x="22758" y="24384"/>
                        <a:pt x="18551" y="19385"/>
                        <a:pt x="14284" y="14691"/>
                      </a:cubicBezTo>
                      <a:cubicBezTo>
                        <a:pt x="9834" y="9876"/>
                        <a:pt x="5079" y="5182"/>
                        <a:pt x="446" y="975"/>
                      </a:cubicBezTo>
                      <a:cubicBezTo>
                        <a:pt x="-224" y="366"/>
                        <a:pt x="-102" y="0"/>
                        <a:pt x="568" y="0"/>
                      </a:cubicBezTo>
                      <a:cubicBezTo>
                        <a:pt x="690" y="0"/>
                        <a:pt x="812" y="0"/>
                        <a:pt x="93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77" name="Google Shape;5577;p30"/>
              <p:cNvSpPr/>
              <p:nvPr/>
            </p:nvSpPr>
            <p:spPr>
              <a:xfrm>
                <a:off x="3482095" y="324759"/>
                <a:ext cx="26650" cy="26682"/>
              </a:xfrm>
              <a:custGeom>
                <a:avLst/>
                <a:gdLst/>
                <a:ahLst/>
                <a:cxnLst/>
                <a:rect l="l" t="t" r="r" b="b"/>
                <a:pathLst>
                  <a:path w="32012" h="32051" extrusionOk="0">
                    <a:moveTo>
                      <a:pt x="27455" y="27273"/>
                    </a:moveTo>
                    <a:cubicBezTo>
                      <a:pt x="21238" y="33552"/>
                      <a:pt x="11118" y="33673"/>
                      <a:pt x="4778" y="27456"/>
                    </a:cubicBezTo>
                    <a:cubicBezTo>
                      <a:pt x="-1501" y="21238"/>
                      <a:pt x="-1622" y="11118"/>
                      <a:pt x="4595" y="4778"/>
                    </a:cubicBezTo>
                    <a:cubicBezTo>
                      <a:pt x="10813" y="-1500"/>
                      <a:pt x="20933" y="-1622"/>
                      <a:pt x="27212" y="4596"/>
                    </a:cubicBezTo>
                    <a:cubicBezTo>
                      <a:pt x="33551" y="10813"/>
                      <a:pt x="33612" y="20933"/>
                      <a:pt x="27395" y="27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8" name="Google Shape;5578;p30"/>
              <p:cNvSpPr/>
              <p:nvPr/>
            </p:nvSpPr>
            <p:spPr>
              <a:xfrm>
                <a:off x="3533049" y="387525"/>
                <a:ext cx="29867" cy="29867"/>
              </a:xfrm>
              <a:custGeom>
                <a:avLst/>
                <a:gdLst/>
                <a:ahLst/>
                <a:cxnLst/>
                <a:rect l="l" t="t" r="r" b="b"/>
                <a:pathLst>
                  <a:path w="35876" h="35876" extrusionOk="0">
                    <a:moveTo>
                      <a:pt x="30740" y="30496"/>
                    </a:moveTo>
                    <a:cubicBezTo>
                      <a:pt x="23791" y="37568"/>
                      <a:pt x="12452" y="37689"/>
                      <a:pt x="5381" y="30740"/>
                    </a:cubicBezTo>
                    <a:cubicBezTo>
                      <a:pt x="-1691" y="23791"/>
                      <a:pt x="-1813" y="12452"/>
                      <a:pt x="5137" y="5381"/>
                    </a:cubicBezTo>
                    <a:cubicBezTo>
                      <a:pt x="12086" y="-1691"/>
                      <a:pt x="23425" y="-1813"/>
                      <a:pt x="30496" y="5137"/>
                    </a:cubicBezTo>
                    <a:cubicBezTo>
                      <a:pt x="37568" y="12086"/>
                      <a:pt x="37690" y="23425"/>
                      <a:pt x="30740" y="304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9" name="Google Shape;5579;p30"/>
              <p:cNvSpPr/>
              <p:nvPr/>
            </p:nvSpPr>
            <p:spPr>
              <a:xfrm>
                <a:off x="3522416" y="467484"/>
                <a:ext cx="22381" cy="22381"/>
              </a:xfrm>
              <a:custGeom>
                <a:avLst/>
                <a:gdLst/>
                <a:ahLst/>
                <a:cxnLst/>
                <a:rect l="l" t="t" r="r" b="b"/>
                <a:pathLst>
                  <a:path w="26884" h="26884" extrusionOk="0">
                    <a:moveTo>
                      <a:pt x="23043" y="22861"/>
                    </a:moveTo>
                    <a:cubicBezTo>
                      <a:pt x="17862" y="28164"/>
                      <a:pt x="9327" y="28225"/>
                      <a:pt x="4024" y="23043"/>
                    </a:cubicBezTo>
                    <a:cubicBezTo>
                      <a:pt x="-1280" y="17862"/>
                      <a:pt x="-1341" y="9327"/>
                      <a:pt x="3841" y="4024"/>
                    </a:cubicBezTo>
                    <a:cubicBezTo>
                      <a:pt x="9023" y="-1280"/>
                      <a:pt x="17557" y="-1341"/>
                      <a:pt x="22860" y="3841"/>
                    </a:cubicBezTo>
                    <a:cubicBezTo>
                      <a:pt x="28164" y="9023"/>
                      <a:pt x="28225" y="17557"/>
                      <a:pt x="23043" y="228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80" name="Google Shape;5580;p30"/>
              <p:cNvGrpSpPr/>
              <p:nvPr/>
            </p:nvGrpSpPr>
            <p:grpSpPr>
              <a:xfrm>
                <a:off x="2209048" y="1001926"/>
                <a:ext cx="145444" cy="212967"/>
                <a:chOff x="3249741" y="1532805"/>
                <a:chExt cx="174896" cy="256093"/>
              </a:xfrm>
            </p:grpSpPr>
            <p:sp>
              <p:nvSpPr>
                <p:cNvPr id="5581" name="Google Shape;5581;p30"/>
                <p:cNvSpPr/>
                <p:nvPr/>
              </p:nvSpPr>
              <p:spPr>
                <a:xfrm>
                  <a:off x="3282817" y="1532805"/>
                  <a:ext cx="141820" cy="8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20" h="87730" extrusionOk="0">
                      <a:moveTo>
                        <a:pt x="366" y="82086"/>
                      </a:moveTo>
                      <a:cubicBezTo>
                        <a:pt x="4633" y="79038"/>
                        <a:pt x="8961" y="75624"/>
                        <a:pt x="13107" y="72089"/>
                      </a:cubicBezTo>
                      <a:cubicBezTo>
                        <a:pt x="17069" y="68614"/>
                        <a:pt x="21031" y="64895"/>
                        <a:pt x="24872" y="61055"/>
                      </a:cubicBezTo>
                      <a:cubicBezTo>
                        <a:pt x="28834" y="57214"/>
                        <a:pt x="32431" y="53313"/>
                        <a:pt x="36088" y="49411"/>
                      </a:cubicBezTo>
                      <a:cubicBezTo>
                        <a:pt x="39746" y="45388"/>
                        <a:pt x="43343" y="41487"/>
                        <a:pt x="46939" y="37524"/>
                      </a:cubicBezTo>
                      <a:cubicBezTo>
                        <a:pt x="54194" y="29539"/>
                        <a:pt x="61448" y="21797"/>
                        <a:pt x="69373" y="15091"/>
                      </a:cubicBezTo>
                      <a:cubicBezTo>
                        <a:pt x="77480" y="8507"/>
                        <a:pt x="86076" y="2229"/>
                        <a:pt x="97475" y="339"/>
                      </a:cubicBezTo>
                      <a:cubicBezTo>
                        <a:pt x="102047" y="-454"/>
                        <a:pt x="107046" y="156"/>
                        <a:pt x="112045" y="2046"/>
                      </a:cubicBezTo>
                      <a:cubicBezTo>
                        <a:pt x="117104" y="3874"/>
                        <a:pt x="121676" y="7288"/>
                        <a:pt x="126126" y="11616"/>
                      </a:cubicBezTo>
                      <a:cubicBezTo>
                        <a:pt x="127224" y="12714"/>
                        <a:pt x="128321" y="13872"/>
                        <a:pt x="129357" y="15030"/>
                      </a:cubicBezTo>
                      <a:cubicBezTo>
                        <a:pt x="130333" y="16249"/>
                        <a:pt x="131247" y="17590"/>
                        <a:pt x="132161" y="18932"/>
                      </a:cubicBezTo>
                      <a:cubicBezTo>
                        <a:pt x="133929" y="21614"/>
                        <a:pt x="135575" y="24540"/>
                        <a:pt x="136977" y="27588"/>
                      </a:cubicBezTo>
                      <a:cubicBezTo>
                        <a:pt x="138501" y="30636"/>
                        <a:pt x="139416" y="33928"/>
                        <a:pt x="140208" y="37281"/>
                      </a:cubicBezTo>
                      <a:cubicBezTo>
                        <a:pt x="141001" y="40633"/>
                        <a:pt x="141549" y="44047"/>
                        <a:pt x="141793" y="47461"/>
                      </a:cubicBezTo>
                      <a:cubicBezTo>
                        <a:pt x="142037" y="55264"/>
                        <a:pt x="140635" y="62274"/>
                        <a:pt x="138196" y="67822"/>
                      </a:cubicBezTo>
                      <a:cubicBezTo>
                        <a:pt x="135453" y="73430"/>
                        <a:pt x="131796" y="77575"/>
                        <a:pt x="127589" y="80196"/>
                      </a:cubicBezTo>
                      <a:cubicBezTo>
                        <a:pt x="117714" y="86292"/>
                        <a:pt x="107290" y="87268"/>
                        <a:pt x="96805" y="87694"/>
                      </a:cubicBezTo>
                      <a:cubicBezTo>
                        <a:pt x="86319" y="87938"/>
                        <a:pt x="75712" y="86902"/>
                        <a:pt x="65044" y="85744"/>
                      </a:cubicBezTo>
                      <a:cubicBezTo>
                        <a:pt x="59741" y="85195"/>
                        <a:pt x="54437" y="84586"/>
                        <a:pt x="49073" y="83976"/>
                      </a:cubicBezTo>
                      <a:cubicBezTo>
                        <a:pt x="46452" y="83732"/>
                        <a:pt x="43769" y="83488"/>
                        <a:pt x="41148" y="83183"/>
                      </a:cubicBezTo>
                      <a:cubicBezTo>
                        <a:pt x="38466" y="83001"/>
                        <a:pt x="35723" y="82818"/>
                        <a:pt x="32979" y="82635"/>
                      </a:cubicBezTo>
                      <a:cubicBezTo>
                        <a:pt x="27554" y="82269"/>
                        <a:pt x="22129" y="82086"/>
                        <a:pt x="16886" y="82086"/>
                      </a:cubicBezTo>
                      <a:cubicBezTo>
                        <a:pt x="11400" y="82086"/>
                        <a:pt x="5913" y="82452"/>
                        <a:pt x="732" y="83001"/>
                      </a:cubicBezTo>
                      <a:cubicBezTo>
                        <a:pt x="0" y="83062"/>
                        <a:pt x="-183" y="82818"/>
                        <a:pt x="183" y="82391"/>
                      </a:cubicBezTo>
                      <a:cubicBezTo>
                        <a:pt x="244" y="82330"/>
                        <a:pt x="305" y="82269"/>
                        <a:pt x="427" y="8220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2" name="Google Shape;5582;p30"/>
                <p:cNvSpPr/>
                <p:nvPr/>
              </p:nvSpPr>
              <p:spPr>
                <a:xfrm>
                  <a:off x="3268499" y="1633666"/>
                  <a:ext cx="139538" cy="8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38" h="89259" extrusionOk="0">
                      <a:moveTo>
                        <a:pt x="785" y="122"/>
                      </a:moveTo>
                      <a:cubicBezTo>
                        <a:pt x="3406" y="549"/>
                        <a:pt x="6089" y="975"/>
                        <a:pt x="8771" y="1280"/>
                      </a:cubicBezTo>
                      <a:cubicBezTo>
                        <a:pt x="10173" y="1402"/>
                        <a:pt x="11514" y="1585"/>
                        <a:pt x="12855" y="1707"/>
                      </a:cubicBezTo>
                      <a:cubicBezTo>
                        <a:pt x="14196" y="1829"/>
                        <a:pt x="15476" y="1890"/>
                        <a:pt x="16818" y="2012"/>
                      </a:cubicBezTo>
                      <a:cubicBezTo>
                        <a:pt x="22121" y="2378"/>
                        <a:pt x="27547" y="2560"/>
                        <a:pt x="33033" y="2560"/>
                      </a:cubicBezTo>
                      <a:cubicBezTo>
                        <a:pt x="43823" y="2560"/>
                        <a:pt x="54430" y="2012"/>
                        <a:pt x="65220" y="1524"/>
                      </a:cubicBezTo>
                      <a:cubicBezTo>
                        <a:pt x="76071" y="1036"/>
                        <a:pt x="86434" y="610"/>
                        <a:pt x="96919" y="1524"/>
                      </a:cubicBezTo>
                      <a:cubicBezTo>
                        <a:pt x="107221" y="2560"/>
                        <a:pt x="117828" y="4267"/>
                        <a:pt x="127277" y="10973"/>
                      </a:cubicBezTo>
                      <a:cubicBezTo>
                        <a:pt x="134775" y="16337"/>
                        <a:pt x="139774" y="26883"/>
                        <a:pt x="139530" y="39197"/>
                      </a:cubicBezTo>
                      <a:cubicBezTo>
                        <a:pt x="139652" y="45415"/>
                        <a:pt x="138250" y="51877"/>
                        <a:pt x="135872" y="58156"/>
                      </a:cubicBezTo>
                      <a:cubicBezTo>
                        <a:pt x="133678" y="64557"/>
                        <a:pt x="129655" y="70348"/>
                        <a:pt x="125265" y="75530"/>
                      </a:cubicBezTo>
                      <a:cubicBezTo>
                        <a:pt x="120084" y="81321"/>
                        <a:pt x="113988" y="85161"/>
                        <a:pt x="108380" y="87356"/>
                      </a:cubicBezTo>
                      <a:cubicBezTo>
                        <a:pt x="102588" y="89428"/>
                        <a:pt x="96919" y="89733"/>
                        <a:pt x="92164" y="88636"/>
                      </a:cubicBezTo>
                      <a:cubicBezTo>
                        <a:pt x="80887" y="85954"/>
                        <a:pt x="72779" y="79309"/>
                        <a:pt x="65098" y="72177"/>
                      </a:cubicBezTo>
                      <a:cubicBezTo>
                        <a:pt x="57539" y="64923"/>
                        <a:pt x="50772" y="56693"/>
                        <a:pt x="44067" y="48341"/>
                      </a:cubicBezTo>
                      <a:cubicBezTo>
                        <a:pt x="37300" y="39929"/>
                        <a:pt x="30838" y="31699"/>
                        <a:pt x="23523" y="23470"/>
                      </a:cubicBezTo>
                      <a:cubicBezTo>
                        <a:pt x="19927" y="19385"/>
                        <a:pt x="16330" y="15484"/>
                        <a:pt x="12489" y="11704"/>
                      </a:cubicBezTo>
                      <a:cubicBezTo>
                        <a:pt x="8527" y="7864"/>
                        <a:pt x="4565" y="4206"/>
                        <a:pt x="480" y="854"/>
                      </a:cubicBezTo>
                      <a:cubicBezTo>
                        <a:pt x="-129" y="366"/>
                        <a:pt x="-190" y="0"/>
                        <a:pt x="480" y="0"/>
                      </a:cubicBezTo>
                      <a:cubicBezTo>
                        <a:pt x="541" y="0"/>
                        <a:pt x="663" y="0"/>
                        <a:pt x="7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3" name="Google Shape;5583;p30"/>
                <p:cNvSpPr/>
                <p:nvPr/>
              </p:nvSpPr>
              <p:spPr>
                <a:xfrm>
                  <a:off x="3249741" y="1647078"/>
                  <a:ext cx="87730" cy="141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30" h="141820" extrusionOk="0">
                      <a:moveTo>
                        <a:pt x="5644" y="366"/>
                      </a:moveTo>
                      <a:cubicBezTo>
                        <a:pt x="8692" y="4633"/>
                        <a:pt x="12106" y="8961"/>
                        <a:pt x="15642" y="13106"/>
                      </a:cubicBezTo>
                      <a:cubicBezTo>
                        <a:pt x="19116" y="17069"/>
                        <a:pt x="22835" y="21031"/>
                        <a:pt x="26675" y="24872"/>
                      </a:cubicBezTo>
                      <a:cubicBezTo>
                        <a:pt x="30516" y="28834"/>
                        <a:pt x="34417" y="32431"/>
                        <a:pt x="38319" y="36088"/>
                      </a:cubicBezTo>
                      <a:cubicBezTo>
                        <a:pt x="42342" y="39746"/>
                        <a:pt x="46243" y="43342"/>
                        <a:pt x="50206" y="46939"/>
                      </a:cubicBezTo>
                      <a:cubicBezTo>
                        <a:pt x="58131" y="54193"/>
                        <a:pt x="65934" y="61448"/>
                        <a:pt x="72639" y="69373"/>
                      </a:cubicBezTo>
                      <a:cubicBezTo>
                        <a:pt x="79223" y="77480"/>
                        <a:pt x="85502" y="86075"/>
                        <a:pt x="87391" y="97475"/>
                      </a:cubicBezTo>
                      <a:cubicBezTo>
                        <a:pt x="88184" y="102047"/>
                        <a:pt x="87574" y="107046"/>
                        <a:pt x="85685" y="112045"/>
                      </a:cubicBezTo>
                      <a:cubicBezTo>
                        <a:pt x="83856" y="117104"/>
                        <a:pt x="80442" y="121676"/>
                        <a:pt x="76114" y="126126"/>
                      </a:cubicBezTo>
                      <a:cubicBezTo>
                        <a:pt x="75017" y="127223"/>
                        <a:pt x="73858" y="128321"/>
                        <a:pt x="72700" y="129357"/>
                      </a:cubicBezTo>
                      <a:cubicBezTo>
                        <a:pt x="71481" y="130333"/>
                        <a:pt x="70140" y="131247"/>
                        <a:pt x="68799" y="132161"/>
                      </a:cubicBezTo>
                      <a:cubicBezTo>
                        <a:pt x="66116" y="133929"/>
                        <a:pt x="63190" y="135575"/>
                        <a:pt x="60142" y="136977"/>
                      </a:cubicBezTo>
                      <a:cubicBezTo>
                        <a:pt x="57094" y="138501"/>
                        <a:pt x="53803" y="139415"/>
                        <a:pt x="50450" y="140208"/>
                      </a:cubicBezTo>
                      <a:cubicBezTo>
                        <a:pt x="47097" y="141001"/>
                        <a:pt x="43683" y="141549"/>
                        <a:pt x="40269" y="141793"/>
                      </a:cubicBezTo>
                      <a:cubicBezTo>
                        <a:pt x="32467" y="142037"/>
                        <a:pt x="25456" y="140635"/>
                        <a:pt x="19909" y="138196"/>
                      </a:cubicBezTo>
                      <a:cubicBezTo>
                        <a:pt x="14300" y="135453"/>
                        <a:pt x="10155" y="131795"/>
                        <a:pt x="7534" y="127589"/>
                      </a:cubicBezTo>
                      <a:cubicBezTo>
                        <a:pt x="1438" y="117714"/>
                        <a:pt x="463" y="107290"/>
                        <a:pt x="36" y="96805"/>
                      </a:cubicBezTo>
                      <a:cubicBezTo>
                        <a:pt x="-208" y="86319"/>
                        <a:pt x="828" y="75712"/>
                        <a:pt x="2047" y="65044"/>
                      </a:cubicBezTo>
                      <a:cubicBezTo>
                        <a:pt x="2596" y="59741"/>
                        <a:pt x="3206" y="54437"/>
                        <a:pt x="3815" y="49073"/>
                      </a:cubicBezTo>
                      <a:cubicBezTo>
                        <a:pt x="4059" y="46451"/>
                        <a:pt x="4303" y="43769"/>
                        <a:pt x="4608" y="41148"/>
                      </a:cubicBezTo>
                      <a:cubicBezTo>
                        <a:pt x="4791" y="38466"/>
                        <a:pt x="4974" y="35722"/>
                        <a:pt x="5156" y="32979"/>
                      </a:cubicBezTo>
                      <a:cubicBezTo>
                        <a:pt x="5522" y="27554"/>
                        <a:pt x="5705" y="22129"/>
                        <a:pt x="5705" y="16886"/>
                      </a:cubicBezTo>
                      <a:cubicBezTo>
                        <a:pt x="5705" y="11399"/>
                        <a:pt x="5339" y="5913"/>
                        <a:pt x="4791" y="731"/>
                      </a:cubicBezTo>
                      <a:cubicBezTo>
                        <a:pt x="4730" y="0"/>
                        <a:pt x="4974" y="-183"/>
                        <a:pt x="5400" y="183"/>
                      </a:cubicBezTo>
                      <a:cubicBezTo>
                        <a:pt x="5461" y="244"/>
                        <a:pt x="5522" y="305"/>
                        <a:pt x="5583" y="42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84" name="Google Shape;5584;p30"/>
              <p:cNvSpPr/>
              <p:nvPr/>
            </p:nvSpPr>
            <p:spPr>
              <a:xfrm>
                <a:off x="2353690" y="1074124"/>
                <a:ext cx="22164" cy="22164"/>
              </a:xfrm>
              <a:custGeom>
                <a:avLst/>
                <a:gdLst/>
                <a:ahLst/>
                <a:cxnLst/>
                <a:rect l="l" t="t" r="r" b="b"/>
                <a:pathLst>
                  <a:path w="26624" h="26624" extrusionOk="0">
                    <a:moveTo>
                      <a:pt x="14105" y="26601"/>
                    </a:moveTo>
                    <a:cubicBezTo>
                      <a:pt x="6789" y="27028"/>
                      <a:pt x="450" y="21420"/>
                      <a:pt x="23" y="14105"/>
                    </a:cubicBezTo>
                    <a:cubicBezTo>
                      <a:pt x="-404" y="6789"/>
                      <a:pt x="5204" y="450"/>
                      <a:pt x="12520" y="23"/>
                    </a:cubicBezTo>
                    <a:cubicBezTo>
                      <a:pt x="19835" y="-404"/>
                      <a:pt x="26175" y="5204"/>
                      <a:pt x="26601" y="12520"/>
                    </a:cubicBezTo>
                    <a:cubicBezTo>
                      <a:pt x="27028" y="19835"/>
                      <a:pt x="21420" y="26175"/>
                      <a:pt x="14105" y="266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5" name="Google Shape;5585;p30"/>
              <p:cNvSpPr/>
              <p:nvPr/>
            </p:nvSpPr>
            <p:spPr>
              <a:xfrm>
                <a:off x="2348922" y="1141697"/>
                <a:ext cx="24809" cy="24809"/>
              </a:xfrm>
              <a:custGeom>
                <a:avLst/>
                <a:gdLst/>
                <a:ahLst/>
                <a:cxnLst/>
                <a:rect l="l" t="t" r="r" b="b"/>
                <a:pathLst>
                  <a:path w="29801" h="29801" extrusionOk="0">
                    <a:moveTo>
                      <a:pt x="15754" y="29775"/>
                    </a:moveTo>
                    <a:cubicBezTo>
                      <a:pt x="7525" y="30263"/>
                      <a:pt x="514" y="23984"/>
                      <a:pt x="27" y="15754"/>
                    </a:cubicBezTo>
                    <a:cubicBezTo>
                      <a:pt x="-461" y="7525"/>
                      <a:pt x="5818" y="514"/>
                      <a:pt x="14047" y="27"/>
                    </a:cubicBezTo>
                    <a:cubicBezTo>
                      <a:pt x="22277" y="-461"/>
                      <a:pt x="29287" y="5818"/>
                      <a:pt x="29775" y="14047"/>
                    </a:cubicBezTo>
                    <a:cubicBezTo>
                      <a:pt x="30263" y="22277"/>
                      <a:pt x="23984" y="29287"/>
                      <a:pt x="15754" y="297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6" name="Google Shape;5586;p30"/>
              <p:cNvSpPr/>
              <p:nvPr/>
            </p:nvSpPr>
            <p:spPr>
              <a:xfrm>
                <a:off x="2300666" y="1183778"/>
                <a:ext cx="18607" cy="18607"/>
              </a:xfrm>
              <a:custGeom>
                <a:avLst/>
                <a:gdLst/>
                <a:ahLst/>
                <a:cxnLst/>
                <a:rect l="l" t="t" r="r" b="b"/>
                <a:pathLst>
                  <a:path w="22351" h="22351" extrusionOk="0">
                    <a:moveTo>
                      <a:pt x="11846" y="22331"/>
                    </a:moveTo>
                    <a:cubicBezTo>
                      <a:pt x="5689" y="22697"/>
                      <a:pt x="386" y="18003"/>
                      <a:pt x="20" y="11846"/>
                    </a:cubicBezTo>
                    <a:cubicBezTo>
                      <a:pt x="-346" y="5689"/>
                      <a:pt x="4348" y="386"/>
                      <a:pt x="10505" y="20"/>
                    </a:cubicBezTo>
                    <a:cubicBezTo>
                      <a:pt x="16662" y="-346"/>
                      <a:pt x="21965" y="4348"/>
                      <a:pt x="22331" y="10505"/>
                    </a:cubicBezTo>
                    <a:cubicBezTo>
                      <a:pt x="22697" y="16662"/>
                      <a:pt x="18003" y="21966"/>
                      <a:pt x="11846" y="223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7" name="Google Shape;5587;p30"/>
              <p:cNvSpPr/>
              <p:nvPr/>
            </p:nvSpPr>
            <p:spPr>
              <a:xfrm>
                <a:off x="1591166" y="937266"/>
                <a:ext cx="521642" cy="559079"/>
              </a:xfrm>
              <a:custGeom>
                <a:avLst/>
                <a:gdLst/>
                <a:ahLst/>
                <a:cxnLst/>
                <a:rect l="l" t="t" r="r" b="b"/>
                <a:pathLst>
                  <a:path w="626597" h="671566" extrusionOk="0">
                    <a:moveTo>
                      <a:pt x="0" y="0"/>
                    </a:moveTo>
                    <a:cubicBezTo>
                      <a:pt x="21641" y="108874"/>
                      <a:pt x="55291" y="215433"/>
                      <a:pt x="97353" y="318760"/>
                    </a:cubicBezTo>
                    <a:cubicBezTo>
                      <a:pt x="119238" y="369844"/>
                      <a:pt x="138928" y="421477"/>
                      <a:pt x="164226" y="472196"/>
                    </a:cubicBezTo>
                    <a:cubicBezTo>
                      <a:pt x="189464" y="522488"/>
                      <a:pt x="221285" y="572232"/>
                      <a:pt x="267188" y="610393"/>
                    </a:cubicBezTo>
                    <a:cubicBezTo>
                      <a:pt x="312847" y="647883"/>
                      <a:pt x="371612" y="672572"/>
                      <a:pt x="433791" y="671535"/>
                    </a:cubicBezTo>
                    <a:cubicBezTo>
                      <a:pt x="495605" y="670255"/>
                      <a:pt x="558515" y="641543"/>
                      <a:pt x="595579" y="587167"/>
                    </a:cubicBezTo>
                    <a:cubicBezTo>
                      <a:pt x="613989" y="559613"/>
                      <a:pt x="623316" y="527609"/>
                      <a:pt x="626059" y="494569"/>
                    </a:cubicBezTo>
                    <a:cubicBezTo>
                      <a:pt x="628619" y="461772"/>
                      <a:pt x="622341" y="425135"/>
                      <a:pt x="600944" y="395569"/>
                    </a:cubicBezTo>
                    <a:cubicBezTo>
                      <a:pt x="580888" y="366370"/>
                      <a:pt x="544617" y="345399"/>
                      <a:pt x="509199" y="344973"/>
                    </a:cubicBezTo>
                    <a:cubicBezTo>
                      <a:pt x="474025" y="343997"/>
                      <a:pt x="441594" y="359359"/>
                      <a:pt x="423062" y="385145"/>
                    </a:cubicBezTo>
                    <a:cubicBezTo>
                      <a:pt x="454640" y="387523"/>
                      <a:pt x="479328" y="392400"/>
                      <a:pt x="498958" y="401361"/>
                    </a:cubicBezTo>
                    <a:cubicBezTo>
                      <a:pt x="518465" y="410261"/>
                      <a:pt x="532181" y="421599"/>
                      <a:pt x="544434" y="437449"/>
                    </a:cubicBezTo>
                    <a:cubicBezTo>
                      <a:pt x="556321" y="452445"/>
                      <a:pt x="566196" y="471830"/>
                      <a:pt x="568452" y="494386"/>
                    </a:cubicBezTo>
                    <a:cubicBezTo>
                      <a:pt x="571012" y="516758"/>
                      <a:pt x="564490" y="540228"/>
                      <a:pt x="552663" y="559247"/>
                    </a:cubicBezTo>
                    <a:cubicBezTo>
                      <a:pt x="528523" y="598444"/>
                      <a:pt x="480609" y="623926"/>
                      <a:pt x="432145" y="626486"/>
                    </a:cubicBezTo>
                    <a:cubicBezTo>
                      <a:pt x="382951" y="629290"/>
                      <a:pt x="332110" y="610880"/>
                      <a:pt x="291267" y="579791"/>
                    </a:cubicBezTo>
                    <a:cubicBezTo>
                      <a:pt x="249631" y="549006"/>
                      <a:pt x="217322" y="505237"/>
                      <a:pt x="190378" y="458175"/>
                    </a:cubicBezTo>
                    <a:cubicBezTo>
                      <a:pt x="163373" y="411053"/>
                      <a:pt x="140574" y="360030"/>
                      <a:pt x="115946" y="310530"/>
                    </a:cubicBezTo>
                    <a:cubicBezTo>
                      <a:pt x="92171" y="260787"/>
                      <a:pt x="70835" y="209763"/>
                      <a:pt x="51389" y="157947"/>
                    </a:cubicBezTo>
                    <a:cubicBezTo>
                      <a:pt x="31821" y="106192"/>
                      <a:pt x="14204" y="5364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88" name="Google Shape;5588;p30"/>
              <p:cNvGrpSpPr/>
              <p:nvPr/>
            </p:nvGrpSpPr>
            <p:grpSpPr>
              <a:xfrm>
                <a:off x="2794307" y="442961"/>
                <a:ext cx="321224" cy="321224"/>
                <a:chOff x="3953515" y="860648"/>
                <a:chExt cx="386272" cy="386272"/>
              </a:xfrm>
            </p:grpSpPr>
            <p:sp>
              <p:nvSpPr>
                <p:cNvPr id="5589" name="Google Shape;5589;p30"/>
                <p:cNvSpPr/>
                <p:nvPr/>
              </p:nvSpPr>
              <p:spPr>
                <a:xfrm>
                  <a:off x="3972519" y="922806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141305" y="110343"/>
                      </a:moveTo>
                      <a:cubicBezTo>
                        <a:pt x="138623" y="109429"/>
                        <a:pt x="135818" y="108636"/>
                        <a:pt x="133014" y="107844"/>
                      </a:cubicBezTo>
                      <a:cubicBezTo>
                        <a:pt x="131551" y="107478"/>
                        <a:pt x="130149" y="107112"/>
                        <a:pt x="128747" y="106686"/>
                      </a:cubicBezTo>
                      <a:cubicBezTo>
                        <a:pt x="127345" y="106381"/>
                        <a:pt x="126004" y="106015"/>
                        <a:pt x="124602" y="105710"/>
                      </a:cubicBezTo>
                      <a:cubicBezTo>
                        <a:pt x="119054" y="104491"/>
                        <a:pt x="113324" y="103394"/>
                        <a:pt x="107533" y="102540"/>
                      </a:cubicBezTo>
                      <a:cubicBezTo>
                        <a:pt x="96133" y="100773"/>
                        <a:pt x="84795" y="99675"/>
                        <a:pt x="73273" y="98456"/>
                      </a:cubicBezTo>
                      <a:cubicBezTo>
                        <a:pt x="61752" y="97237"/>
                        <a:pt x="50718" y="96018"/>
                        <a:pt x="39745" y="93396"/>
                      </a:cubicBezTo>
                      <a:cubicBezTo>
                        <a:pt x="29017" y="90592"/>
                        <a:pt x="18044" y="87178"/>
                        <a:pt x="9083" y="78522"/>
                      </a:cubicBezTo>
                      <a:cubicBezTo>
                        <a:pt x="2011" y="71695"/>
                        <a:pt x="-1585" y="59746"/>
                        <a:pt x="670" y="46701"/>
                      </a:cubicBezTo>
                      <a:cubicBezTo>
                        <a:pt x="1524" y="40117"/>
                        <a:pt x="4084" y="33534"/>
                        <a:pt x="7620" y="27194"/>
                      </a:cubicBezTo>
                      <a:cubicBezTo>
                        <a:pt x="10972" y="20793"/>
                        <a:pt x="16093" y="15307"/>
                        <a:pt x="21579" y="10491"/>
                      </a:cubicBezTo>
                      <a:cubicBezTo>
                        <a:pt x="27980" y="5187"/>
                        <a:pt x="35052" y="2139"/>
                        <a:pt x="41330" y="676"/>
                      </a:cubicBezTo>
                      <a:cubicBezTo>
                        <a:pt x="47792" y="-604"/>
                        <a:pt x="53827" y="6"/>
                        <a:pt x="58704" y="1895"/>
                      </a:cubicBezTo>
                      <a:cubicBezTo>
                        <a:pt x="70225" y="6528"/>
                        <a:pt x="77724" y="14880"/>
                        <a:pt x="84734" y="23597"/>
                      </a:cubicBezTo>
                      <a:cubicBezTo>
                        <a:pt x="91561" y="32497"/>
                        <a:pt x="97414" y="42312"/>
                        <a:pt x="103205" y="52187"/>
                      </a:cubicBezTo>
                      <a:cubicBezTo>
                        <a:pt x="108996" y="62124"/>
                        <a:pt x="114482" y="71938"/>
                        <a:pt x="120944" y="81814"/>
                      </a:cubicBezTo>
                      <a:cubicBezTo>
                        <a:pt x="124114" y="86752"/>
                        <a:pt x="127284" y="91385"/>
                        <a:pt x="130698" y="96018"/>
                      </a:cubicBezTo>
                      <a:cubicBezTo>
                        <a:pt x="134233" y="100712"/>
                        <a:pt x="137891" y="105223"/>
                        <a:pt x="141671" y="109368"/>
                      </a:cubicBezTo>
                      <a:cubicBezTo>
                        <a:pt x="142219" y="109978"/>
                        <a:pt x="142219" y="110404"/>
                        <a:pt x="141549" y="110282"/>
                      </a:cubicBezTo>
                      <a:cubicBezTo>
                        <a:pt x="141427" y="110282"/>
                        <a:pt x="141366" y="110282"/>
                        <a:pt x="141244" y="11022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0" name="Google Shape;5590;p30"/>
                <p:cNvSpPr/>
                <p:nvPr/>
              </p:nvSpPr>
              <p:spPr>
                <a:xfrm>
                  <a:off x="4067066" y="860648"/>
                  <a:ext cx="93093" cy="15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5884" extrusionOk="0">
                      <a:moveTo>
                        <a:pt x="71020" y="155250"/>
                      </a:moveTo>
                      <a:cubicBezTo>
                        <a:pt x="68521" y="150251"/>
                        <a:pt x="65534" y="145131"/>
                        <a:pt x="62486" y="140193"/>
                      </a:cubicBezTo>
                      <a:cubicBezTo>
                        <a:pt x="59438" y="135438"/>
                        <a:pt x="56146" y="130683"/>
                        <a:pt x="52671" y="125989"/>
                      </a:cubicBezTo>
                      <a:cubicBezTo>
                        <a:pt x="49196" y="121234"/>
                        <a:pt x="45722" y="116723"/>
                        <a:pt x="42125" y="112273"/>
                      </a:cubicBezTo>
                      <a:cubicBezTo>
                        <a:pt x="38468" y="107762"/>
                        <a:pt x="34871" y="103312"/>
                        <a:pt x="31274" y="98862"/>
                      </a:cubicBezTo>
                      <a:cubicBezTo>
                        <a:pt x="24020" y="89901"/>
                        <a:pt x="16949" y="81001"/>
                        <a:pt x="11096" y="71552"/>
                      </a:cubicBezTo>
                      <a:cubicBezTo>
                        <a:pt x="5427" y="61981"/>
                        <a:pt x="185" y="51801"/>
                        <a:pt x="2" y="39487"/>
                      </a:cubicBezTo>
                      <a:cubicBezTo>
                        <a:pt x="-59" y="34488"/>
                        <a:pt x="1343" y="29367"/>
                        <a:pt x="4086" y="24369"/>
                      </a:cubicBezTo>
                      <a:cubicBezTo>
                        <a:pt x="6829" y="19309"/>
                        <a:pt x="11158" y="15042"/>
                        <a:pt x="16461" y="11019"/>
                      </a:cubicBezTo>
                      <a:cubicBezTo>
                        <a:pt x="17802" y="10043"/>
                        <a:pt x="19143" y="9068"/>
                        <a:pt x="20606" y="8153"/>
                      </a:cubicBezTo>
                      <a:cubicBezTo>
                        <a:pt x="22069" y="7361"/>
                        <a:pt x="23593" y="6568"/>
                        <a:pt x="25178" y="5837"/>
                      </a:cubicBezTo>
                      <a:cubicBezTo>
                        <a:pt x="28348" y="4374"/>
                        <a:pt x="31701" y="3094"/>
                        <a:pt x="35115" y="2118"/>
                      </a:cubicBezTo>
                      <a:cubicBezTo>
                        <a:pt x="38528" y="1021"/>
                        <a:pt x="42186" y="533"/>
                        <a:pt x="45844" y="229"/>
                      </a:cubicBezTo>
                      <a:cubicBezTo>
                        <a:pt x="49501" y="-76"/>
                        <a:pt x="53220" y="-76"/>
                        <a:pt x="56816" y="229"/>
                      </a:cubicBezTo>
                      <a:cubicBezTo>
                        <a:pt x="65107" y="1204"/>
                        <a:pt x="72300" y="3825"/>
                        <a:pt x="77787" y="7300"/>
                      </a:cubicBezTo>
                      <a:cubicBezTo>
                        <a:pt x="83273" y="11079"/>
                        <a:pt x="87053" y="15651"/>
                        <a:pt x="89186" y="20467"/>
                      </a:cubicBezTo>
                      <a:cubicBezTo>
                        <a:pt x="94063" y="31928"/>
                        <a:pt x="93454" y="43083"/>
                        <a:pt x="92234" y="54239"/>
                      </a:cubicBezTo>
                      <a:cubicBezTo>
                        <a:pt x="90832" y="65334"/>
                        <a:pt x="87967" y="76429"/>
                        <a:pt x="85041" y="87523"/>
                      </a:cubicBezTo>
                      <a:cubicBezTo>
                        <a:pt x="83578" y="93010"/>
                        <a:pt x="82115" y="98557"/>
                        <a:pt x="80652" y="104104"/>
                      </a:cubicBezTo>
                      <a:cubicBezTo>
                        <a:pt x="79981" y="106848"/>
                        <a:pt x="79250" y="109591"/>
                        <a:pt x="78579" y="112395"/>
                      </a:cubicBezTo>
                      <a:cubicBezTo>
                        <a:pt x="77970" y="115260"/>
                        <a:pt x="77299" y="118064"/>
                        <a:pt x="76690" y="120929"/>
                      </a:cubicBezTo>
                      <a:cubicBezTo>
                        <a:pt x="75470" y="126599"/>
                        <a:pt x="74373" y="132329"/>
                        <a:pt x="73580" y="137876"/>
                      </a:cubicBezTo>
                      <a:cubicBezTo>
                        <a:pt x="72788" y="143667"/>
                        <a:pt x="72179" y="149581"/>
                        <a:pt x="71935" y="155128"/>
                      </a:cubicBezTo>
                      <a:cubicBezTo>
                        <a:pt x="71935" y="155920"/>
                        <a:pt x="71569" y="156103"/>
                        <a:pt x="71203" y="155616"/>
                      </a:cubicBezTo>
                      <a:cubicBezTo>
                        <a:pt x="71203" y="155555"/>
                        <a:pt x="71081" y="155433"/>
                        <a:pt x="71020" y="15531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1" name="Google Shape;5591;p30"/>
                <p:cNvSpPr/>
                <p:nvPr/>
              </p:nvSpPr>
              <p:spPr>
                <a:xfrm>
                  <a:off x="4167286" y="879714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0" y="141244"/>
                      </a:moveTo>
                      <a:cubicBezTo>
                        <a:pt x="915" y="138562"/>
                        <a:pt x="1707" y="135757"/>
                        <a:pt x="2499" y="132953"/>
                      </a:cubicBezTo>
                      <a:cubicBezTo>
                        <a:pt x="2865" y="131490"/>
                        <a:pt x="3231" y="130088"/>
                        <a:pt x="3658" y="128686"/>
                      </a:cubicBezTo>
                      <a:cubicBezTo>
                        <a:pt x="3963" y="127284"/>
                        <a:pt x="4328" y="125943"/>
                        <a:pt x="4633" y="124541"/>
                      </a:cubicBezTo>
                      <a:cubicBezTo>
                        <a:pt x="5852" y="118993"/>
                        <a:pt x="6950" y="113263"/>
                        <a:pt x="7803" y="107472"/>
                      </a:cubicBezTo>
                      <a:cubicBezTo>
                        <a:pt x="9571" y="96073"/>
                        <a:pt x="10668" y="84734"/>
                        <a:pt x="11887" y="73213"/>
                      </a:cubicBezTo>
                      <a:cubicBezTo>
                        <a:pt x="13107" y="61691"/>
                        <a:pt x="14326" y="50657"/>
                        <a:pt x="16947" y="39685"/>
                      </a:cubicBezTo>
                      <a:cubicBezTo>
                        <a:pt x="19751" y="28956"/>
                        <a:pt x="23165" y="17983"/>
                        <a:pt x="31821" y="9083"/>
                      </a:cubicBezTo>
                      <a:cubicBezTo>
                        <a:pt x="38649" y="2011"/>
                        <a:pt x="50597" y="-1585"/>
                        <a:pt x="63642" y="670"/>
                      </a:cubicBezTo>
                      <a:cubicBezTo>
                        <a:pt x="70226" y="1524"/>
                        <a:pt x="76810" y="4084"/>
                        <a:pt x="83150" y="7620"/>
                      </a:cubicBezTo>
                      <a:cubicBezTo>
                        <a:pt x="89550" y="10972"/>
                        <a:pt x="95037" y="16093"/>
                        <a:pt x="99853" y="21579"/>
                      </a:cubicBezTo>
                      <a:cubicBezTo>
                        <a:pt x="105156" y="27980"/>
                        <a:pt x="108204" y="35052"/>
                        <a:pt x="109667" y="41330"/>
                      </a:cubicBezTo>
                      <a:cubicBezTo>
                        <a:pt x="110947" y="47792"/>
                        <a:pt x="110338" y="53827"/>
                        <a:pt x="108448" y="58704"/>
                      </a:cubicBezTo>
                      <a:cubicBezTo>
                        <a:pt x="103815" y="70225"/>
                        <a:pt x="95463" y="77724"/>
                        <a:pt x="86746" y="84734"/>
                      </a:cubicBezTo>
                      <a:cubicBezTo>
                        <a:pt x="77846" y="91561"/>
                        <a:pt x="68031" y="97414"/>
                        <a:pt x="58156" y="103205"/>
                      </a:cubicBezTo>
                      <a:cubicBezTo>
                        <a:pt x="48219" y="108996"/>
                        <a:pt x="38405" y="114482"/>
                        <a:pt x="28529" y="120944"/>
                      </a:cubicBezTo>
                      <a:cubicBezTo>
                        <a:pt x="23592" y="124114"/>
                        <a:pt x="18959" y="127284"/>
                        <a:pt x="14326" y="130698"/>
                      </a:cubicBezTo>
                      <a:cubicBezTo>
                        <a:pt x="9632" y="134233"/>
                        <a:pt x="5121" y="137891"/>
                        <a:pt x="975" y="141671"/>
                      </a:cubicBezTo>
                      <a:cubicBezTo>
                        <a:pt x="366" y="142219"/>
                        <a:pt x="-61" y="142219"/>
                        <a:pt x="61" y="141549"/>
                      </a:cubicBezTo>
                      <a:cubicBezTo>
                        <a:pt x="61" y="141427"/>
                        <a:pt x="61" y="141366"/>
                        <a:pt x="122" y="14124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2" name="Google Shape;5592;p30"/>
                <p:cNvSpPr/>
                <p:nvPr/>
              </p:nvSpPr>
              <p:spPr>
                <a:xfrm>
                  <a:off x="4183781" y="974199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757" y="71020"/>
                      </a:moveTo>
                      <a:cubicBezTo>
                        <a:pt x="5756" y="68521"/>
                        <a:pt x="10876" y="65534"/>
                        <a:pt x="15814" y="62486"/>
                      </a:cubicBezTo>
                      <a:cubicBezTo>
                        <a:pt x="20569" y="59438"/>
                        <a:pt x="25324" y="56146"/>
                        <a:pt x="30017" y="52671"/>
                      </a:cubicBezTo>
                      <a:cubicBezTo>
                        <a:pt x="34833" y="49197"/>
                        <a:pt x="39284" y="45722"/>
                        <a:pt x="43733" y="42125"/>
                      </a:cubicBezTo>
                      <a:cubicBezTo>
                        <a:pt x="48245" y="38468"/>
                        <a:pt x="52695" y="34871"/>
                        <a:pt x="57145" y="31274"/>
                      </a:cubicBezTo>
                      <a:cubicBezTo>
                        <a:pt x="66106" y="24020"/>
                        <a:pt x="75006" y="16949"/>
                        <a:pt x="84455" y="11097"/>
                      </a:cubicBezTo>
                      <a:cubicBezTo>
                        <a:pt x="94025" y="5427"/>
                        <a:pt x="104206" y="185"/>
                        <a:pt x="116520" y="2"/>
                      </a:cubicBezTo>
                      <a:cubicBezTo>
                        <a:pt x="121518" y="-59"/>
                        <a:pt x="126639" y="1343"/>
                        <a:pt x="131638" y="4086"/>
                      </a:cubicBezTo>
                      <a:cubicBezTo>
                        <a:pt x="136697" y="6829"/>
                        <a:pt x="140965" y="11158"/>
                        <a:pt x="144988" y="16461"/>
                      </a:cubicBezTo>
                      <a:cubicBezTo>
                        <a:pt x="145964" y="17802"/>
                        <a:pt x="146939" y="19143"/>
                        <a:pt x="147853" y="20606"/>
                      </a:cubicBezTo>
                      <a:cubicBezTo>
                        <a:pt x="148646" y="22069"/>
                        <a:pt x="149438" y="23593"/>
                        <a:pt x="150170" y="25178"/>
                      </a:cubicBezTo>
                      <a:cubicBezTo>
                        <a:pt x="151633" y="28348"/>
                        <a:pt x="152852" y="31701"/>
                        <a:pt x="153888" y="35115"/>
                      </a:cubicBezTo>
                      <a:cubicBezTo>
                        <a:pt x="154985" y="38529"/>
                        <a:pt x="155473" y="42186"/>
                        <a:pt x="155778" y="45844"/>
                      </a:cubicBezTo>
                      <a:cubicBezTo>
                        <a:pt x="156083" y="49501"/>
                        <a:pt x="156083" y="53220"/>
                        <a:pt x="155778" y="56817"/>
                      </a:cubicBezTo>
                      <a:cubicBezTo>
                        <a:pt x="154803" y="65107"/>
                        <a:pt x="152181" y="72300"/>
                        <a:pt x="148707" y="77787"/>
                      </a:cubicBezTo>
                      <a:cubicBezTo>
                        <a:pt x="144927" y="83273"/>
                        <a:pt x="140355" y="87053"/>
                        <a:pt x="135478" y="89186"/>
                      </a:cubicBezTo>
                      <a:cubicBezTo>
                        <a:pt x="124018" y="94063"/>
                        <a:pt x="112862" y="93454"/>
                        <a:pt x="101706" y="92234"/>
                      </a:cubicBezTo>
                      <a:cubicBezTo>
                        <a:pt x="90612" y="90832"/>
                        <a:pt x="79517" y="87967"/>
                        <a:pt x="68422" y="85041"/>
                      </a:cubicBezTo>
                      <a:cubicBezTo>
                        <a:pt x="62936" y="83578"/>
                        <a:pt x="57389" y="82115"/>
                        <a:pt x="51780" y="80652"/>
                      </a:cubicBezTo>
                      <a:cubicBezTo>
                        <a:pt x="49037" y="79981"/>
                        <a:pt x="46294" y="79250"/>
                        <a:pt x="43490" y="78579"/>
                      </a:cubicBezTo>
                      <a:cubicBezTo>
                        <a:pt x="40625" y="77970"/>
                        <a:pt x="37820" y="77299"/>
                        <a:pt x="34955" y="76690"/>
                      </a:cubicBezTo>
                      <a:cubicBezTo>
                        <a:pt x="29286" y="75470"/>
                        <a:pt x="23556" y="74373"/>
                        <a:pt x="18008" y="73581"/>
                      </a:cubicBezTo>
                      <a:cubicBezTo>
                        <a:pt x="12217" y="72788"/>
                        <a:pt x="6304" y="72179"/>
                        <a:pt x="757" y="71935"/>
                      </a:cubicBezTo>
                      <a:cubicBezTo>
                        <a:pt x="-36" y="71935"/>
                        <a:pt x="-219" y="71569"/>
                        <a:pt x="269" y="71203"/>
                      </a:cubicBezTo>
                      <a:cubicBezTo>
                        <a:pt x="330" y="71203"/>
                        <a:pt x="452" y="71081"/>
                        <a:pt x="574" y="710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3" name="Google Shape;5593;p30"/>
                <p:cNvSpPr/>
                <p:nvPr/>
              </p:nvSpPr>
              <p:spPr>
                <a:xfrm>
                  <a:off x="4178776" y="1074420"/>
                  <a:ext cx="142067" cy="11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67" h="110343" extrusionOk="0">
                      <a:moveTo>
                        <a:pt x="763" y="0"/>
                      </a:moveTo>
                      <a:cubicBezTo>
                        <a:pt x="3445" y="914"/>
                        <a:pt x="6249" y="1707"/>
                        <a:pt x="9054" y="2499"/>
                      </a:cubicBezTo>
                      <a:cubicBezTo>
                        <a:pt x="10517" y="2865"/>
                        <a:pt x="11919" y="3231"/>
                        <a:pt x="13321" y="3658"/>
                      </a:cubicBezTo>
                      <a:cubicBezTo>
                        <a:pt x="14723" y="3962"/>
                        <a:pt x="16064" y="4328"/>
                        <a:pt x="17466" y="4633"/>
                      </a:cubicBezTo>
                      <a:cubicBezTo>
                        <a:pt x="23013" y="5852"/>
                        <a:pt x="28744" y="6949"/>
                        <a:pt x="34535" y="7803"/>
                      </a:cubicBezTo>
                      <a:cubicBezTo>
                        <a:pt x="45935" y="9571"/>
                        <a:pt x="57273" y="10668"/>
                        <a:pt x="68795" y="11887"/>
                      </a:cubicBezTo>
                      <a:cubicBezTo>
                        <a:pt x="80316" y="13106"/>
                        <a:pt x="91350" y="14326"/>
                        <a:pt x="102323" y="16947"/>
                      </a:cubicBezTo>
                      <a:cubicBezTo>
                        <a:pt x="113052" y="19751"/>
                        <a:pt x="124024" y="23165"/>
                        <a:pt x="132985" y="31821"/>
                      </a:cubicBezTo>
                      <a:cubicBezTo>
                        <a:pt x="140057" y="38649"/>
                        <a:pt x="143653" y="50597"/>
                        <a:pt x="141398" y="63642"/>
                      </a:cubicBezTo>
                      <a:cubicBezTo>
                        <a:pt x="140544" y="70226"/>
                        <a:pt x="137984" y="76810"/>
                        <a:pt x="134448" y="83149"/>
                      </a:cubicBezTo>
                      <a:cubicBezTo>
                        <a:pt x="131096" y="89550"/>
                        <a:pt x="125975" y="95037"/>
                        <a:pt x="120489" y="99853"/>
                      </a:cubicBezTo>
                      <a:cubicBezTo>
                        <a:pt x="114088" y="105156"/>
                        <a:pt x="107016" y="108204"/>
                        <a:pt x="100737" y="109667"/>
                      </a:cubicBezTo>
                      <a:cubicBezTo>
                        <a:pt x="94276" y="110947"/>
                        <a:pt x="88241" y="110338"/>
                        <a:pt x="83364" y="108448"/>
                      </a:cubicBezTo>
                      <a:cubicBezTo>
                        <a:pt x="71843" y="103815"/>
                        <a:pt x="64344" y="95463"/>
                        <a:pt x="57334" y="86746"/>
                      </a:cubicBezTo>
                      <a:cubicBezTo>
                        <a:pt x="50507" y="77846"/>
                        <a:pt x="44654" y="68031"/>
                        <a:pt x="38863" y="58156"/>
                      </a:cubicBezTo>
                      <a:cubicBezTo>
                        <a:pt x="33072" y="48219"/>
                        <a:pt x="27585" y="38405"/>
                        <a:pt x="21124" y="28529"/>
                      </a:cubicBezTo>
                      <a:cubicBezTo>
                        <a:pt x="17954" y="23591"/>
                        <a:pt x="14784" y="18959"/>
                        <a:pt x="11370" y="14326"/>
                      </a:cubicBezTo>
                      <a:cubicBezTo>
                        <a:pt x="7835" y="9632"/>
                        <a:pt x="4177" y="5121"/>
                        <a:pt x="397" y="975"/>
                      </a:cubicBezTo>
                      <a:cubicBezTo>
                        <a:pt x="-151" y="366"/>
                        <a:pt x="-151" y="-61"/>
                        <a:pt x="519" y="61"/>
                      </a:cubicBezTo>
                      <a:cubicBezTo>
                        <a:pt x="641" y="61"/>
                        <a:pt x="702" y="61"/>
                        <a:pt x="824" y="1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4" name="Google Shape;5594;p30"/>
                <p:cNvSpPr/>
                <p:nvPr/>
              </p:nvSpPr>
              <p:spPr>
                <a:xfrm>
                  <a:off x="4133204" y="1090914"/>
                  <a:ext cx="93093" cy="156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3" h="156006" extrusionOk="0">
                      <a:moveTo>
                        <a:pt x="22073" y="757"/>
                      </a:moveTo>
                      <a:cubicBezTo>
                        <a:pt x="24572" y="5755"/>
                        <a:pt x="27560" y="10876"/>
                        <a:pt x="30608" y="15814"/>
                      </a:cubicBezTo>
                      <a:cubicBezTo>
                        <a:pt x="33656" y="20569"/>
                        <a:pt x="36947" y="25324"/>
                        <a:pt x="40422" y="30018"/>
                      </a:cubicBezTo>
                      <a:cubicBezTo>
                        <a:pt x="43897" y="34833"/>
                        <a:pt x="47372" y="39283"/>
                        <a:pt x="50968" y="43734"/>
                      </a:cubicBezTo>
                      <a:cubicBezTo>
                        <a:pt x="54626" y="48245"/>
                        <a:pt x="58222" y="52695"/>
                        <a:pt x="61819" y="57145"/>
                      </a:cubicBezTo>
                      <a:cubicBezTo>
                        <a:pt x="69073" y="66106"/>
                        <a:pt x="76145" y="75006"/>
                        <a:pt x="81997" y="84455"/>
                      </a:cubicBezTo>
                      <a:cubicBezTo>
                        <a:pt x="87666" y="94026"/>
                        <a:pt x="92909" y="104206"/>
                        <a:pt x="93092" y="116520"/>
                      </a:cubicBezTo>
                      <a:cubicBezTo>
                        <a:pt x="93152" y="121518"/>
                        <a:pt x="91750" y="126639"/>
                        <a:pt x="89007" y="131638"/>
                      </a:cubicBezTo>
                      <a:cubicBezTo>
                        <a:pt x="86264" y="136698"/>
                        <a:pt x="81936" y="140965"/>
                        <a:pt x="76632" y="144988"/>
                      </a:cubicBezTo>
                      <a:cubicBezTo>
                        <a:pt x="75291" y="145963"/>
                        <a:pt x="73950" y="146939"/>
                        <a:pt x="72487" y="147853"/>
                      </a:cubicBezTo>
                      <a:cubicBezTo>
                        <a:pt x="71024" y="148646"/>
                        <a:pt x="69500" y="149438"/>
                        <a:pt x="67915" y="150170"/>
                      </a:cubicBezTo>
                      <a:cubicBezTo>
                        <a:pt x="64745" y="151633"/>
                        <a:pt x="61392" y="152852"/>
                        <a:pt x="57979" y="153888"/>
                      </a:cubicBezTo>
                      <a:cubicBezTo>
                        <a:pt x="54565" y="154986"/>
                        <a:pt x="50907" y="155473"/>
                        <a:pt x="47250" y="155778"/>
                      </a:cubicBezTo>
                      <a:cubicBezTo>
                        <a:pt x="43592" y="156083"/>
                        <a:pt x="39873" y="156083"/>
                        <a:pt x="36277" y="155778"/>
                      </a:cubicBezTo>
                      <a:cubicBezTo>
                        <a:pt x="27986" y="154803"/>
                        <a:pt x="20793" y="152181"/>
                        <a:pt x="15307" y="148707"/>
                      </a:cubicBezTo>
                      <a:cubicBezTo>
                        <a:pt x="9820" y="144927"/>
                        <a:pt x="6041" y="140355"/>
                        <a:pt x="3907" y="135478"/>
                      </a:cubicBezTo>
                      <a:cubicBezTo>
                        <a:pt x="-970" y="124018"/>
                        <a:pt x="-360" y="112862"/>
                        <a:pt x="859" y="101706"/>
                      </a:cubicBezTo>
                      <a:cubicBezTo>
                        <a:pt x="2261" y="90612"/>
                        <a:pt x="5126" y="79517"/>
                        <a:pt x="8052" y="68422"/>
                      </a:cubicBezTo>
                      <a:cubicBezTo>
                        <a:pt x="9515" y="62936"/>
                        <a:pt x="10978" y="57389"/>
                        <a:pt x="12441" y="51780"/>
                      </a:cubicBezTo>
                      <a:cubicBezTo>
                        <a:pt x="13112" y="49037"/>
                        <a:pt x="13844" y="46294"/>
                        <a:pt x="14514" y="43490"/>
                      </a:cubicBezTo>
                      <a:cubicBezTo>
                        <a:pt x="15124" y="40686"/>
                        <a:pt x="15794" y="37820"/>
                        <a:pt x="16404" y="34955"/>
                      </a:cubicBezTo>
                      <a:cubicBezTo>
                        <a:pt x="17623" y="29286"/>
                        <a:pt x="18720" y="23556"/>
                        <a:pt x="19513" y="18008"/>
                      </a:cubicBezTo>
                      <a:cubicBezTo>
                        <a:pt x="20305" y="12217"/>
                        <a:pt x="20915" y="6304"/>
                        <a:pt x="21159" y="757"/>
                      </a:cubicBezTo>
                      <a:cubicBezTo>
                        <a:pt x="21159" y="-36"/>
                        <a:pt x="21524" y="-219"/>
                        <a:pt x="21890" y="269"/>
                      </a:cubicBezTo>
                      <a:cubicBezTo>
                        <a:pt x="21890" y="330"/>
                        <a:pt x="22012" y="452"/>
                        <a:pt x="22073" y="57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5" name="Google Shape;5595;p30"/>
                <p:cNvSpPr/>
                <p:nvPr/>
              </p:nvSpPr>
              <p:spPr>
                <a:xfrm>
                  <a:off x="4015673" y="1085909"/>
                  <a:ext cx="110343" cy="14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43" h="142067" extrusionOk="0">
                      <a:moveTo>
                        <a:pt x="110343" y="763"/>
                      </a:moveTo>
                      <a:cubicBezTo>
                        <a:pt x="109429" y="3445"/>
                        <a:pt x="108636" y="6250"/>
                        <a:pt x="107844" y="9054"/>
                      </a:cubicBezTo>
                      <a:cubicBezTo>
                        <a:pt x="107478" y="10517"/>
                        <a:pt x="107112" y="11919"/>
                        <a:pt x="106686" y="13321"/>
                      </a:cubicBezTo>
                      <a:cubicBezTo>
                        <a:pt x="106381" y="14723"/>
                        <a:pt x="106015" y="16064"/>
                        <a:pt x="105710" y="17466"/>
                      </a:cubicBezTo>
                      <a:cubicBezTo>
                        <a:pt x="104491" y="23014"/>
                        <a:pt x="103394" y="28744"/>
                        <a:pt x="102540" y="34535"/>
                      </a:cubicBezTo>
                      <a:cubicBezTo>
                        <a:pt x="100773" y="45934"/>
                        <a:pt x="99675" y="57273"/>
                        <a:pt x="98456" y="68794"/>
                      </a:cubicBezTo>
                      <a:cubicBezTo>
                        <a:pt x="97237" y="80316"/>
                        <a:pt x="96018" y="91350"/>
                        <a:pt x="93396" y="102322"/>
                      </a:cubicBezTo>
                      <a:cubicBezTo>
                        <a:pt x="90592" y="113051"/>
                        <a:pt x="87179" y="124024"/>
                        <a:pt x="78522" y="132985"/>
                      </a:cubicBezTo>
                      <a:cubicBezTo>
                        <a:pt x="71695" y="140057"/>
                        <a:pt x="59747" y="143653"/>
                        <a:pt x="46701" y="141398"/>
                      </a:cubicBezTo>
                      <a:cubicBezTo>
                        <a:pt x="40117" y="140544"/>
                        <a:pt x="33534" y="137984"/>
                        <a:pt x="27194" y="134448"/>
                      </a:cubicBezTo>
                      <a:cubicBezTo>
                        <a:pt x="20793" y="131096"/>
                        <a:pt x="15307" y="125914"/>
                        <a:pt x="10491" y="120489"/>
                      </a:cubicBezTo>
                      <a:cubicBezTo>
                        <a:pt x="5187" y="114088"/>
                        <a:pt x="2139" y="107016"/>
                        <a:pt x="676" y="100738"/>
                      </a:cubicBezTo>
                      <a:cubicBezTo>
                        <a:pt x="-604" y="94276"/>
                        <a:pt x="6" y="88241"/>
                        <a:pt x="1895" y="83364"/>
                      </a:cubicBezTo>
                      <a:cubicBezTo>
                        <a:pt x="6528" y="71842"/>
                        <a:pt x="14880" y="64344"/>
                        <a:pt x="23597" y="57334"/>
                      </a:cubicBezTo>
                      <a:cubicBezTo>
                        <a:pt x="32497" y="50506"/>
                        <a:pt x="42312" y="44654"/>
                        <a:pt x="52187" y="38863"/>
                      </a:cubicBezTo>
                      <a:cubicBezTo>
                        <a:pt x="62124" y="33072"/>
                        <a:pt x="71939" y="27586"/>
                        <a:pt x="81814" y="21124"/>
                      </a:cubicBezTo>
                      <a:cubicBezTo>
                        <a:pt x="86752" y="17954"/>
                        <a:pt x="91385" y="14784"/>
                        <a:pt x="96018" y="11370"/>
                      </a:cubicBezTo>
                      <a:cubicBezTo>
                        <a:pt x="100712" y="7834"/>
                        <a:pt x="105223" y="4177"/>
                        <a:pt x="109368" y="397"/>
                      </a:cubicBezTo>
                      <a:cubicBezTo>
                        <a:pt x="109978" y="-151"/>
                        <a:pt x="110404" y="-151"/>
                        <a:pt x="110282" y="519"/>
                      </a:cubicBezTo>
                      <a:cubicBezTo>
                        <a:pt x="110282" y="641"/>
                        <a:pt x="110282" y="702"/>
                        <a:pt x="110221" y="82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6" name="Google Shape;5596;p30"/>
                <p:cNvSpPr/>
                <p:nvPr/>
              </p:nvSpPr>
              <p:spPr>
                <a:xfrm>
                  <a:off x="3953515" y="1040337"/>
                  <a:ext cx="156006" cy="93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06" h="93093" extrusionOk="0">
                      <a:moveTo>
                        <a:pt x="155250" y="22073"/>
                      </a:moveTo>
                      <a:cubicBezTo>
                        <a:pt x="150251" y="24572"/>
                        <a:pt x="145131" y="27559"/>
                        <a:pt x="140193" y="30607"/>
                      </a:cubicBezTo>
                      <a:cubicBezTo>
                        <a:pt x="135438" y="33655"/>
                        <a:pt x="130683" y="36947"/>
                        <a:pt x="125989" y="40422"/>
                      </a:cubicBezTo>
                      <a:cubicBezTo>
                        <a:pt x="121173" y="43897"/>
                        <a:pt x="116723" y="47371"/>
                        <a:pt x="112273" y="50968"/>
                      </a:cubicBezTo>
                      <a:cubicBezTo>
                        <a:pt x="107762" y="54626"/>
                        <a:pt x="103312" y="58222"/>
                        <a:pt x="98862" y="61819"/>
                      </a:cubicBezTo>
                      <a:cubicBezTo>
                        <a:pt x="89901" y="69073"/>
                        <a:pt x="81001" y="76145"/>
                        <a:pt x="71552" y="81997"/>
                      </a:cubicBezTo>
                      <a:cubicBezTo>
                        <a:pt x="61981" y="87666"/>
                        <a:pt x="51801" y="92909"/>
                        <a:pt x="39487" y="93091"/>
                      </a:cubicBezTo>
                      <a:cubicBezTo>
                        <a:pt x="34488" y="93152"/>
                        <a:pt x="29367" y="91750"/>
                        <a:pt x="24369" y="89007"/>
                      </a:cubicBezTo>
                      <a:cubicBezTo>
                        <a:pt x="19309" y="86264"/>
                        <a:pt x="15042" y="81936"/>
                        <a:pt x="11019" y="76632"/>
                      </a:cubicBezTo>
                      <a:cubicBezTo>
                        <a:pt x="10043" y="75291"/>
                        <a:pt x="9068" y="73950"/>
                        <a:pt x="8153" y="72487"/>
                      </a:cubicBezTo>
                      <a:cubicBezTo>
                        <a:pt x="7361" y="71024"/>
                        <a:pt x="6568" y="69500"/>
                        <a:pt x="5837" y="67915"/>
                      </a:cubicBezTo>
                      <a:cubicBezTo>
                        <a:pt x="4374" y="64745"/>
                        <a:pt x="3155" y="61392"/>
                        <a:pt x="2118" y="57979"/>
                      </a:cubicBezTo>
                      <a:cubicBezTo>
                        <a:pt x="1021" y="54565"/>
                        <a:pt x="533" y="50907"/>
                        <a:pt x="229" y="47250"/>
                      </a:cubicBezTo>
                      <a:cubicBezTo>
                        <a:pt x="-76" y="43592"/>
                        <a:pt x="-76" y="39873"/>
                        <a:pt x="229" y="36277"/>
                      </a:cubicBezTo>
                      <a:cubicBezTo>
                        <a:pt x="1204" y="27986"/>
                        <a:pt x="3825" y="20793"/>
                        <a:pt x="7300" y="15307"/>
                      </a:cubicBezTo>
                      <a:cubicBezTo>
                        <a:pt x="11079" y="9820"/>
                        <a:pt x="15651" y="6041"/>
                        <a:pt x="20528" y="3907"/>
                      </a:cubicBezTo>
                      <a:cubicBezTo>
                        <a:pt x="31989" y="-970"/>
                        <a:pt x="43144" y="-360"/>
                        <a:pt x="54300" y="859"/>
                      </a:cubicBezTo>
                      <a:cubicBezTo>
                        <a:pt x="65395" y="2261"/>
                        <a:pt x="76490" y="5126"/>
                        <a:pt x="87584" y="8052"/>
                      </a:cubicBezTo>
                      <a:cubicBezTo>
                        <a:pt x="93071" y="9515"/>
                        <a:pt x="98618" y="10978"/>
                        <a:pt x="104226" y="12441"/>
                      </a:cubicBezTo>
                      <a:cubicBezTo>
                        <a:pt x="106970" y="13112"/>
                        <a:pt x="109713" y="13843"/>
                        <a:pt x="112517" y="14514"/>
                      </a:cubicBezTo>
                      <a:cubicBezTo>
                        <a:pt x="115321" y="15124"/>
                        <a:pt x="118186" y="15794"/>
                        <a:pt x="121051" y="16404"/>
                      </a:cubicBezTo>
                      <a:cubicBezTo>
                        <a:pt x="126721" y="17623"/>
                        <a:pt x="132451" y="18720"/>
                        <a:pt x="137998" y="19513"/>
                      </a:cubicBezTo>
                      <a:cubicBezTo>
                        <a:pt x="143789" y="20305"/>
                        <a:pt x="149703" y="20915"/>
                        <a:pt x="155250" y="21159"/>
                      </a:cubicBezTo>
                      <a:cubicBezTo>
                        <a:pt x="156042" y="21159"/>
                        <a:pt x="156225" y="21524"/>
                        <a:pt x="155738" y="21890"/>
                      </a:cubicBezTo>
                      <a:cubicBezTo>
                        <a:pt x="155677" y="21890"/>
                        <a:pt x="155555" y="22012"/>
                        <a:pt x="155433" y="220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97" name="Google Shape;5597;p30"/>
              <p:cNvSpPr/>
              <p:nvPr/>
            </p:nvSpPr>
            <p:spPr>
              <a:xfrm>
                <a:off x="2935660" y="586087"/>
                <a:ext cx="34602" cy="34602"/>
              </a:xfrm>
              <a:custGeom>
                <a:avLst/>
                <a:gdLst/>
                <a:ahLst/>
                <a:cxnLst/>
                <a:rect l="l" t="t" r="r" b="b"/>
                <a:pathLst>
                  <a:path w="41564" h="41564" extrusionOk="0">
                    <a:moveTo>
                      <a:pt x="86" y="18923"/>
                    </a:moveTo>
                    <a:cubicBezTo>
                      <a:pt x="1122" y="7463"/>
                      <a:pt x="11241" y="-950"/>
                      <a:pt x="22641" y="86"/>
                    </a:cubicBezTo>
                    <a:cubicBezTo>
                      <a:pt x="34101" y="1123"/>
                      <a:pt x="42514" y="11242"/>
                      <a:pt x="41478" y="22642"/>
                    </a:cubicBezTo>
                    <a:cubicBezTo>
                      <a:pt x="40441" y="34041"/>
                      <a:pt x="30322" y="42515"/>
                      <a:pt x="18922" y="41478"/>
                    </a:cubicBezTo>
                    <a:cubicBezTo>
                      <a:pt x="7523" y="40442"/>
                      <a:pt x="-951" y="30323"/>
                      <a:pt x="86" y="189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8" name="Google Shape;5598;p30"/>
              <p:cNvSpPr/>
              <p:nvPr/>
            </p:nvSpPr>
            <p:spPr>
              <a:xfrm>
                <a:off x="1537785" y="414899"/>
                <a:ext cx="1181390" cy="324528"/>
              </a:xfrm>
              <a:custGeom>
                <a:avLst/>
                <a:gdLst/>
                <a:ahLst/>
                <a:cxnLst/>
                <a:rect l="l" t="t" r="r" b="b"/>
                <a:pathLst>
                  <a:path w="1419087" h="389823" extrusionOk="0">
                    <a:moveTo>
                      <a:pt x="183" y="122240"/>
                    </a:moveTo>
                    <a:cubicBezTo>
                      <a:pt x="29992" y="145527"/>
                      <a:pt x="60899" y="167838"/>
                      <a:pt x="93574" y="187224"/>
                    </a:cubicBezTo>
                    <a:cubicBezTo>
                      <a:pt x="109606" y="197526"/>
                      <a:pt x="126370" y="206487"/>
                      <a:pt x="142890" y="215936"/>
                    </a:cubicBezTo>
                    <a:cubicBezTo>
                      <a:pt x="159715" y="224775"/>
                      <a:pt x="176662" y="233492"/>
                      <a:pt x="193792" y="241844"/>
                    </a:cubicBezTo>
                    <a:cubicBezTo>
                      <a:pt x="262372" y="274884"/>
                      <a:pt x="333573" y="302926"/>
                      <a:pt x="406542" y="325298"/>
                    </a:cubicBezTo>
                    <a:cubicBezTo>
                      <a:pt x="479633" y="347183"/>
                      <a:pt x="553944" y="366263"/>
                      <a:pt x="630083" y="376566"/>
                    </a:cubicBezTo>
                    <a:cubicBezTo>
                      <a:pt x="706222" y="386929"/>
                      <a:pt x="782848" y="391440"/>
                      <a:pt x="859597" y="389306"/>
                    </a:cubicBezTo>
                    <a:cubicBezTo>
                      <a:pt x="936285" y="387173"/>
                      <a:pt x="1012850" y="378943"/>
                      <a:pt x="1088319" y="364374"/>
                    </a:cubicBezTo>
                    <a:cubicBezTo>
                      <a:pt x="1163239" y="349499"/>
                      <a:pt x="1239683" y="330358"/>
                      <a:pt x="1309482" y="290978"/>
                    </a:cubicBezTo>
                    <a:cubicBezTo>
                      <a:pt x="1343680" y="270861"/>
                      <a:pt x="1378610" y="246111"/>
                      <a:pt x="1400373" y="206609"/>
                    </a:cubicBezTo>
                    <a:cubicBezTo>
                      <a:pt x="1402934" y="201671"/>
                      <a:pt x="1405738" y="196794"/>
                      <a:pt x="1407993" y="191674"/>
                    </a:cubicBezTo>
                    <a:lnTo>
                      <a:pt x="1413236" y="175398"/>
                    </a:lnTo>
                    <a:cubicBezTo>
                      <a:pt x="1414028" y="172654"/>
                      <a:pt x="1415004" y="169972"/>
                      <a:pt x="1415613" y="167229"/>
                    </a:cubicBezTo>
                    <a:lnTo>
                      <a:pt x="1416771" y="158755"/>
                    </a:lnTo>
                    <a:lnTo>
                      <a:pt x="1419088" y="141687"/>
                    </a:lnTo>
                    <a:cubicBezTo>
                      <a:pt x="1418905" y="130531"/>
                      <a:pt x="1419332" y="118644"/>
                      <a:pt x="1417808" y="107549"/>
                    </a:cubicBezTo>
                    <a:lnTo>
                      <a:pt x="1414882" y="90907"/>
                    </a:lnTo>
                    <a:lnTo>
                      <a:pt x="1413358" y="82434"/>
                    </a:lnTo>
                    <a:cubicBezTo>
                      <a:pt x="1412565" y="79507"/>
                      <a:pt x="1411285" y="76338"/>
                      <a:pt x="1410249" y="73290"/>
                    </a:cubicBezTo>
                    <a:cubicBezTo>
                      <a:pt x="1401288" y="48479"/>
                      <a:pt x="1382817" y="27752"/>
                      <a:pt x="1361054" y="15682"/>
                    </a:cubicBezTo>
                    <a:cubicBezTo>
                      <a:pt x="1339291" y="3307"/>
                      <a:pt x="1314542" y="-1326"/>
                      <a:pt x="1290645" y="320"/>
                    </a:cubicBezTo>
                    <a:cubicBezTo>
                      <a:pt x="1266810" y="1966"/>
                      <a:pt x="1243340" y="10562"/>
                      <a:pt x="1225357" y="25436"/>
                    </a:cubicBezTo>
                    <a:cubicBezTo>
                      <a:pt x="1207435" y="40310"/>
                      <a:pt x="1195852" y="61098"/>
                      <a:pt x="1194024" y="82007"/>
                    </a:cubicBezTo>
                    <a:cubicBezTo>
                      <a:pt x="1229624" y="58842"/>
                      <a:pt x="1260653" y="57501"/>
                      <a:pt x="1288390" y="63231"/>
                    </a:cubicBezTo>
                    <a:cubicBezTo>
                      <a:pt x="1302289" y="66218"/>
                      <a:pt x="1315029" y="71644"/>
                      <a:pt x="1326246" y="77740"/>
                    </a:cubicBezTo>
                    <a:cubicBezTo>
                      <a:pt x="1337341" y="84018"/>
                      <a:pt x="1347399" y="90724"/>
                      <a:pt x="1354775" y="100051"/>
                    </a:cubicBezTo>
                    <a:cubicBezTo>
                      <a:pt x="1355690" y="101270"/>
                      <a:pt x="1356787" y="102246"/>
                      <a:pt x="1357701" y="103709"/>
                    </a:cubicBezTo>
                    <a:lnTo>
                      <a:pt x="1360140" y="108890"/>
                    </a:lnTo>
                    <a:lnTo>
                      <a:pt x="1365199" y="119436"/>
                    </a:lnTo>
                    <a:cubicBezTo>
                      <a:pt x="1367394" y="123033"/>
                      <a:pt x="1367516" y="126630"/>
                      <a:pt x="1368430" y="130287"/>
                    </a:cubicBezTo>
                    <a:cubicBezTo>
                      <a:pt x="1369162" y="133945"/>
                      <a:pt x="1370198" y="137663"/>
                      <a:pt x="1370869" y="141443"/>
                    </a:cubicBezTo>
                    <a:cubicBezTo>
                      <a:pt x="1370686" y="156195"/>
                      <a:pt x="1368430" y="171313"/>
                      <a:pt x="1360140" y="184785"/>
                    </a:cubicBezTo>
                    <a:cubicBezTo>
                      <a:pt x="1345936" y="212705"/>
                      <a:pt x="1317529" y="235138"/>
                      <a:pt x="1287353" y="253243"/>
                    </a:cubicBezTo>
                    <a:cubicBezTo>
                      <a:pt x="1256690" y="271288"/>
                      <a:pt x="1222980" y="285918"/>
                      <a:pt x="1187989" y="296708"/>
                    </a:cubicBezTo>
                    <a:cubicBezTo>
                      <a:pt x="1153302" y="307620"/>
                      <a:pt x="1116543" y="315788"/>
                      <a:pt x="1080150" y="322921"/>
                    </a:cubicBezTo>
                    <a:cubicBezTo>
                      <a:pt x="1007059" y="336942"/>
                      <a:pt x="932749" y="344927"/>
                      <a:pt x="858195" y="347000"/>
                    </a:cubicBezTo>
                    <a:cubicBezTo>
                      <a:pt x="783763" y="348951"/>
                      <a:pt x="708843" y="347000"/>
                      <a:pt x="634898" y="337978"/>
                    </a:cubicBezTo>
                    <a:cubicBezTo>
                      <a:pt x="561015" y="328895"/>
                      <a:pt x="487314" y="314874"/>
                      <a:pt x="414772" y="295854"/>
                    </a:cubicBezTo>
                    <a:cubicBezTo>
                      <a:pt x="270297" y="256657"/>
                      <a:pt x="127711" y="204110"/>
                      <a:pt x="0" y="1223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9" name="Google Shape;5599;p30"/>
              <p:cNvSpPr/>
              <p:nvPr/>
            </p:nvSpPr>
            <p:spPr>
              <a:xfrm>
                <a:off x="2256073" y="698906"/>
                <a:ext cx="555922" cy="242069"/>
              </a:xfrm>
              <a:custGeom>
                <a:avLst/>
                <a:gdLst/>
                <a:ahLst/>
                <a:cxnLst/>
                <a:rect l="l" t="t" r="r" b="b"/>
                <a:pathLst>
                  <a:path w="667774" h="290774" extrusionOk="0">
                    <a:moveTo>
                      <a:pt x="0" y="27914"/>
                    </a:moveTo>
                    <a:lnTo>
                      <a:pt x="235610" y="37180"/>
                    </a:lnTo>
                    <a:cubicBezTo>
                      <a:pt x="274747" y="38399"/>
                      <a:pt x="314858" y="39253"/>
                      <a:pt x="354056" y="38095"/>
                    </a:cubicBezTo>
                    <a:cubicBezTo>
                      <a:pt x="392400" y="37729"/>
                      <a:pt x="430682" y="40472"/>
                      <a:pt x="467198" y="47421"/>
                    </a:cubicBezTo>
                    <a:cubicBezTo>
                      <a:pt x="485242" y="51445"/>
                      <a:pt x="503286" y="55651"/>
                      <a:pt x="519501" y="62540"/>
                    </a:cubicBezTo>
                    <a:cubicBezTo>
                      <a:pt x="528036" y="65344"/>
                      <a:pt x="535290" y="69794"/>
                      <a:pt x="542971" y="73451"/>
                    </a:cubicBezTo>
                    <a:cubicBezTo>
                      <a:pt x="546628" y="75463"/>
                      <a:pt x="549859" y="77963"/>
                      <a:pt x="553334" y="80157"/>
                    </a:cubicBezTo>
                    <a:cubicBezTo>
                      <a:pt x="556870" y="82291"/>
                      <a:pt x="560162" y="84607"/>
                      <a:pt x="562844" y="87350"/>
                    </a:cubicBezTo>
                    <a:cubicBezTo>
                      <a:pt x="575523" y="96982"/>
                      <a:pt x="583143" y="109479"/>
                      <a:pt x="588020" y="122341"/>
                    </a:cubicBezTo>
                    <a:lnTo>
                      <a:pt x="590215" y="132583"/>
                    </a:lnTo>
                    <a:cubicBezTo>
                      <a:pt x="591129" y="135875"/>
                      <a:pt x="590215" y="139898"/>
                      <a:pt x="590398" y="143312"/>
                    </a:cubicBezTo>
                    <a:cubicBezTo>
                      <a:pt x="590946" y="150627"/>
                      <a:pt x="589118" y="156845"/>
                      <a:pt x="588081" y="162758"/>
                    </a:cubicBezTo>
                    <a:cubicBezTo>
                      <a:pt x="584911" y="174462"/>
                      <a:pt x="580583" y="184643"/>
                      <a:pt x="574853" y="195920"/>
                    </a:cubicBezTo>
                    <a:cubicBezTo>
                      <a:pt x="568940" y="207076"/>
                      <a:pt x="559857" y="217866"/>
                      <a:pt x="548213" y="226705"/>
                    </a:cubicBezTo>
                    <a:cubicBezTo>
                      <a:pt x="525049" y="244444"/>
                      <a:pt x="491947" y="254929"/>
                      <a:pt x="450738" y="242189"/>
                    </a:cubicBezTo>
                    <a:cubicBezTo>
                      <a:pt x="460492" y="260964"/>
                      <a:pt x="478963" y="276875"/>
                      <a:pt x="501640" y="284495"/>
                    </a:cubicBezTo>
                    <a:cubicBezTo>
                      <a:pt x="524256" y="292664"/>
                      <a:pt x="550225" y="292664"/>
                      <a:pt x="574365" y="285653"/>
                    </a:cubicBezTo>
                    <a:cubicBezTo>
                      <a:pt x="598566" y="278582"/>
                      <a:pt x="621304" y="264561"/>
                      <a:pt x="639105" y="244383"/>
                    </a:cubicBezTo>
                    <a:cubicBezTo>
                      <a:pt x="656905" y="224449"/>
                      <a:pt x="668305" y="196835"/>
                      <a:pt x="667756" y="169281"/>
                    </a:cubicBezTo>
                    <a:cubicBezTo>
                      <a:pt x="667329" y="155626"/>
                      <a:pt x="665561" y="142153"/>
                      <a:pt x="661355" y="130327"/>
                    </a:cubicBezTo>
                    <a:cubicBezTo>
                      <a:pt x="659343" y="124231"/>
                      <a:pt x="658124" y="118257"/>
                      <a:pt x="655198" y="112405"/>
                    </a:cubicBezTo>
                    <a:lnTo>
                      <a:pt x="646664" y="95214"/>
                    </a:lnTo>
                    <a:cubicBezTo>
                      <a:pt x="634045" y="73391"/>
                      <a:pt x="617342" y="53396"/>
                      <a:pt x="597225" y="41021"/>
                    </a:cubicBezTo>
                    <a:cubicBezTo>
                      <a:pt x="592470" y="37363"/>
                      <a:pt x="587411" y="34559"/>
                      <a:pt x="582290" y="31999"/>
                    </a:cubicBezTo>
                    <a:cubicBezTo>
                      <a:pt x="577169" y="29438"/>
                      <a:pt x="572171" y="26512"/>
                      <a:pt x="567050" y="24318"/>
                    </a:cubicBezTo>
                    <a:cubicBezTo>
                      <a:pt x="556687" y="20477"/>
                      <a:pt x="546385" y="15905"/>
                      <a:pt x="535899" y="13467"/>
                    </a:cubicBezTo>
                    <a:cubicBezTo>
                      <a:pt x="515112" y="7127"/>
                      <a:pt x="494264" y="4506"/>
                      <a:pt x="473659" y="2067"/>
                    </a:cubicBezTo>
                    <a:cubicBezTo>
                      <a:pt x="432450" y="-1529"/>
                      <a:pt x="391912" y="-188"/>
                      <a:pt x="351922" y="4201"/>
                    </a:cubicBezTo>
                    <a:cubicBezTo>
                      <a:pt x="312847" y="9261"/>
                      <a:pt x="274442" y="12309"/>
                      <a:pt x="235184" y="15052"/>
                    </a:cubicBezTo>
                    <a:cubicBezTo>
                      <a:pt x="156972" y="20660"/>
                      <a:pt x="78395" y="23647"/>
                      <a:pt x="0" y="27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0" name="Google Shape;5600;p30"/>
              <p:cNvSpPr/>
              <p:nvPr/>
            </p:nvSpPr>
            <p:spPr>
              <a:xfrm>
                <a:off x="1658286" y="529025"/>
                <a:ext cx="275974" cy="98098"/>
              </a:xfrm>
              <a:custGeom>
                <a:avLst/>
                <a:gdLst/>
                <a:ahLst/>
                <a:cxnLst/>
                <a:rect l="l" t="t" r="r" b="b"/>
                <a:pathLst>
                  <a:path w="331500" h="117835" extrusionOk="0">
                    <a:moveTo>
                      <a:pt x="0" y="72847"/>
                    </a:moveTo>
                    <a:cubicBezTo>
                      <a:pt x="0" y="72847"/>
                      <a:pt x="136063" y="-66690"/>
                      <a:pt x="331500" y="40477"/>
                    </a:cubicBezTo>
                    <a:cubicBezTo>
                      <a:pt x="331500" y="40477"/>
                      <a:pt x="143805" y="190378"/>
                      <a:pt x="0" y="728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1" name="Google Shape;5601;p30"/>
              <p:cNvSpPr/>
              <p:nvPr/>
            </p:nvSpPr>
            <p:spPr>
              <a:xfrm>
                <a:off x="1621583" y="929459"/>
                <a:ext cx="207869" cy="183560"/>
              </a:xfrm>
              <a:custGeom>
                <a:avLst/>
                <a:gdLst/>
                <a:ahLst/>
                <a:cxnLst/>
                <a:rect l="l" t="t" r="r" b="b"/>
                <a:pathLst>
                  <a:path w="249692" h="220492" extrusionOk="0">
                    <a:moveTo>
                      <a:pt x="0" y="0"/>
                    </a:moveTo>
                    <a:cubicBezTo>
                      <a:pt x="0" y="0"/>
                      <a:pt x="194828" y="4389"/>
                      <a:pt x="249692" y="220492"/>
                    </a:cubicBezTo>
                    <a:cubicBezTo>
                      <a:pt x="249692" y="220492"/>
                      <a:pt x="12070" y="18537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2" name="Google Shape;5602;p30"/>
              <p:cNvSpPr/>
              <p:nvPr/>
            </p:nvSpPr>
            <p:spPr>
              <a:xfrm>
                <a:off x="2249635" y="726056"/>
                <a:ext cx="244154" cy="134751"/>
              </a:xfrm>
              <a:custGeom>
                <a:avLst/>
                <a:gdLst/>
                <a:ahLst/>
                <a:cxnLst/>
                <a:rect l="l" t="t" r="r" b="b"/>
                <a:pathLst>
                  <a:path w="293278" h="161863" extrusionOk="0">
                    <a:moveTo>
                      <a:pt x="0" y="3313"/>
                    </a:moveTo>
                    <a:cubicBezTo>
                      <a:pt x="0" y="3313"/>
                      <a:pt x="190744" y="-36676"/>
                      <a:pt x="293278" y="161200"/>
                    </a:cubicBezTo>
                    <a:cubicBezTo>
                      <a:pt x="293278" y="161200"/>
                      <a:pt x="53889" y="181073"/>
                      <a:pt x="0" y="33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3" name="Google Shape;5603;p30"/>
              <p:cNvSpPr/>
              <p:nvPr/>
            </p:nvSpPr>
            <p:spPr>
              <a:xfrm>
                <a:off x="1721096" y="389617"/>
                <a:ext cx="469958" cy="2795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335790" extrusionOk="0">
                    <a:moveTo>
                      <a:pt x="0" y="271759"/>
                    </a:moveTo>
                    <a:cubicBezTo>
                      <a:pt x="67483" y="311444"/>
                      <a:pt x="146487" y="331560"/>
                      <a:pt x="225674" y="335035"/>
                    </a:cubicBezTo>
                    <a:cubicBezTo>
                      <a:pt x="265359" y="336986"/>
                      <a:pt x="305105" y="335096"/>
                      <a:pt x="344851" y="330097"/>
                    </a:cubicBezTo>
                    <a:cubicBezTo>
                      <a:pt x="384475" y="324672"/>
                      <a:pt x="425013" y="315162"/>
                      <a:pt x="462565" y="294923"/>
                    </a:cubicBezTo>
                    <a:cubicBezTo>
                      <a:pt x="500055" y="275599"/>
                      <a:pt x="533888" y="242071"/>
                      <a:pt x="551078" y="200435"/>
                    </a:cubicBezTo>
                    <a:cubicBezTo>
                      <a:pt x="559918" y="179709"/>
                      <a:pt x="564916" y="156666"/>
                      <a:pt x="564490" y="132709"/>
                    </a:cubicBezTo>
                    <a:cubicBezTo>
                      <a:pt x="563636" y="108813"/>
                      <a:pt x="557418" y="83941"/>
                      <a:pt x="543763" y="62422"/>
                    </a:cubicBezTo>
                    <a:cubicBezTo>
                      <a:pt x="530352" y="41086"/>
                      <a:pt x="511150" y="23773"/>
                      <a:pt x="488534" y="12740"/>
                    </a:cubicBezTo>
                    <a:cubicBezTo>
                      <a:pt x="465917" y="1889"/>
                      <a:pt x="439461" y="-2805"/>
                      <a:pt x="413918" y="1706"/>
                    </a:cubicBezTo>
                    <a:cubicBezTo>
                      <a:pt x="388620" y="5729"/>
                      <a:pt x="365638" y="18165"/>
                      <a:pt x="349789" y="36331"/>
                    </a:cubicBezTo>
                    <a:cubicBezTo>
                      <a:pt x="334183" y="54375"/>
                      <a:pt x="324673" y="78089"/>
                      <a:pt x="328940" y="101010"/>
                    </a:cubicBezTo>
                    <a:cubicBezTo>
                      <a:pt x="347594" y="87598"/>
                      <a:pt x="363200" y="79613"/>
                      <a:pt x="378562" y="74065"/>
                    </a:cubicBezTo>
                    <a:cubicBezTo>
                      <a:pt x="393741" y="68640"/>
                      <a:pt x="407883" y="65226"/>
                      <a:pt x="421356" y="64556"/>
                    </a:cubicBezTo>
                    <a:cubicBezTo>
                      <a:pt x="447386" y="64251"/>
                      <a:pt x="475915" y="75711"/>
                      <a:pt x="494447" y="96864"/>
                    </a:cubicBezTo>
                    <a:cubicBezTo>
                      <a:pt x="503347" y="107350"/>
                      <a:pt x="509077" y="121066"/>
                      <a:pt x="510967" y="136001"/>
                    </a:cubicBezTo>
                    <a:cubicBezTo>
                      <a:pt x="512674" y="150997"/>
                      <a:pt x="510723" y="167273"/>
                      <a:pt x="505480" y="182879"/>
                    </a:cubicBezTo>
                    <a:cubicBezTo>
                      <a:pt x="494995" y="214639"/>
                      <a:pt x="472867" y="241705"/>
                      <a:pt x="442570" y="260786"/>
                    </a:cubicBezTo>
                    <a:cubicBezTo>
                      <a:pt x="412638" y="280293"/>
                      <a:pt x="376733" y="292241"/>
                      <a:pt x="339730" y="300288"/>
                    </a:cubicBezTo>
                    <a:cubicBezTo>
                      <a:pt x="302484" y="308030"/>
                      <a:pt x="264201" y="312968"/>
                      <a:pt x="225918" y="314126"/>
                    </a:cubicBezTo>
                    <a:cubicBezTo>
                      <a:pt x="149413" y="316320"/>
                      <a:pt x="71018" y="305104"/>
                      <a:pt x="61" y="2716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04" name="Google Shape;5604;p30"/>
              <p:cNvGrpSpPr/>
              <p:nvPr/>
            </p:nvGrpSpPr>
            <p:grpSpPr>
              <a:xfrm>
                <a:off x="2141946" y="261310"/>
                <a:ext cx="214855" cy="195311"/>
                <a:chOff x="3169051" y="642213"/>
                <a:chExt cx="258363" cy="234862"/>
              </a:xfrm>
            </p:grpSpPr>
            <p:sp>
              <p:nvSpPr>
                <p:cNvPr id="5605" name="Google Shape;5605;p30"/>
                <p:cNvSpPr/>
                <p:nvPr/>
              </p:nvSpPr>
              <p:spPr>
                <a:xfrm>
                  <a:off x="3169051" y="642213"/>
                  <a:ext cx="97594" cy="164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94" h="164785" extrusionOk="0">
                      <a:moveTo>
                        <a:pt x="65425" y="164226"/>
                      </a:moveTo>
                      <a:cubicBezTo>
                        <a:pt x="63169" y="158801"/>
                        <a:pt x="60487" y="153192"/>
                        <a:pt x="57622" y="147828"/>
                      </a:cubicBezTo>
                      <a:cubicBezTo>
                        <a:pt x="54818" y="142646"/>
                        <a:pt x="51709" y="137404"/>
                        <a:pt x="48478" y="132222"/>
                      </a:cubicBezTo>
                      <a:cubicBezTo>
                        <a:pt x="45247" y="126980"/>
                        <a:pt x="41894" y="121981"/>
                        <a:pt x="38541" y="117043"/>
                      </a:cubicBezTo>
                      <a:cubicBezTo>
                        <a:pt x="35067" y="112045"/>
                        <a:pt x="31653" y="107107"/>
                        <a:pt x="28239" y="102230"/>
                      </a:cubicBezTo>
                      <a:cubicBezTo>
                        <a:pt x="21351" y="92293"/>
                        <a:pt x="14584" y="82479"/>
                        <a:pt x="9220" y="72055"/>
                      </a:cubicBezTo>
                      <a:cubicBezTo>
                        <a:pt x="4038" y="61570"/>
                        <a:pt x="-656" y="50536"/>
                        <a:pt x="76" y="37612"/>
                      </a:cubicBezTo>
                      <a:cubicBezTo>
                        <a:pt x="380" y="32370"/>
                        <a:pt x="2270" y="27127"/>
                        <a:pt x="5501" y="22129"/>
                      </a:cubicBezTo>
                      <a:cubicBezTo>
                        <a:pt x="8732" y="17069"/>
                        <a:pt x="13670" y="12924"/>
                        <a:pt x="19461" y="9083"/>
                      </a:cubicBezTo>
                      <a:cubicBezTo>
                        <a:pt x="20924" y="8169"/>
                        <a:pt x="22448" y="7254"/>
                        <a:pt x="24033" y="6401"/>
                      </a:cubicBezTo>
                      <a:cubicBezTo>
                        <a:pt x="25618" y="5669"/>
                        <a:pt x="27264" y="4938"/>
                        <a:pt x="28971" y="4328"/>
                      </a:cubicBezTo>
                      <a:cubicBezTo>
                        <a:pt x="32384" y="3048"/>
                        <a:pt x="35981" y="2012"/>
                        <a:pt x="39700" y="1158"/>
                      </a:cubicBezTo>
                      <a:cubicBezTo>
                        <a:pt x="43357" y="244"/>
                        <a:pt x="47259" y="61"/>
                        <a:pt x="51099" y="0"/>
                      </a:cubicBezTo>
                      <a:cubicBezTo>
                        <a:pt x="54940" y="0"/>
                        <a:pt x="58841" y="244"/>
                        <a:pt x="62621" y="793"/>
                      </a:cubicBezTo>
                      <a:cubicBezTo>
                        <a:pt x="71216" y="2438"/>
                        <a:pt x="78531" y="5730"/>
                        <a:pt x="84018" y="9754"/>
                      </a:cubicBezTo>
                      <a:cubicBezTo>
                        <a:pt x="89443" y="14143"/>
                        <a:pt x="93101" y="19202"/>
                        <a:pt x="94929" y="24445"/>
                      </a:cubicBezTo>
                      <a:cubicBezTo>
                        <a:pt x="99136" y="36759"/>
                        <a:pt x="97612" y="48402"/>
                        <a:pt x="95478" y="59985"/>
                      </a:cubicBezTo>
                      <a:cubicBezTo>
                        <a:pt x="93162" y="71506"/>
                        <a:pt x="89321" y="82906"/>
                        <a:pt x="85420" y="94244"/>
                      </a:cubicBezTo>
                      <a:cubicBezTo>
                        <a:pt x="83469" y="99853"/>
                        <a:pt x="81518" y="105522"/>
                        <a:pt x="79567" y="111313"/>
                      </a:cubicBezTo>
                      <a:cubicBezTo>
                        <a:pt x="78653" y="114117"/>
                        <a:pt x="77678" y="116982"/>
                        <a:pt x="76763" y="119847"/>
                      </a:cubicBezTo>
                      <a:cubicBezTo>
                        <a:pt x="75910" y="122773"/>
                        <a:pt x="74995" y="125700"/>
                        <a:pt x="74081" y="128626"/>
                      </a:cubicBezTo>
                      <a:cubicBezTo>
                        <a:pt x="72313" y="134478"/>
                        <a:pt x="70789" y="140330"/>
                        <a:pt x="69509" y="146121"/>
                      </a:cubicBezTo>
                      <a:cubicBezTo>
                        <a:pt x="68229" y="152095"/>
                        <a:pt x="67193" y="158252"/>
                        <a:pt x="66461" y="164043"/>
                      </a:cubicBezTo>
                      <a:cubicBezTo>
                        <a:pt x="66339" y="164836"/>
                        <a:pt x="66034" y="165019"/>
                        <a:pt x="65669" y="164470"/>
                      </a:cubicBezTo>
                      <a:cubicBezTo>
                        <a:pt x="65669" y="164409"/>
                        <a:pt x="65547" y="164287"/>
                        <a:pt x="65547" y="1641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6" name="Google Shape;5606;p30"/>
                <p:cNvSpPr/>
                <p:nvPr/>
              </p:nvSpPr>
              <p:spPr>
                <a:xfrm>
                  <a:off x="3251624" y="682723"/>
                  <a:ext cx="122676" cy="144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76" h="144447" extrusionOk="0">
                      <a:moveTo>
                        <a:pt x="103" y="143650"/>
                      </a:moveTo>
                      <a:cubicBezTo>
                        <a:pt x="1262" y="140907"/>
                        <a:pt x="2298" y="138042"/>
                        <a:pt x="3334" y="135177"/>
                      </a:cubicBezTo>
                      <a:cubicBezTo>
                        <a:pt x="3822" y="133714"/>
                        <a:pt x="4371" y="132251"/>
                        <a:pt x="4858" y="130787"/>
                      </a:cubicBezTo>
                      <a:cubicBezTo>
                        <a:pt x="5285" y="129385"/>
                        <a:pt x="5773" y="127922"/>
                        <a:pt x="6199" y="126520"/>
                      </a:cubicBezTo>
                      <a:cubicBezTo>
                        <a:pt x="7906" y="120790"/>
                        <a:pt x="9491" y="114938"/>
                        <a:pt x="10832" y="108903"/>
                      </a:cubicBezTo>
                      <a:cubicBezTo>
                        <a:pt x="13576" y="97138"/>
                        <a:pt x="15587" y="85311"/>
                        <a:pt x="17721" y="73363"/>
                      </a:cubicBezTo>
                      <a:cubicBezTo>
                        <a:pt x="19915" y="61415"/>
                        <a:pt x="21988" y="49894"/>
                        <a:pt x="25585" y="38677"/>
                      </a:cubicBezTo>
                      <a:cubicBezTo>
                        <a:pt x="29303" y="27643"/>
                        <a:pt x="33753" y="16427"/>
                        <a:pt x="43446" y="7770"/>
                      </a:cubicBezTo>
                      <a:cubicBezTo>
                        <a:pt x="51127" y="943"/>
                        <a:pt x="63929" y="-1983"/>
                        <a:pt x="77340" y="1430"/>
                      </a:cubicBezTo>
                      <a:cubicBezTo>
                        <a:pt x="84167" y="2832"/>
                        <a:pt x="90873" y="6002"/>
                        <a:pt x="97213" y="10148"/>
                      </a:cubicBezTo>
                      <a:cubicBezTo>
                        <a:pt x="103674" y="14110"/>
                        <a:pt x="109039" y="19962"/>
                        <a:pt x="113611" y="26058"/>
                      </a:cubicBezTo>
                      <a:cubicBezTo>
                        <a:pt x="118671" y="33191"/>
                        <a:pt x="121292" y="40811"/>
                        <a:pt x="122389" y="47455"/>
                      </a:cubicBezTo>
                      <a:cubicBezTo>
                        <a:pt x="123243" y="54344"/>
                        <a:pt x="122145" y="60562"/>
                        <a:pt x="119768" y="65560"/>
                      </a:cubicBezTo>
                      <a:cubicBezTo>
                        <a:pt x="114038" y="77265"/>
                        <a:pt x="104711" y="84458"/>
                        <a:pt x="95018" y="91103"/>
                      </a:cubicBezTo>
                      <a:cubicBezTo>
                        <a:pt x="85204" y="97564"/>
                        <a:pt x="74475" y="102929"/>
                        <a:pt x="63685" y="108232"/>
                      </a:cubicBezTo>
                      <a:cubicBezTo>
                        <a:pt x="52834" y="113536"/>
                        <a:pt x="42166" y="118535"/>
                        <a:pt x="31376" y="124509"/>
                      </a:cubicBezTo>
                      <a:cubicBezTo>
                        <a:pt x="26011" y="127435"/>
                        <a:pt x="20830" y="130422"/>
                        <a:pt x="15770" y="133653"/>
                      </a:cubicBezTo>
                      <a:cubicBezTo>
                        <a:pt x="10589" y="137005"/>
                        <a:pt x="5590" y="140480"/>
                        <a:pt x="957" y="144077"/>
                      </a:cubicBezTo>
                      <a:cubicBezTo>
                        <a:pt x="286" y="144625"/>
                        <a:pt x="-140" y="144564"/>
                        <a:pt x="42" y="143894"/>
                      </a:cubicBezTo>
                      <a:cubicBezTo>
                        <a:pt x="42" y="143772"/>
                        <a:pt x="103" y="143711"/>
                        <a:pt x="164" y="14358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7" name="Google Shape;5607;p30"/>
                <p:cNvSpPr/>
                <p:nvPr/>
              </p:nvSpPr>
              <p:spPr>
                <a:xfrm>
                  <a:off x="3262629" y="779492"/>
                  <a:ext cx="164785" cy="97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85" h="97583" extrusionOk="0">
                      <a:moveTo>
                        <a:pt x="559" y="65474"/>
                      </a:moveTo>
                      <a:cubicBezTo>
                        <a:pt x="5985" y="63219"/>
                        <a:pt x="11593" y="60536"/>
                        <a:pt x="16957" y="57671"/>
                      </a:cubicBezTo>
                      <a:cubicBezTo>
                        <a:pt x="22139" y="54867"/>
                        <a:pt x="27382" y="51758"/>
                        <a:pt x="32563" y="48527"/>
                      </a:cubicBezTo>
                      <a:cubicBezTo>
                        <a:pt x="37867" y="45296"/>
                        <a:pt x="42804" y="41944"/>
                        <a:pt x="47742" y="38591"/>
                      </a:cubicBezTo>
                      <a:cubicBezTo>
                        <a:pt x="52741" y="35116"/>
                        <a:pt x="57679" y="31702"/>
                        <a:pt x="62555" y="28289"/>
                      </a:cubicBezTo>
                      <a:cubicBezTo>
                        <a:pt x="72492" y="21400"/>
                        <a:pt x="82306" y="14634"/>
                        <a:pt x="92731" y="9269"/>
                      </a:cubicBezTo>
                      <a:cubicBezTo>
                        <a:pt x="103216" y="4087"/>
                        <a:pt x="114250" y="-606"/>
                        <a:pt x="127173" y="64"/>
                      </a:cubicBezTo>
                      <a:cubicBezTo>
                        <a:pt x="132416" y="369"/>
                        <a:pt x="137658" y="2259"/>
                        <a:pt x="142657" y="5490"/>
                      </a:cubicBezTo>
                      <a:cubicBezTo>
                        <a:pt x="147717" y="8720"/>
                        <a:pt x="151862" y="13658"/>
                        <a:pt x="155702" y="19449"/>
                      </a:cubicBezTo>
                      <a:cubicBezTo>
                        <a:pt x="156617" y="20912"/>
                        <a:pt x="157531" y="22436"/>
                        <a:pt x="158385" y="24021"/>
                      </a:cubicBezTo>
                      <a:cubicBezTo>
                        <a:pt x="159116" y="25606"/>
                        <a:pt x="159848" y="27252"/>
                        <a:pt x="160457" y="28959"/>
                      </a:cubicBezTo>
                      <a:cubicBezTo>
                        <a:pt x="161737" y="32373"/>
                        <a:pt x="162774" y="35970"/>
                        <a:pt x="163627" y="39688"/>
                      </a:cubicBezTo>
                      <a:cubicBezTo>
                        <a:pt x="164542" y="43346"/>
                        <a:pt x="164724" y="47247"/>
                        <a:pt x="164785" y="51088"/>
                      </a:cubicBezTo>
                      <a:cubicBezTo>
                        <a:pt x="164785" y="54928"/>
                        <a:pt x="164542" y="58830"/>
                        <a:pt x="163993" y="62609"/>
                      </a:cubicBezTo>
                      <a:cubicBezTo>
                        <a:pt x="162347" y="71204"/>
                        <a:pt x="159055" y="78520"/>
                        <a:pt x="155032" y="84006"/>
                      </a:cubicBezTo>
                      <a:cubicBezTo>
                        <a:pt x="150643" y="89431"/>
                        <a:pt x="145583" y="93089"/>
                        <a:pt x="140340" y="94918"/>
                      </a:cubicBezTo>
                      <a:cubicBezTo>
                        <a:pt x="128026" y="99124"/>
                        <a:pt x="116383" y="97600"/>
                        <a:pt x="104801" y="95467"/>
                      </a:cubicBezTo>
                      <a:cubicBezTo>
                        <a:pt x="93279" y="93150"/>
                        <a:pt x="81880" y="89310"/>
                        <a:pt x="70541" y="85408"/>
                      </a:cubicBezTo>
                      <a:cubicBezTo>
                        <a:pt x="64933" y="83457"/>
                        <a:pt x="59264" y="81507"/>
                        <a:pt x="53472" y="79556"/>
                      </a:cubicBezTo>
                      <a:cubicBezTo>
                        <a:pt x="50668" y="78642"/>
                        <a:pt x="47803" y="77666"/>
                        <a:pt x="44938" y="76752"/>
                      </a:cubicBezTo>
                      <a:cubicBezTo>
                        <a:pt x="42012" y="75898"/>
                        <a:pt x="39086" y="74984"/>
                        <a:pt x="36160" y="74070"/>
                      </a:cubicBezTo>
                      <a:cubicBezTo>
                        <a:pt x="30308" y="72302"/>
                        <a:pt x="24455" y="70778"/>
                        <a:pt x="18664" y="69498"/>
                      </a:cubicBezTo>
                      <a:cubicBezTo>
                        <a:pt x="12690" y="68217"/>
                        <a:pt x="6533" y="67181"/>
                        <a:pt x="742" y="66450"/>
                      </a:cubicBezTo>
                      <a:cubicBezTo>
                        <a:pt x="-50" y="66328"/>
                        <a:pt x="-233" y="66023"/>
                        <a:pt x="315" y="65657"/>
                      </a:cubicBezTo>
                      <a:cubicBezTo>
                        <a:pt x="376" y="65657"/>
                        <a:pt x="498" y="65535"/>
                        <a:pt x="620" y="6553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08" name="Google Shape;5608;p30"/>
              <p:cNvSpPr/>
              <p:nvPr/>
            </p:nvSpPr>
            <p:spPr>
              <a:xfrm>
                <a:off x="2232079" y="249180"/>
                <a:ext cx="24895" cy="24895"/>
              </a:xfrm>
              <a:custGeom>
                <a:avLst/>
                <a:gdLst/>
                <a:ahLst/>
                <a:cxnLst/>
                <a:rect l="l" t="t" r="r" b="b"/>
                <a:pathLst>
                  <a:path w="29904" h="29904" extrusionOk="0">
                    <a:moveTo>
                      <a:pt x="29705" y="17391"/>
                    </a:moveTo>
                    <a:cubicBezTo>
                      <a:pt x="28364" y="25498"/>
                      <a:pt x="20682" y="31046"/>
                      <a:pt x="12514" y="29705"/>
                    </a:cubicBezTo>
                    <a:cubicBezTo>
                      <a:pt x="4406" y="28364"/>
                      <a:pt x="-1141" y="20683"/>
                      <a:pt x="200" y="12514"/>
                    </a:cubicBezTo>
                    <a:cubicBezTo>
                      <a:pt x="1541" y="4406"/>
                      <a:pt x="9222" y="-1141"/>
                      <a:pt x="17391" y="200"/>
                    </a:cubicBezTo>
                    <a:cubicBezTo>
                      <a:pt x="25498" y="1541"/>
                      <a:pt x="31046" y="9222"/>
                      <a:pt x="29705" y="173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9" name="Google Shape;5609;p30"/>
              <p:cNvSpPr/>
              <p:nvPr/>
            </p:nvSpPr>
            <p:spPr>
              <a:xfrm>
                <a:off x="2305206" y="268672"/>
                <a:ext cx="27838" cy="27838"/>
              </a:xfrm>
              <a:custGeom>
                <a:avLst/>
                <a:gdLst/>
                <a:ahLst/>
                <a:cxnLst/>
                <a:rect l="l" t="t" r="r" b="b"/>
                <a:pathLst>
                  <a:path w="33439" h="33439" extrusionOk="0">
                    <a:moveTo>
                      <a:pt x="33209" y="19432"/>
                    </a:moveTo>
                    <a:cubicBezTo>
                      <a:pt x="31685" y="28515"/>
                      <a:pt x="23090" y="34733"/>
                      <a:pt x="14007" y="33209"/>
                    </a:cubicBezTo>
                    <a:cubicBezTo>
                      <a:pt x="4924" y="31685"/>
                      <a:pt x="-1294" y="23090"/>
                      <a:pt x="230" y="14007"/>
                    </a:cubicBezTo>
                    <a:cubicBezTo>
                      <a:pt x="1754" y="4924"/>
                      <a:pt x="10349" y="-1294"/>
                      <a:pt x="19432" y="230"/>
                    </a:cubicBezTo>
                    <a:cubicBezTo>
                      <a:pt x="28515" y="1754"/>
                      <a:pt x="34733" y="10349"/>
                      <a:pt x="33209" y="19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0" name="Google Shape;5610;p30"/>
              <p:cNvSpPr/>
              <p:nvPr/>
            </p:nvSpPr>
            <p:spPr>
              <a:xfrm>
                <a:off x="2338556" y="337964"/>
                <a:ext cx="20899" cy="20899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25104" extrusionOk="0">
                    <a:moveTo>
                      <a:pt x="24927" y="14625"/>
                    </a:moveTo>
                    <a:cubicBezTo>
                      <a:pt x="23769" y="21453"/>
                      <a:pt x="17307" y="26086"/>
                      <a:pt x="10480" y="24927"/>
                    </a:cubicBezTo>
                    <a:cubicBezTo>
                      <a:pt x="3652" y="23769"/>
                      <a:pt x="-981" y="17368"/>
                      <a:pt x="178" y="10480"/>
                    </a:cubicBezTo>
                    <a:cubicBezTo>
                      <a:pt x="1336" y="3652"/>
                      <a:pt x="7737" y="-981"/>
                      <a:pt x="14625" y="178"/>
                    </a:cubicBezTo>
                    <a:cubicBezTo>
                      <a:pt x="21453" y="1336"/>
                      <a:pt x="26086" y="7798"/>
                      <a:pt x="24927" y="146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1" name="Google Shape;5611;p30"/>
              <p:cNvSpPr/>
              <p:nvPr/>
            </p:nvSpPr>
            <p:spPr>
              <a:xfrm>
                <a:off x="1855791" y="663669"/>
                <a:ext cx="340720" cy="453865"/>
              </a:xfrm>
              <a:custGeom>
                <a:avLst/>
                <a:gdLst/>
                <a:ahLst/>
                <a:cxnLst/>
                <a:rect l="l" t="t" r="r" b="b"/>
                <a:pathLst>
                  <a:path w="409273" h="545183" extrusionOk="0">
                    <a:moveTo>
                      <a:pt x="0" y="15240"/>
                    </a:moveTo>
                    <a:cubicBezTo>
                      <a:pt x="4633" y="7681"/>
                      <a:pt x="7132" y="8900"/>
                      <a:pt x="9693" y="9693"/>
                    </a:cubicBezTo>
                    <a:lnTo>
                      <a:pt x="17495" y="11826"/>
                    </a:lnTo>
                    <a:cubicBezTo>
                      <a:pt x="22738" y="13167"/>
                      <a:pt x="27859" y="14874"/>
                      <a:pt x="32979" y="16459"/>
                    </a:cubicBezTo>
                    <a:cubicBezTo>
                      <a:pt x="43342" y="19507"/>
                      <a:pt x="53401" y="23287"/>
                      <a:pt x="63581" y="26822"/>
                    </a:cubicBezTo>
                    <a:cubicBezTo>
                      <a:pt x="83698" y="34625"/>
                      <a:pt x="103327" y="43465"/>
                      <a:pt x="122530" y="53279"/>
                    </a:cubicBezTo>
                    <a:cubicBezTo>
                      <a:pt x="160386" y="73762"/>
                      <a:pt x="196413" y="97536"/>
                      <a:pt x="228600" y="125699"/>
                    </a:cubicBezTo>
                    <a:cubicBezTo>
                      <a:pt x="260543" y="153985"/>
                      <a:pt x="290170" y="185135"/>
                      <a:pt x="314127" y="219578"/>
                    </a:cubicBezTo>
                    <a:cubicBezTo>
                      <a:pt x="337962" y="253715"/>
                      <a:pt x="355885" y="291572"/>
                      <a:pt x="360517" y="330037"/>
                    </a:cubicBezTo>
                    <a:cubicBezTo>
                      <a:pt x="365638" y="368259"/>
                      <a:pt x="357591" y="407274"/>
                      <a:pt x="336499" y="433548"/>
                    </a:cubicBezTo>
                    <a:cubicBezTo>
                      <a:pt x="325953" y="447020"/>
                      <a:pt x="312115" y="458114"/>
                      <a:pt x="296753" y="466161"/>
                    </a:cubicBezTo>
                    <a:cubicBezTo>
                      <a:pt x="281148" y="473842"/>
                      <a:pt x="264262" y="478658"/>
                      <a:pt x="247498" y="480121"/>
                    </a:cubicBezTo>
                    <a:cubicBezTo>
                      <a:pt x="230673" y="481096"/>
                      <a:pt x="214396" y="478719"/>
                      <a:pt x="199522" y="472745"/>
                    </a:cubicBezTo>
                    <a:cubicBezTo>
                      <a:pt x="184709" y="466222"/>
                      <a:pt x="171115" y="456469"/>
                      <a:pt x="158313" y="444947"/>
                    </a:cubicBezTo>
                    <a:cubicBezTo>
                      <a:pt x="145755" y="433060"/>
                      <a:pt x="134173" y="419405"/>
                      <a:pt x="123688" y="403433"/>
                    </a:cubicBezTo>
                    <a:cubicBezTo>
                      <a:pt x="113569" y="387218"/>
                      <a:pt x="104851" y="369113"/>
                      <a:pt x="97597" y="346192"/>
                    </a:cubicBezTo>
                    <a:cubicBezTo>
                      <a:pt x="84003" y="366004"/>
                      <a:pt x="79431" y="391851"/>
                      <a:pt x="82235" y="416784"/>
                    </a:cubicBezTo>
                    <a:cubicBezTo>
                      <a:pt x="85344" y="441777"/>
                      <a:pt x="95585" y="466161"/>
                      <a:pt x="111496" y="486705"/>
                    </a:cubicBezTo>
                    <a:cubicBezTo>
                      <a:pt x="127650" y="507065"/>
                      <a:pt x="149596" y="523464"/>
                      <a:pt x="174589" y="533583"/>
                    </a:cubicBezTo>
                    <a:cubicBezTo>
                      <a:pt x="199827" y="543580"/>
                      <a:pt x="227381" y="547116"/>
                      <a:pt x="253533" y="544190"/>
                    </a:cubicBezTo>
                    <a:cubicBezTo>
                      <a:pt x="305958" y="538460"/>
                      <a:pt x="353324" y="509443"/>
                      <a:pt x="382646" y="466222"/>
                    </a:cubicBezTo>
                    <a:cubicBezTo>
                      <a:pt x="411907" y="421356"/>
                      <a:pt x="414345" y="367589"/>
                      <a:pt x="402946" y="321808"/>
                    </a:cubicBezTo>
                    <a:cubicBezTo>
                      <a:pt x="391119" y="275113"/>
                      <a:pt x="365029" y="235732"/>
                      <a:pt x="335341" y="202692"/>
                    </a:cubicBezTo>
                    <a:cubicBezTo>
                      <a:pt x="305288" y="169774"/>
                      <a:pt x="271882" y="141244"/>
                      <a:pt x="236403" y="115824"/>
                    </a:cubicBezTo>
                    <a:cubicBezTo>
                      <a:pt x="218420" y="103449"/>
                      <a:pt x="200314" y="91440"/>
                      <a:pt x="181600" y="80406"/>
                    </a:cubicBezTo>
                    <a:cubicBezTo>
                      <a:pt x="162763" y="69555"/>
                      <a:pt x="143500" y="59680"/>
                      <a:pt x="123810" y="50658"/>
                    </a:cubicBezTo>
                    <a:cubicBezTo>
                      <a:pt x="104181" y="41636"/>
                      <a:pt x="84125" y="33528"/>
                      <a:pt x="63825" y="26274"/>
                    </a:cubicBezTo>
                    <a:cubicBezTo>
                      <a:pt x="53584" y="22860"/>
                      <a:pt x="43465" y="19202"/>
                      <a:pt x="33040" y="16215"/>
                    </a:cubicBezTo>
                    <a:cubicBezTo>
                      <a:pt x="27859" y="14691"/>
                      <a:pt x="22738" y="13045"/>
                      <a:pt x="17495" y="11765"/>
                    </a:cubicBezTo>
                    <a:lnTo>
                      <a:pt x="9693" y="9693"/>
                    </a:lnTo>
                    <a:cubicBezTo>
                      <a:pt x="7010" y="9144"/>
                      <a:pt x="4328" y="8961"/>
                      <a:pt x="3779" y="0"/>
                    </a:cubicBezTo>
                    <a:lnTo>
                      <a:pt x="0" y="1524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12" name="Google Shape;5612;p30"/>
            <p:cNvSpPr/>
            <p:nvPr/>
          </p:nvSpPr>
          <p:spPr>
            <a:xfrm>
              <a:off x="1077339" y="1874247"/>
              <a:ext cx="807307" cy="441037"/>
            </a:xfrm>
            <a:custGeom>
              <a:avLst/>
              <a:gdLst/>
              <a:ahLst/>
              <a:cxnLst/>
              <a:rect l="l" t="t" r="r" b="b"/>
              <a:pathLst>
                <a:path w="969738" h="529774" extrusionOk="0">
                  <a:moveTo>
                    <a:pt x="969617" y="61"/>
                  </a:moveTo>
                  <a:cubicBezTo>
                    <a:pt x="924507" y="108143"/>
                    <a:pt x="863486" y="210190"/>
                    <a:pt x="782714" y="293157"/>
                  </a:cubicBezTo>
                  <a:cubicBezTo>
                    <a:pt x="742602" y="334671"/>
                    <a:pt x="696821" y="370271"/>
                    <a:pt x="647626" y="399227"/>
                  </a:cubicBezTo>
                  <a:cubicBezTo>
                    <a:pt x="598493" y="428366"/>
                    <a:pt x="545396" y="450434"/>
                    <a:pt x="490593" y="463418"/>
                  </a:cubicBezTo>
                  <a:cubicBezTo>
                    <a:pt x="435851" y="476646"/>
                    <a:pt x="379402" y="481401"/>
                    <a:pt x="324416" y="474879"/>
                  </a:cubicBezTo>
                  <a:lnTo>
                    <a:pt x="303873" y="472379"/>
                  </a:lnTo>
                  <a:cubicBezTo>
                    <a:pt x="297045" y="471343"/>
                    <a:pt x="290340" y="469697"/>
                    <a:pt x="283573" y="468417"/>
                  </a:cubicBezTo>
                  <a:cubicBezTo>
                    <a:pt x="269735" y="466161"/>
                    <a:pt x="257238" y="462077"/>
                    <a:pt x="244620" y="458358"/>
                  </a:cubicBezTo>
                  <a:cubicBezTo>
                    <a:pt x="219687" y="449397"/>
                    <a:pt x="196035" y="437083"/>
                    <a:pt x="175003" y="421234"/>
                  </a:cubicBezTo>
                  <a:cubicBezTo>
                    <a:pt x="154277" y="404957"/>
                    <a:pt x="135501" y="387096"/>
                    <a:pt x="118006" y="368138"/>
                  </a:cubicBezTo>
                  <a:cubicBezTo>
                    <a:pt x="101120" y="348752"/>
                    <a:pt x="85148" y="328635"/>
                    <a:pt x="71554" y="306324"/>
                  </a:cubicBezTo>
                  <a:cubicBezTo>
                    <a:pt x="58875" y="283708"/>
                    <a:pt x="48207" y="259507"/>
                    <a:pt x="40952" y="233111"/>
                  </a:cubicBezTo>
                  <a:cubicBezTo>
                    <a:pt x="33759" y="206594"/>
                    <a:pt x="31382" y="178430"/>
                    <a:pt x="30101" y="147584"/>
                  </a:cubicBezTo>
                  <a:cubicBezTo>
                    <a:pt x="14008" y="173431"/>
                    <a:pt x="3706" y="203911"/>
                    <a:pt x="536" y="236037"/>
                  </a:cubicBezTo>
                  <a:cubicBezTo>
                    <a:pt x="-1537" y="268041"/>
                    <a:pt x="2365" y="301143"/>
                    <a:pt x="12911" y="332476"/>
                  </a:cubicBezTo>
                  <a:cubicBezTo>
                    <a:pt x="24066" y="363383"/>
                    <a:pt x="40465" y="392643"/>
                    <a:pt x="61801" y="417698"/>
                  </a:cubicBezTo>
                  <a:cubicBezTo>
                    <a:pt x="83441" y="442509"/>
                    <a:pt x="109837" y="462565"/>
                    <a:pt x="137879" y="478780"/>
                  </a:cubicBezTo>
                  <a:cubicBezTo>
                    <a:pt x="166286" y="494569"/>
                    <a:pt x="196400" y="506578"/>
                    <a:pt x="227246" y="515539"/>
                  </a:cubicBezTo>
                  <a:cubicBezTo>
                    <a:pt x="242974" y="519257"/>
                    <a:pt x="258701" y="523098"/>
                    <a:pt x="274002" y="524683"/>
                  </a:cubicBezTo>
                  <a:cubicBezTo>
                    <a:pt x="281744" y="525658"/>
                    <a:pt x="289364" y="526999"/>
                    <a:pt x="297106" y="527670"/>
                  </a:cubicBezTo>
                  <a:lnTo>
                    <a:pt x="320332" y="529072"/>
                  </a:lnTo>
                  <a:cubicBezTo>
                    <a:pt x="382267" y="532486"/>
                    <a:pt x="444020" y="523281"/>
                    <a:pt x="502237" y="505359"/>
                  </a:cubicBezTo>
                  <a:cubicBezTo>
                    <a:pt x="560575" y="487619"/>
                    <a:pt x="615439" y="460614"/>
                    <a:pt x="665122" y="426781"/>
                  </a:cubicBezTo>
                  <a:cubicBezTo>
                    <a:pt x="714926" y="393131"/>
                    <a:pt x="760158" y="353141"/>
                    <a:pt x="798868" y="307787"/>
                  </a:cubicBezTo>
                  <a:cubicBezTo>
                    <a:pt x="876592" y="217323"/>
                    <a:pt x="931334" y="110643"/>
                    <a:pt x="969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3" name="Google Shape;5613;p30"/>
            <p:cNvSpPr/>
            <p:nvPr/>
          </p:nvSpPr>
          <p:spPr>
            <a:xfrm>
              <a:off x="2577121" y="244456"/>
              <a:ext cx="765708" cy="565063"/>
            </a:xfrm>
            <a:custGeom>
              <a:avLst/>
              <a:gdLst/>
              <a:ahLst/>
              <a:cxnLst/>
              <a:rect l="l" t="t" r="r" b="b"/>
              <a:pathLst>
                <a:path w="919769" h="678754" extrusionOk="0">
                  <a:moveTo>
                    <a:pt x="61" y="79030"/>
                  </a:moveTo>
                  <a:cubicBezTo>
                    <a:pt x="110581" y="40260"/>
                    <a:pt x="227259" y="17339"/>
                    <a:pt x="342961" y="21911"/>
                  </a:cubicBezTo>
                  <a:cubicBezTo>
                    <a:pt x="400629" y="23983"/>
                    <a:pt x="457688" y="34164"/>
                    <a:pt x="512186" y="51355"/>
                  </a:cubicBezTo>
                  <a:cubicBezTo>
                    <a:pt x="566745" y="68362"/>
                    <a:pt x="618622" y="93051"/>
                    <a:pt x="665013" y="125116"/>
                  </a:cubicBezTo>
                  <a:cubicBezTo>
                    <a:pt x="711464" y="156937"/>
                    <a:pt x="752795" y="195769"/>
                    <a:pt x="784738" y="241001"/>
                  </a:cubicBezTo>
                  <a:lnTo>
                    <a:pt x="796625" y="257948"/>
                  </a:lnTo>
                  <a:cubicBezTo>
                    <a:pt x="800405" y="263678"/>
                    <a:pt x="803696" y="269774"/>
                    <a:pt x="807293" y="275687"/>
                  </a:cubicBezTo>
                  <a:cubicBezTo>
                    <a:pt x="814852" y="287453"/>
                    <a:pt x="820217" y="299523"/>
                    <a:pt x="825886" y="311410"/>
                  </a:cubicBezTo>
                  <a:cubicBezTo>
                    <a:pt x="835884" y="335916"/>
                    <a:pt x="842589" y="361763"/>
                    <a:pt x="844844" y="387976"/>
                  </a:cubicBezTo>
                  <a:cubicBezTo>
                    <a:pt x="846613" y="414249"/>
                    <a:pt x="845881" y="440157"/>
                    <a:pt x="843504" y="465822"/>
                  </a:cubicBezTo>
                  <a:cubicBezTo>
                    <a:pt x="840395" y="491364"/>
                    <a:pt x="836127" y="516662"/>
                    <a:pt x="828629" y="541717"/>
                  </a:cubicBezTo>
                  <a:cubicBezTo>
                    <a:pt x="820278" y="566284"/>
                    <a:pt x="809427" y="590363"/>
                    <a:pt x="794675" y="613467"/>
                  </a:cubicBezTo>
                  <a:cubicBezTo>
                    <a:pt x="779800" y="636571"/>
                    <a:pt x="760476" y="657175"/>
                    <a:pt x="738348" y="678755"/>
                  </a:cubicBezTo>
                  <a:cubicBezTo>
                    <a:pt x="768340" y="673451"/>
                    <a:pt x="797906" y="660711"/>
                    <a:pt x="823874" y="641508"/>
                  </a:cubicBezTo>
                  <a:cubicBezTo>
                    <a:pt x="849051" y="621635"/>
                    <a:pt x="871058" y="596581"/>
                    <a:pt x="887273" y="567808"/>
                  </a:cubicBezTo>
                  <a:cubicBezTo>
                    <a:pt x="902817" y="538852"/>
                    <a:pt x="913547" y="507092"/>
                    <a:pt x="917936" y="474478"/>
                  </a:cubicBezTo>
                  <a:cubicBezTo>
                    <a:pt x="921898" y="441803"/>
                    <a:pt x="919155" y="408763"/>
                    <a:pt x="912449" y="377064"/>
                  </a:cubicBezTo>
                  <a:cubicBezTo>
                    <a:pt x="905195" y="345365"/>
                    <a:pt x="893978" y="315007"/>
                    <a:pt x="880019" y="286051"/>
                  </a:cubicBezTo>
                  <a:cubicBezTo>
                    <a:pt x="872276" y="271847"/>
                    <a:pt x="864596" y="257643"/>
                    <a:pt x="855512" y="245207"/>
                  </a:cubicBezTo>
                  <a:cubicBezTo>
                    <a:pt x="851063" y="238807"/>
                    <a:pt x="846917" y="232223"/>
                    <a:pt x="842284" y="226066"/>
                  </a:cubicBezTo>
                  <a:lnTo>
                    <a:pt x="827776" y="207839"/>
                  </a:lnTo>
                  <a:cubicBezTo>
                    <a:pt x="788822" y="159498"/>
                    <a:pt x="740725" y="119752"/>
                    <a:pt x="688421" y="88540"/>
                  </a:cubicBezTo>
                  <a:cubicBezTo>
                    <a:pt x="636240" y="57024"/>
                    <a:pt x="579425" y="34347"/>
                    <a:pt x="521025" y="20021"/>
                  </a:cubicBezTo>
                  <a:cubicBezTo>
                    <a:pt x="462686" y="5513"/>
                    <a:pt x="402702" y="-1315"/>
                    <a:pt x="343083" y="209"/>
                  </a:cubicBezTo>
                  <a:cubicBezTo>
                    <a:pt x="223845" y="2952"/>
                    <a:pt x="107899" y="33615"/>
                    <a:pt x="0" y="79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14" name="Google Shape;5614;p30"/>
          <p:cNvGrpSpPr/>
          <p:nvPr/>
        </p:nvGrpSpPr>
        <p:grpSpPr>
          <a:xfrm>
            <a:off x="3625021" y="126018"/>
            <a:ext cx="1893965" cy="253289"/>
            <a:chOff x="5181783" y="752977"/>
            <a:chExt cx="1893965" cy="253289"/>
          </a:xfrm>
        </p:grpSpPr>
        <p:grpSp>
          <p:nvGrpSpPr>
            <p:cNvPr id="5615" name="Google Shape;5615;p30"/>
            <p:cNvGrpSpPr/>
            <p:nvPr/>
          </p:nvGrpSpPr>
          <p:grpSpPr>
            <a:xfrm>
              <a:off x="6822521" y="752977"/>
              <a:ext cx="253227" cy="253289"/>
              <a:chOff x="6822521" y="752977"/>
              <a:chExt cx="253227" cy="253289"/>
            </a:xfrm>
          </p:grpSpPr>
          <p:grpSp>
            <p:nvGrpSpPr>
              <p:cNvPr id="5616" name="Google Shape;5616;p30"/>
              <p:cNvGrpSpPr/>
              <p:nvPr/>
            </p:nvGrpSpPr>
            <p:grpSpPr>
              <a:xfrm>
                <a:off x="6822521" y="752977"/>
                <a:ext cx="253227" cy="253289"/>
                <a:chOff x="6822521" y="752977"/>
                <a:chExt cx="253227" cy="253289"/>
              </a:xfrm>
            </p:grpSpPr>
            <p:sp>
              <p:nvSpPr>
                <p:cNvPr id="5617" name="Google Shape;5617;p30"/>
                <p:cNvSpPr/>
                <p:nvPr/>
              </p:nvSpPr>
              <p:spPr>
                <a:xfrm>
                  <a:off x="6960717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2" y="82096"/>
                        <a:pt x="2987" y="78255"/>
                        <a:pt x="3231" y="74354"/>
                      </a:cubicBezTo>
                      <a:cubicBezTo>
                        <a:pt x="3719" y="66673"/>
                        <a:pt x="3779" y="59114"/>
                        <a:pt x="3841" y="51372"/>
                      </a:cubicBezTo>
                      <a:cubicBezTo>
                        <a:pt x="3963" y="43630"/>
                        <a:pt x="4085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252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5" y="8456"/>
                        <a:pt x="59010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3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5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8" name="Google Shape;5618;p30"/>
                <p:cNvSpPr/>
                <p:nvPr/>
              </p:nvSpPr>
              <p:spPr>
                <a:xfrm>
                  <a:off x="6973416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346" y="54235"/>
                      </a:moveTo>
                      <a:cubicBezTo>
                        <a:pt x="3516" y="52285"/>
                        <a:pt x="6747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4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19" y="-263"/>
                        <a:pt x="79594" y="347"/>
                        <a:pt x="83130" y="1932"/>
                      </a:cubicBezTo>
                      <a:cubicBezTo>
                        <a:pt x="86605" y="3456"/>
                        <a:pt x="89774" y="6077"/>
                        <a:pt x="92762" y="9308"/>
                      </a:cubicBezTo>
                      <a:cubicBezTo>
                        <a:pt x="93493" y="10100"/>
                        <a:pt x="94225" y="11015"/>
                        <a:pt x="94895" y="11868"/>
                      </a:cubicBezTo>
                      <a:cubicBezTo>
                        <a:pt x="95505" y="12783"/>
                        <a:pt x="96114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2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8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0" y="57527"/>
                      </a:cubicBezTo>
                      <a:cubicBezTo>
                        <a:pt x="33021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2" y="56125"/>
                        <a:pt x="23511" y="55881"/>
                      </a:cubicBezTo>
                      <a:cubicBezTo>
                        <a:pt x="19670" y="55394"/>
                        <a:pt x="15830" y="55028"/>
                        <a:pt x="12050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9" name="Google Shape;5619;p30"/>
                <p:cNvSpPr/>
                <p:nvPr/>
              </p:nvSpPr>
              <p:spPr>
                <a:xfrm>
                  <a:off x="6971614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0" name="Google Shape;5620;p30"/>
                <p:cNvSpPr/>
                <p:nvPr/>
              </p:nvSpPr>
              <p:spPr>
                <a:xfrm>
                  <a:off x="6949156" y="903934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8026" y="346"/>
                      </a:moveTo>
                      <a:cubicBezTo>
                        <a:pt x="9976" y="3516"/>
                        <a:pt x="12292" y="6747"/>
                        <a:pt x="14609" y="9795"/>
                      </a:cubicBezTo>
                      <a:cubicBezTo>
                        <a:pt x="16926" y="12782"/>
                        <a:pt x="19364" y="15708"/>
                        <a:pt x="21985" y="18634"/>
                      </a:cubicBezTo>
                      <a:cubicBezTo>
                        <a:pt x="24546" y="21621"/>
                        <a:pt x="27167" y="24364"/>
                        <a:pt x="29788" y="27108"/>
                      </a:cubicBezTo>
                      <a:cubicBezTo>
                        <a:pt x="32471" y="29851"/>
                        <a:pt x="35152" y="32594"/>
                        <a:pt x="37774" y="35337"/>
                      </a:cubicBezTo>
                      <a:cubicBezTo>
                        <a:pt x="43139" y="40824"/>
                        <a:pt x="48381" y="46310"/>
                        <a:pt x="52831" y="52223"/>
                      </a:cubicBezTo>
                      <a:cubicBezTo>
                        <a:pt x="57159" y="58258"/>
                        <a:pt x="61244" y="64659"/>
                        <a:pt x="62158" y="72828"/>
                      </a:cubicBezTo>
                      <a:cubicBezTo>
                        <a:pt x="62524" y="76119"/>
                        <a:pt x="61914" y="79655"/>
                        <a:pt x="60329" y="83130"/>
                      </a:cubicBezTo>
                      <a:cubicBezTo>
                        <a:pt x="58805" y="86605"/>
                        <a:pt x="56184" y="89774"/>
                        <a:pt x="52953" y="92762"/>
                      </a:cubicBezTo>
                      <a:cubicBezTo>
                        <a:pt x="52161" y="93493"/>
                        <a:pt x="51307" y="94225"/>
                        <a:pt x="50392" y="94895"/>
                      </a:cubicBezTo>
                      <a:cubicBezTo>
                        <a:pt x="49478" y="95505"/>
                        <a:pt x="48503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5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2" y="34910"/>
                      </a:cubicBezTo>
                      <a:cubicBezTo>
                        <a:pt x="4978" y="33021"/>
                        <a:pt x="5282" y="31192"/>
                        <a:pt x="5526" y="29302"/>
                      </a:cubicBezTo>
                      <a:cubicBezTo>
                        <a:pt x="5770" y="27351"/>
                        <a:pt x="6014" y="25462"/>
                        <a:pt x="6258" y="23511"/>
                      </a:cubicBezTo>
                      <a:cubicBezTo>
                        <a:pt x="6745" y="19670"/>
                        <a:pt x="7111" y="15830"/>
                        <a:pt x="7294" y="12050"/>
                      </a:cubicBezTo>
                      <a:cubicBezTo>
                        <a:pt x="7477" y="8149"/>
                        <a:pt x="7477" y="4248"/>
                        <a:pt x="7294" y="529"/>
                      </a:cubicBezTo>
                      <a:cubicBezTo>
                        <a:pt x="7294" y="-20"/>
                        <a:pt x="7477" y="-142"/>
                        <a:pt x="7720" y="163"/>
                      </a:cubicBezTo>
                      <a:cubicBezTo>
                        <a:pt x="7720" y="163"/>
                        <a:pt x="7782" y="285"/>
                        <a:pt x="784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1" name="Google Shape;5621;p30"/>
                <p:cNvSpPr/>
                <p:nvPr/>
              </p:nvSpPr>
              <p:spPr>
                <a:xfrm>
                  <a:off x="6869854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3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5" y="96271"/>
                        <a:pt x="20576" y="94320"/>
                      </a:cubicBezTo>
                      <a:cubicBezTo>
                        <a:pt x="16127" y="92492"/>
                        <a:pt x="12164" y="89383"/>
                        <a:pt x="8689" y="86030"/>
                      </a:cubicBezTo>
                      <a:cubicBezTo>
                        <a:pt x="4788" y="82067"/>
                        <a:pt x="2350" y="77556"/>
                        <a:pt x="947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1" y="48478"/>
                        <a:pt x="13566" y="43297"/>
                      </a:cubicBezTo>
                      <a:cubicBezTo>
                        <a:pt x="19052" y="38237"/>
                        <a:pt x="25210" y="33726"/>
                        <a:pt x="31427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59" y="8428"/>
                      </a:cubicBezTo>
                      <a:cubicBezTo>
                        <a:pt x="61786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2" name="Google Shape;5622;p30"/>
                <p:cNvSpPr/>
                <p:nvPr/>
              </p:nvSpPr>
              <p:spPr>
                <a:xfrm>
                  <a:off x="6822521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6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70" y="43078"/>
                        <a:pt x="56083" y="48320"/>
                        <a:pt x="50170" y="52770"/>
                      </a:cubicBezTo>
                      <a:cubicBezTo>
                        <a:pt x="44135" y="57098"/>
                        <a:pt x="37734" y="61183"/>
                        <a:pt x="29566" y="62097"/>
                      </a:cubicBezTo>
                      <a:cubicBezTo>
                        <a:pt x="26274" y="62463"/>
                        <a:pt x="22799" y="61853"/>
                        <a:pt x="19264" y="60268"/>
                      </a:cubicBezTo>
                      <a:cubicBezTo>
                        <a:pt x="15789" y="58744"/>
                        <a:pt x="12619" y="56123"/>
                        <a:pt x="9632" y="52892"/>
                      </a:cubicBezTo>
                      <a:cubicBezTo>
                        <a:pt x="8900" y="52100"/>
                        <a:pt x="8169" y="51185"/>
                        <a:pt x="7498" y="50332"/>
                      </a:cubicBezTo>
                      <a:cubicBezTo>
                        <a:pt x="6889" y="49417"/>
                        <a:pt x="6279" y="48442"/>
                        <a:pt x="5669" y="47467"/>
                      </a:cubicBezTo>
                      <a:cubicBezTo>
                        <a:pt x="4511" y="45455"/>
                        <a:pt x="3475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3" name="Google Shape;5623;p30"/>
                <p:cNvSpPr/>
                <p:nvPr/>
              </p:nvSpPr>
              <p:spPr>
                <a:xfrm>
                  <a:off x="6828817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6" y="66418"/>
                      </a:cubicBezTo>
                      <a:cubicBezTo>
                        <a:pt x="90630" y="66236"/>
                        <a:pt x="89655" y="66114"/>
                        <a:pt x="88680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2" y="61298"/>
                        <a:pt x="14065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8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2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6" y="64529"/>
                        <a:pt x="97519" y="67089"/>
                      </a:cubicBezTo>
                      <a:cubicBezTo>
                        <a:pt x="97946" y="67455"/>
                        <a:pt x="97946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33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4" name="Google Shape;5624;p30"/>
                <p:cNvSpPr/>
                <p:nvPr/>
              </p:nvSpPr>
              <p:spPr>
                <a:xfrm>
                  <a:off x="6886914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25" name="Google Shape;5625;p30"/>
              <p:cNvSpPr/>
              <p:nvPr/>
            </p:nvSpPr>
            <p:spPr>
              <a:xfrm>
                <a:off x="6935297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26" name="Google Shape;5626;p30"/>
            <p:cNvGrpSpPr/>
            <p:nvPr/>
          </p:nvGrpSpPr>
          <p:grpSpPr>
            <a:xfrm>
              <a:off x="6275648" y="752977"/>
              <a:ext cx="253228" cy="253289"/>
              <a:chOff x="6275648" y="752977"/>
              <a:chExt cx="253228" cy="253289"/>
            </a:xfrm>
          </p:grpSpPr>
          <p:grpSp>
            <p:nvGrpSpPr>
              <p:cNvPr id="5627" name="Google Shape;5627;p30"/>
              <p:cNvGrpSpPr/>
              <p:nvPr/>
            </p:nvGrpSpPr>
            <p:grpSpPr>
              <a:xfrm>
                <a:off x="6275648" y="752977"/>
                <a:ext cx="253228" cy="253289"/>
                <a:chOff x="6275648" y="752977"/>
                <a:chExt cx="253228" cy="253289"/>
              </a:xfrm>
            </p:grpSpPr>
            <p:sp>
              <p:nvSpPr>
                <p:cNvPr id="5628" name="Google Shape;5628;p30"/>
                <p:cNvSpPr/>
                <p:nvPr/>
              </p:nvSpPr>
              <p:spPr>
                <a:xfrm>
                  <a:off x="6413845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251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9" name="Google Shape;5629;p30"/>
                <p:cNvSpPr/>
                <p:nvPr/>
              </p:nvSpPr>
              <p:spPr>
                <a:xfrm>
                  <a:off x="6426483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407" y="54235"/>
                      </a:moveTo>
                      <a:cubicBezTo>
                        <a:pt x="3577" y="52285"/>
                        <a:pt x="6808" y="49968"/>
                        <a:pt x="9856" y="47652"/>
                      </a:cubicBezTo>
                      <a:cubicBezTo>
                        <a:pt x="12843" y="45335"/>
                        <a:pt x="15769" y="42897"/>
                        <a:pt x="18695" y="40275"/>
                      </a:cubicBezTo>
                      <a:cubicBezTo>
                        <a:pt x="21682" y="37715"/>
                        <a:pt x="24425" y="35094"/>
                        <a:pt x="27168" y="32473"/>
                      </a:cubicBezTo>
                      <a:cubicBezTo>
                        <a:pt x="29912" y="29790"/>
                        <a:pt x="32655" y="27108"/>
                        <a:pt x="35398" y="24487"/>
                      </a:cubicBezTo>
                      <a:cubicBezTo>
                        <a:pt x="40884" y="19122"/>
                        <a:pt x="46371" y="13880"/>
                        <a:pt x="52284" y="9430"/>
                      </a:cubicBezTo>
                      <a:cubicBezTo>
                        <a:pt x="58319" y="5102"/>
                        <a:pt x="64720" y="1017"/>
                        <a:pt x="72888" y="103"/>
                      </a:cubicBezTo>
                      <a:cubicBezTo>
                        <a:pt x="76181" y="-263"/>
                        <a:pt x="79655" y="347"/>
                        <a:pt x="83191" y="1932"/>
                      </a:cubicBezTo>
                      <a:cubicBezTo>
                        <a:pt x="86665" y="3456"/>
                        <a:pt x="89836" y="6077"/>
                        <a:pt x="92822" y="9308"/>
                      </a:cubicBezTo>
                      <a:cubicBezTo>
                        <a:pt x="93554" y="10100"/>
                        <a:pt x="94285" y="11015"/>
                        <a:pt x="94956" y="11868"/>
                      </a:cubicBezTo>
                      <a:cubicBezTo>
                        <a:pt x="95566" y="12783"/>
                        <a:pt x="96175" y="13758"/>
                        <a:pt x="96785" y="14733"/>
                      </a:cubicBezTo>
                      <a:cubicBezTo>
                        <a:pt x="97943" y="16745"/>
                        <a:pt x="98980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49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3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0" name="Google Shape;5630;p30"/>
                <p:cNvSpPr/>
                <p:nvPr/>
              </p:nvSpPr>
              <p:spPr>
                <a:xfrm>
                  <a:off x="6424741" y="891235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4" y="2134"/>
                      </a:cubicBezTo>
                      <a:cubicBezTo>
                        <a:pt x="15743" y="2621"/>
                        <a:pt x="19584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296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1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8" y="62911"/>
                        <a:pt x="77557" y="65349"/>
                        <a:pt x="73533" y="66751"/>
                      </a:cubicBezTo>
                      <a:cubicBezTo>
                        <a:pt x="69327" y="67970"/>
                        <a:pt x="65304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1" name="Google Shape;5631;p30"/>
                <p:cNvSpPr/>
                <p:nvPr/>
              </p:nvSpPr>
              <p:spPr>
                <a:xfrm>
                  <a:off x="6402284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2" name="Google Shape;5632;p30"/>
                <p:cNvSpPr/>
                <p:nvPr/>
              </p:nvSpPr>
              <p:spPr>
                <a:xfrm>
                  <a:off x="6322982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3" name="Google Shape;5633;p30"/>
                <p:cNvSpPr/>
                <p:nvPr/>
              </p:nvSpPr>
              <p:spPr>
                <a:xfrm>
                  <a:off x="6275648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1986" y="7965"/>
                      </a:moveTo>
                      <a:cubicBezTo>
                        <a:pt x="98816" y="9915"/>
                        <a:pt x="95586" y="12232"/>
                        <a:pt x="92538" y="14548"/>
                      </a:cubicBezTo>
                      <a:cubicBezTo>
                        <a:pt x="89550" y="16865"/>
                        <a:pt x="86624" y="19303"/>
                        <a:pt x="83698" y="21924"/>
                      </a:cubicBezTo>
                      <a:cubicBezTo>
                        <a:pt x="80711" y="24485"/>
                        <a:pt x="77968" y="27106"/>
                        <a:pt x="75225" y="29727"/>
                      </a:cubicBezTo>
                      <a:cubicBezTo>
                        <a:pt x="72482" y="32410"/>
                        <a:pt x="69738" y="35092"/>
                        <a:pt x="66995" y="37713"/>
                      </a:cubicBezTo>
                      <a:cubicBezTo>
                        <a:pt x="61509" y="43078"/>
                        <a:pt x="56022" y="48320"/>
                        <a:pt x="50109" y="52770"/>
                      </a:cubicBezTo>
                      <a:cubicBezTo>
                        <a:pt x="44074" y="57098"/>
                        <a:pt x="37674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8" y="49417"/>
                        <a:pt x="6218" y="48442"/>
                        <a:pt x="5609" y="47467"/>
                      </a:cubicBezTo>
                      <a:cubicBezTo>
                        <a:pt x="4450" y="45455"/>
                        <a:pt x="3414" y="43321"/>
                        <a:pt x="2561" y="41066"/>
                      </a:cubicBezTo>
                      <a:cubicBezTo>
                        <a:pt x="1585" y="38871"/>
                        <a:pt x="1098" y="36433"/>
                        <a:pt x="671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9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2" y="4978"/>
                        <a:pt x="71141" y="5282"/>
                        <a:pt x="73030" y="5587"/>
                      </a:cubicBezTo>
                      <a:cubicBezTo>
                        <a:pt x="74920" y="5831"/>
                        <a:pt x="76871" y="6075"/>
                        <a:pt x="78822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4" name="Google Shape;5634;p30"/>
                <p:cNvSpPr/>
                <p:nvPr/>
              </p:nvSpPr>
              <p:spPr>
                <a:xfrm>
                  <a:off x="6281943" y="800371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97276" y="67577"/>
                      </a:moveTo>
                      <a:cubicBezTo>
                        <a:pt x="95447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1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3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0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2" y="58859"/>
                      </a:cubicBezTo>
                      <a:cubicBezTo>
                        <a:pt x="92034" y="61785"/>
                        <a:pt x="94777" y="64529"/>
                        <a:pt x="97520" y="67089"/>
                      </a:cubicBezTo>
                      <a:cubicBezTo>
                        <a:pt x="97947" y="67455"/>
                        <a:pt x="97947" y="67699"/>
                        <a:pt x="97520" y="67699"/>
                      </a:cubicBezTo>
                      <a:cubicBezTo>
                        <a:pt x="97459" y="67699"/>
                        <a:pt x="97398" y="67699"/>
                        <a:pt x="9727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5" name="Google Shape;5635;p30"/>
                <p:cNvSpPr/>
                <p:nvPr/>
              </p:nvSpPr>
              <p:spPr>
                <a:xfrm>
                  <a:off x="6340041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5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36" name="Google Shape;5636;p30"/>
              <p:cNvSpPr/>
              <p:nvPr/>
            </p:nvSpPr>
            <p:spPr>
              <a:xfrm>
                <a:off x="6388424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37" name="Google Shape;5637;p30"/>
            <p:cNvGrpSpPr/>
            <p:nvPr/>
          </p:nvGrpSpPr>
          <p:grpSpPr>
            <a:xfrm>
              <a:off x="5728716" y="752977"/>
              <a:ext cx="253349" cy="253289"/>
              <a:chOff x="5728716" y="752977"/>
              <a:chExt cx="253349" cy="253289"/>
            </a:xfrm>
          </p:grpSpPr>
          <p:grpSp>
            <p:nvGrpSpPr>
              <p:cNvPr id="5638" name="Google Shape;5638;p30"/>
              <p:cNvGrpSpPr/>
              <p:nvPr/>
            </p:nvGrpSpPr>
            <p:grpSpPr>
              <a:xfrm>
                <a:off x="5728716" y="752977"/>
                <a:ext cx="253349" cy="253289"/>
                <a:chOff x="5728716" y="752977"/>
                <a:chExt cx="253349" cy="253289"/>
              </a:xfrm>
            </p:grpSpPr>
            <p:sp>
              <p:nvSpPr>
                <p:cNvPr id="5639" name="Google Shape;5639;p30"/>
                <p:cNvSpPr/>
                <p:nvPr/>
              </p:nvSpPr>
              <p:spPr>
                <a:xfrm>
                  <a:off x="5866973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3" y="43630"/>
                        <a:pt x="4084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313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0" name="Google Shape;5640;p30"/>
                <p:cNvSpPr/>
                <p:nvPr/>
              </p:nvSpPr>
              <p:spPr>
                <a:xfrm>
                  <a:off x="5879672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5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20" y="-263"/>
                        <a:pt x="79594" y="347"/>
                        <a:pt x="83130" y="1932"/>
                      </a:cubicBezTo>
                      <a:cubicBezTo>
                        <a:pt x="86604" y="3456"/>
                        <a:pt x="89774" y="6077"/>
                        <a:pt x="92761" y="9308"/>
                      </a:cubicBezTo>
                      <a:cubicBezTo>
                        <a:pt x="93493" y="10100"/>
                        <a:pt x="94224" y="11015"/>
                        <a:pt x="94895" y="11868"/>
                      </a:cubicBezTo>
                      <a:cubicBezTo>
                        <a:pt x="95505" y="12783"/>
                        <a:pt x="96115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50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4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1" name="Google Shape;5641;p30"/>
                <p:cNvSpPr/>
                <p:nvPr/>
              </p:nvSpPr>
              <p:spPr>
                <a:xfrm>
                  <a:off x="5877869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2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8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19" y="23835"/>
                        <a:pt x="15743" y="17678"/>
                      </a:cubicBezTo>
                      <a:cubicBezTo>
                        <a:pt x="13365" y="14630"/>
                        <a:pt x="10988" y="11704"/>
                        <a:pt x="8427" y="8839"/>
                      </a:cubicBezTo>
                      <a:cubicBezTo>
                        <a:pt x="5806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2" name="Google Shape;5642;p30"/>
                <p:cNvSpPr/>
                <p:nvPr/>
              </p:nvSpPr>
              <p:spPr>
                <a:xfrm>
                  <a:off x="5855411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09" y="29851"/>
                        <a:pt x="35092" y="32594"/>
                        <a:pt x="37713" y="35337"/>
                      </a:cubicBezTo>
                      <a:cubicBezTo>
                        <a:pt x="43077" y="40824"/>
                        <a:pt x="48320" y="46310"/>
                        <a:pt x="52770" y="52223"/>
                      </a:cubicBezTo>
                      <a:cubicBezTo>
                        <a:pt x="57099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8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2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7" y="33021"/>
                        <a:pt x="5283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7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3" name="Google Shape;5643;p30"/>
                <p:cNvSpPr/>
                <p:nvPr/>
              </p:nvSpPr>
              <p:spPr>
                <a:xfrm>
                  <a:off x="5776109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8" y="6233"/>
                      </a:cubicBezTo>
                      <a:cubicBezTo>
                        <a:pt x="66236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8" y="15743"/>
                        <a:pt x="64712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5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7" y="94320"/>
                      </a:cubicBezTo>
                      <a:cubicBezTo>
                        <a:pt x="16126" y="92492"/>
                        <a:pt x="12164" y="89383"/>
                        <a:pt x="8690" y="86030"/>
                      </a:cubicBezTo>
                      <a:cubicBezTo>
                        <a:pt x="4788" y="82067"/>
                        <a:pt x="2349" y="77556"/>
                        <a:pt x="947" y="73533"/>
                      </a:cubicBezTo>
                      <a:cubicBezTo>
                        <a:pt x="-272" y="69327"/>
                        <a:pt x="-272" y="65303"/>
                        <a:pt x="704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3" y="38237"/>
                        <a:pt x="25209" y="33726"/>
                        <a:pt x="31427" y="29337"/>
                      </a:cubicBezTo>
                      <a:cubicBezTo>
                        <a:pt x="37707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5" y="10988"/>
                        <a:pt x="58859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4" name="Google Shape;5644;p30"/>
                <p:cNvSpPr/>
                <p:nvPr/>
              </p:nvSpPr>
              <p:spPr>
                <a:xfrm>
                  <a:off x="5728716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5" name="Google Shape;5645;p30"/>
                <p:cNvSpPr/>
                <p:nvPr/>
              </p:nvSpPr>
              <p:spPr>
                <a:xfrm>
                  <a:off x="5735071" y="800371"/>
                  <a:ext cx="97779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9" h="67698" extrusionOk="0">
                      <a:moveTo>
                        <a:pt x="97276" y="67577"/>
                      </a:moveTo>
                      <a:cubicBezTo>
                        <a:pt x="95448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2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4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1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3" y="58859"/>
                      </a:cubicBezTo>
                      <a:cubicBezTo>
                        <a:pt x="92034" y="61785"/>
                        <a:pt x="94777" y="64529"/>
                        <a:pt x="97459" y="67089"/>
                      </a:cubicBezTo>
                      <a:cubicBezTo>
                        <a:pt x="97886" y="67455"/>
                        <a:pt x="97886" y="67699"/>
                        <a:pt x="97459" y="67699"/>
                      </a:cubicBezTo>
                      <a:cubicBezTo>
                        <a:pt x="97398" y="67699"/>
                        <a:pt x="97337" y="67699"/>
                        <a:pt x="9721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6" name="Google Shape;5646;p30"/>
                <p:cNvSpPr/>
                <p:nvPr/>
              </p:nvSpPr>
              <p:spPr>
                <a:xfrm>
                  <a:off x="5793108" y="752977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2" y="6889"/>
                        <a:pt x="13758" y="6279"/>
                        <a:pt x="14794" y="5669"/>
                      </a:cubicBezTo>
                      <a:cubicBezTo>
                        <a:pt x="16806" y="4511"/>
                        <a:pt x="18939" y="3475"/>
                        <a:pt x="21195" y="2560"/>
                      </a:cubicBezTo>
                      <a:cubicBezTo>
                        <a:pt x="23390" y="1585"/>
                        <a:pt x="25828" y="1097"/>
                        <a:pt x="28205" y="671"/>
                      </a:cubicBezTo>
                      <a:cubicBezTo>
                        <a:pt x="30644" y="244"/>
                        <a:pt x="33082" y="0"/>
                        <a:pt x="35521" y="0"/>
                      </a:cubicBezTo>
                      <a:cubicBezTo>
                        <a:pt x="41068" y="122"/>
                        <a:pt x="46006" y="1463"/>
                        <a:pt x="49846" y="3414"/>
                      </a:cubicBezTo>
                      <a:cubicBezTo>
                        <a:pt x="53687" y="5608"/>
                        <a:pt x="56491" y="8413"/>
                        <a:pt x="58198" y="11461"/>
                      </a:cubicBezTo>
                      <a:cubicBezTo>
                        <a:pt x="62099" y="18776"/>
                        <a:pt x="62404" y="26213"/>
                        <a:pt x="62221" y="33650"/>
                      </a:cubicBezTo>
                      <a:cubicBezTo>
                        <a:pt x="61977" y="41087"/>
                        <a:pt x="60758" y="48646"/>
                        <a:pt x="59478" y="56144"/>
                      </a:cubicBezTo>
                      <a:cubicBezTo>
                        <a:pt x="58868" y="59863"/>
                        <a:pt x="58198" y="63642"/>
                        <a:pt x="57588" y="67422"/>
                      </a:cubicBezTo>
                      <a:cubicBezTo>
                        <a:pt x="57283" y="69312"/>
                        <a:pt x="56978" y="71140"/>
                        <a:pt x="56735" y="73030"/>
                      </a:cubicBezTo>
                      <a:cubicBezTo>
                        <a:pt x="56491" y="74920"/>
                        <a:pt x="56247" y="76871"/>
                        <a:pt x="56003" y="78821"/>
                      </a:cubicBezTo>
                      <a:cubicBezTo>
                        <a:pt x="55515" y="82662"/>
                        <a:pt x="55150" y="86502"/>
                        <a:pt x="54967" y="90282"/>
                      </a:cubicBezTo>
                      <a:cubicBezTo>
                        <a:pt x="54784" y="94183"/>
                        <a:pt x="54784" y="98085"/>
                        <a:pt x="54967" y="101803"/>
                      </a:cubicBezTo>
                      <a:cubicBezTo>
                        <a:pt x="54967" y="102352"/>
                        <a:pt x="54784" y="102474"/>
                        <a:pt x="54540" y="102169"/>
                      </a:cubicBezTo>
                      <a:cubicBezTo>
                        <a:pt x="54540" y="102169"/>
                        <a:pt x="54479" y="102047"/>
                        <a:pt x="54418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47" name="Google Shape;5647;p30"/>
              <p:cNvSpPr/>
              <p:nvPr/>
            </p:nvSpPr>
            <p:spPr>
              <a:xfrm>
                <a:off x="5841553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8" name="Google Shape;5648;p30"/>
            <p:cNvGrpSpPr/>
            <p:nvPr/>
          </p:nvGrpSpPr>
          <p:grpSpPr>
            <a:xfrm>
              <a:off x="5181783" y="752977"/>
              <a:ext cx="253349" cy="253289"/>
              <a:chOff x="5181783" y="752977"/>
              <a:chExt cx="253349" cy="253289"/>
            </a:xfrm>
          </p:grpSpPr>
          <p:grpSp>
            <p:nvGrpSpPr>
              <p:cNvPr id="5649" name="Google Shape;5649;p30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5650" name="Google Shape;5650;p30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1" name="Google Shape;5651;p30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2" name="Google Shape;5652;p30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3" name="Google Shape;5653;p30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4" name="Google Shape;5654;p30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5" name="Google Shape;5655;p30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6" name="Google Shape;5656;p30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7" name="Google Shape;5657;p30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58" name="Google Shape;5658;p30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59" name="Google Shape;5659;p30"/>
            <p:cNvSpPr/>
            <p:nvPr/>
          </p:nvSpPr>
          <p:spPr>
            <a:xfrm>
              <a:off x="6661891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0" name="Google Shape;5660;p30"/>
            <p:cNvSpPr/>
            <p:nvPr/>
          </p:nvSpPr>
          <p:spPr>
            <a:xfrm>
              <a:off x="6117884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19629" y="0"/>
                  </a:moveTo>
                  <a:cubicBezTo>
                    <a:pt x="30480" y="0"/>
                    <a:pt x="39258" y="8778"/>
                    <a:pt x="39258" y="19629"/>
                  </a:cubicBezTo>
                  <a:cubicBezTo>
                    <a:pt x="39258" y="30480"/>
                    <a:pt x="30480" y="39258"/>
                    <a:pt x="19629" y="39258"/>
                  </a:cubicBezTo>
                  <a:cubicBezTo>
                    <a:pt x="8778" y="39258"/>
                    <a:pt x="0" y="30480"/>
                    <a:pt x="0" y="19629"/>
                  </a:cubicBezTo>
                  <a:cubicBezTo>
                    <a:pt x="0" y="8778"/>
                    <a:pt x="8778" y="0"/>
                    <a:pt x="19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1" name="Google Shape;5661;p30"/>
            <p:cNvSpPr/>
            <p:nvPr/>
          </p:nvSpPr>
          <p:spPr>
            <a:xfrm rot="-4059997">
              <a:off x="5573585" y="85632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2" name="Google Shape;5662;p30"/>
          <p:cNvGrpSpPr/>
          <p:nvPr/>
        </p:nvGrpSpPr>
        <p:grpSpPr>
          <a:xfrm>
            <a:off x="3635958" y="4764193"/>
            <a:ext cx="1893965" cy="253289"/>
            <a:chOff x="5181783" y="752977"/>
            <a:chExt cx="1893965" cy="253289"/>
          </a:xfrm>
        </p:grpSpPr>
        <p:grpSp>
          <p:nvGrpSpPr>
            <p:cNvPr id="5663" name="Google Shape;5663;p30"/>
            <p:cNvGrpSpPr/>
            <p:nvPr/>
          </p:nvGrpSpPr>
          <p:grpSpPr>
            <a:xfrm>
              <a:off x="6822521" y="752977"/>
              <a:ext cx="253227" cy="253289"/>
              <a:chOff x="6822521" y="752977"/>
              <a:chExt cx="253227" cy="253289"/>
            </a:xfrm>
          </p:grpSpPr>
          <p:grpSp>
            <p:nvGrpSpPr>
              <p:cNvPr id="5664" name="Google Shape;5664;p30"/>
              <p:cNvGrpSpPr/>
              <p:nvPr/>
            </p:nvGrpSpPr>
            <p:grpSpPr>
              <a:xfrm>
                <a:off x="6822521" y="752977"/>
                <a:ext cx="253227" cy="253289"/>
                <a:chOff x="6822521" y="752977"/>
                <a:chExt cx="253227" cy="253289"/>
              </a:xfrm>
            </p:grpSpPr>
            <p:sp>
              <p:nvSpPr>
                <p:cNvPr id="5665" name="Google Shape;5665;p30"/>
                <p:cNvSpPr/>
                <p:nvPr/>
              </p:nvSpPr>
              <p:spPr>
                <a:xfrm>
                  <a:off x="6960717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2" y="82096"/>
                        <a:pt x="2987" y="78255"/>
                        <a:pt x="3231" y="74354"/>
                      </a:cubicBezTo>
                      <a:cubicBezTo>
                        <a:pt x="3719" y="66673"/>
                        <a:pt x="3779" y="59114"/>
                        <a:pt x="3841" y="51372"/>
                      </a:cubicBezTo>
                      <a:cubicBezTo>
                        <a:pt x="3963" y="43630"/>
                        <a:pt x="4085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252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5" y="8456"/>
                        <a:pt x="59010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3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5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6" name="Google Shape;5666;p30"/>
                <p:cNvSpPr/>
                <p:nvPr/>
              </p:nvSpPr>
              <p:spPr>
                <a:xfrm>
                  <a:off x="6973416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346" y="54235"/>
                      </a:moveTo>
                      <a:cubicBezTo>
                        <a:pt x="3516" y="52285"/>
                        <a:pt x="6747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4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19" y="-263"/>
                        <a:pt x="79594" y="347"/>
                        <a:pt x="83130" y="1932"/>
                      </a:cubicBezTo>
                      <a:cubicBezTo>
                        <a:pt x="86605" y="3456"/>
                        <a:pt x="89774" y="6077"/>
                        <a:pt x="92762" y="9308"/>
                      </a:cubicBezTo>
                      <a:cubicBezTo>
                        <a:pt x="93493" y="10100"/>
                        <a:pt x="94225" y="11015"/>
                        <a:pt x="94895" y="11868"/>
                      </a:cubicBezTo>
                      <a:cubicBezTo>
                        <a:pt x="95505" y="12783"/>
                        <a:pt x="96114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2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8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0" y="57527"/>
                      </a:cubicBezTo>
                      <a:cubicBezTo>
                        <a:pt x="33021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2" y="56125"/>
                        <a:pt x="23511" y="55881"/>
                      </a:cubicBezTo>
                      <a:cubicBezTo>
                        <a:pt x="19670" y="55394"/>
                        <a:pt x="15830" y="55028"/>
                        <a:pt x="12050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7" name="Google Shape;5667;p30"/>
                <p:cNvSpPr/>
                <p:nvPr/>
              </p:nvSpPr>
              <p:spPr>
                <a:xfrm>
                  <a:off x="6971614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8" name="Google Shape;5668;p30"/>
                <p:cNvSpPr/>
                <p:nvPr/>
              </p:nvSpPr>
              <p:spPr>
                <a:xfrm>
                  <a:off x="6949156" y="903934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8026" y="346"/>
                      </a:moveTo>
                      <a:cubicBezTo>
                        <a:pt x="9976" y="3516"/>
                        <a:pt x="12292" y="6747"/>
                        <a:pt x="14609" y="9795"/>
                      </a:cubicBezTo>
                      <a:cubicBezTo>
                        <a:pt x="16926" y="12782"/>
                        <a:pt x="19364" y="15708"/>
                        <a:pt x="21985" y="18634"/>
                      </a:cubicBezTo>
                      <a:cubicBezTo>
                        <a:pt x="24546" y="21621"/>
                        <a:pt x="27167" y="24364"/>
                        <a:pt x="29788" y="27108"/>
                      </a:cubicBezTo>
                      <a:cubicBezTo>
                        <a:pt x="32471" y="29851"/>
                        <a:pt x="35152" y="32594"/>
                        <a:pt x="37774" y="35337"/>
                      </a:cubicBezTo>
                      <a:cubicBezTo>
                        <a:pt x="43139" y="40824"/>
                        <a:pt x="48381" y="46310"/>
                        <a:pt x="52831" y="52223"/>
                      </a:cubicBezTo>
                      <a:cubicBezTo>
                        <a:pt x="57159" y="58258"/>
                        <a:pt x="61244" y="64659"/>
                        <a:pt x="62158" y="72828"/>
                      </a:cubicBezTo>
                      <a:cubicBezTo>
                        <a:pt x="62524" y="76119"/>
                        <a:pt x="61914" y="79655"/>
                        <a:pt x="60329" y="83130"/>
                      </a:cubicBezTo>
                      <a:cubicBezTo>
                        <a:pt x="58805" y="86605"/>
                        <a:pt x="56184" y="89774"/>
                        <a:pt x="52953" y="92762"/>
                      </a:cubicBezTo>
                      <a:cubicBezTo>
                        <a:pt x="52161" y="93493"/>
                        <a:pt x="51307" y="94225"/>
                        <a:pt x="50392" y="94895"/>
                      </a:cubicBezTo>
                      <a:cubicBezTo>
                        <a:pt x="49478" y="95505"/>
                        <a:pt x="48503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5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2" y="34910"/>
                      </a:cubicBezTo>
                      <a:cubicBezTo>
                        <a:pt x="4978" y="33021"/>
                        <a:pt x="5282" y="31192"/>
                        <a:pt x="5526" y="29302"/>
                      </a:cubicBezTo>
                      <a:cubicBezTo>
                        <a:pt x="5770" y="27351"/>
                        <a:pt x="6014" y="25462"/>
                        <a:pt x="6258" y="23511"/>
                      </a:cubicBezTo>
                      <a:cubicBezTo>
                        <a:pt x="6745" y="19670"/>
                        <a:pt x="7111" y="15830"/>
                        <a:pt x="7294" y="12050"/>
                      </a:cubicBezTo>
                      <a:cubicBezTo>
                        <a:pt x="7477" y="8149"/>
                        <a:pt x="7477" y="4248"/>
                        <a:pt x="7294" y="529"/>
                      </a:cubicBezTo>
                      <a:cubicBezTo>
                        <a:pt x="7294" y="-20"/>
                        <a:pt x="7477" y="-142"/>
                        <a:pt x="7720" y="163"/>
                      </a:cubicBezTo>
                      <a:cubicBezTo>
                        <a:pt x="7720" y="163"/>
                        <a:pt x="7782" y="285"/>
                        <a:pt x="7843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9" name="Google Shape;5669;p30"/>
                <p:cNvSpPr/>
                <p:nvPr/>
              </p:nvSpPr>
              <p:spPr>
                <a:xfrm>
                  <a:off x="6869854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3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5" y="96271"/>
                        <a:pt x="20576" y="94320"/>
                      </a:cubicBezTo>
                      <a:cubicBezTo>
                        <a:pt x="16127" y="92492"/>
                        <a:pt x="12164" y="89383"/>
                        <a:pt x="8689" y="86030"/>
                      </a:cubicBezTo>
                      <a:cubicBezTo>
                        <a:pt x="4788" y="82067"/>
                        <a:pt x="2350" y="77556"/>
                        <a:pt x="947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1" y="48478"/>
                        <a:pt x="13566" y="43297"/>
                      </a:cubicBezTo>
                      <a:cubicBezTo>
                        <a:pt x="19052" y="38237"/>
                        <a:pt x="25210" y="33726"/>
                        <a:pt x="31427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59" y="8428"/>
                      </a:cubicBezTo>
                      <a:cubicBezTo>
                        <a:pt x="61786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0" name="Google Shape;5670;p30"/>
                <p:cNvSpPr/>
                <p:nvPr/>
              </p:nvSpPr>
              <p:spPr>
                <a:xfrm>
                  <a:off x="6822521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6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70" y="43078"/>
                        <a:pt x="56083" y="48320"/>
                        <a:pt x="50170" y="52770"/>
                      </a:cubicBezTo>
                      <a:cubicBezTo>
                        <a:pt x="44135" y="57098"/>
                        <a:pt x="37734" y="61183"/>
                        <a:pt x="29566" y="62097"/>
                      </a:cubicBezTo>
                      <a:cubicBezTo>
                        <a:pt x="26274" y="62463"/>
                        <a:pt x="22799" y="61853"/>
                        <a:pt x="19264" y="60268"/>
                      </a:cubicBezTo>
                      <a:cubicBezTo>
                        <a:pt x="15789" y="58744"/>
                        <a:pt x="12619" y="56123"/>
                        <a:pt x="9632" y="52892"/>
                      </a:cubicBezTo>
                      <a:cubicBezTo>
                        <a:pt x="8900" y="52100"/>
                        <a:pt x="8169" y="51185"/>
                        <a:pt x="7498" y="50332"/>
                      </a:cubicBezTo>
                      <a:cubicBezTo>
                        <a:pt x="6889" y="49417"/>
                        <a:pt x="6279" y="48442"/>
                        <a:pt x="5669" y="47467"/>
                      </a:cubicBezTo>
                      <a:cubicBezTo>
                        <a:pt x="4511" y="45455"/>
                        <a:pt x="3475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1" name="Google Shape;5671;p30"/>
                <p:cNvSpPr/>
                <p:nvPr/>
              </p:nvSpPr>
              <p:spPr>
                <a:xfrm>
                  <a:off x="6828817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6" y="66418"/>
                      </a:cubicBezTo>
                      <a:cubicBezTo>
                        <a:pt x="90630" y="66236"/>
                        <a:pt x="89655" y="66114"/>
                        <a:pt x="88680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2" y="61298"/>
                        <a:pt x="14065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8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2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6" y="64529"/>
                        <a:pt x="97519" y="67089"/>
                      </a:cubicBezTo>
                      <a:cubicBezTo>
                        <a:pt x="97946" y="67455"/>
                        <a:pt x="97946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33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2" name="Google Shape;5672;p30"/>
                <p:cNvSpPr/>
                <p:nvPr/>
              </p:nvSpPr>
              <p:spPr>
                <a:xfrm>
                  <a:off x="6886914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73" name="Google Shape;5673;p30"/>
              <p:cNvSpPr/>
              <p:nvPr/>
            </p:nvSpPr>
            <p:spPr>
              <a:xfrm>
                <a:off x="6935297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4" name="Google Shape;5674;p30"/>
            <p:cNvGrpSpPr/>
            <p:nvPr/>
          </p:nvGrpSpPr>
          <p:grpSpPr>
            <a:xfrm>
              <a:off x="6275648" y="752977"/>
              <a:ext cx="253228" cy="253289"/>
              <a:chOff x="6275648" y="752977"/>
              <a:chExt cx="253228" cy="253289"/>
            </a:xfrm>
          </p:grpSpPr>
          <p:grpSp>
            <p:nvGrpSpPr>
              <p:cNvPr id="5675" name="Google Shape;5675;p30"/>
              <p:cNvGrpSpPr/>
              <p:nvPr/>
            </p:nvGrpSpPr>
            <p:grpSpPr>
              <a:xfrm>
                <a:off x="6275648" y="752977"/>
                <a:ext cx="253228" cy="253289"/>
                <a:chOff x="6275648" y="752977"/>
                <a:chExt cx="253228" cy="253289"/>
              </a:xfrm>
            </p:grpSpPr>
            <p:sp>
              <p:nvSpPr>
                <p:cNvPr id="5676" name="Google Shape;5676;p30"/>
                <p:cNvSpPr/>
                <p:nvPr/>
              </p:nvSpPr>
              <p:spPr>
                <a:xfrm>
                  <a:off x="6413845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251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7" name="Google Shape;5677;p30"/>
                <p:cNvSpPr/>
                <p:nvPr/>
              </p:nvSpPr>
              <p:spPr>
                <a:xfrm>
                  <a:off x="6426483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407" y="54235"/>
                      </a:moveTo>
                      <a:cubicBezTo>
                        <a:pt x="3577" y="52285"/>
                        <a:pt x="6808" y="49968"/>
                        <a:pt x="9856" y="47652"/>
                      </a:cubicBezTo>
                      <a:cubicBezTo>
                        <a:pt x="12843" y="45335"/>
                        <a:pt x="15769" y="42897"/>
                        <a:pt x="18695" y="40275"/>
                      </a:cubicBezTo>
                      <a:cubicBezTo>
                        <a:pt x="21682" y="37715"/>
                        <a:pt x="24425" y="35094"/>
                        <a:pt x="27168" y="32473"/>
                      </a:cubicBezTo>
                      <a:cubicBezTo>
                        <a:pt x="29912" y="29790"/>
                        <a:pt x="32655" y="27108"/>
                        <a:pt x="35398" y="24487"/>
                      </a:cubicBezTo>
                      <a:cubicBezTo>
                        <a:pt x="40884" y="19122"/>
                        <a:pt x="46371" y="13880"/>
                        <a:pt x="52284" y="9430"/>
                      </a:cubicBezTo>
                      <a:cubicBezTo>
                        <a:pt x="58319" y="5102"/>
                        <a:pt x="64720" y="1017"/>
                        <a:pt x="72888" y="103"/>
                      </a:cubicBezTo>
                      <a:cubicBezTo>
                        <a:pt x="76181" y="-263"/>
                        <a:pt x="79655" y="347"/>
                        <a:pt x="83191" y="1932"/>
                      </a:cubicBezTo>
                      <a:cubicBezTo>
                        <a:pt x="86665" y="3456"/>
                        <a:pt x="89836" y="6077"/>
                        <a:pt x="92822" y="9308"/>
                      </a:cubicBezTo>
                      <a:cubicBezTo>
                        <a:pt x="93554" y="10100"/>
                        <a:pt x="94285" y="11015"/>
                        <a:pt x="94956" y="11868"/>
                      </a:cubicBezTo>
                      <a:cubicBezTo>
                        <a:pt x="95566" y="12783"/>
                        <a:pt x="96175" y="13758"/>
                        <a:pt x="96785" y="14733"/>
                      </a:cubicBezTo>
                      <a:cubicBezTo>
                        <a:pt x="97943" y="16745"/>
                        <a:pt x="98980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49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3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8" name="Google Shape;5678;p30"/>
                <p:cNvSpPr/>
                <p:nvPr/>
              </p:nvSpPr>
              <p:spPr>
                <a:xfrm>
                  <a:off x="6424741" y="891235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564" y="122"/>
                      </a:moveTo>
                      <a:cubicBezTo>
                        <a:pt x="2393" y="549"/>
                        <a:pt x="4283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4" y="2134"/>
                      </a:cubicBezTo>
                      <a:cubicBezTo>
                        <a:pt x="15743" y="2621"/>
                        <a:pt x="19584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296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1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8" y="62911"/>
                        <a:pt x="77557" y="65349"/>
                        <a:pt x="73533" y="66751"/>
                      </a:cubicBezTo>
                      <a:cubicBezTo>
                        <a:pt x="69327" y="67970"/>
                        <a:pt x="65304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9" name="Google Shape;5679;p30"/>
                <p:cNvSpPr/>
                <p:nvPr/>
              </p:nvSpPr>
              <p:spPr>
                <a:xfrm>
                  <a:off x="6402284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0" name="Google Shape;5680;p30"/>
                <p:cNvSpPr/>
                <p:nvPr/>
              </p:nvSpPr>
              <p:spPr>
                <a:xfrm>
                  <a:off x="6322982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447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1" name="Google Shape;5681;p30"/>
                <p:cNvSpPr/>
                <p:nvPr/>
              </p:nvSpPr>
              <p:spPr>
                <a:xfrm>
                  <a:off x="6275648" y="879673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101986" y="7965"/>
                      </a:moveTo>
                      <a:cubicBezTo>
                        <a:pt x="98816" y="9915"/>
                        <a:pt x="95586" y="12232"/>
                        <a:pt x="92538" y="14548"/>
                      </a:cubicBezTo>
                      <a:cubicBezTo>
                        <a:pt x="89550" y="16865"/>
                        <a:pt x="86624" y="19303"/>
                        <a:pt x="83698" y="21924"/>
                      </a:cubicBezTo>
                      <a:cubicBezTo>
                        <a:pt x="80711" y="24485"/>
                        <a:pt x="77968" y="27106"/>
                        <a:pt x="75225" y="29727"/>
                      </a:cubicBezTo>
                      <a:cubicBezTo>
                        <a:pt x="72482" y="32410"/>
                        <a:pt x="69738" y="35092"/>
                        <a:pt x="66995" y="37713"/>
                      </a:cubicBezTo>
                      <a:cubicBezTo>
                        <a:pt x="61509" y="43078"/>
                        <a:pt x="56022" y="48320"/>
                        <a:pt x="50109" y="52770"/>
                      </a:cubicBezTo>
                      <a:cubicBezTo>
                        <a:pt x="44074" y="57098"/>
                        <a:pt x="37674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8" y="49417"/>
                        <a:pt x="6218" y="48442"/>
                        <a:pt x="5609" y="47467"/>
                      </a:cubicBezTo>
                      <a:cubicBezTo>
                        <a:pt x="4450" y="45455"/>
                        <a:pt x="3414" y="43321"/>
                        <a:pt x="2561" y="41066"/>
                      </a:cubicBezTo>
                      <a:cubicBezTo>
                        <a:pt x="1585" y="38871"/>
                        <a:pt x="1098" y="36433"/>
                        <a:pt x="671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9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2" y="4978"/>
                        <a:pt x="71141" y="5282"/>
                        <a:pt x="73030" y="5587"/>
                      </a:cubicBezTo>
                      <a:cubicBezTo>
                        <a:pt x="74920" y="5831"/>
                        <a:pt x="76871" y="6075"/>
                        <a:pt x="78822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64" y="7355"/>
                      </a:cubicBezTo>
                      <a:cubicBezTo>
                        <a:pt x="102413" y="7355"/>
                        <a:pt x="102535" y="7538"/>
                        <a:pt x="102230" y="7782"/>
                      </a:cubicBezTo>
                      <a:cubicBezTo>
                        <a:pt x="102230" y="7782"/>
                        <a:pt x="102108" y="7843"/>
                        <a:pt x="102047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2" name="Google Shape;5682;p30"/>
                <p:cNvSpPr/>
                <p:nvPr/>
              </p:nvSpPr>
              <p:spPr>
                <a:xfrm>
                  <a:off x="6281943" y="800371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97276" y="67577"/>
                      </a:moveTo>
                      <a:cubicBezTo>
                        <a:pt x="95447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1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3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0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2" y="58859"/>
                      </a:cubicBezTo>
                      <a:cubicBezTo>
                        <a:pt x="92034" y="61785"/>
                        <a:pt x="94777" y="64529"/>
                        <a:pt x="97520" y="67089"/>
                      </a:cubicBezTo>
                      <a:cubicBezTo>
                        <a:pt x="97947" y="67455"/>
                        <a:pt x="97947" y="67699"/>
                        <a:pt x="97520" y="67699"/>
                      </a:cubicBezTo>
                      <a:cubicBezTo>
                        <a:pt x="97459" y="67699"/>
                        <a:pt x="97398" y="67699"/>
                        <a:pt x="97276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3" name="Google Shape;5683;p30"/>
                <p:cNvSpPr/>
                <p:nvPr/>
              </p:nvSpPr>
              <p:spPr>
                <a:xfrm>
                  <a:off x="6340041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5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84" name="Google Shape;5684;p30"/>
              <p:cNvSpPr/>
              <p:nvPr/>
            </p:nvSpPr>
            <p:spPr>
              <a:xfrm>
                <a:off x="6388424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85" name="Google Shape;5685;p30"/>
            <p:cNvGrpSpPr/>
            <p:nvPr/>
          </p:nvGrpSpPr>
          <p:grpSpPr>
            <a:xfrm>
              <a:off x="5728716" y="752977"/>
              <a:ext cx="253349" cy="253289"/>
              <a:chOff x="5728716" y="752977"/>
              <a:chExt cx="253349" cy="253289"/>
            </a:xfrm>
          </p:grpSpPr>
          <p:grpSp>
            <p:nvGrpSpPr>
              <p:cNvPr id="5686" name="Google Shape;5686;p30"/>
              <p:cNvGrpSpPr/>
              <p:nvPr/>
            </p:nvGrpSpPr>
            <p:grpSpPr>
              <a:xfrm>
                <a:off x="5728716" y="752977"/>
                <a:ext cx="253349" cy="253289"/>
                <a:chOff x="5728716" y="752977"/>
                <a:chExt cx="253349" cy="253289"/>
              </a:xfrm>
            </p:grpSpPr>
            <p:sp>
              <p:nvSpPr>
                <p:cNvPr id="5687" name="Google Shape;5687;p30"/>
                <p:cNvSpPr/>
                <p:nvPr/>
              </p:nvSpPr>
              <p:spPr>
                <a:xfrm>
                  <a:off x="5866973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9" y="95446"/>
                        <a:pt x="915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2" y="86790"/>
                        <a:pt x="2134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3" y="43630"/>
                        <a:pt x="4084" y="36254"/>
                        <a:pt x="5182" y="28817"/>
                      </a:cubicBezTo>
                      <a:cubicBezTo>
                        <a:pt x="6401" y="21502"/>
                        <a:pt x="7986" y="14064"/>
                        <a:pt x="13168" y="7603"/>
                      </a:cubicBezTo>
                      <a:cubicBezTo>
                        <a:pt x="17313" y="2543"/>
                        <a:pt x="24994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1" y="28512"/>
                        <a:pt x="67971" y="32535"/>
                        <a:pt x="66995" y="35888"/>
                      </a:cubicBezTo>
                      <a:cubicBezTo>
                        <a:pt x="64618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6" y="77158"/>
                        <a:pt x="17679" y="82035"/>
                      </a:cubicBezTo>
                      <a:cubicBezTo>
                        <a:pt x="14631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10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8" name="Google Shape;5688;p30"/>
                <p:cNvSpPr/>
                <p:nvPr/>
              </p:nvSpPr>
              <p:spPr>
                <a:xfrm>
                  <a:off x="5879672" y="817431"/>
                  <a:ext cx="102393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95" y="47652"/>
                      </a:cubicBezTo>
                      <a:cubicBezTo>
                        <a:pt x="12782" y="45335"/>
                        <a:pt x="15708" y="42897"/>
                        <a:pt x="18634" y="40275"/>
                      </a:cubicBezTo>
                      <a:cubicBezTo>
                        <a:pt x="21621" y="37715"/>
                        <a:pt x="24365" y="35094"/>
                        <a:pt x="27108" y="32473"/>
                      </a:cubicBezTo>
                      <a:cubicBezTo>
                        <a:pt x="29851" y="29790"/>
                        <a:pt x="32594" y="27108"/>
                        <a:pt x="35337" y="24487"/>
                      </a:cubicBezTo>
                      <a:cubicBezTo>
                        <a:pt x="40824" y="19122"/>
                        <a:pt x="46310" y="13880"/>
                        <a:pt x="52223" y="9430"/>
                      </a:cubicBezTo>
                      <a:cubicBezTo>
                        <a:pt x="58258" y="5102"/>
                        <a:pt x="64659" y="1017"/>
                        <a:pt x="72828" y="103"/>
                      </a:cubicBezTo>
                      <a:cubicBezTo>
                        <a:pt x="76120" y="-263"/>
                        <a:pt x="79594" y="347"/>
                        <a:pt x="83130" y="1932"/>
                      </a:cubicBezTo>
                      <a:cubicBezTo>
                        <a:pt x="86604" y="3456"/>
                        <a:pt x="89774" y="6077"/>
                        <a:pt x="92761" y="9308"/>
                      </a:cubicBezTo>
                      <a:cubicBezTo>
                        <a:pt x="93493" y="10100"/>
                        <a:pt x="94224" y="11015"/>
                        <a:pt x="94895" y="11868"/>
                      </a:cubicBezTo>
                      <a:cubicBezTo>
                        <a:pt x="95505" y="12783"/>
                        <a:pt x="96115" y="13758"/>
                        <a:pt x="96724" y="14733"/>
                      </a:cubicBezTo>
                      <a:cubicBezTo>
                        <a:pt x="97882" y="16745"/>
                        <a:pt x="98918" y="18879"/>
                        <a:pt x="99833" y="21134"/>
                      </a:cubicBezTo>
                      <a:cubicBezTo>
                        <a:pt x="100808" y="23329"/>
                        <a:pt x="101296" y="25767"/>
                        <a:pt x="101723" y="28145"/>
                      </a:cubicBezTo>
                      <a:cubicBezTo>
                        <a:pt x="102150" y="30583"/>
                        <a:pt x="102393" y="33021"/>
                        <a:pt x="102393" y="35460"/>
                      </a:cubicBezTo>
                      <a:cubicBezTo>
                        <a:pt x="102271" y="41007"/>
                        <a:pt x="100930" y="45945"/>
                        <a:pt x="98980" y="49785"/>
                      </a:cubicBezTo>
                      <a:cubicBezTo>
                        <a:pt x="96785" y="53626"/>
                        <a:pt x="93981" y="56430"/>
                        <a:pt x="90933" y="58137"/>
                      </a:cubicBezTo>
                      <a:cubicBezTo>
                        <a:pt x="83617" y="62038"/>
                        <a:pt x="76181" y="62343"/>
                        <a:pt x="68743" y="62160"/>
                      </a:cubicBezTo>
                      <a:cubicBezTo>
                        <a:pt x="61306" y="61916"/>
                        <a:pt x="53747" y="60697"/>
                        <a:pt x="46249" y="59417"/>
                      </a:cubicBezTo>
                      <a:cubicBezTo>
                        <a:pt x="42530" y="58807"/>
                        <a:pt x="38751" y="58137"/>
                        <a:pt x="34972" y="57527"/>
                      </a:cubicBezTo>
                      <a:cubicBezTo>
                        <a:pt x="33082" y="57222"/>
                        <a:pt x="31253" y="56918"/>
                        <a:pt x="29363" y="56613"/>
                      </a:cubicBezTo>
                      <a:cubicBezTo>
                        <a:pt x="27474" y="56369"/>
                        <a:pt x="25523" y="56125"/>
                        <a:pt x="23572" y="55881"/>
                      </a:cubicBezTo>
                      <a:cubicBezTo>
                        <a:pt x="19732" y="55394"/>
                        <a:pt x="15891" y="55028"/>
                        <a:pt x="12112" y="54845"/>
                      </a:cubicBezTo>
                      <a:cubicBezTo>
                        <a:pt x="8210" y="54662"/>
                        <a:pt x="4308" y="54662"/>
                        <a:pt x="529" y="54845"/>
                      </a:cubicBezTo>
                      <a:cubicBezTo>
                        <a:pt x="-19" y="54845"/>
                        <a:pt x="-142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9" name="Google Shape;5689;p30"/>
                <p:cNvSpPr/>
                <p:nvPr/>
              </p:nvSpPr>
              <p:spPr>
                <a:xfrm>
                  <a:off x="5877869" y="891235"/>
                  <a:ext cx="97840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40" h="67698" extrusionOk="0">
                      <a:moveTo>
                        <a:pt x="564" y="122"/>
                      </a:moveTo>
                      <a:cubicBezTo>
                        <a:pt x="2393" y="549"/>
                        <a:pt x="4282" y="914"/>
                        <a:pt x="6233" y="1280"/>
                      </a:cubicBezTo>
                      <a:cubicBezTo>
                        <a:pt x="7209" y="1463"/>
                        <a:pt x="8184" y="1585"/>
                        <a:pt x="9159" y="1768"/>
                      </a:cubicBezTo>
                      <a:cubicBezTo>
                        <a:pt x="10074" y="1890"/>
                        <a:pt x="11049" y="2012"/>
                        <a:pt x="11963" y="2134"/>
                      </a:cubicBezTo>
                      <a:cubicBezTo>
                        <a:pt x="15743" y="2621"/>
                        <a:pt x="19583" y="2987"/>
                        <a:pt x="23485" y="3231"/>
                      </a:cubicBezTo>
                      <a:cubicBezTo>
                        <a:pt x="31166" y="3719"/>
                        <a:pt x="38725" y="3780"/>
                        <a:pt x="46467" y="3841"/>
                      </a:cubicBezTo>
                      <a:cubicBezTo>
                        <a:pt x="54209" y="3962"/>
                        <a:pt x="61585" y="4084"/>
                        <a:pt x="69022" y="5182"/>
                      </a:cubicBezTo>
                      <a:cubicBezTo>
                        <a:pt x="76337" y="6401"/>
                        <a:pt x="83774" y="7986"/>
                        <a:pt x="90236" y="13167"/>
                      </a:cubicBezTo>
                      <a:cubicBezTo>
                        <a:pt x="95357" y="17313"/>
                        <a:pt x="98466" y="24994"/>
                        <a:pt x="97734" y="33772"/>
                      </a:cubicBezTo>
                      <a:cubicBezTo>
                        <a:pt x="97551" y="38222"/>
                        <a:pt x="96271" y="42733"/>
                        <a:pt x="94320" y="47122"/>
                      </a:cubicBezTo>
                      <a:cubicBezTo>
                        <a:pt x="92492" y="51572"/>
                        <a:pt x="89383" y="55535"/>
                        <a:pt x="86030" y="59009"/>
                      </a:cubicBezTo>
                      <a:cubicBezTo>
                        <a:pt x="82067" y="62911"/>
                        <a:pt x="77556" y="65349"/>
                        <a:pt x="73533" y="66751"/>
                      </a:cubicBezTo>
                      <a:cubicBezTo>
                        <a:pt x="69327" y="67970"/>
                        <a:pt x="65303" y="67970"/>
                        <a:pt x="61890" y="66995"/>
                      </a:cubicBezTo>
                      <a:cubicBezTo>
                        <a:pt x="53965" y="64618"/>
                        <a:pt x="48478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19" y="23835"/>
                        <a:pt x="15743" y="17678"/>
                      </a:cubicBezTo>
                      <a:cubicBezTo>
                        <a:pt x="13365" y="14630"/>
                        <a:pt x="10988" y="11704"/>
                        <a:pt x="8427" y="8839"/>
                      </a:cubicBezTo>
                      <a:cubicBezTo>
                        <a:pt x="5806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0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0" name="Google Shape;5690;p30"/>
                <p:cNvSpPr/>
                <p:nvPr/>
              </p:nvSpPr>
              <p:spPr>
                <a:xfrm>
                  <a:off x="5855411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5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09" y="29851"/>
                        <a:pt x="35092" y="32594"/>
                        <a:pt x="37713" y="35337"/>
                      </a:cubicBezTo>
                      <a:cubicBezTo>
                        <a:pt x="43077" y="40824"/>
                        <a:pt x="48320" y="46310"/>
                        <a:pt x="52770" y="52223"/>
                      </a:cubicBezTo>
                      <a:cubicBezTo>
                        <a:pt x="57099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246" y="94225"/>
                        <a:pt x="50332" y="94895"/>
                      </a:cubicBezTo>
                      <a:cubicBezTo>
                        <a:pt x="49418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2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7" y="33021"/>
                        <a:pt x="5283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7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1" name="Google Shape;5691;p30"/>
                <p:cNvSpPr/>
                <p:nvPr/>
              </p:nvSpPr>
              <p:spPr>
                <a:xfrm>
                  <a:off x="5776109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8" y="6233"/>
                      </a:cubicBezTo>
                      <a:cubicBezTo>
                        <a:pt x="66236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8" y="15743"/>
                        <a:pt x="64712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5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7" y="94320"/>
                      </a:cubicBezTo>
                      <a:cubicBezTo>
                        <a:pt x="16126" y="92492"/>
                        <a:pt x="12164" y="89383"/>
                        <a:pt x="8690" y="86030"/>
                      </a:cubicBezTo>
                      <a:cubicBezTo>
                        <a:pt x="4788" y="82067"/>
                        <a:pt x="2349" y="77556"/>
                        <a:pt x="947" y="73533"/>
                      </a:cubicBezTo>
                      <a:cubicBezTo>
                        <a:pt x="-272" y="69327"/>
                        <a:pt x="-272" y="65303"/>
                        <a:pt x="704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3" y="38237"/>
                        <a:pt x="25209" y="33726"/>
                        <a:pt x="31427" y="29337"/>
                      </a:cubicBezTo>
                      <a:cubicBezTo>
                        <a:pt x="37707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5" y="10988"/>
                        <a:pt x="58859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9" y="-107"/>
                        <a:pt x="67699" y="320"/>
                      </a:cubicBezTo>
                      <a:cubicBezTo>
                        <a:pt x="67699" y="381"/>
                        <a:pt x="67699" y="442"/>
                        <a:pt x="67699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2" name="Google Shape;5692;p30"/>
                <p:cNvSpPr/>
                <p:nvPr/>
              </p:nvSpPr>
              <p:spPr>
                <a:xfrm>
                  <a:off x="5728716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3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5" y="62097"/>
                      </a:cubicBezTo>
                      <a:cubicBezTo>
                        <a:pt x="26213" y="62463"/>
                        <a:pt x="22738" y="61853"/>
                        <a:pt x="19203" y="60268"/>
                      </a:cubicBezTo>
                      <a:cubicBezTo>
                        <a:pt x="15728" y="58744"/>
                        <a:pt x="12558" y="56123"/>
                        <a:pt x="9571" y="52892"/>
                      </a:cubicBezTo>
                      <a:cubicBezTo>
                        <a:pt x="8839" y="52100"/>
                        <a:pt x="8108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3" y="5770"/>
                        <a:pt x="11461" y="4063"/>
                      </a:cubicBezTo>
                      <a:cubicBezTo>
                        <a:pt x="18776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3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5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3" name="Google Shape;5693;p30"/>
                <p:cNvSpPr/>
                <p:nvPr/>
              </p:nvSpPr>
              <p:spPr>
                <a:xfrm>
                  <a:off x="5735071" y="800371"/>
                  <a:ext cx="97779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9" h="67698" extrusionOk="0">
                      <a:moveTo>
                        <a:pt x="97276" y="67577"/>
                      </a:moveTo>
                      <a:cubicBezTo>
                        <a:pt x="95448" y="67150"/>
                        <a:pt x="93558" y="66784"/>
                        <a:pt x="91607" y="66418"/>
                      </a:cubicBezTo>
                      <a:cubicBezTo>
                        <a:pt x="90632" y="66236"/>
                        <a:pt x="89656" y="66114"/>
                        <a:pt x="88681" y="65931"/>
                      </a:cubicBezTo>
                      <a:cubicBezTo>
                        <a:pt x="87767" y="65809"/>
                        <a:pt x="86791" y="65687"/>
                        <a:pt x="85877" y="65565"/>
                      </a:cubicBezTo>
                      <a:cubicBezTo>
                        <a:pt x="82097" y="65077"/>
                        <a:pt x="78257" y="64712"/>
                        <a:pt x="74355" y="64468"/>
                      </a:cubicBezTo>
                      <a:cubicBezTo>
                        <a:pt x="66674" y="63980"/>
                        <a:pt x="59115" y="63919"/>
                        <a:pt x="51373" y="63858"/>
                      </a:cubicBezTo>
                      <a:cubicBezTo>
                        <a:pt x="43632" y="63736"/>
                        <a:pt x="36255" y="63614"/>
                        <a:pt x="28818" y="62517"/>
                      </a:cubicBezTo>
                      <a:cubicBezTo>
                        <a:pt x="21503" y="61298"/>
                        <a:pt x="14066" y="59713"/>
                        <a:pt x="7604" y="54531"/>
                      </a:cubicBezTo>
                      <a:cubicBezTo>
                        <a:pt x="2484" y="50386"/>
                        <a:pt x="-625" y="42705"/>
                        <a:pt x="106" y="33927"/>
                      </a:cubicBezTo>
                      <a:cubicBezTo>
                        <a:pt x="289" y="29477"/>
                        <a:pt x="1569" y="24966"/>
                        <a:pt x="3520" y="20577"/>
                      </a:cubicBezTo>
                      <a:cubicBezTo>
                        <a:pt x="5349" y="16126"/>
                        <a:pt x="8458" y="12164"/>
                        <a:pt x="11810" y="8689"/>
                      </a:cubicBezTo>
                      <a:cubicBezTo>
                        <a:pt x="15773" y="4788"/>
                        <a:pt x="20284" y="2349"/>
                        <a:pt x="24307" y="947"/>
                      </a:cubicBezTo>
                      <a:cubicBezTo>
                        <a:pt x="28513" y="-272"/>
                        <a:pt x="32537" y="-272"/>
                        <a:pt x="35951" y="704"/>
                      </a:cubicBezTo>
                      <a:cubicBezTo>
                        <a:pt x="43875" y="3081"/>
                        <a:pt x="49362" y="8202"/>
                        <a:pt x="54543" y="13566"/>
                      </a:cubicBezTo>
                      <a:cubicBezTo>
                        <a:pt x="59603" y="19053"/>
                        <a:pt x="64114" y="25209"/>
                        <a:pt x="68503" y="31427"/>
                      </a:cubicBezTo>
                      <a:cubicBezTo>
                        <a:pt x="72953" y="37706"/>
                        <a:pt x="77221" y="43863"/>
                        <a:pt x="82097" y="50020"/>
                      </a:cubicBezTo>
                      <a:cubicBezTo>
                        <a:pt x="84475" y="53068"/>
                        <a:pt x="86852" y="55994"/>
                        <a:pt x="89413" y="58859"/>
                      </a:cubicBezTo>
                      <a:cubicBezTo>
                        <a:pt x="92034" y="61785"/>
                        <a:pt x="94777" y="64529"/>
                        <a:pt x="97459" y="67089"/>
                      </a:cubicBezTo>
                      <a:cubicBezTo>
                        <a:pt x="97886" y="67455"/>
                        <a:pt x="97886" y="67699"/>
                        <a:pt x="97459" y="67699"/>
                      </a:cubicBezTo>
                      <a:cubicBezTo>
                        <a:pt x="97398" y="67699"/>
                        <a:pt x="97337" y="67699"/>
                        <a:pt x="9721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4" name="Google Shape;5694;p30"/>
                <p:cNvSpPr/>
                <p:nvPr/>
              </p:nvSpPr>
              <p:spPr>
                <a:xfrm>
                  <a:off x="5793108" y="752977"/>
                  <a:ext cx="62260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60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5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0954" y="8169"/>
                        <a:pt x="11868" y="7498"/>
                      </a:cubicBezTo>
                      <a:cubicBezTo>
                        <a:pt x="12782" y="6889"/>
                        <a:pt x="13758" y="6279"/>
                        <a:pt x="14794" y="5669"/>
                      </a:cubicBezTo>
                      <a:cubicBezTo>
                        <a:pt x="16806" y="4511"/>
                        <a:pt x="18939" y="3475"/>
                        <a:pt x="21195" y="2560"/>
                      </a:cubicBezTo>
                      <a:cubicBezTo>
                        <a:pt x="23390" y="1585"/>
                        <a:pt x="25828" y="1097"/>
                        <a:pt x="28205" y="671"/>
                      </a:cubicBezTo>
                      <a:cubicBezTo>
                        <a:pt x="30644" y="244"/>
                        <a:pt x="33082" y="0"/>
                        <a:pt x="35521" y="0"/>
                      </a:cubicBezTo>
                      <a:cubicBezTo>
                        <a:pt x="41068" y="122"/>
                        <a:pt x="46006" y="1463"/>
                        <a:pt x="49846" y="3414"/>
                      </a:cubicBezTo>
                      <a:cubicBezTo>
                        <a:pt x="53687" y="5608"/>
                        <a:pt x="56491" y="8413"/>
                        <a:pt x="58198" y="11461"/>
                      </a:cubicBezTo>
                      <a:cubicBezTo>
                        <a:pt x="62099" y="18776"/>
                        <a:pt x="62404" y="26213"/>
                        <a:pt x="62221" y="33650"/>
                      </a:cubicBezTo>
                      <a:cubicBezTo>
                        <a:pt x="61977" y="41087"/>
                        <a:pt x="60758" y="48646"/>
                        <a:pt x="59478" y="56144"/>
                      </a:cubicBezTo>
                      <a:cubicBezTo>
                        <a:pt x="58868" y="59863"/>
                        <a:pt x="58198" y="63642"/>
                        <a:pt x="57588" y="67422"/>
                      </a:cubicBezTo>
                      <a:cubicBezTo>
                        <a:pt x="57283" y="69312"/>
                        <a:pt x="56978" y="71140"/>
                        <a:pt x="56735" y="73030"/>
                      </a:cubicBezTo>
                      <a:cubicBezTo>
                        <a:pt x="56491" y="74920"/>
                        <a:pt x="56247" y="76871"/>
                        <a:pt x="56003" y="78821"/>
                      </a:cubicBezTo>
                      <a:cubicBezTo>
                        <a:pt x="55515" y="82662"/>
                        <a:pt x="55150" y="86502"/>
                        <a:pt x="54967" y="90282"/>
                      </a:cubicBezTo>
                      <a:cubicBezTo>
                        <a:pt x="54784" y="94183"/>
                        <a:pt x="54784" y="98085"/>
                        <a:pt x="54967" y="101803"/>
                      </a:cubicBezTo>
                      <a:cubicBezTo>
                        <a:pt x="54967" y="102352"/>
                        <a:pt x="54784" y="102474"/>
                        <a:pt x="54540" y="102169"/>
                      </a:cubicBezTo>
                      <a:cubicBezTo>
                        <a:pt x="54540" y="102169"/>
                        <a:pt x="54479" y="102047"/>
                        <a:pt x="54418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95" name="Google Shape;5695;p30"/>
              <p:cNvSpPr/>
              <p:nvPr/>
            </p:nvSpPr>
            <p:spPr>
              <a:xfrm>
                <a:off x="5841553" y="864229"/>
                <a:ext cx="27675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5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96" name="Google Shape;5696;p30"/>
            <p:cNvGrpSpPr/>
            <p:nvPr/>
          </p:nvGrpSpPr>
          <p:grpSpPr>
            <a:xfrm>
              <a:off x="5181783" y="752977"/>
              <a:ext cx="253349" cy="253289"/>
              <a:chOff x="5181783" y="752977"/>
              <a:chExt cx="253349" cy="253289"/>
            </a:xfrm>
          </p:grpSpPr>
          <p:grpSp>
            <p:nvGrpSpPr>
              <p:cNvPr id="5697" name="Google Shape;5697;p30"/>
              <p:cNvGrpSpPr/>
              <p:nvPr/>
            </p:nvGrpSpPr>
            <p:grpSpPr>
              <a:xfrm>
                <a:off x="5181783" y="752977"/>
                <a:ext cx="253349" cy="253289"/>
                <a:chOff x="5181783" y="752977"/>
                <a:chExt cx="253349" cy="253289"/>
              </a:xfrm>
            </p:grpSpPr>
            <p:sp>
              <p:nvSpPr>
                <p:cNvPr id="5698" name="Google Shape;5698;p30"/>
                <p:cNvSpPr/>
                <p:nvPr/>
              </p:nvSpPr>
              <p:spPr>
                <a:xfrm>
                  <a:off x="5320040" y="759335"/>
                  <a:ext cx="67698" cy="9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777" extrusionOk="0">
                      <a:moveTo>
                        <a:pt x="122" y="97275"/>
                      </a:moveTo>
                      <a:cubicBezTo>
                        <a:pt x="548" y="95446"/>
                        <a:pt x="914" y="93556"/>
                        <a:pt x="1280" y="91606"/>
                      </a:cubicBezTo>
                      <a:cubicBezTo>
                        <a:pt x="1463" y="90630"/>
                        <a:pt x="1585" y="89655"/>
                        <a:pt x="1768" y="88679"/>
                      </a:cubicBezTo>
                      <a:cubicBezTo>
                        <a:pt x="1890" y="87765"/>
                        <a:pt x="2011" y="86790"/>
                        <a:pt x="2133" y="85875"/>
                      </a:cubicBezTo>
                      <a:cubicBezTo>
                        <a:pt x="2621" y="82096"/>
                        <a:pt x="2987" y="78255"/>
                        <a:pt x="3231" y="74354"/>
                      </a:cubicBezTo>
                      <a:cubicBezTo>
                        <a:pt x="3718" y="66673"/>
                        <a:pt x="3779" y="59114"/>
                        <a:pt x="3841" y="51372"/>
                      </a:cubicBezTo>
                      <a:cubicBezTo>
                        <a:pt x="3962" y="43630"/>
                        <a:pt x="4084" y="36254"/>
                        <a:pt x="5181" y="28817"/>
                      </a:cubicBezTo>
                      <a:cubicBezTo>
                        <a:pt x="6401" y="21502"/>
                        <a:pt x="7986" y="14064"/>
                        <a:pt x="13167" y="7603"/>
                      </a:cubicBezTo>
                      <a:cubicBezTo>
                        <a:pt x="17312" y="2543"/>
                        <a:pt x="24993" y="-627"/>
                        <a:pt x="33772" y="105"/>
                      </a:cubicBezTo>
                      <a:cubicBezTo>
                        <a:pt x="38222" y="287"/>
                        <a:pt x="42733" y="1568"/>
                        <a:pt x="47122" y="3518"/>
                      </a:cubicBezTo>
                      <a:cubicBezTo>
                        <a:pt x="51572" y="5347"/>
                        <a:pt x="55534" y="8456"/>
                        <a:pt x="59009" y="11809"/>
                      </a:cubicBezTo>
                      <a:cubicBezTo>
                        <a:pt x="62911" y="15771"/>
                        <a:pt x="65349" y="20282"/>
                        <a:pt x="66751" y="24306"/>
                      </a:cubicBezTo>
                      <a:cubicBezTo>
                        <a:pt x="67970" y="28512"/>
                        <a:pt x="67970" y="32535"/>
                        <a:pt x="66995" y="35888"/>
                      </a:cubicBezTo>
                      <a:cubicBezTo>
                        <a:pt x="64617" y="43813"/>
                        <a:pt x="59497" y="49299"/>
                        <a:pt x="54133" y="54481"/>
                      </a:cubicBezTo>
                      <a:cubicBezTo>
                        <a:pt x="48646" y="59541"/>
                        <a:pt x="42489" y="64052"/>
                        <a:pt x="36271" y="68441"/>
                      </a:cubicBezTo>
                      <a:cubicBezTo>
                        <a:pt x="29992" y="72891"/>
                        <a:pt x="23835" y="77158"/>
                        <a:pt x="17678" y="82035"/>
                      </a:cubicBezTo>
                      <a:cubicBezTo>
                        <a:pt x="14630" y="84412"/>
                        <a:pt x="11704" y="86790"/>
                        <a:pt x="8839" y="89350"/>
                      </a:cubicBezTo>
                      <a:cubicBezTo>
                        <a:pt x="5913" y="91971"/>
                        <a:pt x="3170" y="94715"/>
                        <a:pt x="609" y="97458"/>
                      </a:cubicBezTo>
                      <a:cubicBezTo>
                        <a:pt x="244" y="97884"/>
                        <a:pt x="0" y="97884"/>
                        <a:pt x="0" y="97458"/>
                      </a:cubicBezTo>
                      <a:cubicBezTo>
                        <a:pt x="0" y="97397"/>
                        <a:pt x="0" y="97336"/>
                        <a:pt x="0" y="972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9" name="Google Shape;5699;p30"/>
                <p:cNvSpPr/>
                <p:nvPr/>
              </p:nvSpPr>
              <p:spPr>
                <a:xfrm>
                  <a:off x="5332800" y="817431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285" y="54235"/>
                      </a:moveTo>
                      <a:cubicBezTo>
                        <a:pt x="3455" y="52285"/>
                        <a:pt x="6686" y="49968"/>
                        <a:pt x="9734" y="47652"/>
                      </a:cubicBezTo>
                      <a:cubicBezTo>
                        <a:pt x="12721" y="45335"/>
                        <a:pt x="15647" y="42897"/>
                        <a:pt x="18573" y="40275"/>
                      </a:cubicBezTo>
                      <a:cubicBezTo>
                        <a:pt x="21560" y="37715"/>
                        <a:pt x="24303" y="35094"/>
                        <a:pt x="27046" y="32473"/>
                      </a:cubicBezTo>
                      <a:cubicBezTo>
                        <a:pt x="29790" y="29790"/>
                        <a:pt x="32533" y="27108"/>
                        <a:pt x="35276" y="24487"/>
                      </a:cubicBezTo>
                      <a:cubicBezTo>
                        <a:pt x="40762" y="19122"/>
                        <a:pt x="46249" y="13880"/>
                        <a:pt x="52162" y="9430"/>
                      </a:cubicBezTo>
                      <a:cubicBezTo>
                        <a:pt x="58197" y="5102"/>
                        <a:pt x="64598" y="1017"/>
                        <a:pt x="72766" y="103"/>
                      </a:cubicBezTo>
                      <a:cubicBezTo>
                        <a:pt x="76059" y="-263"/>
                        <a:pt x="79533" y="347"/>
                        <a:pt x="83069" y="1932"/>
                      </a:cubicBezTo>
                      <a:cubicBezTo>
                        <a:pt x="86544" y="3456"/>
                        <a:pt x="89714" y="6077"/>
                        <a:pt x="92701" y="9308"/>
                      </a:cubicBezTo>
                      <a:cubicBezTo>
                        <a:pt x="93432" y="10100"/>
                        <a:pt x="94164" y="11015"/>
                        <a:pt x="94834" y="11868"/>
                      </a:cubicBezTo>
                      <a:cubicBezTo>
                        <a:pt x="95444" y="12783"/>
                        <a:pt x="96053" y="13758"/>
                        <a:pt x="96663" y="14733"/>
                      </a:cubicBezTo>
                      <a:cubicBezTo>
                        <a:pt x="97821" y="16745"/>
                        <a:pt x="98858" y="18879"/>
                        <a:pt x="99772" y="21134"/>
                      </a:cubicBezTo>
                      <a:cubicBezTo>
                        <a:pt x="100747" y="23329"/>
                        <a:pt x="101235" y="25767"/>
                        <a:pt x="101661" y="28145"/>
                      </a:cubicBezTo>
                      <a:cubicBezTo>
                        <a:pt x="102088" y="30583"/>
                        <a:pt x="102332" y="33021"/>
                        <a:pt x="102332" y="35460"/>
                      </a:cubicBezTo>
                      <a:cubicBezTo>
                        <a:pt x="102210" y="41007"/>
                        <a:pt x="100869" y="45945"/>
                        <a:pt x="98919" y="49785"/>
                      </a:cubicBezTo>
                      <a:cubicBezTo>
                        <a:pt x="96724" y="53626"/>
                        <a:pt x="93920" y="56430"/>
                        <a:pt x="90872" y="58137"/>
                      </a:cubicBezTo>
                      <a:cubicBezTo>
                        <a:pt x="83557" y="62038"/>
                        <a:pt x="76119" y="62343"/>
                        <a:pt x="68682" y="62160"/>
                      </a:cubicBezTo>
                      <a:cubicBezTo>
                        <a:pt x="61245" y="61916"/>
                        <a:pt x="53686" y="60697"/>
                        <a:pt x="46188" y="59417"/>
                      </a:cubicBezTo>
                      <a:cubicBezTo>
                        <a:pt x="42470" y="58807"/>
                        <a:pt x="38690" y="58137"/>
                        <a:pt x="34911" y="57527"/>
                      </a:cubicBezTo>
                      <a:cubicBezTo>
                        <a:pt x="33020" y="57222"/>
                        <a:pt x="31192" y="56918"/>
                        <a:pt x="29302" y="56613"/>
                      </a:cubicBezTo>
                      <a:cubicBezTo>
                        <a:pt x="27412" y="56369"/>
                        <a:pt x="25461" y="56125"/>
                        <a:pt x="23511" y="55881"/>
                      </a:cubicBezTo>
                      <a:cubicBezTo>
                        <a:pt x="19671" y="55394"/>
                        <a:pt x="15830" y="55028"/>
                        <a:pt x="12051" y="54845"/>
                      </a:cubicBezTo>
                      <a:cubicBezTo>
                        <a:pt x="8149" y="54662"/>
                        <a:pt x="4248" y="54662"/>
                        <a:pt x="529" y="54845"/>
                      </a:cubicBezTo>
                      <a:cubicBezTo>
                        <a:pt x="-20" y="54845"/>
                        <a:pt x="-141" y="54662"/>
                        <a:pt x="163" y="54418"/>
                      </a:cubicBezTo>
                      <a:cubicBezTo>
                        <a:pt x="163" y="54418"/>
                        <a:pt x="285" y="54357"/>
                        <a:pt x="346" y="542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0" name="Google Shape;5700;p30"/>
                <p:cNvSpPr/>
                <p:nvPr/>
              </p:nvSpPr>
              <p:spPr>
                <a:xfrm>
                  <a:off x="5330997" y="891235"/>
                  <a:ext cx="97777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77" h="67698" extrusionOk="0">
                      <a:moveTo>
                        <a:pt x="503" y="122"/>
                      </a:moveTo>
                      <a:cubicBezTo>
                        <a:pt x="2332" y="549"/>
                        <a:pt x="4222" y="914"/>
                        <a:pt x="6172" y="1280"/>
                      </a:cubicBezTo>
                      <a:cubicBezTo>
                        <a:pt x="7148" y="1463"/>
                        <a:pt x="8123" y="1585"/>
                        <a:pt x="9098" y="1768"/>
                      </a:cubicBezTo>
                      <a:cubicBezTo>
                        <a:pt x="10013" y="1890"/>
                        <a:pt x="10988" y="2012"/>
                        <a:pt x="11903" y="2134"/>
                      </a:cubicBezTo>
                      <a:cubicBezTo>
                        <a:pt x="15682" y="2621"/>
                        <a:pt x="19523" y="2987"/>
                        <a:pt x="23424" y="3231"/>
                      </a:cubicBezTo>
                      <a:cubicBezTo>
                        <a:pt x="31105" y="3719"/>
                        <a:pt x="38664" y="3780"/>
                        <a:pt x="46406" y="3841"/>
                      </a:cubicBezTo>
                      <a:cubicBezTo>
                        <a:pt x="54148" y="3962"/>
                        <a:pt x="61524" y="4084"/>
                        <a:pt x="68961" y="5182"/>
                      </a:cubicBezTo>
                      <a:cubicBezTo>
                        <a:pt x="76276" y="6401"/>
                        <a:pt x="83713" y="7986"/>
                        <a:pt x="90175" y="13167"/>
                      </a:cubicBezTo>
                      <a:cubicBezTo>
                        <a:pt x="95235" y="17313"/>
                        <a:pt x="98405" y="24994"/>
                        <a:pt x="97673" y="33772"/>
                      </a:cubicBezTo>
                      <a:cubicBezTo>
                        <a:pt x="97490" y="38222"/>
                        <a:pt x="96210" y="42733"/>
                        <a:pt x="94259" y="47122"/>
                      </a:cubicBezTo>
                      <a:cubicBezTo>
                        <a:pt x="92431" y="51572"/>
                        <a:pt x="89322" y="55535"/>
                        <a:pt x="85969" y="59009"/>
                      </a:cubicBezTo>
                      <a:cubicBezTo>
                        <a:pt x="82007" y="62911"/>
                        <a:pt x="77495" y="65349"/>
                        <a:pt x="73472" y="66751"/>
                      </a:cubicBezTo>
                      <a:cubicBezTo>
                        <a:pt x="69266" y="67970"/>
                        <a:pt x="65243" y="67970"/>
                        <a:pt x="61890" y="66995"/>
                      </a:cubicBezTo>
                      <a:cubicBezTo>
                        <a:pt x="53965" y="64618"/>
                        <a:pt x="48479" y="59497"/>
                        <a:pt x="43297" y="54133"/>
                      </a:cubicBezTo>
                      <a:cubicBezTo>
                        <a:pt x="38237" y="48646"/>
                        <a:pt x="33726" y="42489"/>
                        <a:pt x="29337" y="36271"/>
                      </a:cubicBezTo>
                      <a:cubicBezTo>
                        <a:pt x="24887" y="29992"/>
                        <a:pt x="20620" y="23835"/>
                        <a:pt x="15743" y="17678"/>
                      </a:cubicBezTo>
                      <a:cubicBezTo>
                        <a:pt x="13366" y="14630"/>
                        <a:pt x="10988" y="11704"/>
                        <a:pt x="8428" y="8839"/>
                      </a:cubicBezTo>
                      <a:cubicBezTo>
                        <a:pt x="5807" y="5913"/>
                        <a:pt x="3063" y="3170"/>
                        <a:pt x="320" y="610"/>
                      </a:cubicBezTo>
                      <a:cubicBezTo>
                        <a:pt x="-107" y="244"/>
                        <a:pt x="-107" y="0"/>
                        <a:pt x="320" y="0"/>
                      </a:cubicBezTo>
                      <a:cubicBezTo>
                        <a:pt x="381" y="0"/>
                        <a:pt x="442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1" name="Google Shape;5701;p30"/>
                <p:cNvSpPr/>
                <p:nvPr/>
              </p:nvSpPr>
              <p:spPr>
                <a:xfrm>
                  <a:off x="5308478" y="903934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7965" y="346"/>
                      </a:moveTo>
                      <a:cubicBezTo>
                        <a:pt x="9915" y="3516"/>
                        <a:pt x="12232" y="6747"/>
                        <a:pt x="14548" y="9795"/>
                      </a:cubicBezTo>
                      <a:cubicBezTo>
                        <a:pt x="16865" y="12782"/>
                        <a:pt x="19303" y="15708"/>
                        <a:pt x="21924" y="18634"/>
                      </a:cubicBezTo>
                      <a:cubicBezTo>
                        <a:pt x="24485" y="21621"/>
                        <a:pt x="27106" y="24364"/>
                        <a:pt x="29727" y="27108"/>
                      </a:cubicBezTo>
                      <a:cubicBezTo>
                        <a:pt x="32410" y="29851"/>
                        <a:pt x="35092" y="32594"/>
                        <a:pt x="37713" y="35337"/>
                      </a:cubicBezTo>
                      <a:cubicBezTo>
                        <a:pt x="43078" y="40824"/>
                        <a:pt x="48320" y="46310"/>
                        <a:pt x="52770" y="52223"/>
                      </a:cubicBezTo>
                      <a:cubicBezTo>
                        <a:pt x="57098" y="58258"/>
                        <a:pt x="61183" y="64659"/>
                        <a:pt x="62097" y="72828"/>
                      </a:cubicBezTo>
                      <a:cubicBezTo>
                        <a:pt x="62463" y="76119"/>
                        <a:pt x="61853" y="79655"/>
                        <a:pt x="60268" y="83130"/>
                      </a:cubicBezTo>
                      <a:cubicBezTo>
                        <a:pt x="58744" y="86605"/>
                        <a:pt x="56123" y="89774"/>
                        <a:pt x="52892" y="92762"/>
                      </a:cubicBezTo>
                      <a:cubicBezTo>
                        <a:pt x="52100" y="93493"/>
                        <a:pt x="51185" y="94225"/>
                        <a:pt x="50332" y="94895"/>
                      </a:cubicBezTo>
                      <a:cubicBezTo>
                        <a:pt x="49417" y="95505"/>
                        <a:pt x="48442" y="96114"/>
                        <a:pt x="47467" y="96724"/>
                      </a:cubicBezTo>
                      <a:cubicBezTo>
                        <a:pt x="45455" y="97882"/>
                        <a:pt x="43321" y="98918"/>
                        <a:pt x="41066" y="99772"/>
                      </a:cubicBezTo>
                      <a:cubicBezTo>
                        <a:pt x="38871" y="100747"/>
                        <a:pt x="36433" y="101235"/>
                        <a:pt x="34056" y="101662"/>
                      </a:cubicBezTo>
                      <a:cubicBezTo>
                        <a:pt x="31617" y="102088"/>
                        <a:pt x="29179" y="102332"/>
                        <a:pt x="26740" y="102332"/>
                      </a:cubicBezTo>
                      <a:cubicBezTo>
                        <a:pt x="21193" y="102210"/>
                        <a:pt x="16255" y="100869"/>
                        <a:pt x="12415" y="98918"/>
                      </a:cubicBezTo>
                      <a:cubicBezTo>
                        <a:pt x="8574" y="96724"/>
                        <a:pt x="5770" y="93920"/>
                        <a:pt x="4063" y="90872"/>
                      </a:cubicBezTo>
                      <a:cubicBezTo>
                        <a:pt x="162" y="83557"/>
                        <a:pt x="-143" y="76119"/>
                        <a:pt x="40" y="68682"/>
                      </a:cubicBezTo>
                      <a:cubicBezTo>
                        <a:pt x="284" y="61245"/>
                        <a:pt x="1503" y="53686"/>
                        <a:pt x="2783" y="46188"/>
                      </a:cubicBezTo>
                      <a:cubicBezTo>
                        <a:pt x="3393" y="42470"/>
                        <a:pt x="4063" y="38690"/>
                        <a:pt x="4673" y="34910"/>
                      </a:cubicBezTo>
                      <a:cubicBezTo>
                        <a:pt x="4978" y="33021"/>
                        <a:pt x="5282" y="31192"/>
                        <a:pt x="5587" y="29302"/>
                      </a:cubicBezTo>
                      <a:cubicBezTo>
                        <a:pt x="5831" y="27351"/>
                        <a:pt x="6075" y="25462"/>
                        <a:pt x="6319" y="23511"/>
                      </a:cubicBezTo>
                      <a:cubicBezTo>
                        <a:pt x="6806" y="19670"/>
                        <a:pt x="7172" y="15830"/>
                        <a:pt x="7355" y="12050"/>
                      </a:cubicBezTo>
                      <a:cubicBezTo>
                        <a:pt x="7538" y="8149"/>
                        <a:pt x="7538" y="4248"/>
                        <a:pt x="7355" y="529"/>
                      </a:cubicBezTo>
                      <a:cubicBezTo>
                        <a:pt x="7355" y="-20"/>
                        <a:pt x="7538" y="-142"/>
                        <a:pt x="7782" y="163"/>
                      </a:cubicBezTo>
                      <a:cubicBezTo>
                        <a:pt x="7782" y="163"/>
                        <a:pt x="7843" y="285"/>
                        <a:pt x="7904" y="3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2" name="Google Shape;5702;p30"/>
                <p:cNvSpPr/>
                <p:nvPr/>
              </p:nvSpPr>
              <p:spPr>
                <a:xfrm>
                  <a:off x="5229176" y="902131"/>
                  <a:ext cx="67698" cy="978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8" h="97838" extrusionOk="0">
                      <a:moveTo>
                        <a:pt x="67577" y="564"/>
                      </a:moveTo>
                      <a:cubicBezTo>
                        <a:pt x="67150" y="2393"/>
                        <a:pt x="66784" y="4282"/>
                        <a:pt x="66419" y="6233"/>
                      </a:cubicBezTo>
                      <a:cubicBezTo>
                        <a:pt x="66235" y="7209"/>
                        <a:pt x="66114" y="8184"/>
                        <a:pt x="65931" y="9159"/>
                      </a:cubicBezTo>
                      <a:cubicBezTo>
                        <a:pt x="65809" y="10074"/>
                        <a:pt x="65687" y="11049"/>
                        <a:pt x="65565" y="11963"/>
                      </a:cubicBezTo>
                      <a:cubicBezTo>
                        <a:pt x="65077" y="15743"/>
                        <a:pt x="64711" y="19583"/>
                        <a:pt x="64468" y="23485"/>
                      </a:cubicBezTo>
                      <a:cubicBezTo>
                        <a:pt x="63980" y="31166"/>
                        <a:pt x="63919" y="38725"/>
                        <a:pt x="63858" y="46467"/>
                      </a:cubicBezTo>
                      <a:cubicBezTo>
                        <a:pt x="63736" y="54209"/>
                        <a:pt x="63614" y="61585"/>
                        <a:pt x="62517" y="69022"/>
                      </a:cubicBezTo>
                      <a:cubicBezTo>
                        <a:pt x="61298" y="76337"/>
                        <a:pt x="59713" y="83774"/>
                        <a:pt x="54531" y="90236"/>
                      </a:cubicBezTo>
                      <a:cubicBezTo>
                        <a:pt x="50386" y="95296"/>
                        <a:pt x="42705" y="98466"/>
                        <a:pt x="33927" y="97734"/>
                      </a:cubicBezTo>
                      <a:cubicBezTo>
                        <a:pt x="29477" y="97551"/>
                        <a:pt x="24966" y="96271"/>
                        <a:pt x="20576" y="94320"/>
                      </a:cubicBezTo>
                      <a:cubicBezTo>
                        <a:pt x="16126" y="92492"/>
                        <a:pt x="12164" y="89383"/>
                        <a:pt x="8689" y="86030"/>
                      </a:cubicBezTo>
                      <a:cubicBezTo>
                        <a:pt x="4788" y="82067"/>
                        <a:pt x="2349" y="77556"/>
                        <a:pt x="948" y="73533"/>
                      </a:cubicBezTo>
                      <a:cubicBezTo>
                        <a:pt x="-272" y="69327"/>
                        <a:pt x="-272" y="65303"/>
                        <a:pt x="703" y="61890"/>
                      </a:cubicBezTo>
                      <a:cubicBezTo>
                        <a:pt x="3081" y="53965"/>
                        <a:pt x="8202" y="48478"/>
                        <a:pt x="13566" y="43297"/>
                      </a:cubicBezTo>
                      <a:cubicBezTo>
                        <a:pt x="19052" y="38237"/>
                        <a:pt x="25209" y="33726"/>
                        <a:pt x="31428" y="29337"/>
                      </a:cubicBezTo>
                      <a:cubicBezTo>
                        <a:pt x="37706" y="24887"/>
                        <a:pt x="43863" y="20620"/>
                        <a:pt x="50020" y="15743"/>
                      </a:cubicBezTo>
                      <a:cubicBezTo>
                        <a:pt x="53068" y="13365"/>
                        <a:pt x="55994" y="10988"/>
                        <a:pt x="58860" y="8428"/>
                      </a:cubicBezTo>
                      <a:cubicBezTo>
                        <a:pt x="61785" y="5806"/>
                        <a:pt x="64529" y="3063"/>
                        <a:pt x="67089" y="320"/>
                      </a:cubicBezTo>
                      <a:cubicBezTo>
                        <a:pt x="67455" y="-107"/>
                        <a:pt x="67698" y="-107"/>
                        <a:pt x="67698" y="320"/>
                      </a:cubicBezTo>
                      <a:cubicBezTo>
                        <a:pt x="67698" y="381"/>
                        <a:pt x="67698" y="442"/>
                        <a:pt x="67698" y="5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3" name="Google Shape;5703;p30"/>
                <p:cNvSpPr/>
                <p:nvPr/>
              </p:nvSpPr>
              <p:spPr>
                <a:xfrm>
                  <a:off x="5181783" y="879673"/>
                  <a:ext cx="102332" cy="62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2" h="62199" extrusionOk="0">
                      <a:moveTo>
                        <a:pt x="102047" y="7965"/>
                      </a:moveTo>
                      <a:cubicBezTo>
                        <a:pt x="98877" y="9915"/>
                        <a:pt x="95646" y="12232"/>
                        <a:pt x="92598" y="14548"/>
                      </a:cubicBezTo>
                      <a:cubicBezTo>
                        <a:pt x="89611" y="16865"/>
                        <a:pt x="86685" y="19303"/>
                        <a:pt x="83759" y="21924"/>
                      </a:cubicBezTo>
                      <a:cubicBezTo>
                        <a:pt x="80772" y="24485"/>
                        <a:pt x="78029" y="27106"/>
                        <a:pt x="75285" y="29727"/>
                      </a:cubicBezTo>
                      <a:cubicBezTo>
                        <a:pt x="72542" y="32410"/>
                        <a:pt x="69799" y="35092"/>
                        <a:pt x="67056" y="37713"/>
                      </a:cubicBezTo>
                      <a:cubicBezTo>
                        <a:pt x="61569" y="43078"/>
                        <a:pt x="56083" y="48320"/>
                        <a:pt x="50109" y="52770"/>
                      </a:cubicBezTo>
                      <a:cubicBezTo>
                        <a:pt x="44074" y="57098"/>
                        <a:pt x="37673" y="61183"/>
                        <a:pt x="29504" y="62097"/>
                      </a:cubicBezTo>
                      <a:cubicBezTo>
                        <a:pt x="26213" y="62463"/>
                        <a:pt x="22677" y="61853"/>
                        <a:pt x="19202" y="60268"/>
                      </a:cubicBezTo>
                      <a:cubicBezTo>
                        <a:pt x="15727" y="58744"/>
                        <a:pt x="12558" y="56123"/>
                        <a:pt x="9570" y="52892"/>
                      </a:cubicBezTo>
                      <a:cubicBezTo>
                        <a:pt x="8839" y="52100"/>
                        <a:pt x="8107" y="51185"/>
                        <a:pt x="7437" y="50332"/>
                      </a:cubicBezTo>
                      <a:cubicBezTo>
                        <a:pt x="6827" y="49417"/>
                        <a:pt x="6218" y="48442"/>
                        <a:pt x="5608" y="47467"/>
                      </a:cubicBezTo>
                      <a:cubicBezTo>
                        <a:pt x="4450" y="45455"/>
                        <a:pt x="3414" y="43321"/>
                        <a:pt x="2560" y="41066"/>
                      </a:cubicBezTo>
                      <a:cubicBezTo>
                        <a:pt x="1585" y="38871"/>
                        <a:pt x="1097" y="36433"/>
                        <a:pt x="670" y="34055"/>
                      </a:cubicBezTo>
                      <a:cubicBezTo>
                        <a:pt x="244" y="31617"/>
                        <a:pt x="0" y="29179"/>
                        <a:pt x="0" y="26740"/>
                      </a:cubicBezTo>
                      <a:cubicBezTo>
                        <a:pt x="122" y="21193"/>
                        <a:pt x="1463" y="16255"/>
                        <a:pt x="3414" y="12415"/>
                      </a:cubicBezTo>
                      <a:cubicBezTo>
                        <a:pt x="5608" y="8574"/>
                        <a:pt x="8412" y="5770"/>
                        <a:pt x="11460" y="4063"/>
                      </a:cubicBezTo>
                      <a:cubicBezTo>
                        <a:pt x="18775" y="162"/>
                        <a:pt x="26213" y="-143"/>
                        <a:pt x="33650" y="40"/>
                      </a:cubicBezTo>
                      <a:cubicBezTo>
                        <a:pt x="41087" y="284"/>
                        <a:pt x="48646" y="1503"/>
                        <a:pt x="56144" y="2783"/>
                      </a:cubicBezTo>
                      <a:cubicBezTo>
                        <a:pt x="59862" y="3393"/>
                        <a:pt x="63642" y="4063"/>
                        <a:pt x="67422" y="4673"/>
                      </a:cubicBezTo>
                      <a:cubicBezTo>
                        <a:pt x="69311" y="4978"/>
                        <a:pt x="71140" y="5282"/>
                        <a:pt x="73030" y="5587"/>
                      </a:cubicBezTo>
                      <a:cubicBezTo>
                        <a:pt x="74920" y="5831"/>
                        <a:pt x="76870" y="6075"/>
                        <a:pt x="78821" y="6319"/>
                      </a:cubicBezTo>
                      <a:cubicBezTo>
                        <a:pt x="82662" y="6806"/>
                        <a:pt x="86502" y="7172"/>
                        <a:pt x="90282" y="7355"/>
                      </a:cubicBezTo>
                      <a:cubicBezTo>
                        <a:pt x="94183" y="7538"/>
                        <a:pt x="98084" y="7538"/>
                        <a:pt x="101803" y="7355"/>
                      </a:cubicBezTo>
                      <a:cubicBezTo>
                        <a:pt x="102352" y="7355"/>
                        <a:pt x="102474" y="7538"/>
                        <a:pt x="102169" y="7782"/>
                      </a:cubicBezTo>
                      <a:cubicBezTo>
                        <a:pt x="102169" y="7782"/>
                        <a:pt x="102047" y="7843"/>
                        <a:pt x="101986" y="79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4" name="Google Shape;5704;p30"/>
                <p:cNvSpPr/>
                <p:nvPr/>
              </p:nvSpPr>
              <p:spPr>
                <a:xfrm>
                  <a:off x="5188140" y="800371"/>
                  <a:ext cx="97838" cy="6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67698" extrusionOk="0">
                      <a:moveTo>
                        <a:pt x="97275" y="67577"/>
                      </a:moveTo>
                      <a:cubicBezTo>
                        <a:pt x="95446" y="67150"/>
                        <a:pt x="93556" y="66784"/>
                        <a:pt x="91605" y="66418"/>
                      </a:cubicBezTo>
                      <a:cubicBezTo>
                        <a:pt x="90630" y="66236"/>
                        <a:pt x="89655" y="66114"/>
                        <a:pt x="88679" y="65931"/>
                      </a:cubicBezTo>
                      <a:cubicBezTo>
                        <a:pt x="87765" y="65809"/>
                        <a:pt x="86790" y="65687"/>
                        <a:pt x="85875" y="65565"/>
                      </a:cubicBezTo>
                      <a:cubicBezTo>
                        <a:pt x="82096" y="65077"/>
                        <a:pt x="78255" y="64712"/>
                        <a:pt x="74354" y="64468"/>
                      </a:cubicBezTo>
                      <a:cubicBezTo>
                        <a:pt x="66673" y="63980"/>
                        <a:pt x="59114" y="63919"/>
                        <a:pt x="51372" y="63858"/>
                      </a:cubicBezTo>
                      <a:cubicBezTo>
                        <a:pt x="43630" y="63736"/>
                        <a:pt x="36254" y="63614"/>
                        <a:pt x="28817" y="62517"/>
                      </a:cubicBezTo>
                      <a:cubicBezTo>
                        <a:pt x="21501" y="61298"/>
                        <a:pt x="14064" y="59713"/>
                        <a:pt x="7603" y="54531"/>
                      </a:cubicBezTo>
                      <a:cubicBezTo>
                        <a:pt x="2543" y="50386"/>
                        <a:pt x="-627" y="42705"/>
                        <a:pt x="105" y="33927"/>
                      </a:cubicBezTo>
                      <a:cubicBezTo>
                        <a:pt x="287" y="29477"/>
                        <a:pt x="1568" y="24966"/>
                        <a:pt x="3518" y="20577"/>
                      </a:cubicBezTo>
                      <a:cubicBezTo>
                        <a:pt x="5347" y="16126"/>
                        <a:pt x="8456" y="12164"/>
                        <a:pt x="11809" y="8689"/>
                      </a:cubicBezTo>
                      <a:cubicBezTo>
                        <a:pt x="15771" y="4788"/>
                        <a:pt x="20282" y="2349"/>
                        <a:pt x="24306" y="947"/>
                      </a:cubicBezTo>
                      <a:cubicBezTo>
                        <a:pt x="28512" y="-272"/>
                        <a:pt x="32535" y="-272"/>
                        <a:pt x="35949" y="704"/>
                      </a:cubicBezTo>
                      <a:cubicBezTo>
                        <a:pt x="43874" y="3081"/>
                        <a:pt x="49360" y="8202"/>
                        <a:pt x="54542" y="13566"/>
                      </a:cubicBezTo>
                      <a:cubicBezTo>
                        <a:pt x="59601" y="19053"/>
                        <a:pt x="64113" y="25209"/>
                        <a:pt x="68502" y="31427"/>
                      </a:cubicBezTo>
                      <a:cubicBezTo>
                        <a:pt x="72952" y="37706"/>
                        <a:pt x="77219" y="43863"/>
                        <a:pt x="82096" y="50020"/>
                      </a:cubicBezTo>
                      <a:cubicBezTo>
                        <a:pt x="84473" y="53068"/>
                        <a:pt x="86851" y="55994"/>
                        <a:pt x="89411" y="58859"/>
                      </a:cubicBezTo>
                      <a:cubicBezTo>
                        <a:pt x="92032" y="61785"/>
                        <a:pt x="94775" y="64529"/>
                        <a:pt x="97519" y="67089"/>
                      </a:cubicBezTo>
                      <a:cubicBezTo>
                        <a:pt x="97945" y="67455"/>
                        <a:pt x="97945" y="67699"/>
                        <a:pt x="97519" y="67699"/>
                      </a:cubicBezTo>
                      <a:cubicBezTo>
                        <a:pt x="97458" y="67699"/>
                        <a:pt x="97397" y="67699"/>
                        <a:pt x="97275" y="676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5" name="Google Shape;5705;p30"/>
                <p:cNvSpPr/>
                <p:nvPr/>
              </p:nvSpPr>
              <p:spPr>
                <a:xfrm>
                  <a:off x="5246236" y="752977"/>
                  <a:ext cx="62199" cy="102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99" h="102332" extrusionOk="0">
                      <a:moveTo>
                        <a:pt x="54235" y="102047"/>
                      </a:moveTo>
                      <a:cubicBezTo>
                        <a:pt x="52285" y="98877"/>
                        <a:pt x="49968" y="95646"/>
                        <a:pt x="47652" y="92598"/>
                      </a:cubicBezTo>
                      <a:cubicBezTo>
                        <a:pt x="45335" y="89611"/>
                        <a:pt x="42897" y="86685"/>
                        <a:pt x="40276" y="83759"/>
                      </a:cubicBezTo>
                      <a:cubicBezTo>
                        <a:pt x="37715" y="80772"/>
                        <a:pt x="35094" y="78029"/>
                        <a:pt x="32473" y="75286"/>
                      </a:cubicBezTo>
                      <a:cubicBezTo>
                        <a:pt x="29790" y="72542"/>
                        <a:pt x="27108" y="69799"/>
                        <a:pt x="24487" y="67056"/>
                      </a:cubicBezTo>
                      <a:cubicBezTo>
                        <a:pt x="19122" y="61570"/>
                        <a:pt x="13880" y="56083"/>
                        <a:pt x="9430" y="50170"/>
                      </a:cubicBezTo>
                      <a:cubicBezTo>
                        <a:pt x="5102" y="44135"/>
                        <a:pt x="1017" y="37734"/>
                        <a:pt x="103" y="29566"/>
                      </a:cubicBezTo>
                      <a:cubicBezTo>
                        <a:pt x="-263" y="26274"/>
                        <a:pt x="347" y="22799"/>
                        <a:pt x="1932" y="19263"/>
                      </a:cubicBezTo>
                      <a:cubicBezTo>
                        <a:pt x="3456" y="15789"/>
                        <a:pt x="6077" y="12619"/>
                        <a:pt x="9308" y="9632"/>
                      </a:cubicBezTo>
                      <a:cubicBezTo>
                        <a:pt x="10100" y="8900"/>
                        <a:pt x="11015" y="8169"/>
                        <a:pt x="11868" y="7498"/>
                      </a:cubicBezTo>
                      <a:cubicBezTo>
                        <a:pt x="12783" y="6889"/>
                        <a:pt x="13758" y="6279"/>
                        <a:pt x="14733" y="5669"/>
                      </a:cubicBezTo>
                      <a:cubicBezTo>
                        <a:pt x="16745" y="4511"/>
                        <a:pt x="18879" y="3475"/>
                        <a:pt x="21134" y="2560"/>
                      </a:cubicBezTo>
                      <a:cubicBezTo>
                        <a:pt x="23329" y="1585"/>
                        <a:pt x="25767" y="1097"/>
                        <a:pt x="28144" y="671"/>
                      </a:cubicBezTo>
                      <a:cubicBezTo>
                        <a:pt x="30583" y="244"/>
                        <a:pt x="33021" y="0"/>
                        <a:pt x="35460" y="0"/>
                      </a:cubicBezTo>
                      <a:cubicBezTo>
                        <a:pt x="41007" y="122"/>
                        <a:pt x="45945" y="1463"/>
                        <a:pt x="49785" y="3414"/>
                      </a:cubicBezTo>
                      <a:cubicBezTo>
                        <a:pt x="53626" y="5608"/>
                        <a:pt x="56430" y="8413"/>
                        <a:pt x="58137" y="11461"/>
                      </a:cubicBezTo>
                      <a:cubicBezTo>
                        <a:pt x="62038" y="18776"/>
                        <a:pt x="62343" y="26213"/>
                        <a:pt x="62160" y="33650"/>
                      </a:cubicBezTo>
                      <a:cubicBezTo>
                        <a:pt x="61916" y="41087"/>
                        <a:pt x="60697" y="48646"/>
                        <a:pt x="59417" y="56144"/>
                      </a:cubicBezTo>
                      <a:cubicBezTo>
                        <a:pt x="58807" y="59863"/>
                        <a:pt x="58137" y="63642"/>
                        <a:pt x="57527" y="67422"/>
                      </a:cubicBezTo>
                      <a:cubicBezTo>
                        <a:pt x="57222" y="69312"/>
                        <a:pt x="56918" y="71140"/>
                        <a:pt x="56613" y="73030"/>
                      </a:cubicBezTo>
                      <a:cubicBezTo>
                        <a:pt x="56369" y="74920"/>
                        <a:pt x="56125" y="76871"/>
                        <a:pt x="55881" y="78821"/>
                      </a:cubicBezTo>
                      <a:cubicBezTo>
                        <a:pt x="55394" y="82662"/>
                        <a:pt x="55028" y="86502"/>
                        <a:pt x="54845" y="90282"/>
                      </a:cubicBezTo>
                      <a:cubicBezTo>
                        <a:pt x="54662" y="94183"/>
                        <a:pt x="54662" y="98085"/>
                        <a:pt x="54845" y="101803"/>
                      </a:cubicBezTo>
                      <a:cubicBezTo>
                        <a:pt x="54845" y="102352"/>
                        <a:pt x="54662" y="102474"/>
                        <a:pt x="54418" y="102169"/>
                      </a:cubicBezTo>
                      <a:cubicBezTo>
                        <a:pt x="54418" y="102169"/>
                        <a:pt x="54357" y="102047"/>
                        <a:pt x="54296" y="1019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06" name="Google Shape;5706;p30"/>
              <p:cNvSpPr/>
              <p:nvPr/>
            </p:nvSpPr>
            <p:spPr>
              <a:xfrm>
                <a:off x="5294619" y="864229"/>
                <a:ext cx="27676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27676" h="27675" extrusionOk="0">
                    <a:moveTo>
                      <a:pt x="13838" y="0"/>
                    </a:moveTo>
                    <a:cubicBezTo>
                      <a:pt x="21458" y="0"/>
                      <a:pt x="27676" y="6218"/>
                      <a:pt x="27676" y="13838"/>
                    </a:cubicBezTo>
                    <a:cubicBezTo>
                      <a:pt x="27676" y="21458"/>
                      <a:pt x="21458" y="27676"/>
                      <a:pt x="13838" y="27676"/>
                    </a:cubicBezTo>
                    <a:cubicBezTo>
                      <a:pt x="6218" y="27676"/>
                      <a:pt x="0" y="21458"/>
                      <a:pt x="0" y="13838"/>
                    </a:cubicBezTo>
                    <a:cubicBezTo>
                      <a:pt x="0" y="6218"/>
                      <a:pt x="6218" y="0"/>
                      <a:pt x="13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07" name="Google Shape;5707;p30"/>
            <p:cNvSpPr/>
            <p:nvPr/>
          </p:nvSpPr>
          <p:spPr>
            <a:xfrm>
              <a:off x="6661891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8" name="Google Shape;5708;p30"/>
            <p:cNvSpPr/>
            <p:nvPr/>
          </p:nvSpPr>
          <p:spPr>
            <a:xfrm>
              <a:off x="6117884" y="856488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19629" y="0"/>
                  </a:moveTo>
                  <a:cubicBezTo>
                    <a:pt x="30480" y="0"/>
                    <a:pt x="39258" y="8778"/>
                    <a:pt x="39258" y="19629"/>
                  </a:cubicBezTo>
                  <a:cubicBezTo>
                    <a:pt x="39258" y="30480"/>
                    <a:pt x="30480" y="39258"/>
                    <a:pt x="19629" y="39258"/>
                  </a:cubicBezTo>
                  <a:cubicBezTo>
                    <a:pt x="8778" y="39258"/>
                    <a:pt x="0" y="30480"/>
                    <a:pt x="0" y="19629"/>
                  </a:cubicBezTo>
                  <a:cubicBezTo>
                    <a:pt x="0" y="8778"/>
                    <a:pt x="8778" y="0"/>
                    <a:pt x="19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9" name="Google Shape;5709;p30"/>
            <p:cNvSpPr/>
            <p:nvPr/>
          </p:nvSpPr>
          <p:spPr>
            <a:xfrm rot="-4059997">
              <a:off x="5573585" y="856324"/>
              <a:ext cx="39258" cy="39258"/>
            </a:xfrm>
            <a:custGeom>
              <a:avLst/>
              <a:gdLst/>
              <a:ahLst/>
              <a:cxnLst/>
              <a:rect l="l" t="t" r="r" b="b"/>
              <a:pathLst>
                <a:path w="39258" h="39258" extrusionOk="0">
                  <a:moveTo>
                    <a:pt x="39258" y="19629"/>
                  </a:moveTo>
                  <a:cubicBezTo>
                    <a:pt x="39258" y="30470"/>
                    <a:pt x="30470" y="39258"/>
                    <a:pt x="19629" y="39258"/>
                  </a:cubicBezTo>
                  <a:cubicBezTo>
                    <a:pt x="8788" y="39258"/>
                    <a:pt x="0" y="30470"/>
                    <a:pt x="0" y="19629"/>
                  </a:cubicBezTo>
                  <a:cubicBezTo>
                    <a:pt x="0" y="8788"/>
                    <a:pt x="8789" y="0"/>
                    <a:pt x="19629" y="0"/>
                  </a:cubicBezTo>
                  <a:cubicBezTo>
                    <a:pt x="30470" y="0"/>
                    <a:pt x="39258" y="8788"/>
                    <a:pt x="39258" y="19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0" name="Google Shape;5710;p30"/>
          <p:cNvGrpSpPr/>
          <p:nvPr/>
        </p:nvGrpSpPr>
        <p:grpSpPr>
          <a:xfrm>
            <a:off x="260350" y="540000"/>
            <a:ext cx="8645186" cy="4084918"/>
            <a:chOff x="260350" y="540000"/>
            <a:chExt cx="8645186" cy="4084918"/>
          </a:xfrm>
        </p:grpSpPr>
        <p:sp>
          <p:nvSpPr>
            <p:cNvPr id="5711" name="Google Shape;5711;p30"/>
            <p:cNvSpPr/>
            <p:nvPr/>
          </p:nvSpPr>
          <p:spPr>
            <a:xfrm>
              <a:off x="260350" y="540000"/>
              <a:ext cx="8645186" cy="4084918"/>
            </a:xfrm>
            <a:custGeom>
              <a:avLst/>
              <a:gdLst/>
              <a:ahLst/>
              <a:cxnLst/>
              <a:rect l="l" t="t" r="r" b="b"/>
              <a:pathLst>
                <a:path w="7174428" h="4189659" extrusionOk="0">
                  <a:moveTo>
                    <a:pt x="5297386" y="3850904"/>
                  </a:moveTo>
                  <a:lnTo>
                    <a:pt x="5428572" y="3850904"/>
                  </a:lnTo>
                  <a:cubicBezTo>
                    <a:pt x="5723741" y="3850904"/>
                    <a:pt x="5963009" y="3611636"/>
                    <a:pt x="5963009" y="3316468"/>
                  </a:cubicBezTo>
                  <a:lnTo>
                    <a:pt x="5963009" y="3256118"/>
                  </a:lnTo>
                  <a:cubicBezTo>
                    <a:pt x="6527254" y="3106095"/>
                    <a:pt x="6633386" y="2364882"/>
                    <a:pt x="7164469" y="2099463"/>
                  </a:cubicBezTo>
                  <a:cubicBezTo>
                    <a:pt x="7164469" y="2099463"/>
                    <a:pt x="7177088" y="2096354"/>
                    <a:pt x="7173918" y="2094830"/>
                  </a:cubicBezTo>
                  <a:cubicBezTo>
                    <a:pt x="7177088" y="2093306"/>
                    <a:pt x="7164469" y="2090197"/>
                    <a:pt x="7164469" y="2090197"/>
                  </a:cubicBezTo>
                  <a:cubicBezTo>
                    <a:pt x="6633386" y="1824716"/>
                    <a:pt x="6527254" y="1083564"/>
                    <a:pt x="5963009" y="933542"/>
                  </a:cubicBezTo>
                  <a:lnTo>
                    <a:pt x="5963009" y="873191"/>
                  </a:lnTo>
                  <a:cubicBezTo>
                    <a:pt x="5963009" y="578023"/>
                    <a:pt x="5723741" y="338755"/>
                    <a:pt x="5428572" y="338755"/>
                  </a:cubicBezTo>
                  <a:lnTo>
                    <a:pt x="5297386" y="338755"/>
                  </a:lnTo>
                  <a:cubicBezTo>
                    <a:pt x="5219297" y="140452"/>
                    <a:pt x="5026114" y="0"/>
                    <a:pt x="4800075" y="0"/>
                  </a:cubicBezTo>
                  <a:lnTo>
                    <a:pt x="2374354" y="0"/>
                  </a:lnTo>
                  <a:cubicBezTo>
                    <a:pt x="2148315" y="0"/>
                    <a:pt x="1955193" y="140391"/>
                    <a:pt x="1877043" y="338755"/>
                  </a:cubicBezTo>
                  <a:lnTo>
                    <a:pt x="1745857" y="338755"/>
                  </a:lnTo>
                  <a:cubicBezTo>
                    <a:pt x="1450688" y="338755"/>
                    <a:pt x="1211420" y="578023"/>
                    <a:pt x="1211420" y="873191"/>
                  </a:cubicBezTo>
                  <a:lnTo>
                    <a:pt x="1211420" y="933542"/>
                  </a:lnTo>
                  <a:cubicBezTo>
                    <a:pt x="647175" y="1083564"/>
                    <a:pt x="541043" y="1824777"/>
                    <a:pt x="9960" y="2090197"/>
                  </a:cubicBezTo>
                  <a:cubicBezTo>
                    <a:pt x="9960" y="2090197"/>
                    <a:pt x="-2659" y="2093306"/>
                    <a:pt x="511" y="2094830"/>
                  </a:cubicBezTo>
                  <a:cubicBezTo>
                    <a:pt x="-2659" y="2096354"/>
                    <a:pt x="9960" y="2099463"/>
                    <a:pt x="9960" y="2099463"/>
                  </a:cubicBezTo>
                  <a:cubicBezTo>
                    <a:pt x="541043" y="2364943"/>
                    <a:pt x="647175" y="3106095"/>
                    <a:pt x="1211420" y="3256118"/>
                  </a:cubicBezTo>
                  <a:lnTo>
                    <a:pt x="1211420" y="3316468"/>
                  </a:lnTo>
                  <a:cubicBezTo>
                    <a:pt x="1211420" y="3611636"/>
                    <a:pt x="1450688" y="3850904"/>
                    <a:pt x="1745857" y="3850904"/>
                  </a:cubicBezTo>
                  <a:lnTo>
                    <a:pt x="1877043" y="3850904"/>
                  </a:lnTo>
                  <a:cubicBezTo>
                    <a:pt x="1955132" y="4049207"/>
                    <a:pt x="2148315" y="4189659"/>
                    <a:pt x="2374354" y="4189659"/>
                  </a:cubicBezTo>
                  <a:lnTo>
                    <a:pt x="4800075" y="4189659"/>
                  </a:lnTo>
                  <a:cubicBezTo>
                    <a:pt x="5026114" y="4189659"/>
                    <a:pt x="5219236" y="4049268"/>
                    <a:pt x="5297386" y="3850904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2" name="Google Shape;5712;p30"/>
            <p:cNvSpPr/>
            <p:nvPr/>
          </p:nvSpPr>
          <p:spPr>
            <a:xfrm>
              <a:off x="457175" y="706113"/>
              <a:ext cx="8250592" cy="3728797"/>
            </a:xfrm>
            <a:custGeom>
              <a:avLst/>
              <a:gdLst/>
              <a:ahLst/>
              <a:cxnLst/>
              <a:rect l="l" t="t" r="r" b="b"/>
              <a:pathLst>
                <a:path w="7174428" h="4189659" extrusionOk="0">
                  <a:moveTo>
                    <a:pt x="5297386" y="3850904"/>
                  </a:moveTo>
                  <a:lnTo>
                    <a:pt x="5428572" y="3850904"/>
                  </a:lnTo>
                  <a:cubicBezTo>
                    <a:pt x="5723741" y="3850904"/>
                    <a:pt x="5963009" y="3611636"/>
                    <a:pt x="5963009" y="3316468"/>
                  </a:cubicBezTo>
                  <a:lnTo>
                    <a:pt x="5963009" y="3256118"/>
                  </a:lnTo>
                  <a:cubicBezTo>
                    <a:pt x="6527254" y="3106095"/>
                    <a:pt x="6633386" y="2364882"/>
                    <a:pt x="7164469" y="2099463"/>
                  </a:cubicBezTo>
                  <a:cubicBezTo>
                    <a:pt x="7164469" y="2099463"/>
                    <a:pt x="7177088" y="2096354"/>
                    <a:pt x="7173918" y="2094830"/>
                  </a:cubicBezTo>
                  <a:cubicBezTo>
                    <a:pt x="7177088" y="2093306"/>
                    <a:pt x="7164469" y="2090197"/>
                    <a:pt x="7164469" y="2090197"/>
                  </a:cubicBezTo>
                  <a:cubicBezTo>
                    <a:pt x="6633386" y="1824716"/>
                    <a:pt x="6527254" y="1083564"/>
                    <a:pt x="5963009" y="933542"/>
                  </a:cubicBezTo>
                  <a:lnTo>
                    <a:pt x="5963009" y="873191"/>
                  </a:lnTo>
                  <a:cubicBezTo>
                    <a:pt x="5963009" y="578023"/>
                    <a:pt x="5723741" y="338755"/>
                    <a:pt x="5428572" y="338755"/>
                  </a:cubicBezTo>
                  <a:lnTo>
                    <a:pt x="5297386" y="338755"/>
                  </a:lnTo>
                  <a:cubicBezTo>
                    <a:pt x="5219297" y="140452"/>
                    <a:pt x="5026114" y="0"/>
                    <a:pt x="4800075" y="0"/>
                  </a:cubicBezTo>
                  <a:lnTo>
                    <a:pt x="2374354" y="0"/>
                  </a:lnTo>
                  <a:cubicBezTo>
                    <a:pt x="2148315" y="0"/>
                    <a:pt x="1955193" y="140391"/>
                    <a:pt x="1877043" y="338755"/>
                  </a:cubicBezTo>
                  <a:lnTo>
                    <a:pt x="1745857" y="338755"/>
                  </a:lnTo>
                  <a:cubicBezTo>
                    <a:pt x="1450688" y="338755"/>
                    <a:pt x="1211420" y="578023"/>
                    <a:pt x="1211420" y="873191"/>
                  </a:cubicBezTo>
                  <a:lnTo>
                    <a:pt x="1211420" y="933542"/>
                  </a:lnTo>
                  <a:cubicBezTo>
                    <a:pt x="647175" y="1083564"/>
                    <a:pt x="541043" y="1824777"/>
                    <a:pt x="9960" y="2090197"/>
                  </a:cubicBezTo>
                  <a:cubicBezTo>
                    <a:pt x="9960" y="2090197"/>
                    <a:pt x="-2659" y="2093306"/>
                    <a:pt x="511" y="2094830"/>
                  </a:cubicBezTo>
                  <a:cubicBezTo>
                    <a:pt x="-2659" y="2096354"/>
                    <a:pt x="9960" y="2099463"/>
                    <a:pt x="9960" y="2099463"/>
                  </a:cubicBezTo>
                  <a:cubicBezTo>
                    <a:pt x="541043" y="2364943"/>
                    <a:pt x="647175" y="3106095"/>
                    <a:pt x="1211420" y="3256118"/>
                  </a:cubicBezTo>
                  <a:lnTo>
                    <a:pt x="1211420" y="3316468"/>
                  </a:lnTo>
                  <a:cubicBezTo>
                    <a:pt x="1211420" y="3611636"/>
                    <a:pt x="1450688" y="3850904"/>
                    <a:pt x="1745857" y="3850904"/>
                  </a:cubicBezTo>
                  <a:lnTo>
                    <a:pt x="1877043" y="3850904"/>
                  </a:lnTo>
                  <a:cubicBezTo>
                    <a:pt x="1955132" y="4049207"/>
                    <a:pt x="2148315" y="4189659"/>
                    <a:pt x="2374354" y="4189659"/>
                  </a:cubicBezTo>
                  <a:lnTo>
                    <a:pt x="4800075" y="4189659"/>
                  </a:lnTo>
                  <a:cubicBezTo>
                    <a:pt x="5026114" y="4189659"/>
                    <a:pt x="5219236" y="4049268"/>
                    <a:pt x="5297386" y="38509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C396-E053-DE2B-2EF4-EEADEED9E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7185-D2DD-3C75-E10F-909851356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E659-9BE1-3A74-F808-B79D782F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BCC1-7D17-FE4F-4BA5-F53A76B7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83B9-401A-B627-CB6D-1A7CE48D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9052-1EB4-9B57-22A7-D8E22EA1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6F5-0500-DD7C-2C25-040E2489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EC97-1E69-B0B1-2425-F41AEF17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49F7-F6ED-5DE0-3DBE-18B282AB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34BB-18F1-8047-FEB5-83F52BE4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2D60F-ADB7-ADF9-FE73-78558D9B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AE42D-9488-FA4A-CE55-5862FBD5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2D11-6AAB-6E15-F295-2CFEBD394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0262-C18F-405C-AC9E-64C3FB15C84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19F3-766E-D087-88D8-585360C8A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06A37-C8A8-B6E7-8D18-ED6C30AB1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2BE5-6A7F-4073-A8FE-DDC96677A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8" name="Google Shape;5728;p35"/>
          <p:cNvSpPr txBox="1">
            <a:spLocks noGrp="1"/>
          </p:cNvSpPr>
          <p:nvPr>
            <p:ph type="ctrTitle"/>
          </p:nvPr>
        </p:nvSpPr>
        <p:spPr>
          <a:xfrm>
            <a:off x="1737300" y="1625619"/>
            <a:ext cx="56694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ASSIGNMENT - 2</a:t>
            </a:r>
            <a:r>
              <a:rPr lang="en" sz="4800" dirty="0"/>
              <a:t> </a:t>
            </a:r>
            <a:br>
              <a:rPr lang="en" dirty="0"/>
            </a:br>
            <a:r>
              <a:rPr lang="en-IN" sz="4000" dirty="0">
                <a:solidFill>
                  <a:schemeClr val="lt2"/>
                </a:solidFill>
              </a:rPr>
              <a:t>ECON F215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729" name="Google Shape;5729;p35"/>
          <p:cNvSpPr txBox="1">
            <a:spLocks noGrp="1"/>
          </p:cNvSpPr>
          <p:nvPr>
            <p:ph type="subTitle" idx="1"/>
          </p:nvPr>
        </p:nvSpPr>
        <p:spPr>
          <a:xfrm>
            <a:off x="1737300" y="3139100"/>
            <a:ext cx="56694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Suvid Singhal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2023B3A70972P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2" descr="BITS Pilani - Wikipedia">
            <a:extLst>
              <a:ext uri="{FF2B5EF4-FFF2-40B4-BE49-F238E27FC236}">
                <a16:creationId xmlns:a16="http://schemas.microsoft.com/office/drawing/2014/main" id="{96EEC76C-DADB-85CE-BA3C-E365AB5E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63" y="792840"/>
            <a:ext cx="993673" cy="9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1">
          <a:extLst>
            <a:ext uri="{FF2B5EF4-FFF2-40B4-BE49-F238E27FC236}">
              <a16:creationId xmlns:a16="http://schemas.microsoft.com/office/drawing/2014/main" id="{647B0867-A8FA-AA33-9158-AB83B5555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p41">
            <a:extLst>
              <a:ext uri="{FF2B5EF4-FFF2-40B4-BE49-F238E27FC236}">
                <a16:creationId xmlns:a16="http://schemas.microsoft.com/office/drawing/2014/main" id="{7402643E-18C4-66DA-4EB4-CF8FC4777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844" y="365760"/>
            <a:ext cx="812396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4 — Panel B Results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9182EA4-EC48-CABE-A598-E98E089214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25527" y="1983556"/>
            <a:ext cx="69826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First Stage Regression Results:</a:t>
            </a:r>
          </a:p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britdum</a:t>
            </a:r>
            <a:r>
              <a:rPr lang="en-US" altLang="en-US" sz="20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 strongly predicts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p_nland</a:t>
            </a:r>
            <a:endParaRPr lang="en-US" altLang="en-US" sz="2000" dirty="0">
              <a:solidFill>
                <a:schemeClr val="tx1"/>
              </a:solidFill>
              <a:latin typeface="Consolas" panose="020B0609020204030204" pitchFamily="49" charset="0"/>
              <a:cs typeface="Assistant" pitchFamily="2" charset="-79"/>
            </a:endParaRPr>
          </a:p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First-stage F-statistics are high → No weak instrument problem</a:t>
            </a:r>
          </a:p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State Fixed Effects included in robustness checks</a:t>
            </a:r>
          </a:p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Instrument is strong and passes basic identification 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DBAC8-D0D8-B606-5A2B-0BD80AEB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92" y="1168013"/>
            <a:ext cx="7358081" cy="1131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51CA7-B0A1-3180-49C1-5BAB062DB91A}"/>
              </a:ext>
            </a:extLst>
          </p:cNvPr>
          <p:cNvSpPr txBox="1"/>
          <p:nvPr/>
        </p:nvSpPr>
        <p:spPr>
          <a:xfrm>
            <a:off x="760392" y="116801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  <a:sym typeface="Assistant"/>
              </a:rPr>
              <a:t>Equation:</a:t>
            </a:r>
          </a:p>
        </p:txBody>
      </p:sp>
    </p:spTree>
    <p:extLst>
      <p:ext uri="{BB962C8B-B14F-4D97-AF65-F5344CB8AC3E}">
        <p14:creationId xmlns:p14="http://schemas.microsoft.com/office/powerpoint/2010/main" val="42061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50E368-1207-8627-684F-D9D8B6D3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028" y="1100138"/>
            <a:ext cx="7973944" cy="3371850"/>
          </a:xfrm>
        </p:spPr>
        <p:txBody>
          <a:bodyPr/>
          <a:lstStyle/>
          <a:p>
            <a:pPr marL="139700" indent="0"/>
            <a:r>
              <a:rPr lang="en-US" dirty="0"/>
              <a:t>Without state fixed effects, the relationship between conquest timing and non-landlord share appears negative, likely due to confounding by differences across states. Some states may have had earlier conquests and landlord systems, others later and non-landlord systems.</a:t>
            </a:r>
          </a:p>
          <a:p>
            <a:pPr marL="139700" indent="0"/>
            <a:endParaRPr lang="en-US" dirty="0"/>
          </a:p>
          <a:p>
            <a:pPr marL="139700" indent="0"/>
            <a:r>
              <a:rPr lang="en-US" dirty="0"/>
              <a:t>When we include state fixed effects, we remove these cross-state biases.</a:t>
            </a:r>
          </a:p>
          <a:p>
            <a:pPr marL="139700" indent="0"/>
            <a:endParaRPr lang="en-US" dirty="0"/>
          </a:p>
          <a:p>
            <a:pPr marL="139700" indent="0"/>
            <a:r>
              <a:rPr lang="en-US" dirty="0"/>
              <a:t>The positive coefficient after controlling for state confirms that, within states, conquest between 1820 and 1856 led to a higher share of non-landlord systems, as expected based on the historical institutional change.</a:t>
            </a:r>
          </a:p>
          <a:p>
            <a:pPr marL="139700" indent="0"/>
            <a:endParaRPr lang="en-US" dirty="0"/>
          </a:p>
          <a:p>
            <a:pPr marL="139700" indent="0"/>
            <a:r>
              <a:rPr lang="en-US" dirty="0"/>
              <a:t>Some of the negative coefficients and difference in results for the instrument can also be largely attributed to these missing dependent variables in our version of the dataset: 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/>
              <a:t>Date of British land revenue control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dirty="0"/>
              <a:t>Date of British land revenue control squared</a:t>
            </a:r>
          </a:p>
          <a:p>
            <a:pPr marL="139700" indent="0"/>
            <a:r>
              <a:rPr lang="en-US" dirty="0"/>
              <a:t>These variables were for calculations in the original paper but missing from out dataset.</a:t>
            </a:r>
          </a:p>
          <a:p>
            <a:pPr marL="139700" indent="0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9FF28-DD9F-C684-3B8D-6CFE3DDC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important observation</a:t>
            </a:r>
          </a:p>
        </p:txBody>
      </p:sp>
    </p:spTree>
    <p:extLst>
      <p:ext uri="{BB962C8B-B14F-4D97-AF65-F5344CB8AC3E}">
        <p14:creationId xmlns:p14="http://schemas.microsoft.com/office/powerpoint/2010/main" val="31719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1">
          <a:extLst>
            <a:ext uri="{FF2B5EF4-FFF2-40B4-BE49-F238E27FC236}">
              <a16:creationId xmlns:a16="http://schemas.microsoft.com/office/drawing/2014/main" id="{DA1B4D4E-6E4E-81B9-FB5A-0AE4EF586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p41">
            <a:extLst>
              <a:ext uri="{FF2B5EF4-FFF2-40B4-BE49-F238E27FC236}">
                <a16:creationId xmlns:a16="http://schemas.microsoft.com/office/drawing/2014/main" id="{8C925C84-A02F-0B3D-2B02-F9CF96D9D0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844" y="365760"/>
            <a:ext cx="812396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Addressing Identification Concerns</a:t>
            </a: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9CDC36-5A22-7D63-CF82-7778211C8D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77106" y="703282"/>
            <a:ext cx="718978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Selection Bias Concern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Land system choice based on conquest timing, not productivity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Conquest Timing Endogeneity</a:t>
            </a: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Driven by military and political resistance, not agricultural quality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Modern Policy Differences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Controlled using state fixed effects and geographic controls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Exclusion Restriction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No direct link between conquest timing and modern agricultural outcomes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523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1">
          <a:extLst>
            <a:ext uri="{FF2B5EF4-FFF2-40B4-BE49-F238E27FC236}">
              <a16:creationId xmlns:a16="http://schemas.microsoft.com/office/drawing/2014/main" id="{F7A791C1-9C7B-6FB9-811D-BF14D1AF7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p41">
            <a:extLst>
              <a:ext uri="{FF2B5EF4-FFF2-40B4-BE49-F238E27FC236}">
                <a16:creationId xmlns:a16="http://schemas.microsoft.com/office/drawing/2014/main" id="{F6B02912-A28C-F053-6335-52D875D675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844" y="365760"/>
            <a:ext cx="812396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Conclusion</a:t>
            </a:r>
            <a:endParaRPr lang="en-US" sz="32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4FB825A-FA54-94C6-C22D-51F507C44E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46100" y="1493401"/>
            <a:ext cx="790495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Non-landlord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 encouraged greater agricultural investment and technology adoption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Higher productivity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 in areas with non landlord systems earlier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Persistence of Institutions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Historical land systems have long-run economic effects even today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Replication results are consistent with the findings of Banerjee &amp; Iyer (2005)</a:t>
            </a:r>
          </a:p>
        </p:txBody>
      </p:sp>
    </p:spTree>
    <p:extLst>
      <p:ext uri="{BB962C8B-B14F-4D97-AF65-F5344CB8AC3E}">
        <p14:creationId xmlns:p14="http://schemas.microsoft.com/office/powerpoint/2010/main" val="36596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" name="Google Shape;5969;p55"/>
          <p:cNvSpPr txBox="1">
            <a:spLocks noGrp="1"/>
          </p:cNvSpPr>
          <p:nvPr>
            <p:ph type="title"/>
          </p:nvPr>
        </p:nvSpPr>
        <p:spPr>
          <a:xfrm>
            <a:off x="1919850" y="2040000"/>
            <a:ext cx="5304300" cy="10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0" name="Google Shape;5760;p38"/>
          <p:cNvSpPr txBox="1">
            <a:spLocks noGrp="1"/>
          </p:cNvSpPr>
          <p:nvPr>
            <p:ph type="title"/>
          </p:nvPr>
        </p:nvSpPr>
        <p:spPr>
          <a:xfrm>
            <a:off x="1713216" y="1565850"/>
            <a:ext cx="593774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History, Institutions, and Economic Performance</a:t>
            </a:r>
            <a:endParaRPr lang="en-IN" sz="2800" dirty="0">
              <a:solidFill>
                <a:schemeClr val="lt2"/>
              </a:solidFill>
            </a:endParaRPr>
          </a:p>
        </p:txBody>
      </p:sp>
      <p:sp>
        <p:nvSpPr>
          <p:cNvPr id="5761" name="Google Shape;5761;p38"/>
          <p:cNvSpPr txBox="1">
            <a:spLocks noGrp="1"/>
          </p:cNvSpPr>
          <p:nvPr>
            <p:ph type="subTitle" idx="1"/>
          </p:nvPr>
        </p:nvSpPr>
        <p:spPr>
          <a:xfrm>
            <a:off x="2391900" y="2801344"/>
            <a:ext cx="4360200" cy="71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Abhijit Banerjee and Lakshmi Iyer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p4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</a:t>
            </a:r>
          </a:p>
        </p:txBody>
      </p:sp>
      <p:sp>
        <p:nvSpPr>
          <p:cNvPr id="5823" name="Google Shape;5823;p41"/>
          <p:cNvSpPr txBox="1">
            <a:spLocks noGrp="1"/>
          </p:cNvSpPr>
          <p:nvPr>
            <p:ph type="subTitle" idx="1"/>
          </p:nvPr>
        </p:nvSpPr>
        <p:spPr>
          <a:xfrm>
            <a:off x="720000" y="1190094"/>
            <a:ext cx="7704000" cy="385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historical colonial land tenure systems affect modern agricultural performance in India?</a:t>
            </a:r>
          </a:p>
        </p:txBody>
      </p:sp>
      <p:sp>
        <p:nvSpPr>
          <p:cNvPr id="5824" name="Google Shape;5824;p41"/>
          <p:cNvSpPr txBox="1">
            <a:spLocks noGrp="1"/>
          </p:cNvSpPr>
          <p:nvPr>
            <p:ph type="subTitle" idx="2"/>
          </p:nvPr>
        </p:nvSpPr>
        <p:spPr>
          <a:xfrm>
            <a:off x="307181" y="2489040"/>
            <a:ext cx="3753506" cy="677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Focus: </a:t>
            </a:r>
            <a:r>
              <a:rPr lang="en-US" dirty="0"/>
              <a:t>Landlord vs. Non-landlord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 </a:t>
            </a:r>
            <a:r>
              <a:rPr lang="en-US" dirty="0"/>
              <a:t>Replicate Table 4 results using </a:t>
            </a:r>
            <a:r>
              <a:rPr lang="en-US" b="1" dirty="0"/>
              <a:t>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 OLS and IV Regression</a:t>
            </a:r>
          </a:p>
        </p:txBody>
      </p:sp>
      <p:pic>
        <p:nvPicPr>
          <p:cNvPr id="2050" name="Picture 2" descr="India under Colonial Rule, 1752-1933 | British Online Archives (BOA)">
            <a:extLst>
              <a:ext uri="{FF2B5EF4-FFF2-40B4-BE49-F238E27FC236}">
                <a16:creationId xmlns:a16="http://schemas.microsoft.com/office/drawing/2014/main" id="{98D5CEF1-6D56-B2C8-BBCD-65DFF0742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687" y="1866023"/>
            <a:ext cx="4443412" cy="282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1">
          <a:extLst>
            <a:ext uri="{FF2B5EF4-FFF2-40B4-BE49-F238E27FC236}">
              <a16:creationId xmlns:a16="http://schemas.microsoft.com/office/drawing/2014/main" id="{18784797-A70B-2806-A1A2-BB3487A20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p41">
            <a:extLst>
              <a:ext uri="{FF2B5EF4-FFF2-40B4-BE49-F238E27FC236}">
                <a16:creationId xmlns:a16="http://schemas.microsoft.com/office/drawing/2014/main" id="{50262FA6-BF83-85CD-2B31-765F1037D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Historical Background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7EF7C-48A6-387A-8B74-D4BDBE355C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889399"/>
            <a:ext cx="790813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Zamindari (Landlord-based)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Rent collected via landlords; farmers lacked incentives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Ryotwari (Cultivator-based)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Revenue collected directly from farmers; higher incentives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Mahalwari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(Village-based)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Revenue assessed collectively by village communities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 of land systems was influenced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timing of British conquest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land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8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1">
          <a:extLst>
            <a:ext uri="{FF2B5EF4-FFF2-40B4-BE49-F238E27FC236}">
              <a16:creationId xmlns:a16="http://schemas.microsoft.com/office/drawing/2014/main" id="{F30CF8FE-F5F2-5F75-ECFC-F040A844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p41">
            <a:extLst>
              <a:ext uri="{FF2B5EF4-FFF2-40B4-BE49-F238E27FC236}">
                <a16:creationId xmlns:a16="http://schemas.microsoft.com/office/drawing/2014/main" id="{AA42A147-453D-7876-FEF7-248206CE2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and variables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296FE6-02F8-DB5F-7A2F-27F47DFA88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7931" y="882849"/>
            <a:ext cx="80232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Dataset: Banerjee &amp; Iyer replication files (.</a:t>
            </a:r>
            <a:r>
              <a:rPr lang="en-US" altLang="en-US" sz="1600" dirty="0" err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dta</a:t>
            </a: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 format)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Dependent Variables: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Fertilizer use (kg/hectare)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Irrigation proportion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HYV (High-Yield Variety) adoption for rice, wheat, other cereals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Crop yields (log yields)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Key Independent Variables: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p_nland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(proportion of non-landlord area)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Instrument: 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britdum</a:t>
            </a: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 (British conquest dummy 1820–1856, if that district was part of the British Empire from 1820-1856)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Controls: Rainfall, altitude, latitude, coastal dummy</a:t>
            </a:r>
          </a:p>
        </p:txBody>
      </p:sp>
    </p:spTree>
    <p:extLst>
      <p:ext uri="{BB962C8B-B14F-4D97-AF65-F5344CB8AC3E}">
        <p14:creationId xmlns:p14="http://schemas.microsoft.com/office/powerpoint/2010/main" val="127922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1">
          <a:extLst>
            <a:ext uri="{FF2B5EF4-FFF2-40B4-BE49-F238E27FC236}">
              <a16:creationId xmlns:a16="http://schemas.microsoft.com/office/drawing/2014/main" id="{5230820B-FEB9-8B56-B446-16A9A3A5F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p41">
            <a:extLst>
              <a:ext uri="{FF2B5EF4-FFF2-40B4-BE49-F238E27FC236}">
                <a16:creationId xmlns:a16="http://schemas.microsoft.com/office/drawing/2014/main" id="{3D7EF8DD-E030-5DB0-92AD-482F79AD68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844" y="365760"/>
            <a:ext cx="812396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Regression and causal inference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869DA-7224-1473-32DD-80B6945999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8000" y="733448"/>
            <a:ext cx="822880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OLS Estimation: </a:t>
            </a: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Outcomes were regressed on </a:t>
            </a:r>
            <a:r>
              <a:rPr lang="en-US" alt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p_nland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and geographic controls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Endogeneity Problem: </a:t>
            </a: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Omitted variables, measurement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Here, </a:t>
            </a:r>
            <a:r>
              <a:rPr lang="en-US" alt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p_nland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was correlated with error term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Instrumental Variable (IV) Strategy: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First Stage: </a:t>
            </a:r>
            <a:r>
              <a:rPr lang="en-US" alt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p_nland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 ~ </a:t>
            </a:r>
            <a:r>
              <a:rPr lang="en-US" alt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britdum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 + controls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Second Stage: 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Outcomes ~ predicted </a:t>
            </a:r>
            <a:r>
              <a:rPr lang="en-US" alt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Assistant" pitchFamily="2" charset="-79"/>
              </a:rPr>
              <a:t>p_nland</a:t>
            </a: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Assistant" pitchFamily="2" charset="-79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Assumptions for Valid IV: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Relevance: Conquest timing must predict land system (Districts captured from 1820-1856 were mostly non-landlord ones)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Exclusion: Conquest timing affects outcomes only through land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27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1B8B-EFA3-6FEF-BE77-2234ACA92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BF02E-79AB-E5AE-7787-FF91846533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08F9E-BEAB-EE81-BB25-DC43DB27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375"/>
          <a:stretch/>
        </p:blipFill>
        <p:spPr>
          <a:xfrm>
            <a:off x="-1545493" y="0"/>
            <a:ext cx="12328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4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1">
          <a:extLst>
            <a:ext uri="{FF2B5EF4-FFF2-40B4-BE49-F238E27FC236}">
              <a16:creationId xmlns:a16="http://schemas.microsoft.com/office/drawing/2014/main" id="{3BB9D5A2-6BAA-F25B-5BC8-7F8C4964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p41">
            <a:extLst>
              <a:ext uri="{FF2B5EF4-FFF2-40B4-BE49-F238E27FC236}">
                <a16:creationId xmlns:a16="http://schemas.microsoft.com/office/drawing/2014/main" id="{E52D4C91-81DA-2C3B-D00C-73E318BF6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844" y="365760"/>
            <a:ext cx="812396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 4 — Panel A Results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24B969-65E5-2E10-243A-1484975969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6803" y="2156919"/>
            <a:ext cx="8230394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Fertilizer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Strongly positive causal impact under non-landlord systems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HYV Wheat Adoption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Higher in non-landlord districts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HYV Rice Adoption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Mixed results; possibly technology-specific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Crop Yields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Significantly higher (especially wheat yields)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Other Cereals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" pitchFamily="2" charset="-79"/>
                <a:cs typeface="Assistant" pitchFamily="2" charset="-79"/>
              </a:rPr>
              <a:t>: Area variable — large numerical coefficients due to hectares scale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2290A-6852-E0B0-2DF1-FCE5EE37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4" y="1021614"/>
            <a:ext cx="7682742" cy="1379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C0786-57DA-29DD-982F-D92943362952}"/>
              </a:ext>
            </a:extLst>
          </p:cNvPr>
          <p:cNvSpPr txBox="1"/>
          <p:nvPr/>
        </p:nvSpPr>
        <p:spPr>
          <a:xfrm>
            <a:off x="612844" y="11576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Assistant" pitchFamily="2" charset="-79"/>
                <a:cs typeface="Assistant" pitchFamily="2" charset="-79"/>
                <a:sym typeface="Assistant"/>
              </a:rPr>
              <a:t>Equation:</a:t>
            </a:r>
          </a:p>
        </p:txBody>
      </p:sp>
    </p:spTree>
    <p:extLst>
      <p:ext uri="{BB962C8B-B14F-4D97-AF65-F5344CB8AC3E}">
        <p14:creationId xmlns:p14="http://schemas.microsoft.com/office/powerpoint/2010/main" val="248489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50BD2-FFA1-501E-A5ED-81412D093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3E1C-F989-79FF-6497-6971D4AD0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1D962-8FFF-C4B6-173B-A51C09E0C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7E7A9-4623-0A6A-F694-587B42C2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895"/>
          <a:stretch/>
        </p:blipFill>
        <p:spPr>
          <a:xfrm>
            <a:off x="3332496" y="0"/>
            <a:ext cx="24790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0732"/>
      </p:ext>
    </p:extLst>
  </p:cSld>
  <p:clrMapOvr>
    <a:masterClrMapping/>
  </p:clrMapOvr>
</p:sld>
</file>

<file path=ppt/theme/theme1.xml><?xml version="1.0" encoding="utf-8"?>
<a:theme xmlns:a="http://schemas.openxmlformats.org/drawingml/2006/main" name="Bhutan: Land of Happiness by Slidesgo">
  <a:themeElements>
    <a:clrScheme name="Simple Light">
      <a:dk1>
        <a:srgbClr val="191345"/>
      </a:dk1>
      <a:lt1>
        <a:srgbClr val="FFEFEF"/>
      </a:lt1>
      <a:dk2>
        <a:srgbClr val="F6204D"/>
      </a:dk2>
      <a:lt2>
        <a:srgbClr val="6D57B2"/>
      </a:lt2>
      <a:accent1>
        <a:srgbClr val="C7175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3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648</Words>
  <Application>Microsoft Office PowerPoint</Application>
  <PresentationFormat>On-screen Show (16:9)</PresentationFormat>
  <Paragraphs>89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Consolas</vt:lpstr>
      <vt:lpstr>Cinzel Decorative</vt:lpstr>
      <vt:lpstr>Calibri Light</vt:lpstr>
      <vt:lpstr>Arial</vt:lpstr>
      <vt:lpstr>Assistant</vt:lpstr>
      <vt:lpstr>Calibri</vt:lpstr>
      <vt:lpstr>Bhutan: Land of Happiness by Slidesgo</vt:lpstr>
      <vt:lpstr>Office Theme</vt:lpstr>
      <vt:lpstr>ASSIGNMENT - 2  ECON F215</vt:lpstr>
      <vt:lpstr>History, Institutions, and Economic Performance</vt:lpstr>
      <vt:lpstr>Research Question</vt:lpstr>
      <vt:lpstr>Historical Background</vt:lpstr>
      <vt:lpstr>Data and variables</vt:lpstr>
      <vt:lpstr>Regression and causal inference</vt:lpstr>
      <vt:lpstr>PowerPoint Presentation</vt:lpstr>
      <vt:lpstr>Table 4 — Panel A Results</vt:lpstr>
      <vt:lpstr>PowerPoint Presentation</vt:lpstr>
      <vt:lpstr>Table 4 — Panel B Results</vt:lpstr>
      <vt:lpstr>An important observation</vt:lpstr>
      <vt:lpstr>Addressing Identification Concerns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Suvid Singhal</cp:lastModifiedBy>
  <cp:revision>27</cp:revision>
  <dcterms:modified xsi:type="dcterms:W3CDTF">2025-04-27T21:25:25Z</dcterms:modified>
</cp:coreProperties>
</file>