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Suvir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introduce us, and mention that this presentation will mainly be focused on showcasing the demos, and more design details are on the website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af842b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af842b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0f2e570d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0f2e570d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Suvir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need to briefly talk about the tools, mentioning we would have liked to use more hardware if not for COVID-19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0af842b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0af842b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Suvir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briefly describe what each demo does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0af842b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0af842b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af842b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0af842b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Suvir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0af842b0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0af842b0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talk about each bullet point here, (don’t need to mention the last one about the website)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s://conix.io/arena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s://www.blender.org/" TargetMode="External"/><Relationship Id="rId8" Type="http://schemas.openxmlformats.org/officeDocument/2006/relationships/hyperlink" Target="https://store.arduino.cc/usa/nano-33-ble-sense-with-heade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L18dWxhY3ow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SgLCHT1Q7WM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uvir-patrick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Home IoT Management in ARENA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Final Presentation, M202A</a:t>
            </a:r>
            <a:endParaRPr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Han and Suvir Mehrota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5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 and 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Overall Project Goal: </a:t>
            </a:r>
            <a:r>
              <a:rPr lang="en"/>
              <a:t>Demonstrate several interesting meaningful use cases of managing IoT devices in the 3D space (ARENA) with a physical touch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75" y="2087824"/>
            <a:ext cx="7510049" cy="27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Design (Hardware and Tools)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Arduino 33 BLE Sense:</a:t>
            </a:r>
            <a:r>
              <a:rPr lang="en"/>
              <a:t> temperature, humidity sensors, LEDs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Would have liked to use more hardware if not for COVID-19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</a:t>
            </a:r>
            <a:r>
              <a:rPr b="1" lang="en"/>
              <a:t>RENA-py library:</a:t>
            </a:r>
            <a:r>
              <a:rPr lang="en"/>
              <a:t> </a:t>
            </a:r>
            <a:r>
              <a:rPr lang="en"/>
              <a:t>Parsing and forwarding data to the ARENA scene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Blender 3D:</a:t>
            </a:r>
            <a:r>
              <a:rPr lang="en"/>
              <a:t> Building 3D models of the apartment and scene objects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93050"/>
            <a:ext cx="2604300" cy="16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338" y="2765200"/>
            <a:ext cx="1938424" cy="19384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305400" y="4703625"/>
            <a:ext cx="19383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https://conix.io/arena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6275" y="3167900"/>
            <a:ext cx="2986024" cy="9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370138" y="4248700"/>
            <a:ext cx="19383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https://www.blender.org/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4" name="Google Shape;74;p15"/>
          <p:cNvSpPr txBox="1"/>
          <p:nvPr/>
        </p:nvSpPr>
        <p:spPr>
          <a:xfrm>
            <a:off x="523025" y="4444475"/>
            <a:ext cx="2268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https://store.arduino.cc/usa/nano-33-ble-sense-with-headers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Design (cont.)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 together </a:t>
            </a:r>
            <a:r>
              <a:rPr b="1" lang="en"/>
              <a:t>two more demos</a:t>
            </a:r>
            <a:r>
              <a:rPr b="1" lang="en"/>
              <a:t>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Generalized Heat Maps (Made by Patrick):</a:t>
            </a:r>
            <a:r>
              <a:rPr lang="en"/>
              <a:t> Map out any 3D signal in the space with multiple (simulated) sensors and act appropriately (temperature, WiFi strength, gas leak, etc.)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Smart Lock Management (Made by Suvir): </a:t>
            </a:r>
            <a:r>
              <a:rPr lang="en"/>
              <a:t>You have an entrance to your building with an IoT lock. You’re away, but you may need to unlock the door for people who request it.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46" y="2849800"/>
            <a:ext cx="3799499" cy="22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935" y="2849800"/>
            <a:ext cx="4513340" cy="22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Heatmaps Demo (Patrick)</a:t>
            </a:r>
            <a:endParaRPr/>
          </a:p>
        </p:txBody>
      </p:sp>
      <p:pic>
        <p:nvPicPr>
          <p:cNvPr id="88" name="Google Shape;88;p17" title="[M202A] Final Presentation: Generalized Heatmaps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161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 2 (Suvir)</a:t>
            </a:r>
            <a:endParaRPr/>
          </a:p>
        </p:txBody>
      </p:sp>
      <p:pic>
        <p:nvPicPr>
          <p:cNvPr id="94" name="Google Shape;94;p18" title="202a demo Suvi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6600" y="12790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Conclusion, Acknowledgements, and Further Work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ARENA is an amazing platform that provides developers an easy way to connect IoT devices to the virtual space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presented two useful and practical demos for home IoT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Being able to use multiple real sensors post-pandemic would be great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These demos can easily be reconfigured to read and write to more real devices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Faced some difficulties: Still in heavy development, </a:t>
            </a:r>
            <a:r>
              <a:rPr b="1" lang="en"/>
              <a:t>Nuno Pereira &amp; Michael Farb @ CMU</a:t>
            </a:r>
            <a:r>
              <a:rPr lang="en"/>
              <a:t> were a big help in getting issues resolved!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Thank you to </a:t>
            </a:r>
            <a:r>
              <a:rPr b="1" lang="en"/>
              <a:t>Dr. Srivastava</a:t>
            </a:r>
            <a:r>
              <a:rPr lang="en"/>
              <a:t> (Course instructor)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design and implementation details on project website!: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https://suvir-patrick.github.io/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