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74504"/>
            <a:ext cx="7800254" cy="2370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DJ.Suvishesh</a:t>
            </a:r>
          </a:p>
          <a:p>
            <a:r>
              <a:rPr lang="en-US" sz="2400" dirty="0"/>
              <a:t>REGISTER NO.    : 312203270</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082192-0116-66F6-DAF2-2D5DF591DF57}"/>
              </a:ext>
            </a:extLst>
          </p:cNvPr>
          <p:cNvSpPr txBox="1"/>
          <p:nvPr/>
        </p:nvSpPr>
        <p:spPr>
          <a:xfrm>
            <a:off x="1111623" y="1590852"/>
            <a:ext cx="7633446"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 .</a:t>
            </a:r>
          </a:p>
          <a:p>
            <a:endParaRPr lang="en-US" dirty="0"/>
          </a:p>
          <a:p>
            <a:r>
              <a:rPr lang="en-US" dirty="0"/>
              <a:t>•</a:t>
            </a:r>
            <a:r>
              <a:rPr lang="en-US" b="1" dirty="0"/>
              <a:t>Summary Table: </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9DFEBF30-8DD2-12EA-74D1-4D9048B82B9B}"/>
              </a:ext>
            </a:extLst>
          </p:cNvPr>
          <p:cNvSpPr txBox="1"/>
          <p:nvPr/>
        </p:nvSpPr>
        <p:spPr>
          <a:xfrm>
            <a:off x="1295400" y="1801852"/>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1378B4F-8B63-B42A-57AA-1D692EE1D18C}"/>
              </a:ext>
            </a:extLst>
          </p:cNvPr>
          <p:cNvSpPr txBox="1"/>
          <p:nvPr/>
        </p:nvSpPr>
        <p:spPr>
          <a:xfrm>
            <a:off x="3457574" y="216610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 </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 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18</cp:revision>
  <dcterms:created xsi:type="dcterms:W3CDTF">2024-03-29T15:07:22Z</dcterms:created>
  <dcterms:modified xsi:type="dcterms:W3CDTF">2024-08-29T18:11:19Z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