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9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9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629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2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48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4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47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4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4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0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7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5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49" y="1882019"/>
            <a:ext cx="9496697" cy="164630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  <a:latin typeface="Magneto" panose="04030805050802020D02" pitchFamily="82" charset="0"/>
              </a:rPr>
              <a:t>PROJECT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 smtClean="0">
                <a:latin typeface="Algerian" panose="04020705040A02060702" pitchFamily="82" charset="0"/>
              </a:rPr>
              <a:t>LOAN MANAGEMENT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758" y="4612536"/>
            <a:ext cx="7766936" cy="1096899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Presented by</a:t>
            </a:r>
          </a:p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A.Sai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Suvish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Reddy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74" y="-111758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QUERY:-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641" y="431076"/>
            <a:ext cx="9642323" cy="4761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delimiter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 loan_update2 after insert on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each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new.cibil_score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&gt;900 then </a:t>
            </a:r>
            <a:endParaRPr lang="en-IN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loan_id,loanamount,cibil_score,cibil_score_status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(new.loan_id,new.loanamount,new.cibil_score,"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high_cibil_score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 </a:t>
            </a:r>
            <a:endParaRPr lang="en-IN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elseif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new.cibil_score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&gt;750 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loan_id,loanamount,cibil_score,cibil_score_status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(new.loan_id,new.loanamount,new.cibil_score,"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No_Penalty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 </a:t>
            </a:r>
            <a:endParaRPr lang="en-IN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elseif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new.cibil_score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&gt;250 then insert into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loan_id,loanamount,cibil_score,cibil_score_status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(new.loan_id,new.loanamount,new.cibil_score,"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Penalty_customers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en-IN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elseif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new.cibil_score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&lt;=0 then insert into 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loan_id,loanamount,cibil_score,cibil_score_status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values (new.loan_id,new.loanamount,new.cibil_score,cibil_score_status,"rejected_customers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$$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delimiter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501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5" y="165463"/>
            <a:ext cx="8475601" cy="1320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:-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="loan still </a:t>
            </a:r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processing”;</a:t>
            </a:r>
            <a:b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 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modify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b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27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from  </a:t>
            </a:r>
            <a:r>
              <a:rPr lang="en-US" sz="2700" dirty="0" err="1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loan_cibil_score_status_details</a:t>
            </a:r>
            <a:r>
              <a:rPr lang="en-US" sz="27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7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38" y="2756264"/>
            <a:ext cx="7828153" cy="35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4" y="279537"/>
            <a:ext cx="9145936" cy="6108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28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Monthly interest percentage </a:t>
            </a:r>
          </a:p>
          <a:p>
            <a:pPr marL="0" indent="0">
              <a:buNone/>
            </a:pPr>
            <a:endParaRPr lang="en-IN" sz="9600" b="1" u="sng" dirty="0" smtClean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96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Criteria:-</a:t>
            </a:r>
            <a:endParaRPr lang="en-IN" sz="96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Applicant income &lt;5000 </a:t>
            </a: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rural=3%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Applicant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income &lt;5000 semi </a:t>
            </a: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rural=3.5%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Applicant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income &lt;5000 </a:t>
            </a: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urban=5%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Applicant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income &lt;5000 semi urban= </a:t>
            </a: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2.5%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Otherwise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=7%</a:t>
            </a:r>
          </a:p>
          <a:p>
            <a:pPr marL="0" indent="0">
              <a:buNone/>
            </a:pPr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80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New field creation based on </a:t>
            </a:r>
            <a:r>
              <a:rPr lang="en-IN" sz="80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interest</a:t>
            </a:r>
            <a:endParaRPr lang="en-IN" sz="80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monthly interest </a:t>
            </a:r>
            <a:r>
              <a:rPr lang="en-IN" sz="9600" dirty="0" err="1"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 and annual interest </a:t>
            </a:r>
            <a:r>
              <a:rPr lang="en-IN" sz="9600" dirty="0" err="1"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 based on loan </a:t>
            </a:r>
            <a:r>
              <a:rPr lang="en-IN" sz="9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endParaRPr lang="en-IN" sz="9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all the above fields as a table </a:t>
            </a:r>
            <a:endParaRPr lang="en-IN" sz="9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name - customer interest </a:t>
            </a:r>
            <a:r>
              <a:rPr lang="en-IN" sz="9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analysis(create </a:t>
            </a:r>
            <a:r>
              <a:rPr lang="en-IN" sz="9600" dirty="0">
                <a:latin typeface="Calibri" panose="020F0502020204030204" pitchFamily="34" charset="0"/>
                <a:cs typeface="Calibri" panose="020F0502020204030204" pitchFamily="34" charset="0"/>
              </a:rPr>
              <a:t>this into a new table and connect with sheet 2 (loan status) bring the output)</a:t>
            </a:r>
          </a:p>
          <a:p>
            <a:endParaRPr lang="en-IN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7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71" y="0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monthly interest</a:t>
            </a:r>
            <a:b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</a:br>
            <a:endParaRPr lang="en-IN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69" y="679269"/>
            <a:ext cx="9485569" cy="4552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l.cibil_score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="rural" then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))*0.03) 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="semirural" then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))*0.035)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="urban" then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))*0.05)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semiurban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then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))*0.025)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monthly_interest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join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 on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l.loan_id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39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8" y="60960"/>
            <a:ext cx="8596668" cy="618309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annual </a:t>
            </a:r>
            <a:r>
              <a:rPr lang="en-IN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interest:-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8" y="679269"/>
            <a:ext cx="9995021" cy="5603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c.Property_Area,c.Loan_Status,l.loanamount,l.loan_amount_term,l.cibil_score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="rural" then 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)*0.03)*12 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="semirural" then 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)*0.035)*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="urban" then 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)*0.05)*12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semiurban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then ((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)*0.025)*12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annual_interest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join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 on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l.loan_id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397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3" y="609600"/>
            <a:ext cx="10437223" cy="13208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Table name - customer interest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analysis </a:t>
            </a:r>
            <a:r>
              <a:rPr lang="en-US" sz="3100" dirty="0">
                <a:latin typeface="Algerian" panose="04020705040A02060702" pitchFamily="82" charset="0"/>
              </a:rPr>
              <a:t/>
            </a:r>
            <a:br>
              <a:rPr lang="en-US" sz="3100" dirty="0">
                <a:latin typeface="Algerian" panose="04020705040A02060702" pitchFamily="82" charset="0"/>
              </a:rPr>
            </a:br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7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into a new table and connect with sheet 2 (loan status) bring the output</a:t>
            </a:r>
            <a:r>
              <a:rPr lang="en-US" sz="27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27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7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QUERY:-</a:t>
            </a:r>
            <a:endParaRPr lang="en-IN" sz="27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1884" y="2291217"/>
            <a:ext cx="9953898" cy="44100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c.Loan_ID,c.Customer_ID,c.ApplicantIncome,c.CoapplicantIncome,c.Property_Area,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c.Loan_Status,l.loanamount,l.loan_amount_term,l.cibil_score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="rural" then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))*0.03)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="semirural" then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))*0.035)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="urban" then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))*0.05)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semiurban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then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))*0.025)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monthly_interest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="rural" then 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)*0.03)*12 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="semirural" then 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)*0.035)*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="urban" then 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)*0.05)*12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c.applicantincome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&lt;5000 and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semiurban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then ((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)*0.025)*12 </a:t>
            </a:r>
            <a:endParaRPr lang="en-US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annual_interest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join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 on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l.loan_id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2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2" y="24384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22" y="1089372"/>
            <a:ext cx="9383506" cy="46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4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68" y="0"/>
            <a:ext cx="8596668" cy="65749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Sheet 3 - customer </a:t>
            </a:r>
            <a:r>
              <a:rPr lang="en-IN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info:-</a:t>
            </a:r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endParaRPr lang="en-IN" sz="27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99" y="880429"/>
            <a:ext cx="9237375" cy="303842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the </a:t>
            </a:r>
            <a:r>
              <a:rPr lang="en-IN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  <a:p>
            <a:pPr marL="0" indent="0">
              <a:buNone/>
            </a:pPr>
            <a:r>
              <a:rPr lang="en-IN" sz="38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Update gender </a:t>
            </a:r>
            <a:r>
              <a:rPr lang="en-IN" sz="38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based on customer id </a:t>
            </a:r>
            <a:r>
              <a:rPr lang="en-IN" sz="38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:-</a:t>
            </a:r>
            <a:endParaRPr lang="en-IN" sz="38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age=45 where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='ip43007</a:t>
            </a: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update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age=32 where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='ip43009</a:t>
            </a: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select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customer_id,age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3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8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where </a:t>
            </a:r>
            <a:r>
              <a:rPr lang="en-US" sz="38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( </a:t>
            </a:r>
            <a:r>
              <a:rPr lang="en-US" sz="3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'ip43007', 'ip43009</a:t>
            </a:r>
            <a:r>
              <a:rPr lang="en-US" sz="3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75" y="4048941"/>
            <a:ext cx="4732654" cy="28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0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715"/>
            <a:ext cx="8596668" cy="74893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Update gender based on customer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66651"/>
            <a:ext cx="9731829" cy="3880773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gender="female"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='ip43006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gender="female"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='ip43016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='ip43018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='ip43038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gender="female"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='ip43508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gender="female"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='ip43577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gender="female"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='ip43589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gender="female" where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='ip43593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customer_id,gender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('IP43006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','IP43016','IP43018','IP43038','IP43508','IP43577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'IP43589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','IP43593');</a:t>
            </a:r>
          </a:p>
        </p:txBody>
      </p:sp>
    </p:spTree>
    <p:extLst>
      <p:ext uri="{BB962C8B-B14F-4D97-AF65-F5344CB8AC3E}">
        <p14:creationId xmlns:p14="http://schemas.microsoft.com/office/powerpoint/2010/main" val="40100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19" y="243840"/>
            <a:ext cx="8596668" cy="70974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789" y="1185976"/>
            <a:ext cx="4513194" cy="517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DATA SETS:-</a:t>
            </a:r>
            <a:endParaRPr lang="en-IN" sz="44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ncome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Status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 Info</a:t>
            </a:r>
            <a:endParaRPr lang="en-IN" sz="32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341877" cy="99277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Sheet 4 and 5- country state and region</a:t>
            </a:r>
            <a:br>
              <a:rPr lang="en-IN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IN" sz="2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7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7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IN" sz="27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table </a:t>
            </a:r>
            <a:r>
              <a:rPr lang="en-IN" sz="27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992777"/>
            <a:ext cx="9888583" cy="5048585"/>
          </a:xfrm>
        </p:spPr>
        <p:txBody>
          <a:bodyPr>
            <a:normAutofit lnSpcReduction="10000"/>
          </a:bodyPr>
          <a:lstStyle/>
          <a:p>
            <a:r>
              <a:rPr lang="en-IN" sz="2200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Join 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all the 5 tables without repeating the fields - output </a:t>
            </a:r>
            <a:r>
              <a:rPr lang="en-IN" sz="2200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1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l.Cibil_Score,i.Customer_name,i.Gender,i.Age,i.Married,i.Education,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i.Self_Employed,i.Region_id,s.Postal_Code,s.Segment,s.State,r.Region 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inner join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i,country_state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s) on 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c.customer_id,c.customer_id,c.customer_id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l.customer_id,i.customer_id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on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s.region_id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493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69" y="2370908"/>
            <a:ext cx="5917576" cy="2586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46" y="2312125"/>
            <a:ext cx="4441826" cy="24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1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7" y="178526"/>
            <a:ext cx="9980023" cy="709749"/>
          </a:xfrm>
        </p:spPr>
        <p:txBody>
          <a:bodyPr>
            <a:noAutofit/>
          </a:bodyPr>
          <a:lstStyle/>
          <a:p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find the mismatch details using joins - output </a:t>
            </a:r>
            <a:r>
              <a:rPr lang="en-IN" sz="24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2:-</a:t>
            </a:r>
            <a:r>
              <a:rPr lang="en-IN" sz="2400" dirty="0">
                <a:latin typeface="Algerian" panose="04020705040A02060702" pitchFamily="82" charset="0"/>
              </a:rPr>
              <a:t/>
            </a:r>
            <a:br>
              <a:rPr lang="en-IN" sz="2400" dirty="0">
                <a:latin typeface="Algerian" panose="04020705040A02060702" pitchFamily="82" charset="0"/>
              </a:rPr>
            </a:br>
            <a:r>
              <a:rPr lang="en-IN" sz="2400" dirty="0" smtClean="0">
                <a:latin typeface="Algerian" panose="04020705040A02060702" pitchFamily="82" charset="0"/>
              </a:rPr>
              <a:t/>
            </a:r>
            <a:br>
              <a:rPr lang="en-IN" sz="2400" dirty="0" smtClean="0">
                <a:latin typeface="Algerian" panose="04020705040A02060702" pitchFamily="82" charset="0"/>
              </a:rPr>
            </a:br>
            <a:endParaRPr lang="en-IN" sz="24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7" y="888275"/>
            <a:ext cx="10215156" cy="2638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QUERY</a:t>
            </a:r>
            <a:r>
              <a:rPr lang="en-IN" sz="20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:-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c.Customer_id,c.Loan_Id,c.Customer_name,c.Region_id,c.Postal_Code,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c.Segment,c.State,r.region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country_state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right join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c.region_id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sz="20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18" y="3317966"/>
            <a:ext cx="8488080" cy="30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0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79120"/>
          </a:xfrm>
        </p:spPr>
        <p:txBody>
          <a:bodyPr>
            <a:normAutofit fontScale="90000"/>
          </a:bodyPr>
          <a:lstStyle/>
          <a:p>
            <a:r>
              <a:rPr lang="en-IN" sz="27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Filtering information using inner join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612"/>
            <a:ext cx="9823270" cy="527217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Filter high </a:t>
            </a:r>
            <a:r>
              <a:rPr lang="en-IN" u="sng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cibil</a:t>
            </a:r>
            <a:r>
              <a:rPr lang="en-IN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score - output </a:t>
            </a:r>
            <a:r>
              <a:rPr lang="en-IN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3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c.Property_Area,c.Loan_Status,l.LoanAmount,l.Loan_Amount_Term,l.Cibil_Score,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i.Customer_name,i.Gender,i.Age,i.Married,i.Education,i.Self_Employed,i.Region_id,</a:t>
            </a:r>
          </a:p>
          <a:p>
            <a:pPr marL="0" indent="0">
              <a:buNone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s.Postal_Code,s.Segment,s.State,r.Region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i,country_state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s) on 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c.customer_id,c.customer_id,c.customer_id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l.customer_id,i.customer_id,s.Customer_id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inner join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on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s.region_id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cibil_score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 1;</a:t>
            </a:r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87" y="2121009"/>
            <a:ext cx="9539762" cy="20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57" y="165463"/>
            <a:ext cx="8596668" cy="657497"/>
          </a:xfrm>
        </p:spPr>
        <p:txBody>
          <a:bodyPr>
            <a:normAutofit fontScale="90000"/>
          </a:bodyPr>
          <a:lstStyle/>
          <a:p>
            <a:r>
              <a:rPr lang="en-IN" sz="28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Filter </a:t>
            </a:r>
            <a:r>
              <a:rPr lang="en-IN" sz="28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home office and corporate - output 4</a:t>
            </a:r>
            <a:br>
              <a:rPr lang="en-IN" sz="28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endParaRPr lang="en-IN" sz="28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57" y="1115560"/>
            <a:ext cx="9746826" cy="537667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select </a:t>
            </a:r>
            <a:r>
              <a:rPr lang="en-IN" dirty="0"/>
              <a:t>c.Loan_id,c.Customer_ID,c.ApplicantIncome,c.CoapplicantIncome,c.Property_Area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c.Loan_Status,l.LoanAmount,l.Loan_Amount_Term,l.Cibil_Score,i.Customer_name,</a:t>
            </a:r>
          </a:p>
          <a:p>
            <a:pPr marL="0" indent="0">
              <a:buNone/>
            </a:pPr>
            <a:r>
              <a:rPr lang="en-IN" dirty="0" smtClean="0"/>
              <a:t>i.Gender,i.Age,i.Married,i.Education,i.Self_Employed,i.Region_id,s.Postal_Code,</a:t>
            </a:r>
          </a:p>
          <a:p>
            <a:pPr marL="0" indent="0">
              <a:buNone/>
            </a:pPr>
            <a:r>
              <a:rPr lang="en-IN" dirty="0" err="1" smtClean="0"/>
              <a:t>s.Segment,s.State,r.Region</a:t>
            </a:r>
            <a:r>
              <a:rPr lang="en-IN" dirty="0" smtClean="0"/>
              <a:t> </a:t>
            </a:r>
            <a:r>
              <a:rPr lang="en-IN" dirty="0"/>
              <a:t>from </a:t>
            </a:r>
            <a:r>
              <a:rPr lang="en-IN" dirty="0" err="1"/>
              <a:t>customer_income_status</a:t>
            </a:r>
            <a:r>
              <a:rPr lang="en-IN" dirty="0"/>
              <a:t> c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inner </a:t>
            </a:r>
            <a:r>
              <a:rPr lang="en-IN" dirty="0"/>
              <a:t>join </a:t>
            </a:r>
            <a:r>
              <a:rPr lang="en-IN" dirty="0" smtClean="0"/>
              <a:t>(</a:t>
            </a:r>
            <a:r>
              <a:rPr lang="en-IN" dirty="0" err="1"/>
              <a:t>loan_status_imported</a:t>
            </a:r>
            <a:r>
              <a:rPr lang="en-IN" dirty="0"/>
              <a:t> l, </a:t>
            </a:r>
            <a:r>
              <a:rPr lang="en-IN" dirty="0" err="1"/>
              <a:t>customer_info</a:t>
            </a:r>
            <a:r>
              <a:rPr lang="en-IN" dirty="0"/>
              <a:t> </a:t>
            </a:r>
            <a:r>
              <a:rPr lang="en-IN" dirty="0" err="1"/>
              <a:t>i,country_state</a:t>
            </a:r>
            <a:r>
              <a:rPr lang="en-IN" dirty="0"/>
              <a:t> s) on (</a:t>
            </a:r>
            <a:r>
              <a:rPr lang="en-IN" dirty="0" err="1"/>
              <a:t>c.customer_id,c.customer_id,c.customer_id</a:t>
            </a:r>
            <a:r>
              <a:rPr lang="en-IN" dirty="0"/>
              <a:t>)=(</a:t>
            </a:r>
            <a:r>
              <a:rPr lang="en-IN" dirty="0" err="1"/>
              <a:t>l.customer_id,i.customer_id,s.Customer_id</a:t>
            </a:r>
            <a:r>
              <a:rPr lang="en-IN" dirty="0"/>
              <a:t>) inner join </a:t>
            </a:r>
            <a:r>
              <a:rPr lang="en-IN" dirty="0" err="1"/>
              <a:t>region_info</a:t>
            </a:r>
            <a:r>
              <a:rPr lang="en-IN" dirty="0"/>
              <a:t> r on </a:t>
            </a:r>
            <a:r>
              <a:rPr lang="en-IN" dirty="0" err="1"/>
              <a:t>s.region_id</a:t>
            </a:r>
            <a:r>
              <a:rPr lang="en-IN" dirty="0"/>
              <a:t>=</a:t>
            </a:r>
            <a:r>
              <a:rPr lang="en-IN" dirty="0" err="1"/>
              <a:t>r.region_id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</a:t>
            </a:r>
            <a:r>
              <a:rPr lang="en-IN" dirty="0" err="1"/>
              <a:t>s.segment</a:t>
            </a:r>
            <a:r>
              <a:rPr lang="en-IN" dirty="0"/>
              <a:t> in ("home office", "corporate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00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4" y="2246811"/>
            <a:ext cx="5710403" cy="2612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097" y="2246811"/>
            <a:ext cx="5187959" cy="25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86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552994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Store all the outputs as </a:t>
            </a:r>
            <a:r>
              <a:rPr lang="en-US" sz="28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procedure:-</a:t>
            </a:r>
            <a:endParaRPr lang="en-IN" sz="28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696686"/>
            <a:ext cx="9862457" cy="529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QUERY:-</a:t>
            </a:r>
            <a:endParaRPr lang="en-IN" sz="2000" b="1" u="sng" dirty="0" smtClean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delimiter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sp_outputs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c.Property_Area,c.Loan_Status,l.LoanAmount,l.Loan_Amount_Term,l.Cibil_Score,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i.Customer_name,i.Gender,i.Age,i.Married,i.Education,i.Self_Employed,i.Region_id,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s.Postal_Code,s.Segment,s.State,r.Region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i,country_state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s) on 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c.customer_id,c.customer_id,c.customer_id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l.customer_id,i.customer_id,s.Customer_id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inner join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on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r.region_id;select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c.Customer_id,c.Loan_Id,c.Customer_name,c.Region_id,c.Postal_Code,c.Segment,c.State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country_state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right join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on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778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1" y="199860"/>
            <a:ext cx="961426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c.Property_Area,c.Loan_Status,l.LoanAmount,l.Loan_Amount_Term,l.Cibil_Score,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i.Customer_name,i.Gender,i.Age,i.Married,i.Education,i.Self_Employed,i.Region_id,</a:t>
            </a:r>
          </a:p>
          <a:p>
            <a:r>
              <a:rPr lang="en-IN" sz="20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s.Postal_Code,s.Segment,s.State,r.Region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i,country_state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s) on 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c.customer_id,c.customer_id,c.customer_id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l.customer_id,i.customer_id,s.Customer_id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inner join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on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cibil_score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 1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IN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c.Loan_id,c.Customer_ID,c.ApplicantIncome,c.CoapplicantIncome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c.Property_Area,c.Loan_Status,l.LoanAmount,l.Loan_Amount_Term,l.Cibil_Score,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i.Customer_name,i.Gender,i.Age,i.Married,i.Education,i.Self_Employed,i.Region_id,s.Postal_Code,s.Segment,s.State,r.Region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join 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loan_status_imported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l,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i,country_state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s) on 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c.customer_id,c.customer_id,c.customer_id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)=(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l.customer_id,i.customer_id,s.Customer_id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inner join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region_info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 on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r.region_id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s.segment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("home office", "corporate</a:t>
            </a:r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!!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 </a:t>
            </a:r>
            <a:r>
              <a:rPr lang="en-IN" sz="20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stored_outputs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IN" sz="20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delimiter 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9473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18309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0945" y="757647"/>
            <a:ext cx="8596668" cy="4310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We can find all the 4 results using Stored Procedure in the below image.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9" y="1948950"/>
            <a:ext cx="8517931" cy="41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2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554" y="173710"/>
            <a:ext cx="9022079" cy="5273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u="sng" kern="1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Sheet  </a:t>
            </a:r>
            <a:r>
              <a:rPr lang="en-IN" sz="3600" b="1" u="sng" kern="1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-  1</a:t>
            </a:r>
            <a:endParaRPr lang="en-IN" sz="3600" u="sng" kern="1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from sheet 1- customer income </a:t>
            </a: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criteria based on applicant income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b="1" u="sng" kern="1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endParaRPr lang="en-IN" sz="3600" u="sng" kern="1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income &gt;15,000 = grade </a:t>
            </a: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</a:t>
            </a: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&gt;9,000 = grade </a:t>
            </a: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Applicant </a:t>
            </a: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&gt;5000 = middle class </a:t>
            </a: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</a:p>
          <a:p>
            <a:pPr marL="457200" lvl="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8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Otherwise </a:t>
            </a: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class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(Create this as new table)</a:t>
            </a:r>
            <a:endParaRPr lang="en-IN" sz="2800" kern="1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569" y="2165290"/>
            <a:ext cx="8596668" cy="1826581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7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38" y="217714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Query:-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6" y="1371600"/>
            <a:ext cx="8948057" cy="5003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suvish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,case 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applicantincome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&gt;15000 then "a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grade“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applicantincome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&gt;9000  then "b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grade“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applicantincome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&gt;5000  then "middle class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customer“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"low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class“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results 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customer_income_status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sz="28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7" y="243840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Output:-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35" y="1277258"/>
            <a:ext cx="8784552" cy="47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949" y="0"/>
            <a:ext cx="10907485" cy="1215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Sheet 2 - loan status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row level trigger for loan </a:t>
            </a:r>
            <a:r>
              <a:rPr lang="en-IN" sz="2400" kern="1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amt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kern="1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kern="1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Criteria:-</a:t>
            </a:r>
            <a:endParaRPr lang="en-IN" sz="2400" u="sng" kern="100" dirty="0" smtClean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</a:t>
            </a:r>
            <a:r>
              <a:rPr lang="en-IN" sz="2400" kern="1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amt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null = loan still 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endParaRPr lang="en-US" sz="2400" kern="1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sng" kern="100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Query:-</a:t>
            </a:r>
            <a:endParaRPr lang="en-IN" sz="2400" b="1" u="sng" kern="100" dirty="0" smtClean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varchar(50),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text ,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varchar(50),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Loan_Amount_Term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int,Cibil_Score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int,primary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key(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loan_id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)); </a:t>
            </a:r>
          </a:p>
          <a:p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CREATING TRIGGER:-</a:t>
            </a:r>
            <a:endParaRPr lang="en-IN" sz="2400" b="1" u="sng" dirty="0" smtClean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delimiter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trigger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loan_update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before insert on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each row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new.loanamount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null then set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new.loanamount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="loan still processing";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if;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end!!</a:t>
            </a:r>
          </a:p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delimiter ;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2400" kern="1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IN" sz="2400" kern="1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statement level trigger for </a:t>
            </a:r>
            <a:r>
              <a:rPr lang="en-IN" sz="2400" kern="1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Criteria </a:t>
            </a:r>
            <a:endParaRPr lang="en-IN" sz="2400" kern="1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400" kern="1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&gt;900 high </a:t>
            </a:r>
            <a:r>
              <a:rPr lang="en-IN" sz="2400" kern="1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kern="1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&gt;750 no 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penalty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kern="1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&gt;250 penalty 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2400" kern="1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 &lt;=0 reject customers (loan cannot apply)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the reject and loan still processing 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as </a:t>
            </a: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integers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kern="1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IN" sz="2400" kern="1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the above fields as a table </a:t>
            </a:r>
            <a:endParaRPr lang="en-IN" sz="2400" kern="1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- loan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status details</a:t>
            </a:r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052" y="257967"/>
            <a:ext cx="92441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INSERTING VALUES INTO TABLE :-</a:t>
            </a:r>
          </a:p>
          <a:p>
            <a:endParaRPr lang="en-IN" sz="2400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values 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'LP001002','IP43001',Null,360,303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'LP001003','IP43002',128,360,920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'LP001005','IP43003',66,360,606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'LP001006','IP43004',120,360,851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'LP001008', 'IP43005',141,360,420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'LP001011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'IP43006',267,360,173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'LP001013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'IP43007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',95,60,650),</a:t>
            </a:r>
          </a:p>
          <a:p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'LP001014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'IP43008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',158,360,471);</a:t>
            </a:r>
          </a:p>
          <a:p>
            <a:endParaRPr lang="en-US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0678" y="0"/>
            <a:ext cx="2155371" cy="852605"/>
          </a:xfrm>
        </p:spPr>
        <p:txBody>
          <a:bodyPr/>
          <a:lstStyle/>
          <a:p>
            <a:r>
              <a:rPr lang="en-US" sz="32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OUTPUT :-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0" y="1216194"/>
            <a:ext cx="8316822" cy="533578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0678" y="1216194"/>
            <a:ext cx="4305905" cy="71711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loan_status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0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71" y="254000"/>
            <a:ext cx="8596668" cy="13208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statement level trigger for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score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117275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600" b="1" u="sng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Criteria :-</a:t>
            </a:r>
            <a:endParaRPr lang="en-IN" sz="2600" u="sng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&gt;900 high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&gt;750 no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penalty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&gt;250 penalty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&lt;=0 reject customers (loan cannot apply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the reject and loan still processing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as </a:t>
            </a: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above fields as a table </a:t>
            </a:r>
            <a:endParaRPr lang="en-IN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- loan </a:t>
            </a:r>
            <a:r>
              <a:rPr lang="en-IN" sz="2400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cibil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score status details</a:t>
            </a:r>
            <a:endParaRPr lang="en-IN" sz="24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409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1291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Algerian</vt:lpstr>
      <vt:lpstr>Arial</vt:lpstr>
      <vt:lpstr>Calibri</vt:lpstr>
      <vt:lpstr>Magneto</vt:lpstr>
      <vt:lpstr>Times New Roman</vt:lpstr>
      <vt:lpstr>Trebuchet MS</vt:lpstr>
      <vt:lpstr>Wingdings</vt:lpstr>
      <vt:lpstr>Wingdings 3</vt:lpstr>
      <vt:lpstr>Facet</vt:lpstr>
      <vt:lpstr>PROJECT LOAN MANAGEMENT SYSTEM</vt:lpstr>
      <vt:lpstr>DATA SETS:-</vt:lpstr>
      <vt:lpstr>PowerPoint Presentation</vt:lpstr>
      <vt:lpstr>Query:-</vt:lpstr>
      <vt:lpstr>Output:-</vt:lpstr>
      <vt:lpstr>PowerPoint Presentation</vt:lpstr>
      <vt:lpstr>PowerPoint Presentation</vt:lpstr>
      <vt:lpstr>OUTPUT :-</vt:lpstr>
      <vt:lpstr>Create statement level trigger for cibil score </vt:lpstr>
      <vt:lpstr>QUERY:-</vt:lpstr>
      <vt:lpstr>OUTPUT:- delete from loan_cibil_score_status_details where loanamount="loan still processing”; alter table loan_cibil_score_status_details modify loanamount int;  select * from  loan_cibil_score_status_details;</vt:lpstr>
      <vt:lpstr>PowerPoint Presentation</vt:lpstr>
      <vt:lpstr> monthly interest </vt:lpstr>
      <vt:lpstr>annual interest:-</vt:lpstr>
      <vt:lpstr>Table name - customer interest analysis  create this into a new table and connect with sheet 2 (loan status) bring the output) QUERY:-</vt:lpstr>
      <vt:lpstr>OUTPUT:-</vt:lpstr>
      <vt:lpstr>Sheet 3 - customer info:- </vt:lpstr>
      <vt:lpstr>Update gender based on customer id</vt:lpstr>
      <vt:lpstr>OUTPUT:-</vt:lpstr>
      <vt:lpstr>Sheet 4 and 5- country state and region   Import the table  </vt:lpstr>
      <vt:lpstr>OUTPUT:-</vt:lpstr>
      <vt:lpstr>find the mismatch details using joins - output 2:-  </vt:lpstr>
      <vt:lpstr>Filtering information using inner join  </vt:lpstr>
      <vt:lpstr>OUTPUT:-</vt:lpstr>
      <vt:lpstr>Filter home office and corporate - output 4 </vt:lpstr>
      <vt:lpstr>OUTPUT:-</vt:lpstr>
      <vt:lpstr>Store all the outputs as procedure:-</vt:lpstr>
      <vt:lpstr>PowerPoint Presentation</vt:lpstr>
      <vt:lpstr>OUTPUT:-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hp</dc:creator>
  <cp:lastModifiedBy>hp</cp:lastModifiedBy>
  <cp:revision>26</cp:revision>
  <dcterms:created xsi:type="dcterms:W3CDTF">2024-07-25T17:09:32Z</dcterms:created>
  <dcterms:modified xsi:type="dcterms:W3CDTF">2024-07-28T16:14:59Z</dcterms:modified>
</cp:coreProperties>
</file>