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142533320" r:id="rId6"/>
    <p:sldId id="2142533319" r:id="rId7"/>
    <p:sldId id="2142533313" r:id="rId8"/>
    <p:sldId id="2142533311" r:id="rId9"/>
    <p:sldId id="2142533305" r:id="rId10"/>
    <p:sldId id="2142533306" r:id="rId11"/>
    <p:sldId id="2142533307" r:id="rId12"/>
    <p:sldId id="2142533308" r:id="rId13"/>
    <p:sldId id="2142533310" r:id="rId14"/>
    <p:sldId id="2142533314" r:id="rId15"/>
    <p:sldId id="2142533315" r:id="rId16"/>
    <p:sldId id="2142533316" r:id="rId17"/>
    <p:sldId id="2142533318" r:id="rId18"/>
    <p:sldId id="2142533317" r:id="rId19"/>
    <p:sldId id="2142533312" r:id="rId20"/>
    <p:sldId id="2142533302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900"/>
    <a:srgbClr val="996633"/>
    <a:srgbClr val="CFD8E9"/>
    <a:srgbClr val="663300"/>
    <a:srgbClr val="99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532770-574E-44D4-A58D-CBB7099FAB1E}" v="8" dt="2021-08-31T13:36:29.99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52" autoAdjust="0"/>
    <p:restoredTop sz="94660"/>
  </p:normalViewPr>
  <p:slideViewPr>
    <p:cSldViewPr snapToGrid="0">
      <p:cViewPr varScale="1">
        <p:scale>
          <a:sx n="63" d="100"/>
          <a:sy n="63" d="100"/>
        </p:scale>
        <p:origin x="138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vit Chairungpanya" userId="11f88e58-c7e0-4b63-b9aa-98fa60865a80" providerId="ADAL" clId="{20532770-574E-44D4-A58D-CBB7099FAB1E}"/>
    <pc:docChg chg="undo custSel addSld modSld">
      <pc:chgData name="Suvit Chairungpanya" userId="11f88e58-c7e0-4b63-b9aa-98fa60865a80" providerId="ADAL" clId="{20532770-574E-44D4-A58D-CBB7099FAB1E}" dt="2021-08-31T14:15:48.296" v="27" actId="1076"/>
      <pc:docMkLst>
        <pc:docMk/>
      </pc:docMkLst>
      <pc:sldChg chg="addSp delSp modSp">
        <pc:chgData name="Suvit Chairungpanya" userId="11f88e58-c7e0-4b63-b9aa-98fa60865a80" providerId="ADAL" clId="{20532770-574E-44D4-A58D-CBB7099FAB1E}" dt="2021-08-31T14:15:48.296" v="27" actId="1076"/>
        <pc:sldMkLst>
          <pc:docMk/>
          <pc:sldMk cId="2742075147" sldId="256"/>
        </pc:sldMkLst>
        <pc:spChg chg="mod">
          <ac:chgData name="Suvit Chairungpanya" userId="11f88e58-c7e0-4b63-b9aa-98fa60865a80" providerId="ADAL" clId="{20532770-574E-44D4-A58D-CBB7099FAB1E}" dt="2021-08-31T14:15:48.296" v="27" actId="1076"/>
          <ac:spMkLst>
            <pc:docMk/>
            <pc:sldMk cId="2742075147" sldId="256"/>
            <ac:spMk id="5" creationId="{C31681C9-7185-4F8E-85E2-1AB902F9E897}"/>
          </ac:spMkLst>
        </pc:spChg>
        <pc:spChg chg="mod">
          <ac:chgData name="Suvit Chairungpanya" userId="11f88e58-c7e0-4b63-b9aa-98fa60865a80" providerId="ADAL" clId="{20532770-574E-44D4-A58D-CBB7099FAB1E}" dt="2021-08-31T13:34:18.952" v="16" actId="164"/>
          <ac:spMkLst>
            <pc:docMk/>
            <pc:sldMk cId="2742075147" sldId="256"/>
            <ac:spMk id="23" creationId="{814E9880-154B-4368-BDE5-26BDE3CA3049}"/>
          </ac:spMkLst>
        </pc:spChg>
        <pc:spChg chg="mod">
          <ac:chgData name="Suvit Chairungpanya" userId="11f88e58-c7e0-4b63-b9aa-98fa60865a80" providerId="ADAL" clId="{20532770-574E-44D4-A58D-CBB7099FAB1E}" dt="2021-08-31T13:34:18.952" v="16" actId="164"/>
          <ac:spMkLst>
            <pc:docMk/>
            <pc:sldMk cId="2742075147" sldId="256"/>
            <ac:spMk id="28" creationId="{4C6EEDE1-6AEC-4BB3-8792-405583FC9D9B}"/>
          </ac:spMkLst>
        </pc:spChg>
        <pc:spChg chg="mod">
          <ac:chgData name="Suvit Chairungpanya" userId="11f88e58-c7e0-4b63-b9aa-98fa60865a80" providerId="ADAL" clId="{20532770-574E-44D4-A58D-CBB7099FAB1E}" dt="2021-08-31T13:34:18.952" v="16" actId="164"/>
          <ac:spMkLst>
            <pc:docMk/>
            <pc:sldMk cId="2742075147" sldId="256"/>
            <ac:spMk id="29" creationId="{A0BF83CE-3E1B-45F0-83AF-B2FE64BEC898}"/>
          </ac:spMkLst>
        </pc:spChg>
        <pc:grpChg chg="add mod">
          <ac:chgData name="Suvit Chairungpanya" userId="11f88e58-c7e0-4b63-b9aa-98fa60865a80" providerId="ADAL" clId="{20532770-574E-44D4-A58D-CBB7099FAB1E}" dt="2021-08-31T13:34:18.952" v="16" actId="164"/>
          <ac:grpSpMkLst>
            <pc:docMk/>
            <pc:sldMk cId="2742075147" sldId="256"/>
            <ac:grpSpMk id="2" creationId="{4C4500BF-AA42-438C-A024-C1A0964DE493}"/>
          </ac:grpSpMkLst>
        </pc:grpChg>
        <pc:grpChg chg="mod">
          <ac:chgData name="Suvit Chairungpanya" userId="11f88e58-c7e0-4b63-b9aa-98fa60865a80" providerId="ADAL" clId="{20532770-574E-44D4-A58D-CBB7099FAB1E}" dt="2021-08-31T13:34:18.952" v="16" actId="164"/>
          <ac:grpSpMkLst>
            <pc:docMk/>
            <pc:sldMk cId="2742075147" sldId="256"/>
            <ac:grpSpMk id="22" creationId="{44C38092-08A8-4FFE-B4B0-77F9B1C4A076}"/>
          </ac:grpSpMkLst>
        </pc:grpChg>
        <pc:grpChg chg="add del mod">
          <ac:chgData name="Suvit Chairungpanya" userId="11f88e58-c7e0-4b63-b9aa-98fa60865a80" providerId="ADAL" clId="{20532770-574E-44D4-A58D-CBB7099FAB1E}" dt="2021-08-31T13:34:08.365" v="15" actId="1076"/>
          <ac:grpSpMkLst>
            <pc:docMk/>
            <pc:sldMk cId="2742075147" sldId="256"/>
            <ac:grpSpMk id="27" creationId="{BD356B1F-305C-4F03-BC1C-446ABD291E24}"/>
          </ac:grpSpMkLst>
        </pc:grpChg>
        <pc:picChg chg="mod">
          <ac:chgData name="Suvit Chairungpanya" userId="11f88e58-c7e0-4b63-b9aa-98fa60865a80" providerId="ADAL" clId="{20532770-574E-44D4-A58D-CBB7099FAB1E}" dt="2021-08-31T13:24:23.177" v="1" actId="1076"/>
          <ac:picMkLst>
            <pc:docMk/>
            <pc:sldMk cId="2742075147" sldId="256"/>
            <ac:picMk id="24" creationId="{BE71176B-7C3E-4B29-B283-95FA7951546F}"/>
          </ac:picMkLst>
        </pc:picChg>
        <pc:picChg chg="mod">
          <ac:chgData name="Suvit Chairungpanya" userId="11f88e58-c7e0-4b63-b9aa-98fa60865a80" providerId="ADAL" clId="{20532770-574E-44D4-A58D-CBB7099FAB1E}" dt="2021-08-31T13:24:23.177" v="1" actId="1076"/>
          <ac:picMkLst>
            <pc:docMk/>
            <pc:sldMk cId="2742075147" sldId="256"/>
            <ac:picMk id="25" creationId="{5751204C-C677-44BA-9FD8-7D106C317649}"/>
          </ac:picMkLst>
        </pc:picChg>
        <pc:picChg chg="mod">
          <ac:chgData name="Suvit Chairungpanya" userId="11f88e58-c7e0-4b63-b9aa-98fa60865a80" providerId="ADAL" clId="{20532770-574E-44D4-A58D-CBB7099FAB1E}" dt="2021-08-31T13:24:23.177" v="1" actId="1076"/>
          <ac:picMkLst>
            <pc:docMk/>
            <pc:sldMk cId="2742075147" sldId="256"/>
            <ac:picMk id="26" creationId="{6B492653-2AF3-4AC2-A7BF-FA983672C490}"/>
          </ac:picMkLst>
        </pc:picChg>
      </pc:sldChg>
      <pc:sldChg chg="addSp delSp modSp add">
        <pc:chgData name="Suvit Chairungpanya" userId="11f88e58-c7e0-4b63-b9aa-98fa60865a80" providerId="ADAL" clId="{20532770-574E-44D4-A58D-CBB7099FAB1E}" dt="2021-08-31T13:34:26.325" v="19" actId="1076"/>
        <pc:sldMkLst>
          <pc:docMk/>
          <pc:sldMk cId="2869781843" sldId="2142533319"/>
        </pc:sldMkLst>
        <pc:grpChg chg="add del mod">
          <ac:chgData name="Suvit Chairungpanya" userId="11f88e58-c7e0-4b63-b9aa-98fa60865a80" providerId="ADAL" clId="{20532770-574E-44D4-A58D-CBB7099FAB1E}" dt="2021-08-31T13:27:34.821" v="8" actId="165"/>
          <ac:grpSpMkLst>
            <pc:docMk/>
            <pc:sldMk cId="2869781843" sldId="2142533319"/>
            <ac:grpSpMk id="2" creationId="{4EDD3907-6C6F-4D62-AA90-2B9C37523B7E}"/>
          </ac:grpSpMkLst>
        </pc:grpChg>
        <pc:grpChg chg="add del mod">
          <ac:chgData name="Suvit Chairungpanya" userId="11f88e58-c7e0-4b63-b9aa-98fa60865a80" providerId="ADAL" clId="{20532770-574E-44D4-A58D-CBB7099FAB1E}" dt="2021-08-31T13:34:23.005" v="17" actId="478"/>
          <ac:grpSpMkLst>
            <pc:docMk/>
            <pc:sldMk cId="2869781843" sldId="2142533319"/>
            <ac:grpSpMk id="6" creationId="{6853686D-0EB1-4446-B0A0-348E97162A2B}"/>
          </ac:grpSpMkLst>
        </pc:grpChg>
        <pc:grpChg chg="add mod">
          <ac:chgData name="Suvit Chairungpanya" userId="11f88e58-c7e0-4b63-b9aa-98fa60865a80" providerId="ADAL" clId="{20532770-574E-44D4-A58D-CBB7099FAB1E}" dt="2021-08-31T13:34:26.325" v="19" actId="1076"/>
          <ac:grpSpMkLst>
            <pc:docMk/>
            <pc:sldMk cId="2869781843" sldId="2142533319"/>
            <ac:grpSpMk id="7" creationId="{6CA21212-84A7-49D4-A2BE-F5F6E12446C4}"/>
          </ac:grpSpMkLst>
        </pc:grpChg>
        <pc:picChg chg="mod topLvl">
          <ac:chgData name="Suvit Chairungpanya" userId="11f88e58-c7e0-4b63-b9aa-98fa60865a80" providerId="ADAL" clId="{20532770-574E-44D4-A58D-CBB7099FAB1E}" dt="2021-08-31T13:30:18.426" v="11" actId="164"/>
          <ac:picMkLst>
            <pc:docMk/>
            <pc:sldMk cId="2869781843" sldId="2142533319"/>
            <ac:picMk id="3" creationId="{D22E1863-565A-426D-9772-EFC281CDD5E0}"/>
          </ac:picMkLst>
        </pc:picChg>
        <pc:picChg chg="mod topLvl">
          <ac:chgData name="Suvit Chairungpanya" userId="11f88e58-c7e0-4b63-b9aa-98fa60865a80" providerId="ADAL" clId="{20532770-574E-44D4-A58D-CBB7099FAB1E}" dt="2021-08-31T13:30:18.426" v="11" actId="164"/>
          <ac:picMkLst>
            <pc:docMk/>
            <pc:sldMk cId="2869781843" sldId="2142533319"/>
            <ac:picMk id="4" creationId="{25A13377-97E0-4C62-8D13-390382BAAAEE}"/>
          </ac:picMkLst>
        </pc:picChg>
        <pc:picChg chg="del mod topLvl">
          <ac:chgData name="Suvit Chairungpanya" userId="11f88e58-c7e0-4b63-b9aa-98fa60865a80" providerId="ADAL" clId="{20532770-574E-44D4-A58D-CBB7099FAB1E}" dt="2021-08-31T13:34:04.625" v="14" actId="478"/>
          <ac:picMkLst>
            <pc:docMk/>
            <pc:sldMk cId="2869781843" sldId="2142533319"/>
            <ac:picMk id="5" creationId="{72BC293E-535B-429F-9082-B964E5A0C156}"/>
          </ac:picMkLst>
        </pc:picChg>
      </pc:sldChg>
      <pc:sldChg chg="addSp delSp modSp add">
        <pc:chgData name="Suvit Chairungpanya" userId="11f88e58-c7e0-4b63-b9aa-98fa60865a80" providerId="ADAL" clId="{20532770-574E-44D4-A58D-CBB7099FAB1E}" dt="2021-08-31T13:36:29.992" v="25" actId="164"/>
        <pc:sldMkLst>
          <pc:docMk/>
          <pc:sldMk cId="155489960" sldId="2142533320"/>
        </pc:sldMkLst>
        <pc:spChg chg="mod">
          <ac:chgData name="Suvit Chairungpanya" userId="11f88e58-c7e0-4b63-b9aa-98fa60865a80" providerId="ADAL" clId="{20532770-574E-44D4-A58D-CBB7099FAB1E}" dt="2021-08-31T13:36:29.992" v="25" actId="164"/>
          <ac:spMkLst>
            <pc:docMk/>
            <pc:sldMk cId="155489960" sldId="2142533320"/>
            <ac:spMk id="5" creationId="{C31681C9-7185-4F8E-85E2-1AB902F9E897}"/>
          </ac:spMkLst>
        </pc:spChg>
        <pc:grpChg chg="del">
          <ac:chgData name="Suvit Chairungpanya" userId="11f88e58-c7e0-4b63-b9aa-98fa60865a80" providerId="ADAL" clId="{20532770-574E-44D4-A58D-CBB7099FAB1E}" dt="2021-08-31T13:36:05.426" v="22" actId="478"/>
          <ac:grpSpMkLst>
            <pc:docMk/>
            <pc:sldMk cId="155489960" sldId="2142533320"/>
            <ac:grpSpMk id="2" creationId="{4C4500BF-AA42-438C-A024-C1A0964DE493}"/>
          </ac:grpSpMkLst>
        </pc:grpChg>
        <pc:grpChg chg="add mod">
          <ac:chgData name="Suvit Chairungpanya" userId="11f88e58-c7e0-4b63-b9aa-98fa60865a80" providerId="ADAL" clId="{20532770-574E-44D4-A58D-CBB7099FAB1E}" dt="2021-08-31T13:36:29.992" v="25" actId="164"/>
          <ac:grpSpMkLst>
            <pc:docMk/>
            <pc:sldMk cId="155489960" sldId="2142533320"/>
            <ac:grpSpMk id="3" creationId="{87B0938E-5E00-4C3C-BC42-F1B5509E2333}"/>
          </ac:grpSpMkLst>
        </pc:grpChg>
        <pc:grpChg chg="del">
          <ac:chgData name="Suvit Chairungpanya" userId="11f88e58-c7e0-4b63-b9aa-98fa60865a80" providerId="ADAL" clId="{20532770-574E-44D4-A58D-CBB7099FAB1E}" dt="2021-08-31T13:36:04.114" v="21" actId="478"/>
          <ac:grpSpMkLst>
            <pc:docMk/>
            <pc:sldMk cId="155489960" sldId="2142533320"/>
            <ac:grpSpMk id="27" creationId="{BD356B1F-305C-4F03-BC1C-446ABD291E24}"/>
          </ac:grpSpMkLst>
        </pc:grpChg>
        <pc:picChg chg="mod">
          <ac:chgData name="Suvit Chairungpanya" userId="11f88e58-c7e0-4b63-b9aa-98fa60865a80" providerId="ADAL" clId="{20532770-574E-44D4-A58D-CBB7099FAB1E}" dt="2021-08-31T13:36:29.992" v="25" actId="164"/>
          <ac:picMkLst>
            <pc:docMk/>
            <pc:sldMk cId="155489960" sldId="2142533320"/>
            <ac:picMk id="4" creationId="{FDC5D917-A8BA-4E57-A057-B10C2AC42C0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62205-0964-4BB3-89AA-F55E7600DC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A37468-1C90-4828-AEF7-CAE0A9E1D7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AFE589-4B3D-47AA-AE97-34EA875C8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40146-F611-4C8B-A493-88974F2AC601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BAA9B8-A6C2-4ACE-9FC4-64E3CA121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E36FFF-153B-42CA-9AF7-A234220EF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37114-BF5B-4E09-A05F-118345D93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610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9697B-1452-44D2-BEEC-4E8BB7C15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F34F8E-F39A-4AB9-B273-65EBD5E6AA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E6EB2A-0F2A-4186-A1F8-DE9782742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40146-F611-4C8B-A493-88974F2AC601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8F106E-B638-4BE3-9889-6DA312382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FDF967-5A7F-4572-B00E-7BB61AAAB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37114-BF5B-4E09-A05F-118345D93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363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B890C7-F70B-48A3-94A1-243A74B2ED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618EDD-63CC-49F3-9A7A-59C08F14B8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265B7D-7DD8-42EE-9195-82B33D809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40146-F611-4C8B-A493-88974F2AC601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6D2D2C-40CA-448D-A991-C08E89160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38EDE9-F583-40B0-81D1-3B4DAD63B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37114-BF5B-4E09-A05F-118345D93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9138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Agenda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686200" y="6417417"/>
            <a:ext cx="273657" cy="26425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0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315913" y="190038"/>
            <a:ext cx="10978860" cy="3956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SzTx/>
              <a:buFontTx/>
              <a:buNone/>
              <a:defRPr b="1">
                <a:solidFill>
                  <a:srgbClr val="002C66"/>
                </a:solidFill>
                <a:latin typeface="Arial"/>
                <a:ea typeface="Arial"/>
                <a:cs typeface="Arial"/>
                <a:sym typeface="Arial"/>
              </a:defRPr>
            </a:lvl1pPr>
            <a:lvl2pPr>
              <a:buFontTx/>
              <a:defRPr b="1">
                <a:solidFill>
                  <a:srgbClr val="002C66"/>
                </a:solidFill>
                <a:latin typeface="Arial"/>
                <a:ea typeface="Arial"/>
                <a:cs typeface="Arial"/>
                <a:sym typeface="Arial"/>
              </a:defRPr>
            </a:lvl2pPr>
            <a:lvl3pPr>
              <a:buFontTx/>
              <a:defRPr b="1">
                <a:solidFill>
                  <a:srgbClr val="002C66"/>
                </a:solidFill>
                <a:latin typeface="Arial"/>
                <a:ea typeface="Arial"/>
                <a:cs typeface="Arial"/>
                <a:sym typeface="Arial"/>
              </a:defRPr>
            </a:lvl3pPr>
            <a:lvl4pPr>
              <a:buFontTx/>
              <a:defRPr b="1">
                <a:solidFill>
                  <a:srgbClr val="002C66"/>
                </a:solidFill>
                <a:latin typeface="Arial"/>
                <a:ea typeface="Arial"/>
                <a:cs typeface="Arial"/>
                <a:sym typeface="Arial"/>
              </a:defRPr>
            </a:lvl4pPr>
            <a:lvl5pPr>
              <a:buFontTx/>
              <a:defRPr b="1">
                <a:solidFill>
                  <a:srgbClr val="002C66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Agenda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pic>
        <p:nvPicPr>
          <p:cNvPr id="405" name="Picture 7" descr="Picture 7"/>
          <p:cNvPicPr>
            <a:picLocks noChangeAspect="1"/>
          </p:cNvPicPr>
          <p:nvPr/>
        </p:nvPicPr>
        <p:blipFill>
          <a:blip r:embed="rId2"/>
          <a:srcRect l="91170" b="87380"/>
          <a:stretch>
            <a:fillRect/>
          </a:stretch>
        </p:blipFill>
        <p:spPr>
          <a:xfrm>
            <a:off x="11159445" y="-94659"/>
            <a:ext cx="1080097" cy="865495"/>
          </a:xfrm>
          <a:prstGeom prst="rect">
            <a:avLst/>
          </a:prstGeom>
          <a:ln w="12700">
            <a:miter lim="400000"/>
          </a:ln>
        </p:spPr>
      </p:pic>
      <p:sp>
        <p:nvSpPr>
          <p:cNvPr id="406" name="Straight Connector 10"/>
          <p:cNvSpPr/>
          <p:nvPr/>
        </p:nvSpPr>
        <p:spPr>
          <a:xfrm>
            <a:off x="0" y="719319"/>
            <a:ext cx="12192001" cy="1"/>
          </a:xfrm>
          <a:prstGeom prst="line">
            <a:avLst/>
          </a:prstGeom>
          <a:ln w="28575">
            <a:solidFill>
              <a:srgbClr val="002C66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446" name="Group 18"/>
          <p:cNvGrpSpPr/>
          <p:nvPr/>
        </p:nvGrpSpPr>
        <p:grpSpPr>
          <a:xfrm>
            <a:off x="12462151" y="370368"/>
            <a:ext cx="1837506" cy="6467195"/>
            <a:chOff x="0" y="0"/>
            <a:chExt cx="1837505" cy="6467193"/>
          </a:xfrm>
        </p:grpSpPr>
        <p:sp>
          <p:nvSpPr>
            <p:cNvPr id="407" name="Rectangle: Rounded Corners 19"/>
            <p:cNvSpPr/>
            <p:nvPr/>
          </p:nvSpPr>
          <p:spPr>
            <a:xfrm>
              <a:off x="0" y="4346423"/>
              <a:ext cx="1735765" cy="2120771"/>
            </a:xfrm>
            <a:prstGeom prst="roundRect">
              <a:avLst>
                <a:gd name="adj" fmla="val 3300"/>
              </a:avLst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08" name="Rectangle: Rounded Corners 20"/>
            <p:cNvSpPr/>
            <p:nvPr/>
          </p:nvSpPr>
          <p:spPr>
            <a:xfrm>
              <a:off x="0" y="2394822"/>
              <a:ext cx="1735765" cy="1889401"/>
            </a:xfrm>
            <a:prstGeom prst="roundRect">
              <a:avLst>
                <a:gd name="adj" fmla="val 3300"/>
              </a:avLst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09" name="Rectangle: Rounded Corners 21"/>
            <p:cNvSpPr/>
            <p:nvPr/>
          </p:nvSpPr>
          <p:spPr>
            <a:xfrm>
              <a:off x="0" y="7595"/>
              <a:ext cx="1735765" cy="2302835"/>
            </a:xfrm>
            <a:prstGeom prst="roundRect">
              <a:avLst>
                <a:gd name="adj" fmla="val 3300"/>
              </a:avLst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414" name="Group 22"/>
            <p:cNvGrpSpPr/>
            <p:nvPr/>
          </p:nvGrpSpPr>
          <p:grpSpPr>
            <a:xfrm>
              <a:off x="161101" y="273465"/>
              <a:ext cx="360220" cy="1918855"/>
              <a:chOff x="0" y="0"/>
              <a:chExt cx="360219" cy="1918855"/>
            </a:xfrm>
          </p:grpSpPr>
          <p:sp>
            <p:nvSpPr>
              <p:cNvPr id="410" name="Rectangle 54"/>
              <p:cNvSpPr/>
              <p:nvPr/>
            </p:nvSpPr>
            <p:spPr>
              <a:xfrm>
                <a:off x="-1" y="-1"/>
                <a:ext cx="360221" cy="360220"/>
              </a:xfrm>
              <a:prstGeom prst="rect">
                <a:avLst/>
              </a:prstGeom>
              <a:solidFill>
                <a:srgbClr val="0044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411" name="Rectangle 55"/>
              <p:cNvSpPr/>
              <p:nvPr/>
            </p:nvSpPr>
            <p:spPr>
              <a:xfrm>
                <a:off x="-1" y="495920"/>
                <a:ext cx="360221" cy="360220"/>
              </a:xfrm>
              <a:prstGeom prst="rect">
                <a:avLst/>
              </a:prstGeom>
              <a:solidFill>
                <a:srgbClr val="FB8C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412" name="Rectangle 56"/>
              <p:cNvSpPr/>
              <p:nvPr/>
            </p:nvSpPr>
            <p:spPr>
              <a:xfrm>
                <a:off x="-1" y="991841"/>
                <a:ext cx="360221" cy="360220"/>
              </a:xfrm>
              <a:prstGeom prst="rect">
                <a:avLst/>
              </a:prstGeom>
              <a:solidFill>
                <a:srgbClr val="002A6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413" name="Rectangle 57"/>
              <p:cNvSpPr/>
              <p:nvPr/>
            </p:nvSpPr>
            <p:spPr>
              <a:xfrm>
                <a:off x="-1" y="1558635"/>
                <a:ext cx="360221" cy="360220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grpSp>
          <p:nvGrpSpPr>
            <p:cNvPr id="420" name="Group 23"/>
            <p:cNvGrpSpPr/>
            <p:nvPr/>
          </p:nvGrpSpPr>
          <p:grpSpPr>
            <a:xfrm>
              <a:off x="161101" y="2612629"/>
              <a:ext cx="360220" cy="1584373"/>
              <a:chOff x="0" y="0"/>
              <a:chExt cx="360219" cy="1584372"/>
            </a:xfrm>
          </p:grpSpPr>
          <p:sp>
            <p:nvSpPr>
              <p:cNvPr id="415" name="Rectangle 49"/>
              <p:cNvSpPr/>
              <p:nvPr/>
            </p:nvSpPr>
            <p:spPr>
              <a:xfrm>
                <a:off x="-1" y="-1"/>
                <a:ext cx="360221" cy="227445"/>
              </a:xfrm>
              <a:prstGeom prst="rect">
                <a:avLst/>
              </a:prstGeom>
              <a:solidFill>
                <a:srgbClr val="59B2E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416" name="Rectangle 50"/>
              <p:cNvSpPr/>
              <p:nvPr/>
            </p:nvSpPr>
            <p:spPr>
              <a:xfrm>
                <a:off x="-1" y="326249"/>
                <a:ext cx="360221" cy="227445"/>
              </a:xfrm>
              <a:prstGeom prst="rect">
                <a:avLst/>
              </a:prstGeom>
              <a:solidFill>
                <a:srgbClr val="F65A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417" name="Rectangle 51"/>
              <p:cNvSpPr/>
              <p:nvPr/>
            </p:nvSpPr>
            <p:spPr>
              <a:xfrm>
                <a:off x="-1" y="1009612"/>
                <a:ext cx="360221" cy="227445"/>
              </a:xfrm>
              <a:prstGeom prst="rect">
                <a:avLst/>
              </a:prstGeom>
              <a:solidFill>
                <a:srgbClr val="26262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418" name="Rectangle 52"/>
              <p:cNvSpPr/>
              <p:nvPr/>
            </p:nvSpPr>
            <p:spPr>
              <a:xfrm>
                <a:off x="-1" y="1356928"/>
                <a:ext cx="360221" cy="227445"/>
              </a:xfrm>
              <a:prstGeom prst="rect">
                <a:avLst/>
              </a:prstGeom>
              <a:solidFill>
                <a:srgbClr val="D9D9D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419" name="Rectangle 53"/>
              <p:cNvSpPr/>
              <p:nvPr/>
            </p:nvSpPr>
            <p:spPr>
              <a:xfrm>
                <a:off x="-1" y="683362"/>
                <a:ext cx="360221" cy="227445"/>
              </a:xfrm>
              <a:prstGeom prst="rect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grpSp>
          <p:nvGrpSpPr>
            <p:cNvPr id="432" name="Group 24"/>
            <p:cNvGrpSpPr/>
            <p:nvPr/>
          </p:nvGrpSpPr>
          <p:grpSpPr>
            <a:xfrm>
              <a:off x="161102" y="4546595"/>
              <a:ext cx="360221" cy="1814034"/>
              <a:chOff x="0" y="0"/>
              <a:chExt cx="360219" cy="1814033"/>
            </a:xfrm>
          </p:grpSpPr>
          <p:sp>
            <p:nvSpPr>
              <p:cNvPr id="421" name="Rectangle 38"/>
              <p:cNvSpPr/>
              <p:nvPr/>
            </p:nvSpPr>
            <p:spPr>
              <a:xfrm rot="5400000">
                <a:off x="109076" y="-106569"/>
                <a:ext cx="140169" cy="353306"/>
              </a:xfrm>
              <a:prstGeom prst="rect">
                <a:avLst/>
              </a:prstGeom>
              <a:solidFill>
                <a:srgbClr val="F8917E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422" name="Rectangle 39"/>
              <p:cNvSpPr/>
              <p:nvPr/>
            </p:nvSpPr>
            <p:spPr>
              <a:xfrm rot="5400000">
                <a:off x="112343" y="61639"/>
                <a:ext cx="140169" cy="353305"/>
              </a:xfrm>
              <a:prstGeom prst="rect">
                <a:avLst/>
              </a:prstGeom>
              <a:solidFill>
                <a:srgbClr val="E992C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423" name="Rectangle 40"/>
              <p:cNvSpPr/>
              <p:nvPr/>
            </p:nvSpPr>
            <p:spPr>
              <a:xfrm rot="5400000">
                <a:off x="113148" y="229846"/>
                <a:ext cx="140169" cy="353305"/>
              </a:xfrm>
              <a:prstGeom prst="rect">
                <a:avLst/>
              </a:prstGeom>
              <a:solidFill>
                <a:srgbClr val="DA210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424" name="Rectangle 41"/>
              <p:cNvSpPr/>
              <p:nvPr/>
            </p:nvSpPr>
            <p:spPr>
              <a:xfrm rot="5400000">
                <a:off x="113149" y="396043"/>
                <a:ext cx="140169" cy="353305"/>
              </a:xfrm>
              <a:prstGeom prst="rect">
                <a:avLst/>
              </a:prstGeom>
              <a:solidFill>
                <a:srgbClr val="FDC8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425" name="Rectangle 42"/>
              <p:cNvSpPr/>
              <p:nvPr/>
            </p:nvSpPr>
            <p:spPr>
              <a:xfrm rot="5400000">
                <a:off x="113152" y="733907"/>
                <a:ext cx="140169" cy="353305"/>
              </a:xfrm>
              <a:prstGeom prst="rect">
                <a:avLst/>
              </a:prstGeom>
              <a:solidFill>
                <a:srgbClr val="F7904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426" name="Rectangle 43"/>
              <p:cNvSpPr/>
              <p:nvPr/>
            </p:nvSpPr>
            <p:spPr>
              <a:xfrm rot="5400000">
                <a:off x="113151" y="564414"/>
                <a:ext cx="140169" cy="353305"/>
              </a:xfrm>
              <a:prstGeom prst="rect">
                <a:avLst/>
              </a:prstGeom>
              <a:solidFill>
                <a:srgbClr val="FEAE0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427" name="Rectangle 44"/>
              <p:cNvSpPr/>
              <p:nvPr/>
            </p:nvSpPr>
            <p:spPr>
              <a:xfrm rot="5400000">
                <a:off x="106568" y="898655"/>
                <a:ext cx="140169" cy="353305"/>
              </a:xfrm>
              <a:prstGeom prst="rect">
                <a:avLst/>
              </a:prstGeom>
              <a:solidFill>
                <a:srgbClr val="1EB95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428" name="Rectangle 45"/>
              <p:cNvSpPr/>
              <p:nvPr/>
            </p:nvSpPr>
            <p:spPr>
              <a:xfrm rot="5400000">
                <a:off x="112343" y="1070322"/>
                <a:ext cx="140169" cy="353305"/>
              </a:xfrm>
              <a:prstGeom prst="rect">
                <a:avLst/>
              </a:prstGeom>
              <a:solidFill>
                <a:srgbClr val="A6E6C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429" name="Rectangle 46"/>
              <p:cNvSpPr/>
              <p:nvPr/>
            </p:nvSpPr>
            <p:spPr>
              <a:xfrm rot="5400000">
                <a:off x="113153" y="1234585"/>
                <a:ext cx="140169" cy="353305"/>
              </a:xfrm>
              <a:prstGeom prst="rect">
                <a:avLst/>
              </a:prstGeom>
              <a:solidFill>
                <a:srgbClr val="3CBCB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430" name="Rectangle 47"/>
              <p:cNvSpPr/>
              <p:nvPr/>
            </p:nvSpPr>
            <p:spPr>
              <a:xfrm rot="5400000">
                <a:off x="113154" y="1397804"/>
                <a:ext cx="140169" cy="353305"/>
              </a:xfrm>
              <a:prstGeom prst="rect">
                <a:avLst/>
              </a:prstGeom>
              <a:solidFill>
                <a:srgbClr val="0BC0E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431" name="Rectangle 48"/>
              <p:cNvSpPr/>
              <p:nvPr/>
            </p:nvSpPr>
            <p:spPr>
              <a:xfrm rot="5400000">
                <a:off x="113483" y="1567297"/>
                <a:ext cx="140169" cy="353305"/>
              </a:xfrm>
              <a:prstGeom prst="rect">
                <a:avLst/>
              </a:prstGeom>
              <a:solidFill>
                <a:srgbClr val="8C522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sp>
          <p:nvSpPr>
            <p:cNvPr id="433" name="TextBox 25"/>
            <p:cNvSpPr txBox="1"/>
            <p:nvPr/>
          </p:nvSpPr>
          <p:spPr>
            <a:xfrm>
              <a:off x="567042" y="423817"/>
              <a:ext cx="1270463" cy="294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400">
                  <a:solidFill>
                    <a:srgbClr val="A9A9A9"/>
                  </a:solidFill>
                  <a:latin typeface="CordiaUPC"/>
                  <a:ea typeface="CordiaUPC"/>
                  <a:cs typeface="CordiaUPC"/>
                  <a:sym typeface="CordiaUPC"/>
                </a:defRPr>
              </a:lvl1pPr>
            </a:lstStyle>
            <a:p>
              <a:r>
                <a:t>Confident Blue</a:t>
              </a:r>
            </a:p>
          </p:txBody>
        </p:sp>
        <p:sp>
          <p:nvSpPr>
            <p:cNvPr id="434" name="TextBox 26"/>
            <p:cNvSpPr txBox="1"/>
            <p:nvPr/>
          </p:nvSpPr>
          <p:spPr>
            <a:xfrm>
              <a:off x="567042" y="958708"/>
              <a:ext cx="1270463" cy="294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400">
                  <a:solidFill>
                    <a:srgbClr val="A9A9A9"/>
                  </a:solidFill>
                  <a:latin typeface="CordiaUPC"/>
                  <a:ea typeface="CordiaUPC"/>
                  <a:cs typeface="CordiaUPC"/>
                  <a:sym typeface="CordiaUPC"/>
                </a:defRPr>
              </a:lvl1pPr>
            </a:lstStyle>
            <a:p>
              <a:r>
                <a:t>Refreshing Orange</a:t>
              </a:r>
            </a:p>
          </p:txBody>
        </p:sp>
        <p:sp>
          <p:nvSpPr>
            <p:cNvPr id="435" name="TextBox 27"/>
            <p:cNvSpPr txBox="1"/>
            <p:nvPr/>
          </p:nvSpPr>
          <p:spPr>
            <a:xfrm>
              <a:off x="567042" y="1434335"/>
              <a:ext cx="1270463" cy="294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400">
                  <a:solidFill>
                    <a:srgbClr val="A9A9A9"/>
                  </a:solidFill>
                  <a:latin typeface="CordiaUPC"/>
                  <a:ea typeface="CordiaUPC"/>
                  <a:cs typeface="CordiaUPC"/>
                  <a:sym typeface="CordiaUPC"/>
                </a:defRPr>
              </a:lvl1pPr>
            </a:lstStyle>
            <a:p>
              <a:r>
                <a:t>Trusted Navy</a:t>
              </a:r>
            </a:p>
          </p:txBody>
        </p:sp>
        <p:sp>
          <p:nvSpPr>
            <p:cNvPr id="436" name="TextBox 28"/>
            <p:cNvSpPr txBox="1"/>
            <p:nvPr/>
          </p:nvSpPr>
          <p:spPr>
            <a:xfrm>
              <a:off x="567042" y="1993220"/>
              <a:ext cx="1270463" cy="294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400">
                  <a:solidFill>
                    <a:srgbClr val="A9A9A9"/>
                  </a:solidFill>
                  <a:latin typeface="CordiaUPC"/>
                  <a:ea typeface="CordiaUPC"/>
                  <a:cs typeface="CordiaUPC"/>
                  <a:sym typeface="CordiaUPC"/>
                </a:defRPr>
              </a:lvl1pPr>
            </a:lstStyle>
            <a:p>
              <a:r>
                <a:t>Honest White</a:t>
              </a:r>
            </a:p>
          </p:txBody>
        </p:sp>
        <p:sp>
          <p:nvSpPr>
            <p:cNvPr id="437" name="TextBox 29"/>
            <p:cNvSpPr txBox="1"/>
            <p:nvPr/>
          </p:nvSpPr>
          <p:spPr>
            <a:xfrm>
              <a:off x="567042" y="2648046"/>
              <a:ext cx="1270463" cy="294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400">
                  <a:solidFill>
                    <a:srgbClr val="A9A9A9"/>
                  </a:solidFill>
                  <a:latin typeface="CordiaUPC"/>
                  <a:ea typeface="CordiaUPC"/>
                  <a:cs typeface="CordiaUPC"/>
                  <a:sym typeface="CordiaUPC"/>
                </a:defRPr>
              </a:lvl1pPr>
            </a:lstStyle>
            <a:p>
              <a:r>
                <a:t>Sky Blue</a:t>
              </a:r>
            </a:p>
          </p:txBody>
        </p:sp>
        <p:sp>
          <p:nvSpPr>
            <p:cNvPr id="438" name="TextBox 30"/>
            <p:cNvSpPr txBox="1"/>
            <p:nvPr/>
          </p:nvSpPr>
          <p:spPr>
            <a:xfrm>
              <a:off x="567042" y="2987391"/>
              <a:ext cx="1270463" cy="294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400">
                  <a:solidFill>
                    <a:srgbClr val="A9A9A9"/>
                  </a:solidFill>
                  <a:latin typeface="CordiaUPC"/>
                  <a:ea typeface="CordiaUPC"/>
                  <a:cs typeface="CordiaUPC"/>
                  <a:sym typeface="CordiaUPC"/>
                </a:defRPr>
              </a:lvl1pPr>
            </a:lstStyle>
            <a:p>
              <a:r>
                <a:t>Dark Orange</a:t>
              </a:r>
            </a:p>
          </p:txBody>
        </p:sp>
        <p:sp>
          <p:nvSpPr>
            <p:cNvPr id="439" name="TextBox 31"/>
            <p:cNvSpPr txBox="1"/>
            <p:nvPr/>
          </p:nvSpPr>
          <p:spPr>
            <a:xfrm>
              <a:off x="567042" y="3314712"/>
              <a:ext cx="1270463" cy="294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400">
                  <a:solidFill>
                    <a:srgbClr val="A9A9A9"/>
                  </a:solidFill>
                  <a:latin typeface="CordiaUPC"/>
                  <a:ea typeface="CordiaUPC"/>
                  <a:cs typeface="CordiaUPC"/>
                  <a:sym typeface="CordiaUPC"/>
                </a:defRPr>
              </a:lvl1pPr>
            </a:lstStyle>
            <a:p>
              <a:r>
                <a:t>Black 100</a:t>
              </a:r>
            </a:p>
          </p:txBody>
        </p:sp>
        <p:sp>
          <p:nvSpPr>
            <p:cNvPr id="440" name="TextBox 32"/>
            <p:cNvSpPr txBox="1"/>
            <p:nvPr/>
          </p:nvSpPr>
          <p:spPr>
            <a:xfrm>
              <a:off x="567042" y="3656918"/>
              <a:ext cx="1270463" cy="294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400">
                  <a:solidFill>
                    <a:srgbClr val="A9A9A9"/>
                  </a:solidFill>
                  <a:latin typeface="CordiaUPC"/>
                  <a:ea typeface="CordiaUPC"/>
                  <a:cs typeface="CordiaUPC"/>
                  <a:sym typeface="CordiaUPC"/>
                </a:defRPr>
              </a:lvl1pPr>
            </a:lstStyle>
            <a:p>
              <a:r>
                <a:t>Black 80 (BL80)</a:t>
              </a:r>
            </a:p>
          </p:txBody>
        </p:sp>
        <p:sp>
          <p:nvSpPr>
            <p:cNvPr id="441" name="TextBox 33"/>
            <p:cNvSpPr txBox="1"/>
            <p:nvPr/>
          </p:nvSpPr>
          <p:spPr>
            <a:xfrm>
              <a:off x="567042" y="3997788"/>
              <a:ext cx="1270463" cy="294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400">
                  <a:solidFill>
                    <a:srgbClr val="A9A9A9"/>
                  </a:solidFill>
                  <a:latin typeface="CordiaUPC"/>
                  <a:ea typeface="CordiaUPC"/>
                  <a:cs typeface="CordiaUPC"/>
                  <a:sym typeface="CordiaUPC"/>
                </a:defRPr>
              </a:lvl1pPr>
            </a:lstStyle>
            <a:p>
              <a:r>
                <a:t>Black 10 (BL10)</a:t>
              </a:r>
            </a:p>
          </p:txBody>
        </p:sp>
        <p:sp>
          <p:nvSpPr>
            <p:cNvPr id="442" name="TextBox 34"/>
            <p:cNvSpPr txBox="1"/>
            <p:nvPr/>
          </p:nvSpPr>
          <p:spPr>
            <a:xfrm>
              <a:off x="45720" y="0"/>
              <a:ext cx="1644325" cy="2946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defRPr sz="1400" b="1">
                  <a:solidFill>
                    <a:srgbClr val="A9A9A9"/>
                  </a:solidFill>
                  <a:latin typeface="CordiaUPC"/>
                  <a:ea typeface="CordiaUPC"/>
                  <a:cs typeface="CordiaUPC"/>
                  <a:sym typeface="CordiaUPC"/>
                </a:defRPr>
              </a:pPr>
              <a:r>
                <a:t>สีหลัก (Primary Colours)</a:t>
              </a:r>
            </a:p>
          </p:txBody>
        </p:sp>
        <p:sp>
          <p:nvSpPr>
            <p:cNvPr id="443" name="TextBox 35"/>
            <p:cNvSpPr txBox="1"/>
            <p:nvPr/>
          </p:nvSpPr>
          <p:spPr>
            <a:xfrm>
              <a:off x="45720" y="2359929"/>
              <a:ext cx="1644325" cy="294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defRPr sz="1400" b="1">
                  <a:solidFill>
                    <a:srgbClr val="A9A9A9"/>
                  </a:solidFill>
                  <a:latin typeface="CordiaUPC"/>
                  <a:ea typeface="CordiaUPC"/>
                  <a:cs typeface="CordiaUPC"/>
                  <a:sym typeface="CordiaUPC"/>
                </a:defRPr>
              </a:pPr>
              <a:r>
                <a:t>สีรอง (Secondary Colours)</a:t>
              </a:r>
            </a:p>
          </p:txBody>
        </p:sp>
        <p:sp>
          <p:nvSpPr>
            <p:cNvPr id="444" name="TextBox 36"/>
            <p:cNvSpPr txBox="1"/>
            <p:nvPr/>
          </p:nvSpPr>
          <p:spPr>
            <a:xfrm>
              <a:off x="45720" y="4311530"/>
              <a:ext cx="1644325" cy="294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defRPr sz="1400" b="1">
                  <a:solidFill>
                    <a:srgbClr val="A9A9A9"/>
                  </a:solidFill>
                  <a:latin typeface="CordiaUPC"/>
                  <a:ea typeface="CordiaUPC"/>
                  <a:cs typeface="CordiaUPC"/>
                  <a:sym typeface="CordiaUPC"/>
                </a:defRPr>
              </a:pPr>
              <a:r>
                <a:t>สีที่สาม (Tertiary Colours)</a:t>
              </a:r>
            </a:p>
          </p:txBody>
        </p:sp>
        <p:sp>
          <p:nvSpPr>
            <p:cNvPr id="445" name="TextBox 37"/>
            <p:cNvSpPr txBox="1"/>
            <p:nvPr/>
          </p:nvSpPr>
          <p:spPr>
            <a:xfrm>
              <a:off x="580690" y="5087822"/>
              <a:ext cx="768370" cy="701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A9A9A9"/>
                  </a:solidFill>
                  <a:latin typeface="CordiaUPC"/>
                  <a:ea typeface="CordiaUPC"/>
                  <a:cs typeface="CordiaUPC"/>
                  <a:sym typeface="CordiaUPC"/>
                </a:defRPr>
              </a:pPr>
              <a:r>
                <a:t>ใช้สำหรับกราฟ หรือ Chart เท่านั้น</a:t>
              </a:r>
            </a:p>
          </p:txBody>
        </p:sp>
      </p:grpSp>
      <p:sp>
        <p:nvSpPr>
          <p:cNvPr id="447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315912" y="904113"/>
            <a:ext cx="10978861" cy="1459477"/>
          </a:xfrm>
          <a:prstGeom prst="rect">
            <a:avLst/>
          </a:prstGeom>
        </p:spPr>
        <p:txBody>
          <a:bodyPr>
            <a:normAutofit/>
          </a:bodyPr>
          <a:lstStyle>
            <a:lvl1pPr marL="457200" indent="-457200">
              <a:defRPr sz="2400">
                <a:solidFill>
                  <a:srgbClr val="002C66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Title 1
Title 2</a:t>
            </a:r>
          </a:p>
        </p:txBody>
      </p:sp>
    </p:spTree>
    <p:extLst>
      <p:ext uri="{BB962C8B-B14F-4D97-AF65-F5344CB8AC3E}">
        <p14:creationId xmlns:p14="http://schemas.microsoft.com/office/powerpoint/2010/main" val="1744057838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80494-5B33-4E9F-BAEE-5A073EF4E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A369B-4F84-4662-B5E5-D530A1438A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24B667-7829-4E7D-B2A8-FB79294AA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40146-F611-4C8B-A493-88974F2AC601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6FE5A9-0E4F-4EC9-B8A8-F3C45BAE1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34F000-B3BA-45BE-BCCE-4FEAF25B0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37114-BF5B-4E09-A05F-118345D93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430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4343C-1964-4129-AD9D-0F980AB8B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7E8FC8-0D09-4073-9294-C73CE14C33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C5A947-BAC3-46BF-9D9B-77DCACBD3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40146-F611-4C8B-A493-88974F2AC601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703136-2C65-4369-99E9-B074B005A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8B6201-5D61-4FA3-9FE9-248747952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37114-BF5B-4E09-A05F-118345D93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134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89B4F-3ADF-4322-ACE8-D68B8B0A6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DA91E-59EC-43C9-BAC2-EE9DB00871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B4A1A8-61DE-4859-BCD6-ED06AD057F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37BF32-B19D-4937-AC42-26BBAC959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40146-F611-4C8B-A493-88974F2AC601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B45CCE-39A2-447A-B243-8EEBCC57A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340476-ECB7-4C72-AB68-C0AF0CF35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37114-BF5B-4E09-A05F-118345D93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1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E6D36-7514-43DD-A0C4-9ECD6C415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0ABC47-FA4B-415B-AD65-7F2D9AF45A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F6B8B0-B7AB-4D01-ACAE-0B82539901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B5E19B-C1C0-49B0-9C1B-0E965A4E06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CF4862-D59C-44EC-B7F1-D622D9265E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293ACB-5202-4F9E-9845-F9812C39C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40146-F611-4C8B-A493-88974F2AC601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53E14A-03AD-4CC6-A814-98B73BDA9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A92131-CA80-4F11-877B-5F1673D73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37114-BF5B-4E09-A05F-118345D93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694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9B46E-9D31-4CE8-B7DF-62D92ED8D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5C96F8-63EF-48A4-B498-7D398B901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40146-F611-4C8B-A493-88974F2AC601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A092B7-D4A6-4BFA-BC1A-36F7DD80E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CD3FCB-6D9E-4D52-A962-F364E94A9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37114-BF5B-4E09-A05F-118345D93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241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49A4BE-B356-4BAB-B93E-121FD069D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40146-F611-4C8B-A493-88974F2AC601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E90D95-B6E5-41A8-9D41-393C03F60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EAE74B-F744-472E-BFAB-D6F111D63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37114-BF5B-4E09-A05F-118345D93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297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3BCC1-D32A-438D-A4D1-D3ADB8DCA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3EDC7-E501-49DB-A32F-3F2EB840FD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042114-460C-4841-A7BF-22E264EE44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D53543-B6BB-4F68-B3A4-C9283F6EC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40146-F611-4C8B-A493-88974F2AC601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79C1B5-2657-4FCA-808A-ED80CCE70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819E6F-ACF5-4A49-B48A-9CEB69F18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37114-BF5B-4E09-A05F-118345D93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584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8FEA8-7BF6-4081-9D4F-6CCDC4469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AC9A0D-FAC0-459D-B1C4-AD143C6D41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BD232A-5401-4713-B30A-2D8EC6BCBB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DA50D-E3A4-4C51-9E3B-0296F75B4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40146-F611-4C8B-A493-88974F2AC601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4EEFCC-82F6-4396-BF5B-1FF5E178A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471C1A-E511-4864-B0DA-F5AF45A77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37114-BF5B-4E09-A05F-118345D93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629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64272B-B355-4AA6-8BF5-131CB9279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29A7D4-2611-42E3-9BBF-54B4A7E2CB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4E9C37-C4B3-4931-94D2-E94BF5C5AD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440146-F611-4C8B-A493-88974F2AC601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167D91-10AF-46D9-BDAD-AAF59A531A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E0A86F-4123-4A3E-BC4D-0845B308E6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37114-BF5B-4E09-A05F-118345D93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198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.png"/><Relationship Id="rId5" Type="http://schemas.openxmlformats.org/officeDocument/2006/relationships/image" Target="../media/image5.png"/><Relationship Id="rId10" Type="http://schemas.openxmlformats.org/officeDocument/2006/relationships/image" Target="../media/image16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0.png"/><Relationship Id="rId7" Type="http://schemas.openxmlformats.org/officeDocument/2006/relationships/image" Target="../media/image2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0.png"/><Relationship Id="rId7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png"/><Relationship Id="rId5" Type="http://schemas.openxmlformats.org/officeDocument/2006/relationships/image" Target="../media/image5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5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Football Stadium Backgrounds - Wallpaper Cave">
            <a:extLst>
              <a:ext uri="{FF2B5EF4-FFF2-40B4-BE49-F238E27FC236}">
                <a16:creationId xmlns:a16="http://schemas.microsoft.com/office/drawing/2014/main" id="{FDC5D917-A8BA-4E57-A057-B10C2AC42C0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336"/>
          <a:stretch/>
        </p:blipFill>
        <p:spPr bwMode="auto">
          <a:xfrm>
            <a:off x="1747846" y="3175"/>
            <a:ext cx="10444154" cy="685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31681C9-7185-4F8E-85E2-1AB902F9E897}"/>
              </a:ext>
            </a:extLst>
          </p:cNvPr>
          <p:cNvSpPr/>
          <p:nvPr/>
        </p:nvSpPr>
        <p:spPr>
          <a:xfrm>
            <a:off x="0" y="0"/>
            <a:ext cx="12210330" cy="6858000"/>
          </a:xfrm>
          <a:prstGeom prst="rect">
            <a:avLst/>
          </a:prstGeom>
          <a:gradFill>
            <a:gsLst>
              <a:gs pos="100000">
                <a:schemeClr val="bg1">
                  <a:alpha val="0"/>
                </a:schemeClr>
              </a:gs>
              <a:gs pos="83000">
                <a:srgbClr val="FFFFFF">
                  <a:alpha val="50000"/>
                </a:srgbClr>
              </a:gs>
              <a:gs pos="51000">
                <a:schemeClr val="bg1"/>
              </a:gs>
            </a:gsLst>
            <a:lin ang="18000000" scaled="0"/>
          </a:gra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Calibri"/>
              <a:sym typeface="Calibri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D356B1F-305C-4F03-BC1C-446ABD291E24}"/>
              </a:ext>
            </a:extLst>
          </p:cNvPr>
          <p:cNvGrpSpPr/>
          <p:nvPr/>
        </p:nvGrpSpPr>
        <p:grpSpPr>
          <a:xfrm>
            <a:off x="-3410215" y="-219212"/>
            <a:ext cx="7019296" cy="7296424"/>
            <a:chOff x="1600135" y="-1520789"/>
            <a:chExt cx="4254235" cy="442219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5751204C-C677-44BA-9FD8-7D106C31764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866"/>
            <a:stretch/>
          </p:blipFill>
          <p:spPr>
            <a:xfrm>
              <a:off x="3471555" y="-1520789"/>
              <a:ext cx="2382815" cy="4422196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6B492653-2AF3-4AC2-A7BF-FA983672C49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866"/>
            <a:stretch/>
          </p:blipFill>
          <p:spPr>
            <a:xfrm>
              <a:off x="1600135" y="-1520789"/>
              <a:ext cx="2397337" cy="4422195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BE71176B-7C3E-4B29-B283-95FA7951546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917"/>
            <a:stretch/>
          </p:blipFill>
          <p:spPr>
            <a:xfrm>
              <a:off x="2574557" y="-1520789"/>
              <a:ext cx="2401269" cy="4419653"/>
            </a:xfrm>
            <a:prstGeom prst="rect">
              <a:avLst/>
            </a:prstGeom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4C4500BF-AA42-438C-A024-C1A0964DE493}"/>
              </a:ext>
            </a:extLst>
          </p:cNvPr>
          <p:cNvGrpSpPr/>
          <p:nvPr/>
        </p:nvGrpSpPr>
        <p:grpSpPr>
          <a:xfrm>
            <a:off x="6304835" y="822427"/>
            <a:ext cx="5560296" cy="5275348"/>
            <a:chOff x="6304835" y="822427"/>
            <a:chExt cx="5560296" cy="5275348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44C38092-08A8-4FFE-B4B0-77F9B1C4A076}"/>
                </a:ext>
              </a:extLst>
            </p:cNvPr>
            <p:cNvGrpSpPr/>
            <p:nvPr/>
          </p:nvGrpSpPr>
          <p:grpSpPr>
            <a:xfrm>
              <a:off x="6665322" y="822427"/>
              <a:ext cx="4839323" cy="2572558"/>
              <a:chOff x="3719802" y="3581115"/>
              <a:chExt cx="4936826" cy="2624391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86E2109-415F-419C-B004-D5D0920AEE6D}"/>
                  </a:ext>
                </a:extLst>
              </p:cNvPr>
              <p:cNvSpPr txBox="1"/>
              <p:nvPr/>
            </p:nvSpPr>
            <p:spPr>
              <a:xfrm>
                <a:off x="3922813" y="5685275"/>
                <a:ext cx="1578870" cy="5202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50F0"/>
                    </a:solidFill>
                    <a:effectLst/>
                    <a:uLnTx/>
                    <a:uFillTx/>
                    <a:latin typeface="Ekachon Medium" pitchFamily="2" charset="-34"/>
                    <a:cs typeface="Ekachon Medium" pitchFamily="2" charset="-34"/>
                  </a:rPr>
                  <a:t>Touch 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50F0"/>
                    </a:solidFill>
                    <a:effectLst/>
                    <a:uLnTx/>
                    <a:uFillTx/>
                    <a:latin typeface="Ekachon Medium" pitchFamily="2" charset="-34"/>
                    <a:cs typeface="Ekachon Medium" pitchFamily="2" charset="-34"/>
                  </a:rPr>
                  <a:t>Activation</a:t>
                </a:r>
                <a:endParaRPr kumimoji="0" lang="en-TH" b="0" i="0" u="none" strike="noStrike" kern="1200" cap="none" spc="0" normalizeH="0" baseline="0" noProof="0" dirty="0">
                  <a:ln>
                    <a:noFill/>
                  </a:ln>
                  <a:solidFill>
                    <a:srgbClr val="0050F0"/>
                  </a:solidFill>
                  <a:effectLst/>
                  <a:uLnTx/>
                  <a:uFillTx/>
                  <a:latin typeface="Ekachon Medium" pitchFamily="2" charset="-34"/>
                  <a:cs typeface="Ekachon Medium" pitchFamily="2" charset="-34"/>
                </a:endParaRPr>
              </a:p>
            </p:txBody>
          </p: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E0A46731-49A7-4725-8E00-003DFA8A5FCD}"/>
                  </a:ext>
                </a:extLst>
              </p:cNvPr>
              <p:cNvGrpSpPr/>
              <p:nvPr/>
            </p:nvGrpSpPr>
            <p:grpSpPr>
              <a:xfrm>
                <a:off x="3719802" y="3581115"/>
                <a:ext cx="4936826" cy="2624391"/>
                <a:chOff x="6371520" y="758478"/>
                <a:chExt cx="4936826" cy="2624391"/>
              </a:xfrm>
            </p:grpSpPr>
            <p:pic>
              <p:nvPicPr>
                <p:cNvPr id="15" name="Picture 14">
                  <a:extLst>
                    <a:ext uri="{FF2B5EF4-FFF2-40B4-BE49-F238E27FC236}">
                      <a16:creationId xmlns:a16="http://schemas.microsoft.com/office/drawing/2014/main" id="{17540B4A-A38E-47F8-8372-6E3EC7893EA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371520" y="758478"/>
                  <a:ext cx="4936826" cy="2104161"/>
                </a:xfrm>
                <a:prstGeom prst="rect">
                  <a:avLst/>
                </a:prstGeom>
              </p:spPr>
            </p:pic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50EF20EC-CE1B-4CC8-9561-54006F3BAC04}"/>
                    </a:ext>
                  </a:extLst>
                </p:cNvPr>
                <p:cNvSpPr txBox="1"/>
                <p:nvPr/>
              </p:nvSpPr>
              <p:spPr>
                <a:xfrm>
                  <a:off x="8050498" y="2862638"/>
                  <a:ext cx="1578870" cy="5202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68B1F"/>
                      </a:solidFill>
                      <a:effectLst/>
                      <a:uLnTx/>
                      <a:uFillTx/>
                      <a:latin typeface="Ekachon Medium" pitchFamily="2" charset="-34"/>
                      <a:cs typeface="Ekachon Medium" pitchFamily="2" charset="-34"/>
                    </a:rPr>
                    <a:t>Face 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68B1F"/>
                      </a:solidFill>
                      <a:effectLst/>
                      <a:uLnTx/>
                      <a:uFillTx/>
                      <a:latin typeface="Ekachon Medium" pitchFamily="2" charset="-34"/>
                      <a:cs typeface="Ekachon Medium" pitchFamily="2" charset="-34"/>
                    </a:rPr>
                    <a:t>Recognition</a:t>
                  </a:r>
                  <a:endParaRPr kumimoji="0" lang="en-TH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68B1F"/>
                    </a:solidFill>
                    <a:effectLst/>
                    <a:uLnTx/>
                    <a:uFillTx/>
                    <a:latin typeface="Ekachon Medium" pitchFamily="2" charset="-34"/>
                    <a:cs typeface="Ekachon Medium" pitchFamily="2" charset="-34"/>
                  </a:endParaRPr>
                </a:p>
              </p:txBody>
            </p: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5F321D24-B74C-4785-94F1-CE89E142715D}"/>
                    </a:ext>
                  </a:extLst>
                </p:cNvPr>
                <p:cNvSpPr txBox="1"/>
                <p:nvPr/>
              </p:nvSpPr>
              <p:spPr>
                <a:xfrm>
                  <a:off x="9526465" y="2862638"/>
                  <a:ext cx="1578870" cy="5202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2C63"/>
                      </a:solidFill>
                      <a:effectLst/>
                      <a:uLnTx/>
                      <a:uFillTx/>
                      <a:latin typeface="Ekachon Medium" pitchFamily="2" charset="-34"/>
                      <a:cs typeface="Ekachon Medium" pitchFamily="2" charset="-34"/>
                    </a:rPr>
                    <a:t>All Free 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2C63"/>
                      </a:solidFill>
                      <a:effectLst/>
                      <a:uLnTx/>
                      <a:uFillTx/>
                      <a:latin typeface="Ekachon Medium" pitchFamily="2" charset="-34"/>
                      <a:cs typeface="Ekachon Medium" pitchFamily="2" charset="-34"/>
                    </a:rPr>
                    <a:t>a/c Opening</a:t>
                  </a:r>
                  <a:endParaRPr kumimoji="0" lang="en-TH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C63"/>
                    </a:solidFill>
                    <a:effectLst/>
                    <a:uLnTx/>
                    <a:uFillTx/>
                    <a:latin typeface="Ekachon Medium" pitchFamily="2" charset="-34"/>
                    <a:cs typeface="Ekachon Medium" pitchFamily="2" charset="-34"/>
                  </a:endParaRPr>
                </a:p>
              </p:txBody>
            </p:sp>
          </p:grp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14E9880-154B-4368-BDE5-26BDE3CA3049}"/>
                </a:ext>
              </a:extLst>
            </p:cNvPr>
            <p:cNvSpPr txBox="1"/>
            <p:nvPr/>
          </p:nvSpPr>
          <p:spPr>
            <a:xfrm>
              <a:off x="6304835" y="3596875"/>
              <a:ext cx="5560296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</a:schemeClr>
                  </a:solidFill>
                  <a:uLnTx/>
                  <a:uFillTx/>
                  <a:latin typeface="Ekachon Bold" panose="00000800000000000000" pitchFamily="2" charset="-34"/>
                  <a:cs typeface="Ekachon Bold" panose="00000800000000000000" pitchFamily="2" charset="-34"/>
                </a:rPr>
                <a:t>BBD DIGITALYMPIC </a:t>
              </a:r>
              <a:endParaRPr kumimoji="0" lang="en-TH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uLnTx/>
                <a:uFillTx/>
                <a:latin typeface="Ekachon Bold" panose="00000800000000000000" pitchFamily="2" charset="-34"/>
                <a:cs typeface="Ekachon Bold" panose="00000800000000000000" pitchFamily="2" charset="-34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C6EEDE1-6AEC-4BB3-8792-405583FC9D9B}"/>
                </a:ext>
              </a:extLst>
            </p:cNvPr>
            <p:cNvSpPr txBox="1"/>
            <p:nvPr/>
          </p:nvSpPr>
          <p:spPr>
            <a:xfrm>
              <a:off x="6304835" y="5574555"/>
              <a:ext cx="55602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</a:schemeClr>
                  </a:solidFill>
                  <a:uLnTx/>
                  <a:uFillTx/>
                  <a:latin typeface="Ekachon Bold" panose="00000800000000000000" pitchFamily="2" charset="-34"/>
                  <a:cs typeface="Ekachon Bold" panose="00000800000000000000" pitchFamily="2" charset="-34"/>
                </a:rPr>
                <a:t>SEPTEMBER – DECEMBER</a:t>
              </a:r>
              <a:endParaRPr kumimoji="0" lang="en-TH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uLnTx/>
                <a:uFillTx/>
                <a:latin typeface="Ekachon Bold" panose="00000800000000000000" pitchFamily="2" charset="-34"/>
                <a:cs typeface="Ekachon Bold" panose="00000800000000000000" pitchFamily="2" charset="-34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0BF83CE-3E1B-45F0-83AF-B2FE64BEC898}"/>
                </a:ext>
              </a:extLst>
            </p:cNvPr>
            <p:cNvSpPr txBox="1"/>
            <p:nvPr/>
          </p:nvSpPr>
          <p:spPr>
            <a:xfrm>
              <a:off x="6304835" y="4000656"/>
              <a:ext cx="5560296" cy="1862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5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</a:schemeClr>
                  </a:solidFill>
                  <a:uLnTx/>
                  <a:uFillTx/>
                  <a:latin typeface="Ekachon Bold" panose="00000800000000000000" pitchFamily="2" charset="-34"/>
                  <a:cs typeface="Ekachon Bold" panose="00000800000000000000" pitchFamily="2" charset="-34"/>
                </a:rPr>
                <a:t>2021</a:t>
              </a:r>
              <a:endParaRPr kumimoji="0" lang="en-TH" sz="115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uLnTx/>
                <a:uFillTx/>
                <a:latin typeface="Ekachon Bold" panose="00000800000000000000" pitchFamily="2" charset="-34"/>
                <a:cs typeface="Ekachon Bold" panose="00000800000000000000" pitchFamily="2" charset="-3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420751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Football Stadium Backgrounds - Wallpaper Cave">
            <a:extLst>
              <a:ext uri="{FF2B5EF4-FFF2-40B4-BE49-F238E27FC236}">
                <a16:creationId xmlns:a16="http://schemas.microsoft.com/office/drawing/2014/main" id="{AA8274C5-0172-453A-A18D-786C095D7C2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336"/>
          <a:stretch/>
        </p:blipFill>
        <p:spPr bwMode="auto">
          <a:xfrm>
            <a:off x="1747846" y="3175"/>
            <a:ext cx="10444154" cy="685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35EE150-3764-46E9-A7E8-6C08D2CC03EC}"/>
              </a:ext>
            </a:extLst>
          </p:cNvPr>
          <p:cNvSpPr/>
          <p:nvPr/>
        </p:nvSpPr>
        <p:spPr>
          <a:xfrm>
            <a:off x="0" y="0"/>
            <a:ext cx="12210330" cy="6858000"/>
          </a:xfrm>
          <a:prstGeom prst="rect">
            <a:avLst/>
          </a:prstGeom>
          <a:gradFill>
            <a:gsLst>
              <a:gs pos="100000">
                <a:schemeClr val="bg1">
                  <a:alpha val="0"/>
                </a:schemeClr>
              </a:gs>
              <a:gs pos="83000">
                <a:srgbClr val="FFFFFF">
                  <a:alpha val="50000"/>
                </a:srgbClr>
              </a:gs>
              <a:gs pos="51000">
                <a:schemeClr val="bg1"/>
              </a:gs>
            </a:gsLst>
            <a:lin ang="18000000" scaled="0"/>
          </a:gra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Calibri"/>
              <a:sym typeface="Calibri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266B410-5E68-4323-99D7-A0B3974CDAAA}"/>
              </a:ext>
            </a:extLst>
          </p:cNvPr>
          <p:cNvGrpSpPr/>
          <p:nvPr/>
        </p:nvGrpSpPr>
        <p:grpSpPr>
          <a:xfrm>
            <a:off x="-5468126" y="1324839"/>
            <a:ext cx="4575873" cy="5110021"/>
            <a:chOff x="4374545" y="1324839"/>
            <a:chExt cx="4575873" cy="5110021"/>
          </a:xfrm>
        </p:grpSpPr>
        <p:pic>
          <p:nvPicPr>
            <p:cNvPr id="4" name="Picture 3" descr="A picture containing text, sign, dark&#10;&#10;Description automatically generated">
              <a:extLst>
                <a:ext uri="{FF2B5EF4-FFF2-40B4-BE49-F238E27FC236}">
                  <a16:creationId xmlns:a16="http://schemas.microsoft.com/office/drawing/2014/main" id="{38F3641D-483B-47A7-AD43-63D371C53B2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99836" y="1324839"/>
              <a:ext cx="1701498" cy="345993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50BA8AE3-5FB6-43C0-B24B-2D62EAF0B84D}"/>
                </a:ext>
              </a:extLst>
            </p:cNvPr>
            <p:cNvGrpSpPr/>
            <p:nvPr/>
          </p:nvGrpSpPr>
          <p:grpSpPr>
            <a:xfrm>
              <a:off x="4374545" y="4909569"/>
              <a:ext cx="4575873" cy="1525291"/>
              <a:chOff x="3619802" y="4611224"/>
              <a:chExt cx="4575873" cy="1525291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A5CF641-2575-4515-9443-623021240F2C}"/>
                  </a:ext>
                </a:extLst>
              </p:cNvPr>
              <p:cNvSpPr/>
              <p:nvPr/>
            </p:nvSpPr>
            <p:spPr>
              <a:xfrm>
                <a:off x="5145093" y="4611224"/>
                <a:ext cx="1525291" cy="1525291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lvl="0" indent="0" algn="l" defTabSz="9144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Calibri"/>
                  <a:sym typeface="Calibri"/>
                </a:endParaRP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D15F190B-30BB-4F0A-8EBE-D33CA65B686E}"/>
                  </a:ext>
                </a:extLst>
              </p:cNvPr>
              <p:cNvSpPr/>
              <p:nvPr/>
            </p:nvSpPr>
            <p:spPr>
              <a:xfrm>
                <a:off x="3619802" y="5399453"/>
                <a:ext cx="1525291" cy="737062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lvl="0" indent="0" algn="l" defTabSz="9144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Calibri"/>
                  <a:sym typeface="Calibri"/>
                </a:endParaRP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A78A11A1-6257-42C5-94ED-BB1FABA03832}"/>
                  </a:ext>
                </a:extLst>
              </p:cNvPr>
              <p:cNvSpPr/>
              <p:nvPr/>
            </p:nvSpPr>
            <p:spPr>
              <a:xfrm>
                <a:off x="6670384" y="5399453"/>
                <a:ext cx="1525291" cy="737062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lvl="0" indent="0" algn="l" defTabSz="9144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Calibri"/>
                  <a:sym typeface="Calibri"/>
                </a:endParaRPr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10D08F0-97C1-4F90-AC87-8A8775452BF7}"/>
                </a:ext>
              </a:extLst>
            </p:cNvPr>
            <p:cNvSpPr txBox="1"/>
            <p:nvPr/>
          </p:nvSpPr>
          <p:spPr>
            <a:xfrm>
              <a:off x="4374545" y="5775829"/>
              <a:ext cx="457587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6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Ekachon Bold" pitchFamily="2" charset="-34"/>
                  <a:cs typeface="Ekachon Bold" pitchFamily="2" charset="-34"/>
                </a:rPr>
                <a:t>DIGITALYMPIC 2021</a:t>
              </a:r>
              <a:endParaRPr kumimoji="0" lang="en-TH" sz="3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kachon Bold" pitchFamily="2" charset="-34"/>
                <a:cs typeface="Ekachon Bold" pitchFamily="2" charset="-34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7D90EAA-ECD4-49A0-8321-8B3607A402DD}"/>
                </a:ext>
              </a:extLst>
            </p:cNvPr>
            <p:cNvSpPr txBox="1"/>
            <p:nvPr/>
          </p:nvSpPr>
          <p:spPr>
            <a:xfrm>
              <a:off x="5899837" y="4954397"/>
              <a:ext cx="152529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Ekachon Bold" pitchFamily="2" charset="-34"/>
                  <a:cs typeface="Ekachon Bold" pitchFamily="2" charset="-34"/>
                </a:rPr>
                <a:t>BBD</a:t>
              </a:r>
              <a:endParaRPr kumimoji="0" lang="en-TH" sz="4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kachon Bold" pitchFamily="2" charset="-34"/>
                <a:cs typeface="Ekachon Bold" pitchFamily="2" charset="-34"/>
              </a:endParaRPr>
            </a:p>
          </p:txBody>
        </p:sp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030D835F-60A0-439E-9970-01BA1080A4EA}"/>
              </a:ext>
            </a:extLst>
          </p:cNvPr>
          <p:cNvGrpSpPr/>
          <p:nvPr/>
        </p:nvGrpSpPr>
        <p:grpSpPr>
          <a:xfrm>
            <a:off x="3185614" y="126484"/>
            <a:ext cx="8751437" cy="1920812"/>
            <a:chOff x="3422586" y="3719414"/>
            <a:chExt cx="8751437" cy="1920812"/>
          </a:xfrm>
        </p:grpSpPr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302D660F-91B2-41D2-9CD9-451381590509}"/>
                </a:ext>
              </a:extLst>
            </p:cNvPr>
            <p:cNvGrpSpPr/>
            <p:nvPr/>
          </p:nvGrpSpPr>
          <p:grpSpPr>
            <a:xfrm>
              <a:off x="3422586" y="3719414"/>
              <a:ext cx="8751437" cy="1584341"/>
              <a:chOff x="5567427" y="304405"/>
              <a:chExt cx="8751437" cy="1584341"/>
            </a:xfrm>
          </p:grpSpPr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C60B680E-765B-41E8-96B3-A5E3558C1775}"/>
                  </a:ext>
                </a:extLst>
              </p:cNvPr>
              <p:cNvSpPr txBox="1"/>
              <p:nvPr/>
            </p:nvSpPr>
            <p:spPr>
              <a:xfrm>
                <a:off x="5567427" y="304405"/>
                <a:ext cx="741334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defRPr/>
                </a:pPr>
                <a:r>
                  <a:rPr lang="en-US" sz="4400" dirty="0">
                    <a:solidFill>
                      <a:schemeClr val="accent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Ekachon Bold" panose="00000800000000000000" pitchFamily="2" charset="-34"/>
                    <a:cs typeface="Ekachon Bold" panose="00000800000000000000" pitchFamily="2" charset="-34"/>
                  </a:rPr>
                  <a:t>TOP Digital Transaction </a:t>
                </a:r>
                <a:r>
                  <a:rPr lang="en-US" sz="4400" dirty="0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Ekachon Bold" panose="00000800000000000000" pitchFamily="2" charset="-34"/>
                    <a:cs typeface="Ekachon Bold" panose="00000800000000000000" pitchFamily="2" charset="-34"/>
                  </a:rPr>
                  <a:t>BM</a:t>
                </a:r>
                <a:endParaRPr lang="en-TH" sz="4400" dirty="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Ekachon Bold" panose="00000800000000000000" pitchFamily="2" charset="-34"/>
                  <a:cs typeface="Ekachon Bold" panose="00000800000000000000" pitchFamily="2" charset="-34"/>
                </a:endParaRPr>
              </a:p>
            </p:txBody>
          </p:sp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F1CB5A96-49F9-4D86-9E6D-AF6D05A80FAB}"/>
                  </a:ext>
                </a:extLst>
              </p:cNvPr>
              <p:cNvSpPr txBox="1"/>
              <p:nvPr/>
            </p:nvSpPr>
            <p:spPr>
              <a:xfrm>
                <a:off x="5741727" y="943295"/>
                <a:ext cx="5705424" cy="646331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pPr lvl="0">
                  <a:defRPr/>
                </a:pPr>
                <a:r>
                  <a:rPr lang="en-US" dirty="0">
                    <a:solidFill>
                      <a:schemeClr val="tx1">
                        <a:lumMod val="75000"/>
                      </a:schemeClr>
                    </a:solidFill>
                    <a:latin typeface="Ekachon ExtraLight" panose="00000300000000000000" pitchFamily="2" charset="-34"/>
                    <a:cs typeface="Ekachon ExtraLight" panose="00000300000000000000" pitchFamily="2" charset="-34"/>
                  </a:rPr>
                  <a:t>BM </a:t>
                </a:r>
                <a:r>
                  <a:rPr lang="th-TH" dirty="0">
                    <a:solidFill>
                      <a:schemeClr val="tx1">
                        <a:lumMod val="75000"/>
                      </a:schemeClr>
                    </a:solidFill>
                    <a:latin typeface="Ekachon ExtraLight" panose="00000300000000000000" pitchFamily="2" charset="-34"/>
                    <a:cs typeface="Ekachon ExtraLight" panose="00000300000000000000" pitchFamily="2" charset="-34"/>
                  </a:rPr>
                  <a:t>ผู้มียอดรวม </a:t>
                </a:r>
                <a:r>
                  <a:rPr lang="en-US" dirty="0">
                    <a:solidFill>
                      <a:schemeClr val="tx1">
                        <a:lumMod val="75000"/>
                      </a:schemeClr>
                    </a:solidFill>
                    <a:latin typeface="Ekachon ExtraLight" panose="00000300000000000000" pitchFamily="2" charset="-34"/>
                    <a:cs typeface="Ekachon ExtraLight" panose="00000300000000000000" pitchFamily="2" charset="-34"/>
                  </a:rPr>
                  <a:t>Digital Transaction</a:t>
                </a:r>
                <a:r>
                  <a:rPr lang="th-TH" dirty="0">
                    <a:solidFill>
                      <a:schemeClr val="tx1">
                        <a:lumMod val="75000"/>
                      </a:schemeClr>
                    </a:solidFill>
                    <a:latin typeface="Ekachon ExtraLight" panose="00000300000000000000" pitchFamily="2" charset="-34"/>
                    <a:cs typeface="Ekachon ExtraLight" panose="00000300000000000000" pitchFamily="2" charset="-34"/>
                  </a:rPr>
                  <a:t> สะสมสูงสุดของ </a:t>
                </a:r>
                <a:r>
                  <a:rPr lang="en-US" dirty="0">
                    <a:solidFill>
                      <a:schemeClr val="tx1">
                        <a:lumMod val="75000"/>
                      </a:schemeClr>
                    </a:solidFill>
                    <a:latin typeface="Ekachon ExtraLight" panose="00000300000000000000" pitchFamily="2" charset="-34"/>
                    <a:cs typeface="Ekachon ExtraLight" panose="00000300000000000000" pitchFamily="2" charset="-34"/>
                  </a:rPr>
                  <a:t>BBD </a:t>
                </a:r>
              </a:p>
              <a:p>
                <a:pPr lvl="0">
                  <a:defRPr/>
                </a:pPr>
                <a:r>
                  <a:rPr lang="th-TH" dirty="0">
                    <a:solidFill>
                      <a:schemeClr val="tx1">
                        <a:lumMod val="75000"/>
                      </a:schemeClr>
                    </a:solidFill>
                    <a:latin typeface="Ekachon ExtraLight" panose="00000300000000000000" pitchFamily="2" charset="-34"/>
                    <a:cs typeface="Ekachon ExtraLight" panose="00000300000000000000" pitchFamily="2" charset="-34"/>
                  </a:rPr>
                  <a:t>ประจำปี 2021 (กันยายน – ธันวาคม) รับรางวัล</a:t>
                </a:r>
              </a:p>
            </p:txBody>
          </p: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8E7699DC-4046-4CEC-83F2-4D8F82301370}"/>
                  </a:ext>
                </a:extLst>
              </p:cNvPr>
              <p:cNvSpPr txBox="1"/>
              <p:nvPr/>
            </p:nvSpPr>
            <p:spPr>
              <a:xfrm>
                <a:off x="5751719" y="1457859"/>
                <a:ext cx="4080822" cy="430887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h-TH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Ekachon ExtraLight" panose="00000300000000000000" pitchFamily="2" charset="-34"/>
                    <a:cs typeface="Ekachon ExtraLight" panose="00000300000000000000" pitchFamily="2" charset="-34"/>
                  </a:rPr>
                  <a:t>*พนักงานต้องมียอด </a:t>
                </a:r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Ekachon ExtraLight" panose="00000300000000000000" pitchFamily="2" charset="-34"/>
                    <a:cs typeface="Ekachon ExtraLight" panose="00000300000000000000" pitchFamily="2" charset="-34"/>
                  </a:rPr>
                  <a:t>touch activation </a:t>
                </a:r>
                <a:r>
                  <a:rPr kumimoji="0" lang="th-TH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Ekachon ExtraLight" panose="00000300000000000000" pitchFamily="2" charset="-34"/>
                    <a:cs typeface="Ekachon ExtraLight" panose="00000300000000000000" pitchFamily="2" charset="-34"/>
                  </a:rPr>
                  <a:t>สะสม เดือน ก.ย. – ธ.ค. 64 </a:t>
                </a:r>
                <a:endPara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Ekachon ExtraLight" panose="00000300000000000000" pitchFamily="2" charset="-34"/>
                  <a:cs typeface="Ekachon ExtraLight" panose="00000300000000000000" pitchFamily="2" charset="-34"/>
                </a:endParaRPr>
              </a:p>
              <a:p>
                <a:pPr marL="0" marR="0" lvl="0" indent="0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h-TH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Ekachon ExtraLight" panose="00000300000000000000" pitchFamily="2" charset="-34"/>
                    <a:cs typeface="Ekachon ExtraLight" panose="00000300000000000000" pitchFamily="2" charset="-34"/>
                  </a:rPr>
                  <a:t>อย่างน้อย </a:t>
                </a:r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Ekachon ExtraLight" panose="00000300000000000000" pitchFamily="2" charset="-34"/>
                    <a:cs typeface="Ekachon ExtraLight" panose="00000300000000000000" pitchFamily="2" charset="-34"/>
                  </a:rPr>
                  <a:t>1,000</a:t>
                </a:r>
                <a:r>
                  <a:rPr kumimoji="0" lang="th-TH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Ekachon ExtraLight" panose="00000300000000000000" pitchFamily="2" charset="-34"/>
                    <a:cs typeface="Ekachon ExtraLight" panose="00000300000000000000" pitchFamily="2" charset="-34"/>
                  </a:rPr>
                  <a:t> ครั้ง จึงจะมีสิทธิ์ได้รับรางวัล</a:t>
                </a:r>
              </a:p>
            </p:txBody>
          </p:sp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69F6B2EA-1D7B-4662-AD68-02A11172ADFB}"/>
                  </a:ext>
                </a:extLst>
              </p:cNvPr>
              <p:cNvSpPr txBox="1"/>
              <p:nvPr/>
            </p:nvSpPr>
            <p:spPr>
              <a:xfrm>
                <a:off x="11417346" y="630197"/>
                <a:ext cx="2901518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defRPr/>
                </a:pPr>
                <a:r>
                  <a:rPr lang="en-US" sz="3200" dirty="0">
                    <a:solidFill>
                      <a:schemeClr val="accent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Ekachon Bold" panose="00000800000000000000" pitchFamily="2" charset="-34"/>
                    <a:cs typeface="Ekachon Bold" panose="00000800000000000000" pitchFamily="2" charset="-34"/>
                  </a:rPr>
                  <a:t>of the </a:t>
                </a:r>
                <a:r>
                  <a:rPr lang="en-US" sz="4400" dirty="0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Ekachon Bold" panose="00000800000000000000" pitchFamily="2" charset="-34"/>
                    <a:cs typeface="Ekachon Bold" panose="00000800000000000000" pitchFamily="2" charset="-34"/>
                  </a:rPr>
                  <a:t>YEAR</a:t>
                </a:r>
                <a:endParaRPr lang="en-TH" sz="4400" dirty="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Ekachon Bold" panose="00000800000000000000" pitchFamily="2" charset="-34"/>
                  <a:cs typeface="Ekachon Bold" panose="00000800000000000000" pitchFamily="2" charset="-34"/>
                </a:endParaRPr>
              </a:p>
            </p:txBody>
          </p:sp>
        </p:grp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B605C7D2-52D4-4C1F-8572-F3E10FA3D761}"/>
                </a:ext>
              </a:extLst>
            </p:cNvPr>
            <p:cNvSpPr txBox="1"/>
            <p:nvPr/>
          </p:nvSpPr>
          <p:spPr>
            <a:xfrm>
              <a:off x="8323299" y="4735226"/>
              <a:ext cx="1431612" cy="461665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th-TH" sz="2400" b="1" dirty="0">
                  <a:solidFill>
                    <a:srgbClr val="CC9900"/>
                  </a:solidFill>
                  <a:latin typeface="Ekachon Bold" panose="00000800000000000000" pitchFamily="2" charset="-34"/>
                  <a:cs typeface="Ekachon Bold" panose="00000800000000000000" pitchFamily="2" charset="-34"/>
                </a:rPr>
                <a:t>อันดับที่ 1</a:t>
              </a:r>
              <a:endParaRPr kumimoji="0" lang="en-TH" sz="2400" b="1" i="0" u="none" strike="noStrike" kern="1200" cap="none" spc="0" normalizeH="0" baseline="0" noProof="0" dirty="0">
                <a:ln>
                  <a:noFill/>
                </a:ln>
                <a:solidFill>
                  <a:srgbClr val="CC9900"/>
                </a:solidFill>
                <a:effectLst/>
                <a:uLnTx/>
                <a:uFillTx/>
                <a:latin typeface="Ekachon Bold" panose="00000800000000000000" pitchFamily="2" charset="-34"/>
                <a:cs typeface="Ekachon Bold" panose="00000800000000000000" pitchFamily="2" charset="-34"/>
              </a:endParaRPr>
            </a:p>
          </p:txBody>
        </p:sp>
        <p:grpSp>
          <p:nvGrpSpPr>
            <p:cNvPr id="140" name="Group 139">
              <a:extLst>
                <a:ext uri="{FF2B5EF4-FFF2-40B4-BE49-F238E27FC236}">
                  <a16:creationId xmlns:a16="http://schemas.microsoft.com/office/drawing/2014/main" id="{CD1F9926-807C-4BDA-AB60-232824CAE502}"/>
                </a:ext>
              </a:extLst>
            </p:cNvPr>
            <p:cNvGrpSpPr/>
            <p:nvPr/>
          </p:nvGrpSpPr>
          <p:grpSpPr>
            <a:xfrm>
              <a:off x="8225455" y="5085455"/>
              <a:ext cx="1473875" cy="554771"/>
              <a:chOff x="12316355" y="2489713"/>
              <a:chExt cx="549719" cy="206916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pic>
            <p:nvPicPr>
              <p:cNvPr id="141" name="Picture 140">
                <a:extLst>
                  <a:ext uri="{FF2B5EF4-FFF2-40B4-BE49-F238E27FC236}">
                    <a16:creationId xmlns:a16="http://schemas.microsoft.com/office/drawing/2014/main" id="{5F5CCC3C-1FE1-4E38-9E5E-623A523D8D0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12121" t="12121" r="12121" b="12121"/>
              <a:stretch/>
            </p:blipFill>
            <p:spPr>
              <a:xfrm>
                <a:off x="12749631" y="2510554"/>
                <a:ext cx="116443" cy="116443"/>
              </a:xfrm>
              <a:prstGeom prst="rect">
                <a:avLst/>
              </a:prstGeom>
              <a:effectLst/>
            </p:spPr>
          </p:pic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8FFBE67F-4F42-4180-8474-ABFEA9B856E2}"/>
                  </a:ext>
                </a:extLst>
              </p:cNvPr>
              <p:cNvSpPr txBox="1"/>
              <p:nvPr/>
            </p:nvSpPr>
            <p:spPr>
              <a:xfrm>
                <a:off x="12316355" y="2489713"/>
                <a:ext cx="462910" cy="172189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th-TH" sz="2400" dirty="0">
                    <a:solidFill>
                      <a:srgbClr val="0050F0"/>
                    </a:solidFill>
                    <a:latin typeface="Ekachon" panose="00000500000000000000" pitchFamily="2" charset="-34"/>
                    <a:cs typeface="Ekachon" panose="00000500000000000000" pitchFamily="2" charset="-34"/>
                  </a:rPr>
                  <a:t>25,0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50F0"/>
                    </a:solidFill>
                    <a:effectLst/>
                    <a:uLnTx/>
                    <a:uFillTx/>
                    <a:latin typeface="Ekachon" panose="00000500000000000000" pitchFamily="2" charset="-34"/>
                    <a:cs typeface="Ekachon" panose="00000500000000000000" pitchFamily="2" charset="-34"/>
                  </a:rPr>
                  <a:t>0</a:t>
                </a: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50F0"/>
                    </a:solidFill>
                    <a:effectLst/>
                    <a:uLnTx/>
                    <a:uFillTx/>
                    <a:latin typeface="Ekachon" panose="00000500000000000000" pitchFamily="2" charset="-34"/>
                    <a:cs typeface="Ekachon" panose="00000500000000000000" pitchFamily="2" charset="-34"/>
                  </a:rPr>
                  <a:t>0</a:t>
                </a:r>
                <a:endParaRPr kumimoji="0" lang="en-TH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50F0"/>
                  </a:solidFill>
                  <a:effectLst/>
                  <a:uLnTx/>
                  <a:uFillTx/>
                  <a:latin typeface="Ekachon" panose="00000500000000000000" pitchFamily="2" charset="-34"/>
                  <a:cs typeface="Ekachon" panose="00000500000000000000" pitchFamily="2" charset="-34"/>
                </a:endParaRPr>
              </a:p>
            </p:txBody>
          </p:sp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CE386246-3338-4FAF-ACF2-8B09F39B5BAE}"/>
                  </a:ext>
                </a:extLst>
              </p:cNvPr>
              <p:cNvSpPr txBox="1"/>
              <p:nvPr/>
            </p:nvSpPr>
            <p:spPr>
              <a:xfrm>
                <a:off x="12562401" y="2599055"/>
                <a:ext cx="210705" cy="97574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68B1F"/>
                    </a:solidFill>
                    <a:effectLst/>
                    <a:uLnTx/>
                    <a:uFillTx/>
                    <a:latin typeface="Ekachon" panose="00000500000000000000" pitchFamily="2" charset="-34"/>
                    <a:cs typeface="Ekachon" panose="00000500000000000000" pitchFamily="2" charset="-34"/>
                  </a:rPr>
                  <a:t>WOW</a:t>
                </a:r>
                <a:endParaRPr kumimoji="0" lang="en-TH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F68B1F"/>
                  </a:solidFill>
                  <a:effectLst/>
                  <a:uLnTx/>
                  <a:uFillTx/>
                  <a:latin typeface="Ekachon" panose="00000500000000000000" pitchFamily="2" charset="-34"/>
                  <a:cs typeface="Ekachon" panose="00000500000000000000" pitchFamily="2" charset="-34"/>
                </a:endParaRPr>
              </a:p>
            </p:txBody>
          </p:sp>
        </p:grpSp>
        <p:pic>
          <p:nvPicPr>
            <p:cNvPr id="144" name="Picture 143">
              <a:extLst>
                <a:ext uri="{FF2B5EF4-FFF2-40B4-BE49-F238E27FC236}">
                  <a16:creationId xmlns:a16="http://schemas.microsoft.com/office/drawing/2014/main" id="{9B45A851-0232-45D7-AFDC-E95DB7A1C73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6974" b="-1"/>
            <a:stretch/>
          </p:blipFill>
          <p:spPr>
            <a:xfrm>
              <a:off x="8026371" y="4651671"/>
              <a:ext cx="420813" cy="450913"/>
            </a:xfrm>
            <a:prstGeom prst="rect">
              <a:avLst/>
            </a:prstGeom>
          </p:spPr>
        </p:pic>
      </p:grp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0798AF72-56B9-4CD0-B57F-2A5F1DEE3579}"/>
              </a:ext>
            </a:extLst>
          </p:cNvPr>
          <p:cNvGrpSpPr/>
          <p:nvPr/>
        </p:nvGrpSpPr>
        <p:grpSpPr>
          <a:xfrm>
            <a:off x="1478968" y="5146842"/>
            <a:ext cx="9147901" cy="1621058"/>
            <a:chOff x="3422585" y="3719414"/>
            <a:chExt cx="9147901" cy="1621058"/>
          </a:xfrm>
        </p:grpSpPr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C26C5D6D-5C3A-4DAD-9E09-B08A64562BE9}"/>
                </a:ext>
              </a:extLst>
            </p:cNvPr>
            <p:cNvGrpSpPr/>
            <p:nvPr/>
          </p:nvGrpSpPr>
          <p:grpSpPr>
            <a:xfrm>
              <a:off x="3422585" y="3719414"/>
              <a:ext cx="9147901" cy="1415064"/>
              <a:chOff x="5567426" y="304405"/>
              <a:chExt cx="9147901" cy="1415064"/>
            </a:xfrm>
          </p:grpSpPr>
          <p:sp>
            <p:nvSpPr>
              <p:cNvPr id="188" name="TextBox 187">
                <a:extLst>
                  <a:ext uri="{FF2B5EF4-FFF2-40B4-BE49-F238E27FC236}">
                    <a16:creationId xmlns:a16="http://schemas.microsoft.com/office/drawing/2014/main" id="{C1CBDBF0-91EF-479A-96E5-C8D3792BA28F}"/>
                  </a:ext>
                </a:extLst>
              </p:cNvPr>
              <p:cNvSpPr txBox="1"/>
              <p:nvPr/>
            </p:nvSpPr>
            <p:spPr>
              <a:xfrm>
                <a:off x="5567426" y="304405"/>
                <a:ext cx="9147901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defRPr/>
                </a:pPr>
                <a:r>
                  <a:rPr lang="en-US" sz="4400" dirty="0">
                    <a:solidFill>
                      <a:schemeClr val="accent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Ekachon Bold" panose="00000800000000000000" pitchFamily="2" charset="-34"/>
                    <a:cs typeface="Ekachon Bold" panose="00000800000000000000" pitchFamily="2" charset="-34"/>
                  </a:rPr>
                  <a:t>TOP REGIONAL HEAD of the </a:t>
                </a:r>
                <a:r>
                  <a:rPr lang="en-US" sz="4400" dirty="0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Ekachon Bold" panose="00000800000000000000" pitchFamily="2" charset="-34"/>
                    <a:cs typeface="Ekachon Bold" panose="00000800000000000000" pitchFamily="2" charset="-34"/>
                  </a:rPr>
                  <a:t>YEAR</a:t>
                </a:r>
                <a:endParaRPr lang="en-TH" sz="4400" dirty="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Ekachon Bold" panose="00000800000000000000" pitchFamily="2" charset="-34"/>
                  <a:cs typeface="Ekachon Bold" panose="00000800000000000000" pitchFamily="2" charset="-34"/>
                </a:endParaRPr>
              </a:p>
            </p:txBody>
          </p:sp>
          <p:sp>
            <p:nvSpPr>
              <p:cNvPr id="189" name="TextBox 188">
                <a:extLst>
                  <a:ext uri="{FF2B5EF4-FFF2-40B4-BE49-F238E27FC236}">
                    <a16:creationId xmlns:a16="http://schemas.microsoft.com/office/drawing/2014/main" id="{0D9F5F95-9F8A-4276-91DF-FC51C5AB066E}"/>
                  </a:ext>
                </a:extLst>
              </p:cNvPr>
              <p:cNvSpPr txBox="1"/>
              <p:nvPr/>
            </p:nvSpPr>
            <p:spPr>
              <a:xfrm>
                <a:off x="5741727" y="943295"/>
                <a:ext cx="5705424" cy="646331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pPr lvl="0">
                  <a:defRPr/>
                </a:pPr>
                <a:r>
                  <a:rPr lang="en-US" dirty="0">
                    <a:solidFill>
                      <a:schemeClr val="tx1">
                        <a:lumMod val="75000"/>
                      </a:schemeClr>
                    </a:solidFill>
                    <a:latin typeface="Ekachon ExtraLight" panose="00000300000000000000" pitchFamily="2" charset="-34"/>
                    <a:cs typeface="Ekachon ExtraLight" panose="00000300000000000000" pitchFamily="2" charset="-34"/>
                  </a:rPr>
                  <a:t>RH </a:t>
                </a:r>
                <a:r>
                  <a:rPr lang="th-TH" dirty="0">
                    <a:solidFill>
                      <a:schemeClr val="tx1">
                        <a:lumMod val="75000"/>
                      </a:schemeClr>
                    </a:solidFill>
                    <a:latin typeface="Ekachon ExtraLight" panose="00000300000000000000" pitchFamily="2" charset="-34"/>
                    <a:cs typeface="Ekachon ExtraLight" panose="00000300000000000000" pitchFamily="2" charset="-34"/>
                  </a:rPr>
                  <a:t>ผู้มียอดรวม </a:t>
                </a:r>
                <a:r>
                  <a:rPr lang="en-US" dirty="0">
                    <a:solidFill>
                      <a:schemeClr val="tx1">
                        <a:lumMod val="75000"/>
                      </a:schemeClr>
                    </a:solidFill>
                    <a:latin typeface="Ekachon ExtraLight" panose="00000300000000000000" pitchFamily="2" charset="-34"/>
                    <a:cs typeface="Ekachon ExtraLight" panose="00000300000000000000" pitchFamily="2" charset="-34"/>
                  </a:rPr>
                  <a:t>Digital Transaction</a:t>
                </a:r>
                <a:r>
                  <a:rPr lang="th-TH" dirty="0">
                    <a:solidFill>
                      <a:schemeClr val="tx1">
                        <a:lumMod val="75000"/>
                      </a:schemeClr>
                    </a:solidFill>
                    <a:latin typeface="Ekachon ExtraLight" panose="00000300000000000000" pitchFamily="2" charset="-34"/>
                    <a:cs typeface="Ekachon ExtraLight" panose="00000300000000000000" pitchFamily="2" charset="-34"/>
                  </a:rPr>
                  <a:t> สะสมสูงสุดของ </a:t>
                </a:r>
                <a:r>
                  <a:rPr lang="en-US" dirty="0">
                    <a:solidFill>
                      <a:schemeClr val="tx1">
                        <a:lumMod val="75000"/>
                      </a:schemeClr>
                    </a:solidFill>
                    <a:latin typeface="Ekachon ExtraLight" panose="00000300000000000000" pitchFamily="2" charset="-34"/>
                    <a:cs typeface="Ekachon ExtraLight" panose="00000300000000000000" pitchFamily="2" charset="-34"/>
                  </a:rPr>
                  <a:t>BBD </a:t>
                </a:r>
              </a:p>
              <a:p>
                <a:pPr lvl="0">
                  <a:defRPr/>
                </a:pPr>
                <a:r>
                  <a:rPr lang="th-TH" dirty="0">
                    <a:solidFill>
                      <a:schemeClr val="tx1">
                        <a:lumMod val="75000"/>
                      </a:schemeClr>
                    </a:solidFill>
                    <a:latin typeface="Ekachon ExtraLight" panose="00000300000000000000" pitchFamily="2" charset="-34"/>
                    <a:cs typeface="Ekachon ExtraLight" panose="00000300000000000000" pitchFamily="2" charset="-34"/>
                  </a:rPr>
                  <a:t>ประจำปี 2021 (กันยายน – ธันวาคม) รับรางวัล</a:t>
                </a:r>
              </a:p>
            </p:txBody>
          </p:sp>
          <p:sp>
            <p:nvSpPr>
              <p:cNvPr id="190" name="TextBox 189">
                <a:extLst>
                  <a:ext uri="{FF2B5EF4-FFF2-40B4-BE49-F238E27FC236}">
                    <a16:creationId xmlns:a16="http://schemas.microsoft.com/office/drawing/2014/main" id="{DAEC59E4-8EB2-4106-8819-44AB90885F45}"/>
                  </a:ext>
                </a:extLst>
              </p:cNvPr>
              <p:cNvSpPr txBox="1"/>
              <p:nvPr/>
            </p:nvSpPr>
            <p:spPr>
              <a:xfrm>
                <a:off x="5751719" y="1457859"/>
                <a:ext cx="5286628" cy="261610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pPr lvl="0">
                  <a:defRPr/>
                </a:pPr>
                <a:r>
                  <a:rPr lang="en-US" sz="1100" dirty="0">
                    <a:solidFill>
                      <a:srgbClr val="FF0000"/>
                    </a:solidFill>
                    <a:latin typeface="Ekachon ExtraLight" panose="00000300000000000000" pitchFamily="2" charset="-34"/>
                    <a:cs typeface="Ekachon ExtraLight" panose="00000300000000000000" pitchFamily="2" charset="-34"/>
                  </a:rPr>
                  <a:t>*with min 70% of branches achieve , ** &gt;= 75% touch activation of each RH target</a:t>
                </a:r>
              </a:p>
            </p:txBody>
          </p:sp>
        </p:grp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D2E4FC57-9F2E-49C3-8CFE-FD61645E1B87}"/>
                </a:ext>
              </a:extLst>
            </p:cNvPr>
            <p:cNvSpPr txBox="1"/>
            <p:nvPr/>
          </p:nvSpPr>
          <p:spPr>
            <a:xfrm>
              <a:off x="9441293" y="4435469"/>
              <a:ext cx="1431612" cy="461665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th-TH" sz="2400" b="1" dirty="0">
                  <a:solidFill>
                    <a:srgbClr val="CC9900"/>
                  </a:solidFill>
                  <a:latin typeface="Ekachon Bold" panose="00000800000000000000" pitchFamily="2" charset="-34"/>
                  <a:cs typeface="Ekachon Bold" panose="00000800000000000000" pitchFamily="2" charset="-34"/>
                </a:rPr>
                <a:t>อันดับที่ 1</a:t>
              </a:r>
              <a:endParaRPr kumimoji="0" lang="en-TH" sz="2400" b="1" i="0" u="none" strike="noStrike" kern="1200" cap="none" spc="0" normalizeH="0" baseline="0" noProof="0" dirty="0">
                <a:ln>
                  <a:noFill/>
                </a:ln>
                <a:solidFill>
                  <a:srgbClr val="CC9900"/>
                </a:solidFill>
                <a:effectLst/>
                <a:uLnTx/>
                <a:uFillTx/>
                <a:latin typeface="Ekachon Bold" panose="00000800000000000000" pitchFamily="2" charset="-34"/>
                <a:cs typeface="Ekachon Bold" panose="00000800000000000000" pitchFamily="2" charset="-34"/>
              </a:endParaRPr>
            </a:p>
          </p:txBody>
        </p:sp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894B0A3A-C815-49EB-AB02-9458136A8FC3}"/>
                </a:ext>
              </a:extLst>
            </p:cNvPr>
            <p:cNvGrpSpPr/>
            <p:nvPr/>
          </p:nvGrpSpPr>
          <p:grpSpPr>
            <a:xfrm>
              <a:off x="9343458" y="4785701"/>
              <a:ext cx="1473881" cy="554771"/>
              <a:chOff x="12733337" y="2377912"/>
              <a:chExt cx="549721" cy="206916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pic>
            <p:nvPicPr>
              <p:cNvPr id="185" name="Picture 184">
                <a:extLst>
                  <a:ext uri="{FF2B5EF4-FFF2-40B4-BE49-F238E27FC236}">
                    <a16:creationId xmlns:a16="http://schemas.microsoft.com/office/drawing/2014/main" id="{B714ADB8-21FE-4600-9BEF-0D325456FD9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12121" t="12121" r="12121" b="12121"/>
              <a:stretch/>
            </p:blipFill>
            <p:spPr>
              <a:xfrm>
                <a:off x="13166615" y="2398752"/>
                <a:ext cx="116443" cy="116443"/>
              </a:xfrm>
              <a:prstGeom prst="rect">
                <a:avLst/>
              </a:prstGeom>
              <a:effectLst/>
            </p:spPr>
          </p:pic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A0C9F460-9E5E-4F85-B54D-C026E0CC6142}"/>
                  </a:ext>
                </a:extLst>
              </p:cNvPr>
              <p:cNvSpPr txBox="1"/>
              <p:nvPr/>
            </p:nvSpPr>
            <p:spPr>
              <a:xfrm>
                <a:off x="12733337" y="2377912"/>
                <a:ext cx="462910" cy="172189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th-TH" sz="2400" dirty="0">
                    <a:solidFill>
                      <a:srgbClr val="0050F0"/>
                    </a:solidFill>
                    <a:latin typeface="Ekachon" panose="00000500000000000000" pitchFamily="2" charset="-34"/>
                    <a:cs typeface="Ekachon" panose="00000500000000000000" pitchFamily="2" charset="-34"/>
                  </a:rPr>
                  <a:t>2</a:t>
                </a:r>
                <a:r>
                  <a:rPr lang="en-US" sz="2400" dirty="0">
                    <a:solidFill>
                      <a:srgbClr val="0050F0"/>
                    </a:solidFill>
                    <a:latin typeface="Ekachon" panose="00000500000000000000" pitchFamily="2" charset="-34"/>
                    <a:cs typeface="Ekachon" panose="00000500000000000000" pitchFamily="2" charset="-34"/>
                  </a:rPr>
                  <a:t>0</a:t>
                </a:r>
                <a:r>
                  <a:rPr lang="th-TH" sz="2400" dirty="0">
                    <a:solidFill>
                      <a:srgbClr val="0050F0"/>
                    </a:solidFill>
                    <a:latin typeface="Ekachon" panose="00000500000000000000" pitchFamily="2" charset="-34"/>
                    <a:cs typeface="Ekachon" panose="00000500000000000000" pitchFamily="2" charset="-34"/>
                  </a:rPr>
                  <a:t>,0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50F0"/>
                    </a:solidFill>
                    <a:effectLst/>
                    <a:uLnTx/>
                    <a:uFillTx/>
                    <a:latin typeface="Ekachon" panose="00000500000000000000" pitchFamily="2" charset="-34"/>
                    <a:cs typeface="Ekachon" panose="00000500000000000000" pitchFamily="2" charset="-34"/>
                  </a:rPr>
                  <a:t>0</a:t>
                </a: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50F0"/>
                    </a:solidFill>
                    <a:effectLst/>
                    <a:uLnTx/>
                    <a:uFillTx/>
                    <a:latin typeface="Ekachon" panose="00000500000000000000" pitchFamily="2" charset="-34"/>
                    <a:cs typeface="Ekachon" panose="00000500000000000000" pitchFamily="2" charset="-34"/>
                  </a:rPr>
                  <a:t>0</a:t>
                </a:r>
                <a:endParaRPr kumimoji="0" lang="en-TH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50F0"/>
                  </a:solidFill>
                  <a:effectLst/>
                  <a:uLnTx/>
                  <a:uFillTx/>
                  <a:latin typeface="Ekachon" panose="00000500000000000000" pitchFamily="2" charset="-34"/>
                  <a:cs typeface="Ekachon" panose="00000500000000000000" pitchFamily="2" charset="-34"/>
                </a:endParaRPr>
              </a:p>
            </p:txBody>
          </p:sp>
          <p:sp>
            <p:nvSpPr>
              <p:cNvPr id="187" name="TextBox 186">
                <a:extLst>
                  <a:ext uri="{FF2B5EF4-FFF2-40B4-BE49-F238E27FC236}">
                    <a16:creationId xmlns:a16="http://schemas.microsoft.com/office/drawing/2014/main" id="{C1B0D248-07BC-494E-8FF3-99D218D75CD7}"/>
                  </a:ext>
                </a:extLst>
              </p:cNvPr>
              <p:cNvSpPr txBox="1"/>
              <p:nvPr/>
            </p:nvSpPr>
            <p:spPr>
              <a:xfrm>
                <a:off x="12979383" y="2487254"/>
                <a:ext cx="210705" cy="97574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68B1F"/>
                    </a:solidFill>
                    <a:effectLst/>
                    <a:uLnTx/>
                    <a:uFillTx/>
                    <a:latin typeface="Ekachon" panose="00000500000000000000" pitchFamily="2" charset="-34"/>
                    <a:cs typeface="Ekachon" panose="00000500000000000000" pitchFamily="2" charset="-34"/>
                  </a:rPr>
                  <a:t>WOW</a:t>
                </a:r>
                <a:endParaRPr kumimoji="0" lang="en-TH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F68B1F"/>
                  </a:solidFill>
                  <a:effectLst/>
                  <a:uLnTx/>
                  <a:uFillTx/>
                  <a:latin typeface="Ekachon" panose="00000500000000000000" pitchFamily="2" charset="-34"/>
                  <a:cs typeface="Ekachon" panose="00000500000000000000" pitchFamily="2" charset="-34"/>
                </a:endParaRPr>
              </a:p>
            </p:txBody>
          </p:sp>
        </p:grpSp>
        <p:pic>
          <p:nvPicPr>
            <p:cNvPr id="184" name="Picture 183">
              <a:extLst>
                <a:ext uri="{FF2B5EF4-FFF2-40B4-BE49-F238E27FC236}">
                  <a16:creationId xmlns:a16="http://schemas.microsoft.com/office/drawing/2014/main" id="{AC915602-9EA7-45C9-AFA2-FB097ECBD60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6974" b="-1"/>
            <a:stretch/>
          </p:blipFill>
          <p:spPr>
            <a:xfrm>
              <a:off x="9144365" y="4351914"/>
              <a:ext cx="420813" cy="450913"/>
            </a:xfrm>
            <a:prstGeom prst="rect">
              <a:avLst/>
            </a:prstGeom>
          </p:spPr>
        </p:pic>
      </p:grp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C263DCA2-A543-4DE8-BC52-AE1E2BE13265}"/>
              </a:ext>
            </a:extLst>
          </p:cNvPr>
          <p:cNvGrpSpPr/>
          <p:nvPr/>
        </p:nvGrpSpPr>
        <p:grpSpPr>
          <a:xfrm>
            <a:off x="2681139" y="3603083"/>
            <a:ext cx="7917815" cy="1621058"/>
            <a:chOff x="3422585" y="3719414"/>
            <a:chExt cx="7917815" cy="1621058"/>
          </a:xfrm>
        </p:grpSpPr>
        <p:grpSp>
          <p:nvGrpSpPr>
            <p:cNvPr id="194" name="Group 193">
              <a:extLst>
                <a:ext uri="{FF2B5EF4-FFF2-40B4-BE49-F238E27FC236}">
                  <a16:creationId xmlns:a16="http://schemas.microsoft.com/office/drawing/2014/main" id="{C0735909-700E-42DE-A7C8-851F01F1B301}"/>
                </a:ext>
              </a:extLst>
            </p:cNvPr>
            <p:cNvGrpSpPr/>
            <p:nvPr/>
          </p:nvGrpSpPr>
          <p:grpSpPr>
            <a:xfrm>
              <a:off x="3422585" y="3719414"/>
              <a:ext cx="7917815" cy="1415064"/>
              <a:chOff x="5567426" y="304405"/>
              <a:chExt cx="7917815" cy="1415064"/>
            </a:xfrm>
          </p:grpSpPr>
          <p:sp>
            <p:nvSpPr>
              <p:cNvPr id="201" name="TextBox 200">
                <a:extLst>
                  <a:ext uri="{FF2B5EF4-FFF2-40B4-BE49-F238E27FC236}">
                    <a16:creationId xmlns:a16="http://schemas.microsoft.com/office/drawing/2014/main" id="{B3360754-670D-45FF-9D35-94059721BBC3}"/>
                  </a:ext>
                </a:extLst>
              </p:cNvPr>
              <p:cNvSpPr txBox="1"/>
              <p:nvPr/>
            </p:nvSpPr>
            <p:spPr>
              <a:xfrm>
                <a:off x="5567426" y="304405"/>
                <a:ext cx="7917815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defRPr/>
                </a:pPr>
                <a:r>
                  <a:rPr lang="en-US" sz="4400" dirty="0">
                    <a:solidFill>
                      <a:schemeClr val="accent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Ekachon Bold" panose="00000800000000000000" pitchFamily="2" charset="-34"/>
                    <a:cs typeface="Ekachon Bold" panose="00000800000000000000" pitchFamily="2" charset="-34"/>
                  </a:rPr>
                  <a:t>TOP ZONE HEAD of the </a:t>
                </a:r>
                <a:r>
                  <a:rPr lang="en-US" sz="4400" dirty="0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Ekachon Bold" panose="00000800000000000000" pitchFamily="2" charset="-34"/>
                    <a:cs typeface="Ekachon Bold" panose="00000800000000000000" pitchFamily="2" charset="-34"/>
                  </a:rPr>
                  <a:t>YEAR</a:t>
                </a:r>
                <a:endParaRPr lang="en-TH" sz="4400" dirty="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Ekachon Bold" panose="00000800000000000000" pitchFamily="2" charset="-34"/>
                  <a:cs typeface="Ekachon Bold" panose="00000800000000000000" pitchFamily="2" charset="-34"/>
                </a:endParaRPr>
              </a:p>
            </p:txBody>
          </p:sp>
          <p:sp>
            <p:nvSpPr>
              <p:cNvPr id="202" name="TextBox 201">
                <a:extLst>
                  <a:ext uri="{FF2B5EF4-FFF2-40B4-BE49-F238E27FC236}">
                    <a16:creationId xmlns:a16="http://schemas.microsoft.com/office/drawing/2014/main" id="{0BC6F485-5766-4DC8-A32E-F99BCDE656E3}"/>
                  </a:ext>
                </a:extLst>
              </p:cNvPr>
              <p:cNvSpPr txBox="1"/>
              <p:nvPr/>
            </p:nvSpPr>
            <p:spPr>
              <a:xfrm>
                <a:off x="5741727" y="943295"/>
                <a:ext cx="5705424" cy="646331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pPr lvl="0">
                  <a:defRPr/>
                </a:pPr>
                <a:r>
                  <a:rPr lang="en-US" dirty="0">
                    <a:solidFill>
                      <a:schemeClr val="tx1">
                        <a:lumMod val="75000"/>
                      </a:schemeClr>
                    </a:solidFill>
                    <a:latin typeface="Ekachon ExtraLight" panose="00000300000000000000" pitchFamily="2" charset="-34"/>
                    <a:cs typeface="Ekachon ExtraLight" panose="00000300000000000000" pitchFamily="2" charset="-34"/>
                  </a:rPr>
                  <a:t>ZH </a:t>
                </a:r>
                <a:r>
                  <a:rPr lang="th-TH" dirty="0">
                    <a:solidFill>
                      <a:schemeClr val="tx1">
                        <a:lumMod val="75000"/>
                      </a:schemeClr>
                    </a:solidFill>
                    <a:latin typeface="Ekachon ExtraLight" panose="00000300000000000000" pitchFamily="2" charset="-34"/>
                    <a:cs typeface="Ekachon ExtraLight" panose="00000300000000000000" pitchFamily="2" charset="-34"/>
                  </a:rPr>
                  <a:t>ผู้มียอดรวม </a:t>
                </a:r>
                <a:r>
                  <a:rPr lang="en-US" dirty="0">
                    <a:solidFill>
                      <a:schemeClr val="tx1">
                        <a:lumMod val="75000"/>
                      </a:schemeClr>
                    </a:solidFill>
                    <a:latin typeface="Ekachon ExtraLight" panose="00000300000000000000" pitchFamily="2" charset="-34"/>
                    <a:cs typeface="Ekachon ExtraLight" panose="00000300000000000000" pitchFamily="2" charset="-34"/>
                  </a:rPr>
                  <a:t>Digital Transaction</a:t>
                </a:r>
                <a:r>
                  <a:rPr lang="th-TH" dirty="0">
                    <a:solidFill>
                      <a:schemeClr val="tx1">
                        <a:lumMod val="75000"/>
                      </a:schemeClr>
                    </a:solidFill>
                    <a:latin typeface="Ekachon ExtraLight" panose="00000300000000000000" pitchFamily="2" charset="-34"/>
                    <a:cs typeface="Ekachon ExtraLight" panose="00000300000000000000" pitchFamily="2" charset="-34"/>
                  </a:rPr>
                  <a:t> สะสมสูงสุดของ </a:t>
                </a:r>
                <a:r>
                  <a:rPr lang="en-US" dirty="0">
                    <a:solidFill>
                      <a:schemeClr val="tx1">
                        <a:lumMod val="75000"/>
                      </a:schemeClr>
                    </a:solidFill>
                    <a:latin typeface="Ekachon ExtraLight" panose="00000300000000000000" pitchFamily="2" charset="-34"/>
                    <a:cs typeface="Ekachon ExtraLight" panose="00000300000000000000" pitchFamily="2" charset="-34"/>
                  </a:rPr>
                  <a:t>BBD </a:t>
                </a:r>
              </a:p>
              <a:p>
                <a:pPr lvl="0">
                  <a:defRPr/>
                </a:pPr>
                <a:r>
                  <a:rPr lang="th-TH" dirty="0">
                    <a:solidFill>
                      <a:schemeClr val="tx1">
                        <a:lumMod val="75000"/>
                      </a:schemeClr>
                    </a:solidFill>
                    <a:latin typeface="Ekachon ExtraLight" panose="00000300000000000000" pitchFamily="2" charset="-34"/>
                    <a:cs typeface="Ekachon ExtraLight" panose="00000300000000000000" pitchFamily="2" charset="-34"/>
                  </a:rPr>
                  <a:t>ประจำปี 2021 (กันยายน – ธันวาคม) รับรางวัล</a:t>
                </a:r>
              </a:p>
            </p:txBody>
          </p:sp>
          <p:sp>
            <p:nvSpPr>
              <p:cNvPr id="203" name="TextBox 202">
                <a:extLst>
                  <a:ext uri="{FF2B5EF4-FFF2-40B4-BE49-F238E27FC236}">
                    <a16:creationId xmlns:a16="http://schemas.microsoft.com/office/drawing/2014/main" id="{D8F07DCD-FDBB-4B78-B8BC-CC85D2EBD562}"/>
                  </a:ext>
                </a:extLst>
              </p:cNvPr>
              <p:cNvSpPr txBox="1"/>
              <p:nvPr/>
            </p:nvSpPr>
            <p:spPr>
              <a:xfrm>
                <a:off x="5751719" y="1457859"/>
                <a:ext cx="5286628" cy="261610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pPr lvl="0">
                  <a:defRPr/>
                </a:pPr>
                <a:r>
                  <a:rPr lang="en-US" sz="1100" dirty="0">
                    <a:solidFill>
                      <a:srgbClr val="FF0000"/>
                    </a:solidFill>
                    <a:latin typeface="Ekachon ExtraLight" panose="00000300000000000000" pitchFamily="2" charset="-34"/>
                    <a:cs typeface="Ekachon ExtraLight" panose="00000300000000000000" pitchFamily="2" charset="-34"/>
                  </a:rPr>
                  <a:t>*with min 70% of branches achieve , ** &gt;= 75% touch activation of each ZH target</a:t>
                </a:r>
              </a:p>
            </p:txBody>
          </p:sp>
        </p:grp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CB34D085-3F82-4FD2-9DFC-8307E2D5A1AF}"/>
                </a:ext>
              </a:extLst>
            </p:cNvPr>
            <p:cNvSpPr txBox="1"/>
            <p:nvPr/>
          </p:nvSpPr>
          <p:spPr>
            <a:xfrm>
              <a:off x="9441293" y="4435469"/>
              <a:ext cx="1431612" cy="461665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th-TH" sz="2400" b="1" dirty="0">
                  <a:solidFill>
                    <a:srgbClr val="CC9900"/>
                  </a:solidFill>
                  <a:latin typeface="Ekachon Bold" panose="00000800000000000000" pitchFamily="2" charset="-34"/>
                  <a:cs typeface="Ekachon Bold" panose="00000800000000000000" pitchFamily="2" charset="-34"/>
                </a:rPr>
                <a:t>อันดับที่ 1</a:t>
              </a:r>
              <a:endParaRPr kumimoji="0" lang="en-TH" sz="2400" b="1" i="0" u="none" strike="noStrike" kern="1200" cap="none" spc="0" normalizeH="0" baseline="0" noProof="0" dirty="0">
                <a:ln>
                  <a:noFill/>
                </a:ln>
                <a:solidFill>
                  <a:srgbClr val="CC9900"/>
                </a:solidFill>
                <a:effectLst/>
                <a:uLnTx/>
                <a:uFillTx/>
                <a:latin typeface="Ekachon Bold" panose="00000800000000000000" pitchFamily="2" charset="-34"/>
                <a:cs typeface="Ekachon Bold" panose="00000800000000000000" pitchFamily="2" charset="-34"/>
              </a:endParaRPr>
            </a:p>
          </p:txBody>
        </p:sp>
        <p:grpSp>
          <p:nvGrpSpPr>
            <p:cNvPr id="196" name="Group 195">
              <a:extLst>
                <a:ext uri="{FF2B5EF4-FFF2-40B4-BE49-F238E27FC236}">
                  <a16:creationId xmlns:a16="http://schemas.microsoft.com/office/drawing/2014/main" id="{BD2C221E-8E7F-4E46-B32A-7DEC88D39E43}"/>
                </a:ext>
              </a:extLst>
            </p:cNvPr>
            <p:cNvGrpSpPr/>
            <p:nvPr/>
          </p:nvGrpSpPr>
          <p:grpSpPr>
            <a:xfrm>
              <a:off x="9343458" y="4785701"/>
              <a:ext cx="1473881" cy="554771"/>
              <a:chOff x="12733337" y="2377912"/>
              <a:chExt cx="549721" cy="206916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pic>
            <p:nvPicPr>
              <p:cNvPr id="198" name="Picture 197">
                <a:extLst>
                  <a:ext uri="{FF2B5EF4-FFF2-40B4-BE49-F238E27FC236}">
                    <a16:creationId xmlns:a16="http://schemas.microsoft.com/office/drawing/2014/main" id="{483CA3CC-5DBF-44E6-83E8-7266CC298A4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12121" t="12121" r="12121" b="12121"/>
              <a:stretch/>
            </p:blipFill>
            <p:spPr>
              <a:xfrm>
                <a:off x="13166615" y="2398752"/>
                <a:ext cx="116443" cy="116443"/>
              </a:xfrm>
              <a:prstGeom prst="rect">
                <a:avLst/>
              </a:prstGeom>
              <a:effectLst/>
            </p:spPr>
          </p:pic>
          <p:sp>
            <p:nvSpPr>
              <p:cNvPr id="199" name="TextBox 198">
                <a:extLst>
                  <a:ext uri="{FF2B5EF4-FFF2-40B4-BE49-F238E27FC236}">
                    <a16:creationId xmlns:a16="http://schemas.microsoft.com/office/drawing/2014/main" id="{D70AA6A2-A350-4A2B-BAF7-31430D4E7F73}"/>
                  </a:ext>
                </a:extLst>
              </p:cNvPr>
              <p:cNvSpPr txBox="1"/>
              <p:nvPr/>
            </p:nvSpPr>
            <p:spPr>
              <a:xfrm>
                <a:off x="12733337" y="2377912"/>
                <a:ext cx="462910" cy="172189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th-TH" sz="2400" dirty="0">
                    <a:solidFill>
                      <a:srgbClr val="0050F0"/>
                    </a:solidFill>
                    <a:latin typeface="Ekachon" panose="00000500000000000000" pitchFamily="2" charset="-34"/>
                    <a:cs typeface="Ekachon" panose="00000500000000000000" pitchFamily="2" charset="-34"/>
                  </a:rPr>
                  <a:t>25,0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50F0"/>
                    </a:solidFill>
                    <a:effectLst/>
                    <a:uLnTx/>
                    <a:uFillTx/>
                    <a:latin typeface="Ekachon" panose="00000500000000000000" pitchFamily="2" charset="-34"/>
                    <a:cs typeface="Ekachon" panose="00000500000000000000" pitchFamily="2" charset="-34"/>
                  </a:rPr>
                  <a:t>0</a:t>
                </a: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50F0"/>
                    </a:solidFill>
                    <a:effectLst/>
                    <a:uLnTx/>
                    <a:uFillTx/>
                    <a:latin typeface="Ekachon" panose="00000500000000000000" pitchFamily="2" charset="-34"/>
                    <a:cs typeface="Ekachon" panose="00000500000000000000" pitchFamily="2" charset="-34"/>
                  </a:rPr>
                  <a:t>0</a:t>
                </a:r>
                <a:endParaRPr kumimoji="0" lang="en-TH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50F0"/>
                  </a:solidFill>
                  <a:effectLst/>
                  <a:uLnTx/>
                  <a:uFillTx/>
                  <a:latin typeface="Ekachon" panose="00000500000000000000" pitchFamily="2" charset="-34"/>
                  <a:cs typeface="Ekachon" panose="00000500000000000000" pitchFamily="2" charset="-34"/>
                </a:endParaRPr>
              </a:p>
            </p:txBody>
          </p:sp>
          <p:sp>
            <p:nvSpPr>
              <p:cNvPr id="200" name="TextBox 199">
                <a:extLst>
                  <a:ext uri="{FF2B5EF4-FFF2-40B4-BE49-F238E27FC236}">
                    <a16:creationId xmlns:a16="http://schemas.microsoft.com/office/drawing/2014/main" id="{484394EF-8DAB-49C7-8B95-02EF04173321}"/>
                  </a:ext>
                </a:extLst>
              </p:cNvPr>
              <p:cNvSpPr txBox="1"/>
              <p:nvPr/>
            </p:nvSpPr>
            <p:spPr>
              <a:xfrm>
                <a:off x="12979383" y="2487254"/>
                <a:ext cx="210705" cy="97574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68B1F"/>
                    </a:solidFill>
                    <a:effectLst/>
                    <a:uLnTx/>
                    <a:uFillTx/>
                    <a:latin typeface="Ekachon" panose="00000500000000000000" pitchFamily="2" charset="-34"/>
                    <a:cs typeface="Ekachon" panose="00000500000000000000" pitchFamily="2" charset="-34"/>
                  </a:rPr>
                  <a:t>WOW</a:t>
                </a:r>
                <a:endParaRPr kumimoji="0" lang="en-TH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F68B1F"/>
                  </a:solidFill>
                  <a:effectLst/>
                  <a:uLnTx/>
                  <a:uFillTx/>
                  <a:latin typeface="Ekachon" panose="00000500000000000000" pitchFamily="2" charset="-34"/>
                  <a:cs typeface="Ekachon" panose="00000500000000000000" pitchFamily="2" charset="-34"/>
                </a:endParaRPr>
              </a:p>
            </p:txBody>
          </p:sp>
        </p:grpSp>
        <p:pic>
          <p:nvPicPr>
            <p:cNvPr id="197" name="Picture 196">
              <a:extLst>
                <a:ext uri="{FF2B5EF4-FFF2-40B4-BE49-F238E27FC236}">
                  <a16:creationId xmlns:a16="http://schemas.microsoft.com/office/drawing/2014/main" id="{84D6083F-9408-425D-8A92-F1EE7DB7734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6974" b="-1"/>
            <a:stretch/>
          </p:blipFill>
          <p:spPr>
            <a:xfrm>
              <a:off x="9144365" y="4351914"/>
              <a:ext cx="420813" cy="450913"/>
            </a:xfrm>
            <a:prstGeom prst="rect">
              <a:avLst/>
            </a:prstGeom>
          </p:spPr>
        </p:pic>
      </p:grpSp>
      <p:sp>
        <p:nvSpPr>
          <p:cNvPr id="204" name="TextBox 203">
            <a:extLst>
              <a:ext uri="{FF2B5EF4-FFF2-40B4-BE49-F238E27FC236}">
                <a16:creationId xmlns:a16="http://schemas.microsoft.com/office/drawing/2014/main" id="{1CD62B85-FC33-4EE9-892C-BEFEB8E0440A}"/>
              </a:ext>
            </a:extLst>
          </p:cNvPr>
          <p:cNvSpPr txBox="1"/>
          <p:nvPr/>
        </p:nvSpPr>
        <p:spPr>
          <a:xfrm>
            <a:off x="394815" y="4056412"/>
            <a:ext cx="19795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000" dirty="0">
                <a:solidFill>
                  <a:srgbClr val="002C63"/>
                </a:solidFill>
                <a:latin typeface="Ekachon Bold" panose="00000800000000000000" pitchFamily="2" charset="-34"/>
                <a:cs typeface="Ekachon Bold" panose="00000800000000000000" pitchFamily="2" charset="-34"/>
              </a:rPr>
              <a:t>EXECUTIVE</a:t>
            </a:r>
            <a:r>
              <a:rPr lang="th-TH" sz="2000" dirty="0">
                <a:solidFill>
                  <a:srgbClr val="002C63"/>
                </a:solidFill>
                <a:latin typeface="Ekachon Bold" panose="00000800000000000000" pitchFamily="2" charset="-34"/>
                <a:cs typeface="Ekachon Bold" panose="00000800000000000000" pitchFamily="2" charset="-34"/>
              </a:rPr>
              <a:t> </a:t>
            </a:r>
            <a:r>
              <a:rPr lang="en-US" sz="2000" dirty="0">
                <a:solidFill>
                  <a:srgbClr val="002C63"/>
                </a:solidFill>
                <a:latin typeface="Ekachon Bold" panose="00000800000000000000" pitchFamily="2" charset="-34"/>
                <a:cs typeface="Ekachon Bold" panose="00000800000000000000" pitchFamily="2" charset="-34"/>
              </a:rPr>
              <a:t>AWARD</a:t>
            </a:r>
            <a:endParaRPr lang="en-TH" sz="2000" dirty="0">
              <a:solidFill>
                <a:srgbClr val="002C63"/>
              </a:solidFill>
              <a:latin typeface="Ekachon Bold" panose="00000800000000000000" pitchFamily="2" charset="-34"/>
              <a:cs typeface="Ekachon Bold" panose="00000800000000000000" pitchFamily="2" charset="-34"/>
            </a:endParaRPr>
          </a:p>
        </p:txBody>
      </p:sp>
      <p:pic>
        <p:nvPicPr>
          <p:cNvPr id="205" name="Picture 204" descr="A picture containing text, sign, dark&#10;&#10;Description automatically generated">
            <a:extLst>
              <a:ext uri="{FF2B5EF4-FFF2-40B4-BE49-F238E27FC236}">
                <a16:creationId xmlns:a16="http://schemas.microsoft.com/office/drawing/2014/main" id="{7E598D82-2CE0-43C0-B621-8E44E93968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504" y="524078"/>
            <a:ext cx="1701498" cy="345993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0788A7B0-29F3-40D4-A58C-C21B89BB8B2B}"/>
              </a:ext>
            </a:extLst>
          </p:cNvPr>
          <p:cNvGrpSpPr/>
          <p:nvPr/>
        </p:nvGrpSpPr>
        <p:grpSpPr>
          <a:xfrm>
            <a:off x="3185614" y="2090108"/>
            <a:ext cx="8841430" cy="1624146"/>
            <a:chOff x="3185614" y="2090108"/>
            <a:chExt cx="8841430" cy="1624146"/>
          </a:xfrm>
        </p:grpSpPr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2D0ED49C-D564-4A02-8E93-E10AA5D4410B}"/>
                </a:ext>
              </a:extLst>
            </p:cNvPr>
            <p:cNvGrpSpPr/>
            <p:nvPr/>
          </p:nvGrpSpPr>
          <p:grpSpPr>
            <a:xfrm>
              <a:off x="3185614" y="2090108"/>
              <a:ext cx="8841430" cy="1624146"/>
              <a:chOff x="3422586" y="3719414"/>
              <a:chExt cx="8841430" cy="1624146"/>
            </a:xfrm>
          </p:grpSpPr>
          <p:grpSp>
            <p:nvGrpSpPr>
              <p:cNvPr id="126" name="Group 125">
                <a:extLst>
                  <a:ext uri="{FF2B5EF4-FFF2-40B4-BE49-F238E27FC236}">
                    <a16:creationId xmlns:a16="http://schemas.microsoft.com/office/drawing/2014/main" id="{37AD9C96-23DB-46ED-A5A6-FABEDF6859B3}"/>
                  </a:ext>
                </a:extLst>
              </p:cNvPr>
              <p:cNvGrpSpPr/>
              <p:nvPr/>
            </p:nvGrpSpPr>
            <p:grpSpPr>
              <a:xfrm>
                <a:off x="3422586" y="3719414"/>
                <a:ext cx="8841430" cy="1446550"/>
                <a:chOff x="5567427" y="304405"/>
                <a:chExt cx="8841430" cy="1446550"/>
              </a:xfrm>
            </p:grpSpPr>
            <p:sp>
              <p:nvSpPr>
                <p:cNvPr id="152" name="TextBox 151">
                  <a:extLst>
                    <a:ext uri="{FF2B5EF4-FFF2-40B4-BE49-F238E27FC236}">
                      <a16:creationId xmlns:a16="http://schemas.microsoft.com/office/drawing/2014/main" id="{877EC090-B547-4E10-8267-A839BB0E0057}"/>
                    </a:ext>
                  </a:extLst>
                </p:cNvPr>
                <p:cNvSpPr txBox="1"/>
                <p:nvPr/>
              </p:nvSpPr>
              <p:spPr>
                <a:xfrm>
                  <a:off x="5567427" y="304405"/>
                  <a:ext cx="8841430" cy="144655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defRPr/>
                  </a:pPr>
                  <a:r>
                    <a:rPr lang="en-US" sz="4400" dirty="0">
                      <a:solidFill>
                        <a:schemeClr val="accent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Ekachon Bold" panose="00000800000000000000" pitchFamily="2" charset="-34"/>
                      <a:cs typeface="Ekachon Bold" panose="00000800000000000000" pitchFamily="2" charset="-34"/>
                    </a:rPr>
                    <a:t>TOP Digital KPI </a:t>
                  </a:r>
                  <a:r>
                    <a:rPr lang="en-US" sz="4400" dirty="0">
                      <a:solidFill>
                        <a:schemeClr val="accent2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Ekachon Bold" panose="00000800000000000000" pitchFamily="2" charset="-34"/>
                      <a:cs typeface="Ekachon Bold" panose="00000800000000000000" pitchFamily="2" charset="-34"/>
                    </a:rPr>
                    <a:t>BM </a:t>
                  </a:r>
                  <a:r>
                    <a:rPr lang="en-US" sz="4400" dirty="0">
                      <a:solidFill>
                        <a:schemeClr val="accent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Ekachon Bold" panose="00000800000000000000" pitchFamily="2" charset="-34"/>
                      <a:cs typeface="Ekachon Bold" panose="00000800000000000000" pitchFamily="2" charset="-34"/>
                    </a:rPr>
                    <a:t>of </a:t>
                  </a:r>
                  <a:r>
                    <a:rPr lang="en-US" sz="4400" dirty="0" err="1">
                      <a:solidFill>
                        <a:schemeClr val="accent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Ekachon Bold" panose="00000800000000000000" pitchFamily="2" charset="-34"/>
                      <a:cs typeface="Ekachon Bold" panose="00000800000000000000" pitchFamily="2" charset="-34"/>
                    </a:rPr>
                    <a:t>the</a:t>
                  </a:r>
                  <a:r>
                    <a:rPr lang="en-US" sz="4400" dirty="0" err="1">
                      <a:solidFill>
                        <a:schemeClr val="accent2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Ekachon Bold" panose="00000800000000000000" pitchFamily="2" charset="-34"/>
                      <a:cs typeface="Ekachon Bold" panose="00000800000000000000" pitchFamily="2" charset="-34"/>
                    </a:rPr>
                    <a:t>YEAR</a:t>
                  </a:r>
                  <a:endParaRPr lang="en-TH" sz="4400" dirty="0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Ekachon Bold" panose="00000800000000000000" pitchFamily="2" charset="-34"/>
                    <a:cs typeface="Ekachon Bold" panose="00000800000000000000" pitchFamily="2" charset="-34"/>
                  </a:endParaRPr>
                </a:p>
                <a:p>
                  <a:pPr lvl="0">
                    <a:defRPr/>
                  </a:pPr>
                  <a:endParaRPr lang="en-TH" sz="4400" dirty="0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Ekachon Bold" panose="00000800000000000000" pitchFamily="2" charset="-34"/>
                    <a:cs typeface="Ekachon Bold" panose="00000800000000000000" pitchFamily="2" charset="-34"/>
                  </a:endParaRPr>
                </a:p>
              </p:txBody>
            </p:sp>
            <p:sp>
              <p:nvSpPr>
                <p:cNvPr id="165" name="TextBox 164">
                  <a:extLst>
                    <a:ext uri="{FF2B5EF4-FFF2-40B4-BE49-F238E27FC236}">
                      <a16:creationId xmlns:a16="http://schemas.microsoft.com/office/drawing/2014/main" id="{F2B661FA-4F80-40BE-B61F-6D023D9767E6}"/>
                    </a:ext>
                  </a:extLst>
                </p:cNvPr>
                <p:cNvSpPr txBox="1"/>
                <p:nvPr/>
              </p:nvSpPr>
              <p:spPr>
                <a:xfrm>
                  <a:off x="5741727" y="943295"/>
                  <a:ext cx="5705424" cy="646331"/>
                </a:xfrm>
                <a:prstGeom prst="rect">
                  <a:avLst/>
                </a:prstGeom>
                <a:noFill/>
                <a:effectLst/>
              </p:spPr>
              <p:txBody>
                <a:bodyPr wrap="square" rtlCol="0">
                  <a:spAutoFit/>
                </a:bodyPr>
                <a:lstStyle/>
                <a:p>
                  <a:pPr lvl="0">
                    <a:defRPr/>
                  </a:pPr>
                  <a:r>
                    <a:rPr lang="en-US" dirty="0">
                      <a:solidFill>
                        <a:schemeClr val="tx1">
                          <a:lumMod val="75000"/>
                        </a:schemeClr>
                      </a:solidFill>
                      <a:latin typeface="Ekachon ExtraLight" panose="00000300000000000000" pitchFamily="2" charset="-34"/>
                      <a:cs typeface="Ekachon ExtraLight" panose="00000300000000000000" pitchFamily="2" charset="-34"/>
                    </a:rPr>
                    <a:t>BM </a:t>
                  </a:r>
                  <a:r>
                    <a:rPr lang="th-TH" dirty="0">
                      <a:solidFill>
                        <a:schemeClr val="tx1">
                          <a:lumMod val="75000"/>
                        </a:schemeClr>
                      </a:solidFill>
                      <a:latin typeface="Ekachon ExtraLight" panose="00000300000000000000" pitchFamily="2" charset="-34"/>
                      <a:cs typeface="Ekachon ExtraLight" panose="00000300000000000000" pitchFamily="2" charset="-34"/>
                    </a:rPr>
                    <a:t>ผู้มี</a:t>
                  </a:r>
                  <a:r>
                    <a:rPr lang="en-US" dirty="0">
                      <a:solidFill>
                        <a:schemeClr val="tx1">
                          <a:lumMod val="75000"/>
                        </a:schemeClr>
                      </a:solidFill>
                      <a:latin typeface="Ekachon ExtraLight" panose="00000300000000000000" pitchFamily="2" charset="-34"/>
                      <a:cs typeface="Ekachon ExtraLight" panose="00000300000000000000" pitchFamily="2" charset="-34"/>
                    </a:rPr>
                    <a:t> % Digital KPI achievement </a:t>
                  </a:r>
                  <a:r>
                    <a:rPr lang="th-TH" dirty="0">
                      <a:solidFill>
                        <a:schemeClr val="tx1">
                          <a:lumMod val="75000"/>
                        </a:schemeClr>
                      </a:solidFill>
                      <a:latin typeface="Ekachon ExtraLight" panose="00000300000000000000" pitchFamily="2" charset="-34"/>
                      <a:cs typeface="Ekachon ExtraLight" panose="00000300000000000000" pitchFamily="2" charset="-34"/>
                    </a:rPr>
                    <a:t>สูงสุดของ </a:t>
                  </a:r>
                  <a:r>
                    <a:rPr lang="en-US" dirty="0">
                      <a:solidFill>
                        <a:schemeClr val="tx1">
                          <a:lumMod val="75000"/>
                        </a:schemeClr>
                      </a:solidFill>
                      <a:latin typeface="Ekachon ExtraLight" panose="00000300000000000000" pitchFamily="2" charset="-34"/>
                      <a:cs typeface="Ekachon ExtraLight" panose="00000300000000000000" pitchFamily="2" charset="-34"/>
                    </a:rPr>
                    <a:t>BBD </a:t>
                  </a:r>
                </a:p>
                <a:p>
                  <a:pPr lvl="0">
                    <a:defRPr/>
                  </a:pPr>
                  <a:r>
                    <a:rPr lang="th-TH" dirty="0">
                      <a:solidFill>
                        <a:schemeClr val="tx1">
                          <a:lumMod val="75000"/>
                        </a:schemeClr>
                      </a:solidFill>
                      <a:latin typeface="Ekachon ExtraLight" panose="00000300000000000000" pitchFamily="2" charset="-34"/>
                      <a:cs typeface="Ekachon ExtraLight" panose="00000300000000000000" pitchFamily="2" charset="-34"/>
                    </a:rPr>
                    <a:t>ประจำปี 2021 (กันยายน – ธันวาคม) รับรางวัล</a:t>
                  </a:r>
                </a:p>
              </p:txBody>
            </p:sp>
          </p:grp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07F6D3BD-B356-44C2-87B5-8BCC6306FFE6}"/>
                  </a:ext>
                </a:extLst>
              </p:cNvPr>
              <p:cNvSpPr txBox="1"/>
              <p:nvPr/>
            </p:nvSpPr>
            <p:spPr>
              <a:xfrm>
                <a:off x="8885313" y="4438560"/>
                <a:ext cx="1431612" cy="461665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th-TH" sz="2400" b="1" dirty="0">
                    <a:solidFill>
                      <a:srgbClr val="CC9900"/>
                    </a:solidFill>
                    <a:latin typeface="Ekachon Bold" panose="00000800000000000000" pitchFamily="2" charset="-34"/>
                    <a:cs typeface="Ekachon Bold" panose="00000800000000000000" pitchFamily="2" charset="-34"/>
                  </a:rPr>
                  <a:t>อันดับที่ 1</a:t>
                </a:r>
                <a:endParaRPr kumimoji="0" lang="en-TH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CC9900"/>
                  </a:solidFill>
                  <a:effectLst/>
                  <a:uLnTx/>
                  <a:uFillTx/>
                  <a:latin typeface="Ekachon Bold" panose="00000800000000000000" pitchFamily="2" charset="-34"/>
                  <a:cs typeface="Ekachon Bold" panose="00000800000000000000" pitchFamily="2" charset="-34"/>
                </a:endParaRPr>
              </a:p>
            </p:txBody>
          </p:sp>
          <p:grpSp>
            <p:nvGrpSpPr>
              <p:cNvPr id="128" name="Group 127">
                <a:extLst>
                  <a:ext uri="{FF2B5EF4-FFF2-40B4-BE49-F238E27FC236}">
                    <a16:creationId xmlns:a16="http://schemas.microsoft.com/office/drawing/2014/main" id="{8CE08FB9-8978-4451-A580-E2780A0836B6}"/>
                  </a:ext>
                </a:extLst>
              </p:cNvPr>
              <p:cNvGrpSpPr/>
              <p:nvPr/>
            </p:nvGrpSpPr>
            <p:grpSpPr>
              <a:xfrm>
                <a:off x="8787469" y="4788794"/>
                <a:ext cx="1473867" cy="554766"/>
                <a:chOff x="12525972" y="2379064"/>
                <a:chExt cx="549716" cy="206914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pic>
              <p:nvPicPr>
                <p:cNvPr id="130" name="Picture 129">
                  <a:extLst>
                    <a:ext uri="{FF2B5EF4-FFF2-40B4-BE49-F238E27FC236}">
                      <a16:creationId xmlns:a16="http://schemas.microsoft.com/office/drawing/2014/main" id="{F9F732E4-746F-4ED3-BEB2-4B89BCC589D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/>
                <a:srcRect l="12121" t="12121" r="12121" b="12121"/>
                <a:stretch/>
              </p:blipFill>
              <p:spPr>
                <a:xfrm>
                  <a:off x="12959245" y="2399902"/>
                  <a:ext cx="116443" cy="116443"/>
                </a:xfrm>
                <a:prstGeom prst="rect">
                  <a:avLst/>
                </a:prstGeom>
                <a:effectLst/>
              </p:spPr>
            </p:pic>
            <p:sp>
              <p:nvSpPr>
                <p:cNvPr id="131" name="TextBox 130">
                  <a:extLst>
                    <a:ext uri="{FF2B5EF4-FFF2-40B4-BE49-F238E27FC236}">
                      <a16:creationId xmlns:a16="http://schemas.microsoft.com/office/drawing/2014/main" id="{1C10B371-58AD-418A-AA28-60121B8C34FB}"/>
                    </a:ext>
                  </a:extLst>
                </p:cNvPr>
                <p:cNvSpPr txBox="1"/>
                <p:nvPr/>
              </p:nvSpPr>
              <p:spPr>
                <a:xfrm>
                  <a:off x="12525972" y="2379064"/>
                  <a:ext cx="462910" cy="172189"/>
                </a:xfrm>
                <a:prstGeom prst="rect">
                  <a:avLst/>
                </a:prstGeom>
                <a:noFill/>
                <a:effectLst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th-TH" sz="2400" dirty="0">
                      <a:solidFill>
                        <a:srgbClr val="0050F0"/>
                      </a:solidFill>
                      <a:latin typeface="Ekachon" panose="00000500000000000000" pitchFamily="2" charset="-34"/>
                      <a:cs typeface="Ekachon" panose="00000500000000000000" pitchFamily="2" charset="-34"/>
                    </a:rPr>
                    <a:t>25,0</a:t>
                  </a:r>
                  <a:r>
                    <a:rPr kumimoji="0" 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50F0"/>
                      </a:solidFill>
                      <a:effectLst/>
                      <a:uLnTx/>
                      <a:uFillTx/>
                      <a:latin typeface="Ekachon" panose="00000500000000000000" pitchFamily="2" charset="-34"/>
                      <a:cs typeface="Ekachon" panose="00000500000000000000" pitchFamily="2" charset="-34"/>
                    </a:rPr>
                    <a:t>0</a:t>
                  </a:r>
                  <a:r>
                    <a:rPr kumimoji="0" lang="th-TH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50F0"/>
                      </a:solidFill>
                      <a:effectLst/>
                      <a:uLnTx/>
                      <a:uFillTx/>
                      <a:latin typeface="Ekachon" panose="00000500000000000000" pitchFamily="2" charset="-34"/>
                      <a:cs typeface="Ekachon" panose="00000500000000000000" pitchFamily="2" charset="-34"/>
                    </a:rPr>
                    <a:t>0</a:t>
                  </a:r>
                  <a:endParaRPr kumimoji="0" lang="en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50F0"/>
                    </a:solidFill>
                    <a:effectLst/>
                    <a:uLnTx/>
                    <a:uFillTx/>
                    <a:latin typeface="Ekachon" panose="00000500000000000000" pitchFamily="2" charset="-34"/>
                    <a:cs typeface="Ekachon" panose="00000500000000000000" pitchFamily="2" charset="-34"/>
                  </a:endParaRPr>
                </a:p>
              </p:txBody>
            </p:sp>
            <p:sp>
              <p:nvSpPr>
                <p:cNvPr id="145" name="TextBox 144">
                  <a:extLst>
                    <a:ext uri="{FF2B5EF4-FFF2-40B4-BE49-F238E27FC236}">
                      <a16:creationId xmlns:a16="http://schemas.microsoft.com/office/drawing/2014/main" id="{AF39A1E7-9C26-4B59-9888-140DF5BFD3D1}"/>
                    </a:ext>
                  </a:extLst>
                </p:cNvPr>
                <p:cNvSpPr txBox="1"/>
                <p:nvPr/>
              </p:nvSpPr>
              <p:spPr>
                <a:xfrm>
                  <a:off x="12772015" y="2488404"/>
                  <a:ext cx="210705" cy="97574"/>
                </a:xfrm>
                <a:prstGeom prst="rect">
                  <a:avLst/>
                </a:prstGeom>
                <a:noFill/>
                <a:effectLst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68B1F"/>
                      </a:solidFill>
                      <a:effectLst/>
                      <a:uLnTx/>
                      <a:uFillTx/>
                      <a:latin typeface="Ekachon" panose="00000500000000000000" pitchFamily="2" charset="-34"/>
                      <a:cs typeface="Ekachon" panose="00000500000000000000" pitchFamily="2" charset="-34"/>
                    </a:rPr>
                    <a:t>WOW</a:t>
                  </a:r>
                  <a:endParaRPr kumimoji="0" lang="en-TH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68B1F"/>
                    </a:solidFill>
                    <a:effectLst/>
                    <a:uLnTx/>
                    <a:uFillTx/>
                    <a:latin typeface="Ekachon" panose="00000500000000000000" pitchFamily="2" charset="-34"/>
                    <a:cs typeface="Ekachon" panose="00000500000000000000" pitchFamily="2" charset="-34"/>
                  </a:endParaRPr>
                </a:p>
              </p:txBody>
            </p:sp>
          </p:grpSp>
          <p:pic>
            <p:nvPicPr>
              <p:cNvPr id="129" name="Picture 128">
                <a:extLst>
                  <a:ext uri="{FF2B5EF4-FFF2-40B4-BE49-F238E27FC236}">
                    <a16:creationId xmlns:a16="http://schemas.microsoft.com/office/drawing/2014/main" id="{4621DE2F-ADB2-4B60-8DE2-A63B9BD642A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46974" b="-1"/>
              <a:stretch/>
            </p:blipFill>
            <p:spPr>
              <a:xfrm>
                <a:off x="8588385" y="4355005"/>
                <a:ext cx="420813" cy="450913"/>
              </a:xfrm>
              <a:prstGeom prst="rect">
                <a:avLst/>
              </a:prstGeom>
            </p:spPr>
          </p:pic>
        </p:grp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7513687-BF77-4730-81FA-45C8BD451BCB}"/>
                </a:ext>
              </a:extLst>
            </p:cNvPr>
            <p:cNvSpPr txBox="1"/>
            <p:nvPr/>
          </p:nvSpPr>
          <p:spPr>
            <a:xfrm>
              <a:off x="3264306" y="3227200"/>
              <a:ext cx="4033543" cy="2616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lvl="0" algn="r">
                <a:defRPr/>
              </a:pPr>
              <a:r>
                <a:rPr kumimoji="0" lang="th-TH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Ekachon ExtraLight" panose="00000300000000000000" pitchFamily="2" charset="-34"/>
                  <a:cs typeface="Ekachon ExtraLight" panose="00000300000000000000" pitchFamily="2" charset="-34"/>
                </a:rPr>
                <a:t>*</a:t>
              </a:r>
              <a:r>
                <a:rPr lang="en-US" sz="1100" dirty="0">
                  <a:solidFill>
                    <a:srgbClr val="FF0000"/>
                  </a:solidFill>
                  <a:latin typeface="Ekachon ExtraLight" panose="00000300000000000000" pitchFamily="2" charset="-34"/>
                  <a:cs typeface="Ekachon ExtraLight" panose="00000300000000000000" pitchFamily="2" charset="-34"/>
                </a:rPr>
                <a:t>Top BR. with % Digital KPI achievement from Sep-Dec 2021</a:t>
              </a:r>
              <a:endParaRPr kumimoji="0" lang="th-TH" sz="1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Ekachon ExtraLight" panose="00000300000000000000" pitchFamily="2" charset="-34"/>
                <a:cs typeface="Ekachon ExtraLight" panose="00000300000000000000" pitchFamily="2" charset="-3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84237356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Football Stadium Backgrounds - Wallpaper Cave">
            <a:extLst>
              <a:ext uri="{FF2B5EF4-FFF2-40B4-BE49-F238E27FC236}">
                <a16:creationId xmlns:a16="http://schemas.microsoft.com/office/drawing/2014/main" id="{30152D81-6BCF-4790-BD55-C6FFC50E5D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336"/>
          <a:stretch/>
        </p:blipFill>
        <p:spPr bwMode="auto">
          <a:xfrm>
            <a:off x="1747846" y="3175"/>
            <a:ext cx="10444154" cy="685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20E3F81-2104-4D33-ABEA-15872D41560E}"/>
              </a:ext>
            </a:extLst>
          </p:cNvPr>
          <p:cNvSpPr/>
          <p:nvPr/>
        </p:nvSpPr>
        <p:spPr>
          <a:xfrm>
            <a:off x="-18330" y="0"/>
            <a:ext cx="12210330" cy="6858000"/>
          </a:xfrm>
          <a:prstGeom prst="rect">
            <a:avLst/>
          </a:prstGeom>
          <a:gradFill>
            <a:gsLst>
              <a:gs pos="100000">
                <a:schemeClr val="bg1">
                  <a:alpha val="0"/>
                </a:schemeClr>
              </a:gs>
              <a:gs pos="83000">
                <a:srgbClr val="FFFFFF">
                  <a:alpha val="50000"/>
                </a:srgbClr>
              </a:gs>
              <a:gs pos="51000">
                <a:schemeClr val="bg1"/>
              </a:gs>
            </a:gsLst>
            <a:lin ang="18000000" scaled="0"/>
          </a:gra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Calibri"/>
              <a:sym typeface="Calibri"/>
            </a:endParaRPr>
          </a:p>
        </p:txBody>
      </p:sp>
      <p:graphicFrame>
        <p:nvGraphicFramePr>
          <p:cNvPr id="57" name="Table 6">
            <a:extLst>
              <a:ext uri="{FF2B5EF4-FFF2-40B4-BE49-F238E27FC236}">
                <a16:creationId xmlns:a16="http://schemas.microsoft.com/office/drawing/2014/main" id="{E32FF165-599D-49E1-ABB7-95BD4E1401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1641416"/>
              </p:ext>
            </p:extLst>
          </p:nvPr>
        </p:nvGraphicFramePr>
        <p:xfrm>
          <a:off x="189058" y="1243783"/>
          <a:ext cx="11868453" cy="551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993">
                  <a:extLst>
                    <a:ext uri="{9D8B030D-6E8A-4147-A177-3AD203B41FA5}">
                      <a16:colId xmlns:a16="http://schemas.microsoft.com/office/drawing/2014/main" val="3634368607"/>
                    </a:ext>
                  </a:extLst>
                </a:gridCol>
                <a:gridCol w="535305">
                  <a:extLst>
                    <a:ext uri="{9D8B030D-6E8A-4147-A177-3AD203B41FA5}">
                      <a16:colId xmlns:a16="http://schemas.microsoft.com/office/drawing/2014/main" val="906654574"/>
                    </a:ext>
                  </a:extLst>
                </a:gridCol>
                <a:gridCol w="3887324">
                  <a:extLst>
                    <a:ext uri="{9D8B030D-6E8A-4147-A177-3AD203B41FA5}">
                      <a16:colId xmlns:a16="http://schemas.microsoft.com/office/drawing/2014/main" val="433463334"/>
                    </a:ext>
                  </a:extLst>
                </a:gridCol>
                <a:gridCol w="2080260">
                  <a:extLst>
                    <a:ext uri="{9D8B030D-6E8A-4147-A177-3AD203B41FA5}">
                      <a16:colId xmlns:a16="http://schemas.microsoft.com/office/drawing/2014/main" val="4051936949"/>
                    </a:ext>
                  </a:extLst>
                </a:gridCol>
                <a:gridCol w="2148840">
                  <a:extLst>
                    <a:ext uri="{9D8B030D-6E8A-4147-A177-3AD203B41FA5}">
                      <a16:colId xmlns:a16="http://schemas.microsoft.com/office/drawing/2014/main" val="2849121524"/>
                    </a:ext>
                  </a:extLst>
                </a:gridCol>
                <a:gridCol w="880110">
                  <a:extLst>
                    <a:ext uri="{9D8B030D-6E8A-4147-A177-3AD203B41FA5}">
                      <a16:colId xmlns:a16="http://schemas.microsoft.com/office/drawing/2014/main" val="3064718438"/>
                    </a:ext>
                  </a:extLst>
                </a:gridCol>
                <a:gridCol w="1507621">
                  <a:extLst>
                    <a:ext uri="{9D8B030D-6E8A-4147-A177-3AD203B41FA5}">
                      <a16:colId xmlns:a16="http://schemas.microsoft.com/office/drawing/2014/main" val="4231767339"/>
                    </a:ext>
                  </a:extLst>
                </a:gridCol>
              </a:tblGrid>
              <a:tr h="150677">
                <a:tc>
                  <a:txBody>
                    <a:bodyPr/>
                    <a:lstStyle/>
                    <a:p>
                      <a:pPr algn="ctr"/>
                      <a:r>
                        <a:rPr lang="th-TH" sz="1800" dirty="0">
                          <a:solidFill>
                            <a:schemeClr val="accent1"/>
                          </a:solidFill>
                          <a:latin typeface="Ekachon" panose="00000500000000000000" pitchFamily="2" charset="-34"/>
                          <a:cs typeface="Ekachon" panose="00000500000000000000" pitchFamily="2" charset="-34"/>
                        </a:rPr>
                        <a:t>อันดับ</a:t>
                      </a:r>
                      <a:endParaRPr lang="en-US" sz="1800" dirty="0">
                        <a:solidFill>
                          <a:schemeClr val="accent1"/>
                        </a:solidFill>
                        <a:latin typeface="Ekachon" panose="00000500000000000000" pitchFamily="2" charset="-34"/>
                        <a:cs typeface="Ekachon" panose="00000500000000000000" pitchFamily="2" charset="-3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accent1"/>
                        </a:solidFill>
                        <a:latin typeface="Ekachon" panose="00000500000000000000" pitchFamily="2" charset="-34"/>
                        <a:cs typeface="Ekachon" panose="00000500000000000000" pitchFamily="2" charset="-3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th-TH" sz="1800" b="1" kern="1200" dirty="0">
                          <a:solidFill>
                            <a:schemeClr val="accent1"/>
                          </a:solidFill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ชื่อ</a:t>
                      </a:r>
                      <a:endParaRPr lang="en-US" sz="1800" b="1" kern="1200" dirty="0">
                        <a:solidFill>
                          <a:schemeClr val="accent1"/>
                        </a:solidFill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800" dirty="0">
                          <a:solidFill>
                            <a:schemeClr val="accent1"/>
                          </a:solidFill>
                          <a:latin typeface="Ekachon" panose="00000500000000000000" pitchFamily="2" charset="-34"/>
                          <a:cs typeface="Ekachon" panose="00000500000000000000" pitchFamily="2" charset="-34"/>
                        </a:rPr>
                        <a:t>สาขา</a:t>
                      </a:r>
                      <a:endParaRPr lang="en-US" sz="1800" dirty="0">
                        <a:solidFill>
                          <a:schemeClr val="accent1"/>
                        </a:solidFill>
                        <a:latin typeface="Ekachon" panose="00000500000000000000" pitchFamily="2" charset="-34"/>
                        <a:cs typeface="Ekachon" panose="00000500000000000000" pitchFamily="2" charset="-3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800" dirty="0">
                          <a:solidFill>
                            <a:schemeClr val="accent1"/>
                          </a:solidFill>
                          <a:latin typeface="Ekachon" panose="00000500000000000000" pitchFamily="2" charset="-34"/>
                          <a:cs typeface="Ekachon" panose="00000500000000000000" pitchFamily="2" charset="-34"/>
                        </a:rPr>
                        <a:t>เขต</a:t>
                      </a:r>
                      <a:endParaRPr lang="en-US" sz="1800" dirty="0">
                        <a:solidFill>
                          <a:schemeClr val="accent1"/>
                        </a:solidFill>
                        <a:latin typeface="Ekachon" panose="00000500000000000000" pitchFamily="2" charset="-34"/>
                        <a:cs typeface="Ekachon" panose="00000500000000000000" pitchFamily="2" charset="-3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800" dirty="0">
                          <a:solidFill>
                            <a:schemeClr val="accent1"/>
                          </a:solidFill>
                          <a:latin typeface="Ekachon" panose="00000500000000000000" pitchFamily="2" charset="-34"/>
                          <a:cs typeface="Ekachon" panose="00000500000000000000" pitchFamily="2" charset="-34"/>
                        </a:rPr>
                        <a:t>ภาค</a:t>
                      </a:r>
                      <a:endParaRPr lang="en-US" sz="1800" dirty="0">
                        <a:solidFill>
                          <a:schemeClr val="accent1"/>
                        </a:solidFill>
                        <a:latin typeface="Ekachon" panose="00000500000000000000" pitchFamily="2" charset="-34"/>
                        <a:cs typeface="Ekachon" panose="00000500000000000000" pitchFamily="2" charset="-3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>
                          <a:solidFill>
                            <a:schemeClr val="accent1"/>
                          </a:solidFill>
                          <a:latin typeface="Ekachon" panose="00000500000000000000" pitchFamily="2" charset="-34"/>
                          <a:cs typeface="Ekachon" panose="00000500000000000000" pitchFamily="2" charset="-34"/>
                        </a:rPr>
                        <a:t>Transaction </a:t>
                      </a:r>
                      <a:r>
                        <a:rPr lang="th-TH" sz="1200" dirty="0">
                          <a:solidFill>
                            <a:schemeClr val="accent1"/>
                          </a:solidFill>
                          <a:latin typeface="Ekachon" panose="00000500000000000000" pitchFamily="2" charset="-34"/>
                          <a:cs typeface="Ekachon" panose="00000500000000000000" pitchFamily="2" charset="-34"/>
                        </a:rPr>
                        <a:t>สะสม</a:t>
                      </a:r>
                      <a:endParaRPr lang="en-US" sz="1200" dirty="0">
                        <a:solidFill>
                          <a:schemeClr val="accent1"/>
                        </a:solidFill>
                        <a:latin typeface="Ekachon" panose="00000500000000000000" pitchFamily="2" charset="-34"/>
                        <a:cs typeface="Ekachon" panose="00000500000000000000" pitchFamily="2" charset="-34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7322220"/>
                  </a:ext>
                </a:extLst>
              </a:tr>
              <a:tr h="226877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th-TH" sz="2400" kern="1200" dirty="0">
                          <a:solidFill>
                            <a:schemeClr val="accent1"/>
                          </a:solidFill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1</a:t>
                      </a:r>
                      <a:endParaRPr lang="en-US" sz="2400" kern="1200" dirty="0">
                        <a:solidFill>
                          <a:schemeClr val="accent1"/>
                        </a:solidFill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rgbClr val="CC9900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</a:pPr>
                      <a:endParaRPr lang="en-US" sz="2400" kern="1200" dirty="0">
                        <a:solidFill>
                          <a:schemeClr val="accent1"/>
                        </a:solidFill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rgbClr val="CC9900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400" kern="1200" noProof="0" dirty="0">
                          <a:solidFill>
                            <a:schemeClr val="accent1"/>
                          </a:solidFill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สมบัติ เมทนี</a:t>
                      </a:r>
                      <a:endParaRPr lang="en-US" sz="2400" kern="1200" noProof="0" dirty="0">
                        <a:solidFill>
                          <a:schemeClr val="accent1"/>
                        </a:solidFill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rgbClr val="CC9900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noProof="0" dirty="0" err="1">
                          <a:solidFill>
                            <a:schemeClr val="accent1"/>
                          </a:solidFill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xxxxxxxxxx</a:t>
                      </a:r>
                      <a:endParaRPr lang="en-US" sz="2400" kern="1200" noProof="0" dirty="0">
                        <a:solidFill>
                          <a:schemeClr val="accent1"/>
                        </a:solidFill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rgbClr val="CC9900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noProof="0" dirty="0" err="1">
                          <a:solidFill>
                            <a:schemeClr val="accent1"/>
                          </a:solidFill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xxxxxxxxxxx</a:t>
                      </a:r>
                      <a:endParaRPr lang="en-US" sz="2400" kern="1200" noProof="0" dirty="0">
                        <a:solidFill>
                          <a:schemeClr val="accent1"/>
                        </a:solidFill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rgbClr val="CC9900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noProof="0" dirty="0" err="1">
                          <a:solidFill>
                            <a:schemeClr val="accent1"/>
                          </a:solidFill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xxxx</a:t>
                      </a:r>
                      <a:endParaRPr lang="en-US" sz="2400" kern="1200" noProof="0" dirty="0">
                        <a:solidFill>
                          <a:schemeClr val="accent1"/>
                        </a:solidFill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rgbClr val="CC9900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noProof="0" dirty="0">
                          <a:solidFill>
                            <a:schemeClr val="accent1"/>
                          </a:solidFill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5,650</a:t>
                      </a:r>
                    </a:p>
                  </a:txBody>
                  <a:tcPr>
                    <a:solidFill>
                      <a:srgbClr val="CC9900">
                        <a:alpha val="1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1769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600" dirty="0">
                          <a:latin typeface="Ekachon" panose="00000500000000000000" pitchFamily="2" charset="-34"/>
                          <a:cs typeface="Ekachon" panose="00000500000000000000" pitchFamily="2" charset="-34"/>
                        </a:rPr>
                        <a:t>2</a:t>
                      </a:r>
                      <a:endParaRPr lang="en-US" sz="1600" dirty="0">
                        <a:latin typeface="Ekachon" panose="00000500000000000000" pitchFamily="2" charset="-34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ffff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fff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ffff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fff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ffff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41786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h-TH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3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accent2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accent2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ffff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accent2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fff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accent2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ffff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accent2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fff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accent2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ffff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accent2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59144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h-TH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4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ffff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fff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ffff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fff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ffff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64358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h-TH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5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accent2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accent2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ffff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accent2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fff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accent2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ffff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accent2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fff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accent2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ffff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accent2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3058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h-TH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6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ffff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fff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ffff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fff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ffff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18647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h-TH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7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accent2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accent2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ffff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accent2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fff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accent2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ffff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accent2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fff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accent2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ffff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accent2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85193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h-TH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8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-</a:t>
                      </a: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ffff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fff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ffff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fff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ffff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19775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h-TH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9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accent2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accent2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ffff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accent2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fff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accent2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ffff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accent2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fff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accent2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ffff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accent2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37120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h-TH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10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ffff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fff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ffff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fff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ffff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43170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11</a:t>
                      </a:r>
                    </a:p>
                  </a:txBody>
                  <a:tcPr>
                    <a:solidFill>
                      <a:schemeClr val="accent2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accent2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ffff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accent2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fff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accent2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ffff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accent2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fff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accent2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ffff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accent2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71798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12</a:t>
                      </a: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ffff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fff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ffff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fff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ffff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89199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13</a:t>
                      </a:r>
                    </a:p>
                  </a:txBody>
                  <a:tcPr>
                    <a:solidFill>
                      <a:schemeClr val="accent2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accent2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ffff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accent2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fff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accent2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ffff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accent2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fff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accent2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ffff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accent2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2153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14</a:t>
                      </a: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ffff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fff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ffff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fff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ffff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56978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15</a:t>
                      </a:r>
                    </a:p>
                  </a:txBody>
                  <a:tcPr>
                    <a:solidFill>
                      <a:schemeClr val="accent2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accent2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ffff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accent2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fff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accent2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ffff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accent2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fff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accent2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ffff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accent2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8506736"/>
                  </a:ext>
                </a:extLst>
              </a:tr>
            </a:tbl>
          </a:graphicData>
        </a:graphic>
      </p:graphicFrame>
      <p:grpSp>
        <p:nvGrpSpPr>
          <p:cNvPr id="59" name="Group 58">
            <a:extLst>
              <a:ext uri="{FF2B5EF4-FFF2-40B4-BE49-F238E27FC236}">
                <a16:creationId xmlns:a16="http://schemas.microsoft.com/office/drawing/2014/main" id="{D01AAE7F-5F7C-4420-B325-1586071FACED}"/>
              </a:ext>
            </a:extLst>
          </p:cNvPr>
          <p:cNvGrpSpPr/>
          <p:nvPr/>
        </p:nvGrpSpPr>
        <p:grpSpPr>
          <a:xfrm>
            <a:off x="4130345" y="132450"/>
            <a:ext cx="7987048" cy="1085134"/>
            <a:chOff x="5575149" y="364750"/>
            <a:chExt cx="7987048" cy="1085134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1C7077BC-737C-44A5-826E-F058532144FF}"/>
                </a:ext>
              </a:extLst>
            </p:cNvPr>
            <p:cNvSpPr txBox="1"/>
            <p:nvPr/>
          </p:nvSpPr>
          <p:spPr>
            <a:xfrm>
              <a:off x="5575149" y="364750"/>
              <a:ext cx="798704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sz="3200" dirty="0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Ekachon Bold" panose="00000800000000000000" pitchFamily="2" charset="-34"/>
                  <a:cs typeface="Ekachon Bold" panose="00000800000000000000" pitchFamily="2" charset="-34"/>
                </a:rPr>
                <a:t>TOP Digital Transaction </a:t>
              </a:r>
              <a:r>
                <a:rPr lang="en-US" sz="3200" dirty="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Ekachon Bold" panose="00000800000000000000" pitchFamily="2" charset="-34"/>
                  <a:cs typeface="Ekachon Bold" panose="00000800000000000000" pitchFamily="2" charset="-34"/>
                </a:rPr>
                <a:t>BM </a:t>
              </a:r>
              <a:r>
                <a:rPr lang="en-US" sz="3200" dirty="0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Ekachon Bold" panose="00000800000000000000" pitchFamily="2" charset="-34"/>
                  <a:cs typeface="Ekachon Bold" panose="00000800000000000000" pitchFamily="2" charset="-34"/>
                </a:rPr>
                <a:t>of the </a:t>
              </a:r>
              <a:r>
                <a:rPr lang="en-US" sz="3200" dirty="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Ekachon Bold" panose="00000800000000000000" pitchFamily="2" charset="-34"/>
                  <a:cs typeface="Ekachon Bold" panose="00000800000000000000" pitchFamily="2" charset="-34"/>
                </a:rPr>
                <a:t>YEAR</a:t>
              </a:r>
              <a:endParaRPr lang="en-TH" sz="32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kachon Bold" panose="00000800000000000000" pitchFamily="2" charset="-34"/>
                <a:cs typeface="Ekachon Bold" panose="00000800000000000000" pitchFamily="2" charset="-34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2E288C8D-74F5-4C04-B875-0B969ECEEFF0}"/>
                </a:ext>
              </a:extLst>
            </p:cNvPr>
            <p:cNvSpPr txBox="1"/>
            <p:nvPr/>
          </p:nvSpPr>
          <p:spPr>
            <a:xfrm>
              <a:off x="5635596" y="874909"/>
              <a:ext cx="7804062" cy="33855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th-TH" sz="1600" dirty="0">
                  <a:solidFill>
                    <a:schemeClr val="tx1">
                      <a:lumMod val="75000"/>
                    </a:schemeClr>
                  </a:solidFill>
                  <a:latin typeface="Ekachon ExtraLight" panose="00000300000000000000" pitchFamily="2" charset="-34"/>
                  <a:cs typeface="Ekachon ExtraLight" panose="00000300000000000000" pitchFamily="2" charset="-34"/>
                </a:rPr>
                <a:t>ตารางคะแนน 1</a:t>
              </a:r>
              <a:r>
                <a:rPr lang="en-US" sz="1600" dirty="0">
                  <a:solidFill>
                    <a:schemeClr val="tx1">
                      <a:lumMod val="75000"/>
                    </a:schemeClr>
                  </a:solidFill>
                  <a:latin typeface="Ekachon ExtraLight" panose="00000300000000000000" pitchFamily="2" charset="-34"/>
                  <a:cs typeface="Ekachon ExtraLight" panose="00000300000000000000" pitchFamily="2" charset="-34"/>
                </a:rPr>
                <a:t>5</a:t>
              </a:r>
              <a:r>
                <a:rPr lang="th-TH" sz="1600" dirty="0">
                  <a:solidFill>
                    <a:schemeClr val="tx1">
                      <a:lumMod val="75000"/>
                    </a:schemeClr>
                  </a:solidFill>
                  <a:latin typeface="Ekachon ExtraLight" panose="00000300000000000000" pitchFamily="2" charset="-34"/>
                  <a:cs typeface="Ekachon ExtraLight" panose="00000300000000000000" pitchFamily="2" charset="-34"/>
                </a:rPr>
                <a:t> อันดับ</a:t>
              </a:r>
              <a:r>
                <a:rPr lang="en-US" sz="1600" dirty="0">
                  <a:solidFill>
                    <a:schemeClr val="tx1">
                      <a:lumMod val="75000"/>
                    </a:schemeClr>
                  </a:solidFill>
                  <a:latin typeface="Ekachon ExtraLight" panose="00000300000000000000" pitchFamily="2" charset="-34"/>
                  <a:cs typeface="Ekachon ExtraLight" panose="00000300000000000000" pitchFamily="2" charset="-34"/>
                </a:rPr>
                <a:t>BM </a:t>
              </a:r>
              <a:r>
                <a:rPr lang="th-TH" sz="1600" dirty="0">
                  <a:solidFill>
                    <a:schemeClr val="tx1">
                      <a:lumMod val="75000"/>
                    </a:schemeClr>
                  </a:solidFill>
                  <a:latin typeface="Ekachon ExtraLight" panose="00000300000000000000" pitchFamily="2" charset="-34"/>
                  <a:cs typeface="Ekachon ExtraLight" panose="00000300000000000000" pitchFamily="2" charset="-34"/>
                </a:rPr>
                <a:t>แรกผู้ทำ </a:t>
              </a:r>
              <a:r>
                <a:rPr lang="en-US" sz="1600" dirty="0">
                  <a:solidFill>
                    <a:schemeClr val="tx1">
                      <a:lumMod val="75000"/>
                    </a:schemeClr>
                  </a:solidFill>
                  <a:latin typeface="Ekachon ExtraLight" panose="00000300000000000000" pitchFamily="2" charset="-34"/>
                  <a:cs typeface="Ekachon ExtraLight" panose="00000300000000000000" pitchFamily="2" charset="-34"/>
                </a:rPr>
                <a:t>Digital Transaction </a:t>
              </a:r>
              <a:r>
                <a:rPr lang="th-TH" sz="1600" dirty="0">
                  <a:solidFill>
                    <a:schemeClr val="tx1">
                      <a:lumMod val="75000"/>
                    </a:schemeClr>
                  </a:solidFill>
                  <a:latin typeface="Ekachon ExtraLight" panose="00000300000000000000" pitchFamily="2" charset="-34"/>
                  <a:cs typeface="Ekachon ExtraLight" panose="00000300000000000000" pitchFamily="2" charset="-34"/>
                </a:rPr>
                <a:t>สะสมสูงสุด</a:t>
              </a:r>
              <a:r>
                <a:rPr lang="en-US" sz="1600" dirty="0">
                  <a:solidFill>
                    <a:schemeClr val="tx1">
                      <a:lumMod val="75000"/>
                    </a:schemeClr>
                  </a:solidFill>
                  <a:latin typeface="Ekachon ExtraLight" panose="00000300000000000000" pitchFamily="2" charset="-34"/>
                  <a:cs typeface="Ekachon ExtraLight" panose="00000300000000000000" pitchFamily="2" charset="-34"/>
                </a:rPr>
                <a:t> </a:t>
              </a:r>
              <a:r>
                <a:rPr lang="th-TH" sz="1600" dirty="0">
                  <a:solidFill>
                    <a:schemeClr val="tx1">
                      <a:lumMod val="75000"/>
                    </a:schemeClr>
                  </a:solidFill>
                  <a:latin typeface="Ekachon ExtraLight" panose="00000300000000000000" pitchFamily="2" charset="-34"/>
                  <a:cs typeface="Ekachon ExtraLight" panose="00000300000000000000" pitchFamily="2" charset="-34"/>
                </a:rPr>
                <a:t>ประจำปี 2021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E2EDD12E-9DAD-4F0E-8F5A-335D66112115}"/>
                </a:ext>
              </a:extLst>
            </p:cNvPr>
            <p:cNvSpPr txBox="1"/>
            <p:nvPr/>
          </p:nvSpPr>
          <p:spPr>
            <a:xfrm>
              <a:off x="6342588" y="1188274"/>
              <a:ext cx="6878662" cy="2616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lvl="0" algn="r">
                <a:defRPr/>
              </a:pPr>
              <a:r>
                <a:rPr lang="th-TH" sz="1100" dirty="0">
                  <a:solidFill>
                    <a:srgbClr val="FF0000"/>
                  </a:solidFill>
                  <a:latin typeface="Ekachon ExtraLight" panose="00000300000000000000" pitchFamily="2" charset="-34"/>
                  <a:cs typeface="Ekachon ExtraLight" panose="00000300000000000000" pitchFamily="2" charset="-34"/>
                </a:rPr>
                <a:t>*พนักงานต้องมียอด </a:t>
              </a:r>
              <a:r>
                <a:rPr lang="en-US" sz="1100" dirty="0">
                  <a:solidFill>
                    <a:srgbClr val="FF0000"/>
                  </a:solidFill>
                  <a:latin typeface="Ekachon ExtraLight" panose="00000300000000000000" pitchFamily="2" charset="-34"/>
                  <a:cs typeface="Ekachon ExtraLight" panose="00000300000000000000" pitchFamily="2" charset="-34"/>
                </a:rPr>
                <a:t>touch activation </a:t>
              </a:r>
              <a:r>
                <a:rPr lang="th-TH" sz="1100" dirty="0">
                  <a:solidFill>
                    <a:srgbClr val="FF0000"/>
                  </a:solidFill>
                  <a:latin typeface="Ekachon ExtraLight" panose="00000300000000000000" pitchFamily="2" charset="-34"/>
                  <a:cs typeface="Ekachon ExtraLight" panose="00000300000000000000" pitchFamily="2" charset="-34"/>
                </a:rPr>
                <a:t>สะสม เดือน ก.ย. – ธ.ค. 64 อย่างน้อย 1,000 ครั้ง จึงจะมีสิทธิ์ได้รับรางวัล</a:t>
              </a:r>
            </a:p>
          </p:txBody>
        </p: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ED2E3054-3567-48B5-8187-409271543EB9}"/>
              </a:ext>
            </a:extLst>
          </p:cNvPr>
          <p:cNvSpPr txBox="1"/>
          <p:nvPr/>
        </p:nvSpPr>
        <p:spPr>
          <a:xfrm>
            <a:off x="925419" y="89709"/>
            <a:ext cx="2462759" cy="11079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th-TH" sz="6600" b="1" dirty="0">
                <a:solidFill>
                  <a:schemeClr val="accent3"/>
                </a:solidFill>
                <a:latin typeface="DBHELVETHAICAX-75BD" panose="02000506090000020004" pitchFamily="2" charset="-34"/>
                <a:cs typeface="DBHELVETHAICAX-75BD" panose="02000506090000020004" pitchFamily="2" charset="-34"/>
              </a:rPr>
              <a:t>1ก.ย. 64</a:t>
            </a:r>
            <a:endParaRPr lang="en-TH" sz="6600" b="1" dirty="0">
              <a:solidFill>
                <a:schemeClr val="accent3"/>
              </a:solidFill>
              <a:latin typeface="DBHELVETHAICAX-75BD" panose="02000506090000020004" pitchFamily="2" charset="-34"/>
              <a:cs typeface="DBHELVETHAICAX-75BD" panose="02000506090000020004" pitchFamily="2" charset="-34"/>
            </a:endParaRPr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66E61501-3443-463B-8764-F0424604B46C}"/>
              </a:ext>
            </a:extLst>
          </p:cNvPr>
          <p:cNvSpPr/>
          <p:nvPr/>
        </p:nvSpPr>
        <p:spPr>
          <a:xfrm rot="16200000">
            <a:off x="1179471" y="1726361"/>
            <a:ext cx="214473" cy="220838"/>
          </a:xfrm>
          <a:prstGeom prst="rightArrow">
            <a:avLst/>
          </a:prstGeom>
          <a:solidFill>
            <a:srgbClr val="00B050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15050001-7D17-4002-B612-27C6079B1EB1}"/>
              </a:ext>
            </a:extLst>
          </p:cNvPr>
          <p:cNvSpPr/>
          <p:nvPr/>
        </p:nvSpPr>
        <p:spPr>
          <a:xfrm rot="5400000">
            <a:off x="1179470" y="2156679"/>
            <a:ext cx="214474" cy="220839"/>
          </a:xfrm>
          <a:prstGeom prst="rightArrow">
            <a:avLst/>
          </a:prstGeom>
          <a:solidFill>
            <a:srgbClr val="FF0000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33556289-71E5-4614-99E0-2E36FE029C93}"/>
              </a:ext>
            </a:extLst>
          </p:cNvPr>
          <p:cNvSpPr/>
          <p:nvPr/>
        </p:nvSpPr>
        <p:spPr>
          <a:xfrm rot="16200000">
            <a:off x="1179472" y="2478282"/>
            <a:ext cx="214473" cy="220838"/>
          </a:xfrm>
          <a:prstGeom prst="rightArrow">
            <a:avLst/>
          </a:prstGeom>
          <a:solidFill>
            <a:srgbClr val="00B050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204D55E1-C917-49EB-8D55-47D8672589B0}"/>
              </a:ext>
            </a:extLst>
          </p:cNvPr>
          <p:cNvSpPr/>
          <p:nvPr/>
        </p:nvSpPr>
        <p:spPr>
          <a:xfrm rot="5400000">
            <a:off x="1179470" y="2817361"/>
            <a:ext cx="214474" cy="220839"/>
          </a:xfrm>
          <a:prstGeom prst="rightArrow">
            <a:avLst/>
          </a:prstGeom>
          <a:solidFill>
            <a:srgbClr val="FF0000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1884321A-FF7D-4046-85E3-F663F19F8E1C}"/>
              </a:ext>
            </a:extLst>
          </p:cNvPr>
          <p:cNvSpPr/>
          <p:nvPr/>
        </p:nvSpPr>
        <p:spPr>
          <a:xfrm rot="5400000">
            <a:off x="1179470" y="3156441"/>
            <a:ext cx="214474" cy="220839"/>
          </a:xfrm>
          <a:prstGeom prst="rightArrow">
            <a:avLst/>
          </a:prstGeom>
          <a:solidFill>
            <a:srgbClr val="FF0000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2775D0F8-4CE9-4774-A3C3-E6E7C6468851}"/>
              </a:ext>
            </a:extLst>
          </p:cNvPr>
          <p:cNvSpPr/>
          <p:nvPr/>
        </p:nvSpPr>
        <p:spPr>
          <a:xfrm rot="16200000">
            <a:off x="1179472" y="3478044"/>
            <a:ext cx="214473" cy="220838"/>
          </a:xfrm>
          <a:prstGeom prst="rightArrow">
            <a:avLst/>
          </a:prstGeom>
          <a:solidFill>
            <a:srgbClr val="00B050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013BC9E3-BC7D-4617-A113-4AC171DEF243}"/>
              </a:ext>
            </a:extLst>
          </p:cNvPr>
          <p:cNvSpPr/>
          <p:nvPr/>
        </p:nvSpPr>
        <p:spPr>
          <a:xfrm rot="5400000">
            <a:off x="1179470" y="3817123"/>
            <a:ext cx="214474" cy="220839"/>
          </a:xfrm>
          <a:prstGeom prst="rightArrow">
            <a:avLst/>
          </a:prstGeom>
          <a:solidFill>
            <a:srgbClr val="FF0000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Arrow: Right 43">
            <a:extLst>
              <a:ext uri="{FF2B5EF4-FFF2-40B4-BE49-F238E27FC236}">
                <a16:creationId xmlns:a16="http://schemas.microsoft.com/office/drawing/2014/main" id="{50FC985B-0DCC-43D1-8CB3-1FA9E391DA92}"/>
              </a:ext>
            </a:extLst>
          </p:cNvPr>
          <p:cNvSpPr/>
          <p:nvPr/>
        </p:nvSpPr>
        <p:spPr>
          <a:xfrm rot="16200000">
            <a:off x="1179472" y="4493902"/>
            <a:ext cx="214473" cy="220838"/>
          </a:xfrm>
          <a:prstGeom prst="rightArrow">
            <a:avLst/>
          </a:prstGeom>
          <a:solidFill>
            <a:srgbClr val="00B050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Arrow: Right 44">
            <a:extLst>
              <a:ext uri="{FF2B5EF4-FFF2-40B4-BE49-F238E27FC236}">
                <a16:creationId xmlns:a16="http://schemas.microsoft.com/office/drawing/2014/main" id="{60FEF999-313F-4530-ADC7-552689C7051C}"/>
              </a:ext>
            </a:extLst>
          </p:cNvPr>
          <p:cNvSpPr/>
          <p:nvPr/>
        </p:nvSpPr>
        <p:spPr>
          <a:xfrm rot="5400000">
            <a:off x="1179470" y="4837185"/>
            <a:ext cx="214474" cy="220839"/>
          </a:xfrm>
          <a:prstGeom prst="rightArrow">
            <a:avLst/>
          </a:prstGeom>
          <a:solidFill>
            <a:srgbClr val="FF0000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Arrow: Right 45">
            <a:extLst>
              <a:ext uri="{FF2B5EF4-FFF2-40B4-BE49-F238E27FC236}">
                <a16:creationId xmlns:a16="http://schemas.microsoft.com/office/drawing/2014/main" id="{A97F532F-8A35-4FD0-B7A6-1020DB388EEE}"/>
              </a:ext>
            </a:extLst>
          </p:cNvPr>
          <p:cNvSpPr/>
          <p:nvPr/>
        </p:nvSpPr>
        <p:spPr>
          <a:xfrm rot="16200000">
            <a:off x="1179472" y="5172061"/>
            <a:ext cx="214473" cy="220838"/>
          </a:xfrm>
          <a:prstGeom prst="rightArrow">
            <a:avLst/>
          </a:prstGeom>
          <a:solidFill>
            <a:srgbClr val="00B050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Arrow: Right 46">
            <a:extLst>
              <a:ext uri="{FF2B5EF4-FFF2-40B4-BE49-F238E27FC236}">
                <a16:creationId xmlns:a16="http://schemas.microsoft.com/office/drawing/2014/main" id="{D61F58E1-8F7E-49EF-B436-E20E924A44DA}"/>
              </a:ext>
            </a:extLst>
          </p:cNvPr>
          <p:cNvSpPr/>
          <p:nvPr/>
        </p:nvSpPr>
        <p:spPr>
          <a:xfrm rot="5400000">
            <a:off x="1179470" y="5511140"/>
            <a:ext cx="214474" cy="220839"/>
          </a:xfrm>
          <a:prstGeom prst="rightArrow">
            <a:avLst/>
          </a:prstGeom>
          <a:solidFill>
            <a:srgbClr val="FF0000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Arrow: Right 47">
            <a:extLst>
              <a:ext uri="{FF2B5EF4-FFF2-40B4-BE49-F238E27FC236}">
                <a16:creationId xmlns:a16="http://schemas.microsoft.com/office/drawing/2014/main" id="{0CEFA879-B235-45B2-966E-67B011322B0B}"/>
              </a:ext>
            </a:extLst>
          </p:cNvPr>
          <p:cNvSpPr/>
          <p:nvPr/>
        </p:nvSpPr>
        <p:spPr>
          <a:xfrm rot="5400000">
            <a:off x="1179470" y="5850220"/>
            <a:ext cx="214474" cy="220839"/>
          </a:xfrm>
          <a:prstGeom prst="rightArrow">
            <a:avLst/>
          </a:prstGeom>
          <a:solidFill>
            <a:srgbClr val="FF0000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Arrow: Right 48">
            <a:extLst>
              <a:ext uri="{FF2B5EF4-FFF2-40B4-BE49-F238E27FC236}">
                <a16:creationId xmlns:a16="http://schemas.microsoft.com/office/drawing/2014/main" id="{EAAECADB-2F59-4785-A1B0-260907DB5840}"/>
              </a:ext>
            </a:extLst>
          </p:cNvPr>
          <p:cNvSpPr/>
          <p:nvPr/>
        </p:nvSpPr>
        <p:spPr>
          <a:xfrm rot="16200000">
            <a:off x="1179472" y="6171823"/>
            <a:ext cx="214473" cy="220838"/>
          </a:xfrm>
          <a:prstGeom prst="rightArrow">
            <a:avLst/>
          </a:prstGeom>
          <a:solidFill>
            <a:srgbClr val="00B050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Arrow: Right 49">
            <a:extLst>
              <a:ext uri="{FF2B5EF4-FFF2-40B4-BE49-F238E27FC236}">
                <a16:creationId xmlns:a16="http://schemas.microsoft.com/office/drawing/2014/main" id="{FFBCD5D4-1246-4F40-8BC8-6A6ECEB7224D}"/>
              </a:ext>
            </a:extLst>
          </p:cNvPr>
          <p:cNvSpPr/>
          <p:nvPr/>
        </p:nvSpPr>
        <p:spPr>
          <a:xfrm rot="5400000">
            <a:off x="1179470" y="6510902"/>
            <a:ext cx="214474" cy="220839"/>
          </a:xfrm>
          <a:prstGeom prst="rightArrow">
            <a:avLst/>
          </a:prstGeom>
          <a:solidFill>
            <a:srgbClr val="FF0000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7FD09C31-A3B9-4D8E-87DF-ACB870EAD7AF}"/>
              </a:ext>
            </a:extLst>
          </p:cNvPr>
          <p:cNvGrpSpPr/>
          <p:nvPr/>
        </p:nvGrpSpPr>
        <p:grpSpPr>
          <a:xfrm>
            <a:off x="3163303" y="1604216"/>
            <a:ext cx="1381698" cy="507742"/>
            <a:chOff x="12357157" y="2198476"/>
            <a:chExt cx="515339" cy="18937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3501B0F0-015D-4E00-ACA0-E810E3CFB37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2121" t="12121" r="12121" b="12121"/>
            <a:stretch/>
          </p:blipFill>
          <p:spPr>
            <a:xfrm>
              <a:off x="12756053" y="2216687"/>
              <a:ext cx="116443" cy="116443"/>
            </a:xfrm>
            <a:prstGeom prst="rect">
              <a:avLst/>
            </a:prstGeom>
            <a:effectLst/>
          </p:spPr>
        </p:pic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AD9FA0D-E1B4-40D0-871A-B71D8D8A1777}"/>
                </a:ext>
              </a:extLst>
            </p:cNvPr>
            <p:cNvSpPr txBox="1"/>
            <p:nvPr/>
          </p:nvSpPr>
          <p:spPr>
            <a:xfrm>
              <a:off x="12357157" y="2198476"/>
              <a:ext cx="428534" cy="149231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000" dirty="0">
                  <a:solidFill>
                    <a:srgbClr val="0050F0"/>
                  </a:solidFill>
                  <a:latin typeface="Ekachon" panose="00000500000000000000" pitchFamily="2" charset="-34"/>
                  <a:cs typeface="Ekachon" panose="00000500000000000000" pitchFamily="2" charset="-34"/>
                </a:rPr>
                <a:t>25</a:t>
              </a:r>
              <a:r>
                <a:rPr kumimoji="0" lang="th-TH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50F0"/>
                  </a:solidFill>
                  <a:effectLst/>
                  <a:uLnTx/>
                  <a:uFillTx/>
                  <a:latin typeface="Ekachon" panose="00000500000000000000" pitchFamily="2" charset="-34"/>
                  <a:cs typeface="Ekachon" panose="00000500000000000000" pitchFamily="2" charset="-34"/>
                </a:rPr>
                <a:t>,000</a:t>
              </a:r>
              <a:endParaRPr kumimoji="0" lang="en-TH" sz="2000" b="0" i="0" u="none" strike="noStrike" kern="1200" cap="none" spc="0" normalizeH="0" baseline="0" noProof="0" dirty="0">
                <a:ln>
                  <a:noFill/>
                </a:ln>
                <a:solidFill>
                  <a:srgbClr val="0050F0"/>
                </a:solidFill>
                <a:effectLst/>
                <a:uLnTx/>
                <a:uFillTx/>
                <a:latin typeface="Ekachon" panose="00000500000000000000" pitchFamily="2" charset="-34"/>
                <a:cs typeface="Ekachon" panose="00000500000000000000" pitchFamily="2" charset="-34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B0416B1F-EE32-469C-BC4C-B7E303AC88F2}"/>
                </a:ext>
              </a:extLst>
            </p:cNvPr>
            <p:cNvSpPr txBox="1"/>
            <p:nvPr/>
          </p:nvSpPr>
          <p:spPr>
            <a:xfrm>
              <a:off x="12568829" y="2290277"/>
              <a:ext cx="210705" cy="9757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F68B1F"/>
                  </a:solidFill>
                  <a:effectLst/>
                  <a:uLnTx/>
                  <a:uFillTx/>
                  <a:latin typeface="Ekachon" panose="00000500000000000000" pitchFamily="2" charset="-34"/>
                  <a:cs typeface="Ekachon" panose="00000500000000000000" pitchFamily="2" charset="-34"/>
                </a:rPr>
                <a:t>WOW</a:t>
              </a:r>
              <a:endParaRPr kumimoji="0" lang="en-TH" sz="1100" b="0" i="0" u="none" strike="noStrike" kern="1200" cap="none" spc="0" normalizeH="0" baseline="0" noProof="0" dirty="0">
                <a:ln>
                  <a:noFill/>
                </a:ln>
                <a:solidFill>
                  <a:srgbClr val="F68B1F"/>
                </a:solidFill>
                <a:effectLst/>
                <a:uLnTx/>
                <a:uFillTx/>
                <a:latin typeface="Ekachon" panose="00000500000000000000" pitchFamily="2" charset="-34"/>
                <a:cs typeface="Ekachon" panose="00000500000000000000" pitchFamily="2" charset="-34"/>
              </a:endParaRP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8D45F4C3-DE7D-4996-A14B-C72CD19CB549}"/>
              </a:ext>
            </a:extLst>
          </p:cNvPr>
          <p:cNvGrpSpPr/>
          <p:nvPr/>
        </p:nvGrpSpPr>
        <p:grpSpPr>
          <a:xfrm>
            <a:off x="3422412" y="222531"/>
            <a:ext cx="707935" cy="707935"/>
            <a:chOff x="2327365" y="7467600"/>
            <a:chExt cx="707935" cy="707935"/>
          </a:xfrm>
        </p:grpSpPr>
        <p:sp>
          <p:nvSpPr>
            <p:cNvPr id="67" name="Rectangle: Rounded Corners 66">
              <a:extLst>
                <a:ext uri="{FF2B5EF4-FFF2-40B4-BE49-F238E27FC236}">
                  <a16:creationId xmlns:a16="http://schemas.microsoft.com/office/drawing/2014/main" id="{97E0A150-BC95-4A3C-80CC-548C644B33EE}"/>
                </a:ext>
              </a:extLst>
            </p:cNvPr>
            <p:cNvSpPr/>
            <p:nvPr/>
          </p:nvSpPr>
          <p:spPr>
            <a:xfrm>
              <a:off x="2327365" y="7467600"/>
              <a:ext cx="707935" cy="707935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390F49C8-459D-4F18-95E0-2701311A25E1}"/>
                </a:ext>
              </a:extLst>
            </p:cNvPr>
            <p:cNvSpPr/>
            <p:nvPr/>
          </p:nvSpPr>
          <p:spPr>
            <a:xfrm>
              <a:off x="2392680" y="7696200"/>
              <a:ext cx="579120" cy="4024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6E7A3E35-2629-46BB-A132-059A6C56E9EB}"/>
                </a:ext>
              </a:extLst>
            </p:cNvPr>
            <p:cNvSpPr/>
            <p:nvPr/>
          </p:nvSpPr>
          <p:spPr>
            <a:xfrm>
              <a:off x="2329182" y="7721461"/>
              <a:ext cx="70611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en-US" b="1" dirty="0">
                  <a:solidFill>
                    <a:schemeClr val="accent2"/>
                  </a:solidFill>
                  <a:latin typeface="Ekachon Bold" panose="00000800000000000000" pitchFamily="2" charset="-34"/>
                  <a:cs typeface="Ekachon Bold" panose="00000800000000000000" pitchFamily="2" charset="-34"/>
                </a:rPr>
                <a:t>2021</a:t>
              </a:r>
            </a:p>
          </p:txBody>
        </p:sp>
      </p:grpSp>
      <p:pic>
        <p:nvPicPr>
          <p:cNvPr id="70" name="Picture 69">
            <a:extLst>
              <a:ext uri="{FF2B5EF4-FFF2-40B4-BE49-F238E27FC236}">
                <a16:creationId xmlns:a16="http://schemas.microsoft.com/office/drawing/2014/main" id="{30FAD00D-19A6-4E05-B261-72EF4E9EC19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974" b="-1"/>
          <a:stretch/>
        </p:blipFill>
        <p:spPr>
          <a:xfrm>
            <a:off x="125137" y="1623518"/>
            <a:ext cx="420813" cy="450913"/>
          </a:xfrm>
          <a:prstGeom prst="rect">
            <a:avLst/>
          </a:prstGeom>
        </p:spPr>
      </p:pic>
      <p:grpSp>
        <p:nvGrpSpPr>
          <p:cNvPr id="71" name="Group 70">
            <a:extLst>
              <a:ext uri="{FF2B5EF4-FFF2-40B4-BE49-F238E27FC236}">
                <a16:creationId xmlns:a16="http://schemas.microsoft.com/office/drawing/2014/main" id="{7A7660D4-F482-4752-B589-A56C69C0B90E}"/>
              </a:ext>
            </a:extLst>
          </p:cNvPr>
          <p:cNvGrpSpPr/>
          <p:nvPr/>
        </p:nvGrpSpPr>
        <p:grpSpPr>
          <a:xfrm>
            <a:off x="74607" y="71316"/>
            <a:ext cx="1005283" cy="1122631"/>
            <a:chOff x="4374545" y="1324839"/>
            <a:chExt cx="4575873" cy="5110021"/>
          </a:xfrm>
        </p:grpSpPr>
        <p:pic>
          <p:nvPicPr>
            <p:cNvPr id="72" name="Picture 71" descr="A picture containing text, sign, dark&#10;&#10;Description automatically generated">
              <a:extLst>
                <a:ext uri="{FF2B5EF4-FFF2-40B4-BE49-F238E27FC236}">
                  <a16:creationId xmlns:a16="http://schemas.microsoft.com/office/drawing/2014/main" id="{7309D467-F6F0-44B0-ABEC-B6A984D0DAB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899836" y="1324839"/>
              <a:ext cx="1701498" cy="345993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B1E7B980-7780-4AFA-AD6C-EFBC33E4F6F5}"/>
                </a:ext>
              </a:extLst>
            </p:cNvPr>
            <p:cNvGrpSpPr/>
            <p:nvPr/>
          </p:nvGrpSpPr>
          <p:grpSpPr>
            <a:xfrm>
              <a:off x="4374545" y="4909569"/>
              <a:ext cx="4575873" cy="1525291"/>
              <a:chOff x="3619802" y="4611224"/>
              <a:chExt cx="4575873" cy="1525291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B05C88A3-B833-462A-9697-8B75EB1A7C71}"/>
                  </a:ext>
                </a:extLst>
              </p:cNvPr>
              <p:cNvSpPr/>
              <p:nvPr/>
            </p:nvSpPr>
            <p:spPr>
              <a:xfrm>
                <a:off x="5145093" y="4611224"/>
                <a:ext cx="1525291" cy="1525291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lvl="0" indent="0" algn="l" defTabSz="9144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Calibri"/>
                  <a:sym typeface="Calibri"/>
                </a:endParaRPr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FE719547-9146-477F-92C4-BA596C375C7D}"/>
                  </a:ext>
                </a:extLst>
              </p:cNvPr>
              <p:cNvSpPr/>
              <p:nvPr/>
            </p:nvSpPr>
            <p:spPr>
              <a:xfrm>
                <a:off x="3619802" y="5399453"/>
                <a:ext cx="1525291" cy="737062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lvl="0" indent="0" algn="l" defTabSz="9144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Calibri"/>
                  <a:sym typeface="Calibri"/>
                </a:endParaRPr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5C1AD70A-1508-4BE7-A2A9-38AAE22BBE9B}"/>
                  </a:ext>
                </a:extLst>
              </p:cNvPr>
              <p:cNvSpPr/>
              <p:nvPr/>
            </p:nvSpPr>
            <p:spPr>
              <a:xfrm>
                <a:off x="6670384" y="5399453"/>
                <a:ext cx="1525291" cy="737062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lvl="0" indent="0" algn="l" defTabSz="9144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F37C78ED-FE61-48B2-9425-0005EC60FDD8}"/>
              </a:ext>
            </a:extLst>
          </p:cNvPr>
          <p:cNvSpPr txBox="1"/>
          <p:nvPr/>
        </p:nvSpPr>
        <p:spPr>
          <a:xfrm>
            <a:off x="1492796" y="1011941"/>
            <a:ext cx="1061685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weekly</a:t>
            </a:r>
          </a:p>
        </p:txBody>
      </p:sp>
    </p:spTree>
    <p:extLst>
      <p:ext uri="{BB962C8B-B14F-4D97-AF65-F5344CB8AC3E}">
        <p14:creationId xmlns:p14="http://schemas.microsoft.com/office/powerpoint/2010/main" val="42406602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Football Stadium Backgrounds - Wallpaper Cave">
            <a:extLst>
              <a:ext uri="{FF2B5EF4-FFF2-40B4-BE49-F238E27FC236}">
                <a16:creationId xmlns:a16="http://schemas.microsoft.com/office/drawing/2014/main" id="{30152D81-6BCF-4790-BD55-C6FFC50E5D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336"/>
          <a:stretch/>
        </p:blipFill>
        <p:spPr bwMode="auto">
          <a:xfrm>
            <a:off x="1747846" y="3175"/>
            <a:ext cx="10444154" cy="685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20E3F81-2104-4D33-ABEA-15872D41560E}"/>
              </a:ext>
            </a:extLst>
          </p:cNvPr>
          <p:cNvSpPr/>
          <p:nvPr/>
        </p:nvSpPr>
        <p:spPr>
          <a:xfrm>
            <a:off x="-18330" y="0"/>
            <a:ext cx="12210330" cy="6858000"/>
          </a:xfrm>
          <a:prstGeom prst="rect">
            <a:avLst/>
          </a:prstGeom>
          <a:gradFill>
            <a:gsLst>
              <a:gs pos="100000">
                <a:schemeClr val="bg1">
                  <a:alpha val="0"/>
                </a:schemeClr>
              </a:gs>
              <a:gs pos="83000">
                <a:srgbClr val="FFFFFF">
                  <a:alpha val="50000"/>
                </a:srgbClr>
              </a:gs>
              <a:gs pos="51000">
                <a:schemeClr val="bg1"/>
              </a:gs>
            </a:gsLst>
            <a:lin ang="18000000" scaled="0"/>
          </a:gra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Calibri"/>
              <a:sym typeface="Calibri"/>
            </a:endParaRP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D01AAE7F-5F7C-4420-B325-1586071FACED}"/>
              </a:ext>
            </a:extLst>
          </p:cNvPr>
          <p:cNvGrpSpPr/>
          <p:nvPr/>
        </p:nvGrpSpPr>
        <p:grpSpPr>
          <a:xfrm>
            <a:off x="4130345" y="132450"/>
            <a:ext cx="7987048" cy="1085134"/>
            <a:chOff x="5575149" y="364750"/>
            <a:chExt cx="7987048" cy="1085134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1C7077BC-737C-44A5-826E-F058532144FF}"/>
                </a:ext>
              </a:extLst>
            </p:cNvPr>
            <p:cNvSpPr txBox="1"/>
            <p:nvPr/>
          </p:nvSpPr>
          <p:spPr>
            <a:xfrm>
              <a:off x="5575149" y="364750"/>
              <a:ext cx="798704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sz="3200" dirty="0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Ekachon Bold" panose="00000800000000000000" pitchFamily="2" charset="-34"/>
                  <a:cs typeface="Ekachon Bold" panose="00000800000000000000" pitchFamily="2" charset="-34"/>
                </a:rPr>
                <a:t>TOP Digital KPI </a:t>
              </a:r>
              <a:r>
                <a:rPr lang="en-US" sz="3200" dirty="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Ekachon Bold" panose="00000800000000000000" pitchFamily="2" charset="-34"/>
                  <a:cs typeface="Ekachon Bold" panose="00000800000000000000" pitchFamily="2" charset="-34"/>
                </a:rPr>
                <a:t>BM </a:t>
              </a:r>
              <a:r>
                <a:rPr lang="en-US" sz="3200" dirty="0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Ekachon Bold" panose="00000800000000000000" pitchFamily="2" charset="-34"/>
                  <a:cs typeface="Ekachon Bold" panose="00000800000000000000" pitchFamily="2" charset="-34"/>
                </a:rPr>
                <a:t>of </a:t>
              </a:r>
              <a:r>
                <a:rPr lang="en-US" sz="3200" dirty="0" err="1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Ekachon Bold" panose="00000800000000000000" pitchFamily="2" charset="-34"/>
                  <a:cs typeface="Ekachon Bold" panose="00000800000000000000" pitchFamily="2" charset="-34"/>
                </a:rPr>
                <a:t>the</a:t>
              </a:r>
              <a:r>
                <a:rPr lang="en-US" sz="3200" dirty="0" err="1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Ekachon Bold" panose="00000800000000000000" pitchFamily="2" charset="-34"/>
                  <a:cs typeface="Ekachon Bold" panose="00000800000000000000" pitchFamily="2" charset="-34"/>
                </a:rPr>
                <a:t>YEAR</a:t>
              </a:r>
              <a:endParaRPr lang="en-TH" sz="32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kachon Bold" panose="00000800000000000000" pitchFamily="2" charset="-34"/>
                <a:cs typeface="Ekachon Bold" panose="00000800000000000000" pitchFamily="2" charset="-34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2E288C8D-74F5-4C04-B875-0B969ECEEFF0}"/>
                </a:ext>
              </a:extLst>
            </p:cNvPr>
            <p:cNvSpPr txBox="1"/>
            <p:nvPr/>
          </p:nvSpPr>
          <p:spPr>
            <a:xfrm>
              <a:off x="5635596" y="874909"/>
              <a:ext cx="7804062" cy="33855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th-TH" sz="1600" dirty="0">
                  <a:solidFill>
                    <a:schemeClr val="tx1">
                      <a:lumMod val="75000"/>
                    </a:schemeClr>
                  </a:solidFill>
                  <a:latin typeface="Ekachon ExtraLight" panose="00000300000000000000" pitchFamily="2" charset="-34"/>
                  <a:cs typeface="Ekachon ExtraLight" panose="00000300000000000000" pitchFamily="2" charset="-34"/>
                </a:rPr>
                <a:t>ตารางคะแนน 1</a:t>
              </a:r>
              <a:r>
                <a:rPr lang="en-US" sz="1600" dirty="0">
                  <a:solidFill>
                    <a:schemeClr val="tx1">
                      <a:lumMod val="75000"/>
                    </a:schemeClr>
                  </a:solidFill>
                  <a:latin typeface="Ekachon ExtraLight" panose="00000300000000000000" pitchFamily="2" charset="-34"/>
                  <a:cs typeface="Ekachon ExtraLight" panose="00000300000000000000" pitchFamily="2" charset="-34"/>
                </a:rPr>
                <a:t>5</a:t>
              </a:r>
              <a:r>
                <a:rPr lang="th-TH" sz="1600" dirty="0">
                  <a:solidFill>
                    <a:schemeClr val="tx1">
                      <a:lumMod val="75000"/>
                    </a:schemeClr>
                  </a:solidFill>
                  <a:latin typeface="Ekachon ExtraLight" panose="00000300000000000000" pitchFamily="2" charset="-34"/>
                  <a:cs typeface="Ekachon ExtraLight" panose="00000300000000000000" pitchFamily="2" charset="-34"/>
                </a:rPr>
                <a:t> อันดับ</a:t>
              </a:r>
              <a:r>
                <a:rPr lang="en-US" sz="1600" dirty="0">
                  <a:solidFill>
                    <a:schemeClr val="tx1">
                      <a:lumMod val="75000"/>
                    </a:schemeClr>
                  </a:solidFill>
                  <a:latin typeface="Ekachon ExtraLight" panose="00000300000000000000" pitchFamily="2" charset="-34"/>
                  <a:cs typeface="Ekachon ExtraLight" panose="00000300000000000000" pitchFamily="2" charset="-34"/>
                </a:rPr>
                <a:t> BM </a:t>
              </a:r>
              <a:r>
                <a:rPr lang="th-TH" sz="1600" dirty="0">
                  <a:solidFill>
                    <a:schemeClr val="tx1">
                      <a:lumMod val="75000"/>
                    </a:schemeClr>
                  </a:solidFill>
                  <a:latin typeface="Ekachon ExtraLight" panose="00000300000000000000" pitchFamily="2" charset="-34"/>
                  <a:cs typeface="Ekachon ExtraLight" panose="00000300000000000000" pitchFamily="2" charset="-34"/>
                </a:rPr>
                <a:t>แรกผู้ทำ </a:t>
              </a:r>
              <a:r>
                <a:rPr lang="en-US" sz="1600" dirty="0">
                  <a:solidFill>
                    <a:schemeClr val="tx1">
                      <a:lumMod val="75000"/>
                    </a:schemeClr>
                  </a:solidFill>
                  <a:latin typeface="Ekachon ExtraLight" panose="00000300000000000000" pitchFamily="2" charset="-34"/>
                  <a:cs typeface="Ekachon ExtraLight" panose="00000300000000000000" pitchFamily="2" charset="-34"/>
                </a:rPr>
                <a:t>% Digital KPI achievement </a:t>
              </a:r>
              <a:r>
                <a:rPr lang="th-TH" sz="1600" dirty="0">
                  <a:solidFill>
                    <a:schemeClr val="tx1">
                      <a:lumMod val="75000"/>
                    </a:schemeClr>
                  </a:solidFill>
                  <a:latin typeface="Ekachon ExtraLight" panose="00000300000000000000" pitchFamily="2" charset="-34"/>
                  <a:cs typeface="Ekachon ExtraLight" panose="00000300000000000000" pitchFamily="2" charset="-34"/>
                </a:rPr>
                <a:t>สูงสุด</a:t>
              </a:r>
              <a:r>
                <a:rPr lang="en-US" sz="1600" dirty="0">
                  <a:solidFill>
                    <a:schemeClr val="tx1">
                      <a:lumMod val="75000"/>
                    </a:schemeClr>
                  </a:solidFill>
                  <a:latin typeface="Ekachon ExtraLight" panose="00000300000000000000" pitchFamily="2" charset="-34"/>
                  <a:cs typeface="Ekachon ExtraLight" panose="00000300000000000000" pitchFamily="2" charset="-34"/>
                </a:rPr>
                <a:t> </a:t>
              </a:r>
              <a:r>
                <a:rPr lang="th-TH" sz="1600" dirty="0">
                  <a:solidFill>
                    <a:schemeClr val="tx1">
                      <a:lumMod val="75000"/>
                    </a:schemeClr>
                  </a:solidFill>
                  <a:latin typeface="Ekachon ExtraLight" panose="00000300000000000000" pitchFamily="2" charset="-34"/>
                  <a:cs typeface="Ekachon ExtraLight" panose="00000300000000000000" pitchFamily="2" charset="-34"/>
                </a:rPr>
                <a:t>ประจำปี 2021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E2EDD12E-9DAD-4F0E-8F5A-335D66112115}"/>
                </a:ext>
              </a:extLst>
            </p:cNvPr>
            <p:cNvSpPr txBox="1"/>
            <p:nvPr/>
          </p:nvSpPr>
          <p:spPr>
            <a:xfrm>
              <a:off x="6342588" y="1188274"/>
              <a:ext cx="6878662" cy="2616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lvl="0" algn="r">
                <a:defRPr/>
              </a:pPr>
              <a:r>
                <a:rPr lang="th-TH" sz="1100" dirty="0">
                  <a:solidFill>
                    <a:srgbClr val="FF0000"/>
                  </a:solidFill>
                  <a:latin typeface="Ekachon ExtraLight" panose="00000300000000000000" pitchFamily="2" charset="-34"/>
                  <a:cs typeface="Ekachon ExtraLight" panose="00000300000000000000" pitchFamily="2" charset="-34"/>
                </a:rPr>
                <a:t>*</a:t>
              </a:r>
              <a:r>
                <a:rPr lang="en-US" sz="1100" dirty="0">
                  <a:solidFill>
                    <a:srgbClr val="FF0000"/>
                  </a:solidFill>
                  <a:latin typeface="Ekachon ExtraLight" panose="00000300000000000000" pitchFamily="2" charset="-34"/>
                  <a:cs typeface="Ekachon ExtraLight" panose="00000300000000000000" pitchFamily="2" charset="-34"/>
                </a:rPr>
                <a:t>Top BR. with % Digital KPI achievement from Sep-Dec 2021</a:t>
              </a:r>
              <a:endParaRPr lang="th-TH" sz="1100" dirty="0">
                <a:solidFill>
                  <a:srgbClr val="FF0000"/>
                </a:solidFill>
                <a:latin typeface="Ekachon ExtraLight" panose="00000300000000000000" pitchFamily="2" charset="-34"/>
                <a:cs typeface="Ekachon ExtraLight" panose="00000300000000000000" pitchFamily="2" charset="-34"/>
              </a:endParaRPr>
            </a:p>
          </p:txBody>
        </p: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ED2E3054-3567-48B5-8187-409271543EB9}"/>
              </a:ext>
            </a:extLst>
          </p:cNvPr>
          <p:cNvSpPr txBox="1"/>
          <p:nvPr/>
        </p:nvSpPr>
        <p:spPr>
          <a:xfrm>
            <a:off x="925419" y="89709"/>
            <a:ext cx="2462759" cy="11079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th-TH" sz="6600" b="1" dirty="0">
                <a:solidFill>
                  <a:schemeClr val="accent3"/>
                </a:solidFill>
                <a:latin typeface="DBHELVETHAICAX-75BD" panose="02000506090000020004" pitchFamily="2" charset="-34"/>
                <a:cs typeface="DBHELVETHAICAX-75BD" panose="02000506090000020004" pitchFamily="2" charset="-34"/>
              </a:rPr>
              <a:t>1ก.ย. 64</a:t>
            </a:r>
            <a:endParaRPr lang="en-TH" sz="6600" b="1" dirty="0">
              <a:solidFill>
                <a:schemeClr val="accent3"/>
              </a:solidFill>
              <a:latin typeface="DBHELVETHAICAX-75BD" panose="02000506090000020004" pitchFamily="2" charset="-34"/>
              <a:cs typeface="DBHELVETHAICAX-75BD" panose="02000506090000020004" pitchFamily="2" charset="-34"/>
            </a:endParaRP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8D45F4C3-DE7D-4996-A14B-C72CD19CB549}"/>
              </a:ext>
            </a:extLst>
          </p:cNvPr>
          <p:cNvGrpSpPr/>
          <p:nvPr/>
        </p:nvGrpSpPr>
        <p:grpSpPr>
          <a:xfrm>
            <a:off x="3422412" y="222531"/>
            <a:ext cx="707935" cy="707935"/>
            <a:chOff x="2327365" y="7467600"/>
            <a:chExt cx="707935" cy="707935"/>
          </a:xfrm>
        </p:grpSpPr>
        <p:sp>
          <p:nvSpPr>
            <p:cNvPr id="67" name="Rectangle: Rounded Corners 66">
              <a:extLst>
                <a:ext uri="{FF2B5EF4-FFF2-40B4-BE49-F238E27FC236}">
                  <a16:creationId xmlns:a16="http://schemas.microsoft.com/office/drawing/2014/main" id="{97E0A150-BC95-4A3C-80CC-548C644B33EE}"/>
                </a:ext>
              </a:extLst>
            </p:cNvPr>
            <p:cNvSpPr/>
            <p:nvPr/>
          </p:nvSpPr>
          <p:spPr>
            <a:xfrm>
              <a:off x="2327365" y="7467600"/>
              <a:ext cx="707935" cy="707935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390F49C8-459D-4F18-95E0-2701311A25E1}"/>
                </a:ext>
              </a:extLst>
            </p:cNvPr>
            <p:cNvSpPr/>
            <p:nvPr/>
          </p:nvSpPr>
          <p:spPr>
            <a:xfrm>
              <a:off x="2392680" y="7696200"/>
              <a:ext cx="579120" cy="4024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6E7A3E35-2629-46BB-A132-059A6C56E9EB}"/>
                </a:ext>
              </a:extLst>
            </p:cNvPr>
            <p:cNvSpPr/>
            <p:nvPr/>
          </p:nvSpPr>
          <p:spPr>
            <a:xfrm>
              <a:off x="2329182" y="7721461"/>
              <a:ext cx="70611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en-US" b="1" dirty="0">
                  <a:solidFill>
                    <a:schemeClr val="accent2"/>
                  </a:solidFill>
                  <a:latin typeface="Ekachon Bold" panose="00000800000000000000" pitchFamily="2" charset="-34"/>
                  <a:cs typeface="Ekachon Bold" panose="00000800000000000000" pitchFamily="2" charset="-34"/>
                </a:rPr>
                <a:t>2021</a:t>
              </a: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7A7660D4-F482-4752-B589-A56C69C0B90E}"/>
              </a:ext>
            </a:extLst>
          </p:cNvPr>
          <p:cNvGrpSpPr/>
          <p:nvPr/>
        </p:nvGrpSpPr>
        <p:grpSpPr>
          <a:xfrm>
            <a:off x="74607" y="71316"/>
            <a:ext cx="1005283" cy="1122631"/>
            <a:chOff x="4374545" y="1324839"/>
            <a:chExt cx="4575873" cy="5110021"/>
          </a:xfrm>
        </p:grpSpPr>
        <p:pic>
          <p:nvPicPr>
            <p:cNvPr id="72" name="Picture 71" descr="A picture containing text, sign, dark&#10;&#10;Description automatically generated">
              <a:extLst>
                <a:ext uri="{FF2B5EF4-FFF2-40B4-BE49-F238E27FC236}">
                  <a16:creationId xmlns:a16="http://schemas.microsoft.com/office/drawing/2014/main" id="{7309D467-F6F0-44B0-ABEC-B6A984D0DAB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99836" y="1324839"/>
              <a:ext cx="1701498" cy="345993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B1E7B980-7780-4AFA-AD6C-EFBC33E4F6F5}"/>
                </a:ext>
              </a:extLst>
            </p:cNvPr>
            <p:cNvGrpSpPr/>
            <p:nvPr/>
          </p:nvGrpSpPr>
          <p:grpSpPr>
            <a:xfrm>
              <a:off x="4374545" y="4909569"/>
              <a:ext cx="4575873" cy="1525291"/>
              <a:chOff x="3619802" y="4611224"/>
              <a:chExt cx="4575873" cy="1525291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B05C88A3-B833-462A-9697-8B75EB1A7C71}"/>
                  </a:ext>
                </a:extLst>
              </p:cNvPr>
              <p:cNvSpPr/>
              <p:nvPr/>
            </p:nvSpPr>
            <p:spPr>
              <a:xfrm>
                <a:off x="5145093" y="4611224"/>
                <a:ext cx="1525291" cy="1525291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lvl="0" indent="0" algn="l" defTabSz="9144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Calibri"/>
                  <a:sym typeface="Calibri"/>
                </a:endParaRPr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FE719547-9146-477F-92C4-BA596C375C7D}"/>
                  </a:ext>
                </a:extLst>
              </p:cNvPr>
              <p:cNvSpPr/>
              <p:nvPr/>
            </p:nvSpPr>
            <p:spPr>
              <a:xfrm>
                <a:off x="3619802" y="5399453"/>
                <a:ext cx="1525291" cy="737062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lvl="0" indent="0" algn="l" defTabSz="9144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Calibri"/>
                  <a:sym typeface="Calibri"/>
                </a:endParaRPr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5C1AD70A-1508-4BE7-A2A9-38AAE22BBE9B}"/>
                  </a:ext>
                </a:extLst>
              </p:cNvPr>
              <p:cNvSpPr/>
              <p:nvPr/>
            </p:nvSpPr>
            <p:spPr>
              <a:xfrm>
                <a:off x="6670384" y="5399453"/>
                <a:ext cx="1525291" cy="737062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lvl="0" indent="0" algn="l" defTabSz="9144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Calibri"/>
                  <a:sym typeface="Calibri"/>
                </a:endParaRPr>
              </a:p>
            </p:txBody>
          </p:sp>
        </p:grpSp>
      </p:grpSp>
      <p:graphicFrame>
        <p:nvGraphicFramePr>
          <p:cNvPr id="56" name="Table 6">
            <a:extLst>
              <a:ext uri="{FF2B5EF4-FFF2-40B4-BE49-F238E27FC236}">
                <a16:creationId xmlns:a16="http://schemas.microsoft.com/office/drawing/2014/main" id="{DE4D058B-6E62-4592-98CC-AFE3D34079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3233497"/>
              </p:ext>
            </p:extLst>
          </p:nvPr>
        </p:nvGraphicFramePr>
        <p:xfrm>
          <a:off x="189058" y="1243783"/>
          <a:ext cx="11868453" cy="551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993">
                  <a:extLst>
                    <a:ext uri="{9D8B030D-6E8A-4147-A177-3AD203B41FA5}">
                      <a16:colId xmlns:a16="http://schemas.microsoft.com/office/drawing/2014/main" val="3634368607"/>
                    </a:ext>
                  </a:extLst>
                </a:gridCol>
                <a:gridCol w="535305">
                  <a:extLst>
                    <a:ext uri="{9D8B030D-6E8A-4147-A177-3AD203B41FA5}">
                      <a16:colId xmlns:a16="http://schemas.microsoft.com/office/drawing/2014/main" val="906654574"/>
                    </a:ext>
                  </a:extLst>
                </a:gridCol>
                <a:gridCol w="3887324">
                  <a:extLst>
                    <a:ext uri="{9D8B030D-6E8A-4147-A177-3AD203B41FA5}">
                      <a16:colId xmlns:a16="http://schemas.microsoft.com/office/drawing/2014/main" val="433463334"/>
                    </a:ext>
                  </a:extLst>
                </a:gridCol>
                <a:gridCol w="2080260">
                  <a:extLst>
                    <a:ext uri="{9D8B030D-6E8A-4147-A177-3AD203B41FA5}">
                      <a16:colId xmlns:a16="http://schemas.microsoft.com/office/drawing/2014/main" val="4051936949"/>
                    </a:ext>
                  </a:extLst>
                </a:gridCol>
                <a:gridCol w="2148840">
                  <a:extLst>
                    <a:ext uri="{9D8B030D-6E8A-4147-A177-3AD203B41FA5}">
                      <a16:colId xmlns:a16="http://schemas.microsoft.com/office/drawing/2014/main" val="2849121524"/>
                    </a:ext>
                  </a:extLst>
                </a:gridCol>
                <a:gridCol w="880110">
                  <a:extLst>
                    <a:ext uri="{9D8B030D-6E8A-4147-A177-3AD203B41FA5}">
                      <a16:colId xmlns:a16="http://schemas.microsoft.com/office/drawing/2014/main" val="3064718438"/>
                    </a:ext>
                  </a:extLst>
                </a:gridCol>
                <a:gridCol w="1507621">
                  <a:extLst>
                    <a:ext uri="{9D8B030D-6E8A-4147-A177-3AD203B41FA5}">
                      <a16:colId xmlns:a16="http://schemas.microsoft.com/office/drawing/2014/main" val="4231767339"/>
                    </a:ext>
                  </a:extLst>
                </a:gridCol>
              </a:tblGrid>
              <a:tr h="150677">
                <a:tc>
                  <a:txBody>
                    <a:bodyPr/>
                    <a:lstStyle/>
                    <a:p>
                      <a:pPr algn="ctr"/>
                      <a:r>
                        <a:rPr lang="th-TH" sz="1800" dirty="0">
                          <a:solidFill>
                            <a:schemeClr val="accent1"/>
                          </a:solidFill>
                          <a:latin typeface="Ekachon" panose="00000500000000000000" pitchFamily="2" charset="-34"/>
                          <a:cs typeface="Ekachon" panose="00000500000000000000" pitchFamily="2" charset="-34"/>
                        </a:rPr>
                        <a:t>อันดับ</a:t>
                      </a:r>
                      <a:endParaRPr lang="en-US" sz="1800" dirty="0">
                        <a:solidFill>
                          <a:schemeClr val="accent1"/>
                        </a:solidFill>
                        <a:latin typeface="Ekachon" panose="00000500000000000000" pitchFamily="2" charset="-34"/>
                        <a:cs typeface="Ekachon" panose="00000500000000000000" pitchFamily="2" charset="-3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accent1"/>
                        </a:solidFill>
                        <a:latin typeface="Ekachon" panose="00000500000000000000" pitchFamily="2" charset="-34"/>
                        <a:cs typeface="Ekachon" panose="00000500000000000000" pitchFamily="2" charset="-3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th-TH" sz="1800" b="1" kern="1200" dirty="0">
                          <a:solidFill>
                            <a:schemeClr val="accent1"/>
                          </a:solidFill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ชื่อ</a:t>
                      </a:r>
                      <a:endParaRPr lang="en-US" sz="1800" b="1" kern="1200" dirty="0">
                        <a:solidFill>
                          <a:schemeClr val="accent1"/>
                        </a:solidFill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800" dirty="0">
                          <a:solidFill>
                            <a:schemeClr val="accent1"/>
                          </a:solidFill>
                          <a:latin typeface="Ekachon" panose="00000500000000000000" pitchFamily="2" charset="-34"/>
                          <a:cs typeface="Ekachon" panose="00000500000000000000" pitchFamily="2" charset="-34"/>
                        </a:rPr>
                        <a:t>สาขา</a:t>
                      </a:r>
                      <a:endParaRPr lang="en-US" sz="1800" dirty="0">
                        <a:solidFill>
                          <a:schemeClr val="accent1"/>
                        </a:solidFill>
                        <a:latin typeface="Ekachon" panose="00000500000000000000" pitchFamily="2" charset="-34"/>
                        <a:cs typeface="Ekachon" panose="00000500000000000000" pitchFamily="2" charset="-3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800" dirty="0">
                          <a:solidFill>
                            <a:schemeClr val="accent1"/>
                          </a:solidFill>
                          <a:latin typeface="Ekachon" panose="00000500000000000000" pitchFamily="2" charset="-34"/>
                          <a:cs typeface="Ekachon" panose="00000500000000000000" pitchFamily="2" charset="-34"/>
                        </a:rPr>
                        <a:t>เขต</a:t>
                      </a:r>
                      <a:endParaRPr lang="en-US" sz="1800" dirty="0">
                        <a:solidFill>
                          <a:schemeClr val="accent1"/>
                        </a:solidFill>
                        <a:latin typeface="Ekachon" panose="00000500000000000000" pitchFamily="2" charset="-34"/>
                        <a:cs typeface="Ekachon" panose="00000500000000000000" pitchFamily="2" charset="-3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800" dirty="0">
                          <a:solidFill>
                            <a:schemeClr val="accent1"/>
                          </a:solidFill>
                          <a:latin typeface="Ekachon" panose="00000500000000000000" pitchFamily="2" charset="-34"/>
                          <a:cs typeface="Ekachon" panose="00000500000000000000" pitchFamily="2" charset="-34"/>
                        </a:rPr>
                        <a:t>ภาค</a:t>
                      </a:r>
                      <a:endParaRPr lang="en-US" sz="1800" dirty="0">
                        <a:solidFill>
                          <a:schemeClr val="accent1"/>
                        </a:solidFill>
                        <a:latin typeface="Ekachon" panose="00000500000000000000" pitchFamily="2" charset="-34"/>
                        <a:cs typeface="Ekachon" panose="00000500000000000000" pitchFamily="2" charset="-3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b="1" kern="1200" dirty="0">
                          <a:solidFill>
                            <a:schemeClr val="accent1"/>
                          </a:solidFill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% Achievement 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7322220"/>
                  </a:ext>
                </a:extLst>
              </a:tr>
              <a:tr h="226877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th-TH" sz="2400" kern="1200" dirty="0">
                          <a:solidFill>
                            <a:schemeClr val="accent1"/>
                          </a:solidFill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1</a:t>
                      </a:r>
                      <a:endParaRPr lang="en-US" sz="2400" kern="1200" dirty="0">
                        <a:solidFill>
                          <a:schemeClr val="accent1"/>
                        </a:solidFill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rgbClr val="CC9900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</a:pPr>
                      <a:endParaRPr lang="en-US" sz="2400" kern="1200" dirty="0">
                        <a:solidFill>
                          <a:schemeClr val="accent1"/>
                        </a:solidFill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rgbClr val="CC9900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400" kern="1200" noProof="0" dirty="0">
                          <a:solidFill>
                            <a:schemeClr val="accent1"/>
                          </a:solidFill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สมบัติ เมทนี</a:t>
                      </a:r>
                      <a:endParaRPr lang="en-US" sz="2400" kern="1200" noProof="0" dirty="0">
                        <a:solidFill>
                          <a:schemeClr val="accent1"/>
                        </a:solidFill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rgbClr val="CC9900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noProof="0" dirty="0" err="1">
                          <a:solidFill>
                            <a:schemeClr val="accent1"/>
                          </a:solidFill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xxxxxxxxxx</a:t>
                      </a:r>
                      <a:endParaRPr lang="en-US" sz="2400" kern="1200" noProof="0" dirty="0">
                        <a:solidFill>
                          <a:schemeClr val="accent1"/>
                        </a:solidFill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rgbClr val="CC9900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noProof="0" dirty="0" err="1">
                          <a:solidFill>
                            <a:schemeClr val="accent1"/>
                          </a:solidFill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xxxxxxxxxxx</a:t>
                      </a:r>
                      <a:endParaRPr lang="en-US" sz="2400" kern="1200" noProof="0" dirty="0">
                        <a:solidFill>
                          <a:schemeClr val="accent1"/>
                        </a:solidFill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rgbClr val="CC9900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noProof="0" dirty="0" err="1">
                          <a:solidFill>
                            <a:schemeClr val="accent1"/>
                          </a:solidFill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xxxx</a:t>
                      </a:r>
                      <a:endParaRPr lang="en-US" sz="2400" kern="1200" noProof="0" dirty="0">
                        <a:solidFill>
                          <a:schemeClr val="accent1"/>
                        </a:solidFill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rgbClr val="CC9900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noProof="0" dirty="0">
                          <a:solidFill>
                            <a:schemeClr val="accent1"/>
                          </a:solidFill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89%</a:t>
                      </a:r>
                    </a:p>
                  </a:txBody>
                  <a:tcPr>
                    <a:solidFill>
                      <a:srgbClr val="CC9900">
                        <a:alpha val="1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1769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600" dirty="0">
                          <a:latin typeface="Ekachon" panose="00000500000000000000" pitchFamily="2" charset="-34"/>
                          <a:cs typeface="Ekachon" panose="00000500000000000000" pitchFamily="2" charset="-34"/>
                        </a:rPr>
                        <a:t>2</a:t>
                      </a:r>
                      <a:endParaRPr lang="en-US" sz="1600" dirty="0">
                        <a:latin typeface="Ekachon" panose="00000500000000000000" pitchFamily="2" charset="-34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ffff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fff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ffff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fff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ffff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41786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h-TH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3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accent2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accent2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ffff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accent2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fff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accent2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ffff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accent2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fff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accent2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ffff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accent2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59144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h-TH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4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ffff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fff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ffff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fff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ffff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64358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h-TH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5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accent2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accent2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ffff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accent2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fff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accent2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ffff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accent2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fff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accent2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ffff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accent2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3058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h-TH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6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ffff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fff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ffff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fff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ffff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18647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h-TH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7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accent2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accent2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ffff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accent2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fff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accent2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ffff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accent2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fff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accent2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ffff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accent2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85193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h-TH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8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-</a:t>
                      </a: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ffff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fff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ffff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fff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ffff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19775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h-TH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9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accent2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accent2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ffff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accent2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fff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accent2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ffff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accent2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fff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accent2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ffff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accent2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37120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h-TH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10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ffff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fff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ffff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fff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ffff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43170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11</a:t>
                      </a:r>
                    </a:p>
                  </a:txBody>
                  <a:tcPr>
                    <a:solidFill>
                      <a:schemeClr val="accent2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accent2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ffff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accent2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fff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accent2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ffff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accent2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fff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accent2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ffff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accent2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71798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12</a:t>
                      </a: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ffff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fff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ffff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fff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ffff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89199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13</a:t>
                      </a:r>
                    </a:p>
                  </a:txBody>
                  <a:tcPr>
                    <a:solidFill>
                      <a:schemeClr val="accent2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accent2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ffff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accent2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fff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accent2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ffff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accent2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fff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accent2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ffff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accent2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2153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14</a:t>
                      </a: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ffff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fff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ffff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fff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ffff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56978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15</a:t>
                      </a:r>
                    </a:p>
                  </a:txBody>
                  <a:tcPr>
                    <a:solidFill>
                      <a:schemeClr val="accent2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accent2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ffff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accent2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fff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accent2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ffff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accent2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fff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accent2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ffff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accent2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8506736"/>
                  </a:ext>
                </a:extLst>
              </a:tr>
            </a:tbl>
          </a:graphicData>
        </a:graphic>
      </p:graphicFrame>
      <p:sp>
        <p:nvSpPr>
          <p:cNvPr id="58" name="Arrow: Right 57">
            <a:extLst>
              <a:ext uri="{FF2B5EF4-FFF2-40B4-BE49-F238E27FC236}">
                <a16:creationId xmlns:a16="http://schemas.microsoft.com/office/drawing/2014/main" id="{1D289580-2413-47F4-A11D-35EE828E7810}"/>
              </a:ext>
            </a:extLst>
          </p:cNvPr>
          <p:cNvSpPr/>
          <p:nvPr/>
        </p:nvSpPr>
        <p:spPr>
          <a:xfrm rot="16200000">
            <a:off x="1179471" y="1726361"/>
            <a:ext cx="214473" cy="220838"/>
          </a:xfrm>
          <a:prstGeom prst="rightArrow">
            <a:avLst/>
          </a:prstGeom>
          <a:solidFill>
            <a:srgbClr val="00B050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Arrow: Right 62">
            <a:extLst>
              <a:ext uri="{FF2B5EF4-FFF2-40B4-BE49-F238E27FC236}">
                <a16:creationId xmlns:a16="http://schemas.microsoft.com/office/drawing/2014/main" id="{21B36B57-D416-4536-8F65-2B38D5062116}"/>
              </a:ext>
            </a:extLst>
          </p:cNvPr>
          <p:cNvSpPr/>
          <p:nvPr/>
        </p:nvSpPr>
        <p:spPr>
          <a:xfrm rot="5400000">
            <a:off x="1179470" y="2156679"/>
            <a:ext cx="214474" cy="220839"/>
          </a:xfrm>
          <a:prstGeom prst="rightArrow">
            <a:avLst/>
          </a:prstGeom>
          <a:solidFill>
            <a:srgbClr val="FF0000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Arrow: Right 63">
            <a:extLst>
              <a:ext uri="{FF2B5EF4-FFF2-40B4-BE49-F238E27FC236}">
                <a16:creationId xmlns:a16="http://schemas.microsoft.com/office/drawing/2014/main" id="{2213C4BC-A198-4206-9151-4264A6E514D9}"/>
              </a:ext>
            </a:extLst>
          </p:cNvPr>
          <p:cNvSpPr/>
          <p:nvPr/>
        </p:nvSpPr>
        <p:spPr>
          <a:xfrm rot="16200000">
            <a:off x="1179472" y="2478282"/>
            <a:ext cx="214473" cy="220838"/>
          </a:xfrm>
          <a:prstGeom prst="rightArrow">
            <a:avLst/>
          </a:prstGeom>
          <a:solidFill>
            <a:srgbClr val="00B050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Arrow: Right 65">
            <a:extLst>
              <a:ext uri="{FF2B5EF4-FFF2-40B4-BE49-F238E27FC236}">
                <a16:creationId xmlns:a16="http://schemas.microsoft.com/office/drawing/2014/main" id="{D10B556F-5454-47C7-A6A2-3577DBB79AD1}"/>
              </a:ext>
            </a:extLst>
          </p:cNvPr>
          <p:cNvSpPr/>
          <p:nvPr/>
        </p:nvSpPr>
        <p:spPr>
          <a:xfrm rot="5400000">
            <a:off x="1179470" y="2817361"/>
            <a:ext cx="214474" cy="220839"/>
          </a:xfrm>
          <a:prstGeom prst="rightArrow">
            <a:avLst/>
          </a:prstGeom>
          <a:solidFill>
            <a:srgbClr val="FF0000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Arrow: Right 76">
            <a:extLst>
              <a:ext uri="{FF2B5EF4-FFF2-40B4-BE49-F238E27FC236}">
                <a16:creationId xmlns:a16="http://schemas.microsoft.com/office/drawing/2014/main" id="{40854EE9-ED48-4D0A-A278-21377FE65064}"/>
              </a:ext>
            </a:extLst>
          </p:cNvPr>
          <p:cNvSpPr/>
          <p:nvPr/>
        </p:nvSpPr>
        <p:spPr>
          <a:xfrm rot="5400000">
            <a:off x="1179470" y="3156441"/>
            <a:ext cx="214474" cy="220839"/>
          </a:xfrm>
          <a:prstGeom prst="rightArrow">
            <a:avLst/>
          </a:prstGeom>
          <a:solidFill>
            <a:srgbClr val="FF0000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Arrow: Right 77">
            <a:extLst>
              <a:ext uri="{FF2B5EF4-FFF2-40B4-BE49-F238E27FC236}">
                <a16:creationId xmlns:a16="http://schemas.microsoft.com/office/drawing/2014/main" id="{4503FE9E-1412-4CA5-AE01-BA2B6EC82C77}"/>
              </a:ext>
            </a:extLst>
          </p:cNvPr>
          <p:cNvSpPr/>
          <p:nvPr/>
        </p:nvSpPr>
        <p:spPr>
          <a:xfrm rot="16200000">
            <a:off x="1179472" y="3478044"/>
            <a:ext cx="214473" cy="220838"/>
          </a:xfrm>
          <a:prstGeom prst="rightArrow">
            <a:avLst/>
          </a:prstGeom>
          <a:solidFill>
            <a:srgbClr val="00B050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Arrow: Right 78">
            <a:extLst>
              <a:ext uri="{FF2B5EF4-FFF2-40B4-BE49-F238E27FC236}">
                <a16:creationId xmlns:a16="http://schemas.microsoft.com/office/drawing/2014/main" id="{889E845F-812E-41DA-8C44-24B6E2533D41}"/>
              </a:ext>
            </a:extLst>
          </p:cNvPr>
          <p:cNvSpPr/>
          <p:nvPr/>
        </p:nvSpPr>
        <p:spPr>
          <a:xfrm rot="5400000">
            <a:off x="1179470" y="3817123"/>
            <a:ext cx="214474" cy="220839"/>
          </a:xfrm>
          <a:prstGeom prst="rightArrow">
            <a:avLst/>
          </a:prstGeom>
          <a:solidFill>
            <a:srgbClr val="FF0000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Arrow: Right 79">
            <a:extLst>
              <a:ext uri="{FF2B5EF4-FFF2-40B4-BE49-F238E27FC236}">
                <a16:creationId xmlns:a16="http://schemas.microsoft.com/office/drawing/2014/main" id="{FAF5BE65-DCCE-4AC9-8EEE-84611546DB8D}"/>
              </a:ext>
            </a:extLst>
          </p:cNvPr>
          <p:cNvSpPr/>
          <p:nvPr/>
        </p:nvSpPr>
        <p:spPr>
          <a:xfrm rot="16200000">
            <a:off x="1179472" y="4493902"/>
            <a:ext cx="214473" cy="220838"/>
          </a:xfrm>
          <a:prstGeom prst="rightArrow">
            <a:avLst/>
          </a:prstGeom>
          <a:solidFill>
            <a:srgbClr val="00B050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Arrow: Right 80">
            <a:extLst>
              <a:ext uri="{FF2B5EF4-FFF2-40B4-BE49-F238E27FC236}">
                <a16:creationId xmlns:a16="http://schemas.microsoft.com/office/drawing/2014/main" id="{FB3987B7-2FCA-490A-83D7-7B26582CFD02}"/>
              </a:ext>
            </a:extLst>
          </p:cNvPr>
          <p:cNvSpPr/>
          <p:nvPr/>
        </p:nvSpPr>
        <p:spPr>
          <a:xfrm rot="5400000">
            <a:off x="1179470" y="4837185"/>
            <a:ext cx="214474" cy="220839"/>
          </a:xfrm>
          <a:prstGeom prst="rightArrow">
            <a:avLst/>
          </a:prstGeom>
          <a:solidFill>
            <a:srgbClr val="FF0000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Arrow: Right 81">
            <a:extLst>
              <a:ext uri="{FF2B5EF4-FFF2-40B4-BE49-F238E27FC236}">
                <a16:creationId xmlns:a16="http://schemas.microsoft.com/office/drawing/2014/main" id="{789082EA-A10A-4C1B-81C6-E4F0930D6A5A}"/>
              </a:ext>
            </a:extLst>
          </p:cNvPr>
          <p:cNvSpPr/>
          <p:nvPr/>
        </p:nvSpPr>
        <p:spPr>
          <a:xfrm rot="16200000">
            <a:off x="1179472" y="5172061"/>
            <a:ext cx="214473" cy="220838"/>
          </a:xfrm>
          <a:prstGeom prst="rightArrow">
            <a:avLst/>
          </a:prstGeom>
          <a:solidFill>
            <a:srgbClr val="00B050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Arrow: Right 82">
            <a:extLst>
              <a:ext uri="{FF2B5EF4-FFF2-40B4-BE49-F238E27FC236}">
                <a16:creationId xmlns:a16="http://schemas.microsoft.com/office/drawing/2014/main" id="{7022F5D8-318C-464E-8532-51EB9E538FF0}"/>
              </a:ext>
            </a:extLst>
          </p:cNvPr>
          <p:cNvSpPr/>
          <p:nvPr/>
        </p:nvSpPr>
        <p:spPr>
          <a:xfrm rot="5400000">
            <a:off x="1179470" y="5511140"/>
            <a:ext cx="214474" cy="220839"/>
          </a:xfrm>
          <a:prstGeom prst="rightArrow">
            <a:avLst/>
          </a:prstGeom>
          <a:solidFill>
            <a:srgbClr val="FF0000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Arrow: Right 83">
            <a:extLst>
              <a:ext uri="{FF2B5EF4-FFF2-40B4-BE49-F238E27FC236}">
                <a16:creationId xmlns:a16="http://schemas.microsoft.com/office/drawing/2014/main" id="{333BD2D7-8A11-4202-B2DB-39291032FD35}"/>
              </a:ext>
            </a:extLst>
          </p:cNvPr>
          <p:cNvSpPr/>
          <p:nvPr/>
        </p:nvSpPr>
        <p:spPr>
          <a:xfrm rot="5400000">
            <a:off x="1179470" y="5850220"/>
            <a:ext cx="214474" cy="220839"/>
          </a:xfrm>
          <a:prstGeom prst="rightArrow">
            <a:avLst/>
          </a:prstGeom>
          <a:solidFill>
            <a:srgbClr val="FF0000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Arrow: Right 84">
            <a:extLst>
              <a:ext uri="{FF2B5EF4-FFF2-40B4-BE49-F238E27FC236}">
                <a16:creationId xmlns:a16="http://schemas.microsoft.com/office/drawing/2014/main" id="{162BBAF2-35FF-4AFB-92DA-ADB8BF9B4213}"/>
              </a:ext>
            </a:extLst>
          </p:cNvPr>
          <p:cNvSpPr/>
          <p:nvPr/>
        </p:nvSpPr>
        <p:spPr>
          <a:xfrm rot="16200000">
            <a:off x="1179472" y="6171823"/>
            <a:ext cx="214473" cy="220838"/>
          </a:xfrm>
          <a:prstGeom prst="rightArrow">
            <a:avLst/>
          </a:prstGeom>
          <a:solidFill>
            <a:srgbClr val="00B050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Arrow: Right 85">
            <a:extLst>
              <a:ext uri="{FF2B5EF4-FFF2-40B4-BE49-F238E27FC236}">
                <a16:creationId xmlns:a16="http://schemas.microsoft.com/office/drawing/2014/main" id="{42443B7E-F3E4-4BE8-837C-CEF2159F9634}"/>
              </a:ext>
            </a:extLst>
          </p:cNvPr>
          <p:cNvSpPr/>
          <p:nvPr/>
        </p:nvSpPr>
        <p:spPr>
          <a:xfrm rot="5400000">
            <a:off x="1179470" y="6510902"/>
            <a:ext cx="214474" cy="220839"/>
          </a:xfrm>
          <a:prstGeom prst="rightArrow">
            <a:avLst/>
          </a:prstGeom>
          <a:solidFill>
            <a:srgbClr val="FF0000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0B9B8945-90DF-4A99-AFEE-4C5EA1B2EDA5}"/>
              </a:ext>
            </a:extLst>
          </p:cNvPr>
          <p:cNvGrpSpPr/>
          <p:nvPr/>
        </p:nvGrpSpPr>
        <p:grpSpPr>
          <a:xfrm>
            <a:off x="3163303" y="1604216"/>
            <a:ext cx="1381698" cy="507742"/>
            <a:chOff x="12357157" y="2198476"/>
            <a:chExt cx="515339" cy="18937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88" name="Picture 87">
              <a:extLst>
                <a:ext uri="{FF2B5EF4-FFF2-40B4-BE49-F238E27FC236}">
                  <a16:creationId xmlns:a16="http://schemas.microsoft.com/office/drawing/2014/main" id="{E77AC203-683C-4CFB-A527-EF8AC1A3331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2121" t="12121" r="12121" b="12121"/>
            <a:stretch/>
          </p:blipFill>
          <p:spPr>
            <a:xfrm>
              <a:off x="12756053" y="2216687"/>
              <a:ext cx="116443" cy="116443"/>
            </a:xfrm>
            <a:prstGeom prst="rect">
              <a:avLst/>
            </a:prstGeom>
            <a:effectLst/>
          </p:spPr>
        </p:pic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187AFE94-37DA-4D20-B736-1B41B623DFEF}"/>
                </a:ext>
              </a:extLst>
            </p:cNvPr>
            <p:cNvSpPr txBox="1"/>
            <p:nvPr/>
          </p:nvSpPr>
          <p:spPr>
            <a:xfrm>
              <a:off x="12357157" y="2198476"/>
              <a:ext cx="428534" cy="149231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000" dirty="0">
                  <a:solidFill>
                    <a:srgbClr val="0050F0"/>
                  </a:solidFill>
                  <a:latin typeface="Ekachon" panose="00000500000000000000" pitchFamily="2" charset="-34"/>
                  <a:cs typeface="Ekachon" panose="00000500000000000000" pitchFamily="2" charset="-34"/>
                </a:rPr>
                <a:t>25</a:t>
              </a:r>
              <a:r>
                <a:rPr kumimoji="0" lang="th-TH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50F0"/>
                  </a:solidFill>
                  <a:effectLst/>
                  <a:uLnTx/>
                  <a:uFillTx/>
                  <a:latin typeface="Ekachon" panose="00000500000000000000" pitchFamily="2" charset="-34"/>
                  <a:cs typeface="Ekachon" panose="00000500000000000000" pitchFamily="2" charset="-34"/>
                </a:rPr>
                <a:t>,000</a:t>
              </a:r>
              <a:endParaRPr kumimoji="0" lang="en-TH" sz="2000" b="0" i="0" u="none" strike="noStrike" kern="1200" cap="none" spc="0" normalizeH="0" baseline="0" noProof="0" dirty="0">
                <a:ln>
                  <a:noFill/>
                </a:ln>
                <a:solidFill>
                  <a:srgbClr val="0050F0"/>
                </a:solidFill>
                <a:effectLst/>
                <a:uLnTx/>
                <a:uFillTx/>
                <a:latin typeface="Ekachon" panose="00000500000000000000" pitchFamily="2" charset="-34"/>
                <a:cs typeface="Ekachon" panose="00000500000000000000" pitchFamily="2" charset="-34"/>
              </a:endParaRP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980595D7-564D-42ED-AEAB-65B682C540BF}"/>
                </a:ext>
              </a:extLst>
            </p:cNvPr>
            <p:cNvSpPr txBox="1"/>
            <p:nvPr/>
          </p:nvSpPr>
          <p:spPr>
            <a:xfrm>
              <a:off x="12568829" y="2290277"/>
              <a:ext cx="210705" cy="9757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F68B1F"/>
                  </a:solidFill>
                  <a:effectLst/>
                  <a:uLnTx/>
                  <a:uFillTx/>
                  <a:latin typeface="Ekachon" panose="00000500000000000000" pitchFamily="2" charset="-34"/>
                  <a:cs typeface="Ekachon" panose="00000500000000000000" pitchFamily="2" charset="-34"/>
                </a:rPr>
                <a:t>WOW</a:t>
              </a:r>
              <a:endParaRPr kumimoji="0" lang="en-TH" sz="1100" b="0" i="0" u="none" strike="noStrike" kern="1200" cap="none" spc="0" normalizeH="0" baseline="0" noProof="0" dirty="0">
                <a:ln>
                  <a:noFill/>
                </a:ln>
                <a:solidFill>
                  <a:srgbClr val="F68B1F"/>
                </a:solidFill>
                <a:effectLst/>
                <a:uLnTx/>
                <a:uFillTx/>
                <a:latin typeface="Ekachon" panose="00000500000000000000" pitchFamily="2" charset="-34"/>
                <a:cs typeface="Ekachon" panose="00000500000000000000" pitchFamily="2" charset="-34"/>
              </a:endParaRPr>
            </a:p>
          </p:txBody>
        </p:sp>
      </p:grpSp>
      <p:pic>
        <p:nvPicPr>
          <p:cNvPr id="91" name="Picture 90">
            <a:extLst>
              <a:ext uri="{FF2B5EF4-FFF2-40B4-BE49-F238E27FC236}">
                <a16:creationId xmlns:a16="http://schemas.microsoft.com/office/drawing/2014/main" id="{93794700-E202-42CB-9B9D-E1BA8407098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974" b="-1"/>
          <a:stretch/>
        </p:blipFill>
        <p:spPr>
          <a:xfrm>
            <a:off x="125137" y="1623518"/>
            <a:ext cx="420813" cy="450913"/>
          </a:xfrm>
          <a:prstGeom prst="rect">
            <a:avLst/>
          </a:prstGeom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id="{26D2EAF2-3797-40E7-B85A-313CE3EC4480}"/>
              </a:ext>
            </a:extLst>
          </p:cNvPr>
          <p:cNvSpPr txBox="1"/>
          <p:nvPr/>
        </p:nvSpPr>
        <p:spPr>
          <a:xfrm>
            <a:off x="1492796" y="1011941"/>
            <a:ext cx="1061685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weekly</a:t>
            </a:r>
          </a:p>
        </p:txBody>
      </p:sp>
    </p:spTree>
    <p:extLst>
      <p:ext uri="{BB962C8B-B14F-4D97-AF65-F5344CB8AC3E}">
        <p14:creationId xmlns:p14="http://schemas.microsoft.com/office/powerpoint/2010/main" val="28642119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Football Stadium Backgrounds - Wallpaper Cave">
            <a:extLst>
              <a:ext uri="{FF2B5EF4-FFF2-40B4-BE49-F238E27FC236}">
                <a16:creationId xmlns:a16="http://schemas.microsoft.com/office/drawing/2014/main" id="{30152D81-6BCF-4790-BD55-C6FFC50E5D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336"/>
          <a:stretch/>
        </p:blipFill>
        <p:spPr bwMode="auto">
          <a:xfrm>
            <a:off x="1747846" y="3175"/>
            <a:ext cx="10444154" cy="685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20E3F81-2104-4D33-ABEA-15872D41560E}"/>
              </a:ext>
            </a:extLst>
          </p:cNvPr>
          <p:cNvSpPr/>
          <p:nvPr/>
        </p:nvSpPr>
        <p:spPr>
          <a:xfrm>
            <a:off x="-18330" y="0"/>
            <a:ext cx="12210330" cy="6858000"/>
          </a:xfrm>
          <a:prstGeom prst="rect">
            <a:avLst/>
          </a:prstGeom>
          <a:gradFill>
            <a:gsLst>
              <a:gs pos="100000">
                <a:schemeClr val="bg1">
                  <a:alpha val="0"/>
                </a:schemeClr>
              </a:gs>
              <a:gs pos="83000">
                <a:srgbClr val="FFFFFF">
                  <a:alpha val="50000"/>
                </a:srgbClr>
              </a:gs>
              <a:gs pos="51000">
                <a:schemeClr val="bg1"/>
              </a:gs>
            </a:gsLst>
            <a:lin ang="18000000" scaled="0"/>
          </a:gra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Calibri"/>
              <a:sym typeface="Calibri"/>
            </a:endParaRPr>
          </a:p>
        </p:txBody>
      </p:sp>
      <p:graphicFrame>
        <p:nvGraphicFramePr>
          <p:cNvPr id="57" name="Table 6">
            <a:extLst>
              <a:ext uri="{FF2B5EF4-FFF2-40B4-BE49-F238E27FC236}">
                <a16:creationId xmlns:a16="http://schemas.microsoft.com/office/drawing/2014/main" id="{E32FF165-599D-49E1-ABB7-95BD4E1401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3915275"/>
              </p:ext>
            </p:extLst>
          </p:nvPr>
        </p:nvGraphicFramePr>
        <p:xfrm>
          <a:off x="1201903" y="1243783"/>
          <a:ext cx="9788193" cy="551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993">
                  <a:extLst>
                    <a:ext uri="{9D8B030D-6E8A-4147-A177-3AD203B41FA5}">
                      <a16:colId xmlns:a16="http://schemas.microsoft.com/office/drawing/2014/main" val="3634368607"/>
                    </a:ext>
                  </a:extLst>
                </a:gridCol>
                <a:gridCol w="535305">
                  <a:extLst>
                    <a:ext uri="{9D8B030D-6E8A-4147-A177-3AD203B41FA5}">
                      <a16:colId xmlns:a16="http://schemas.microsoft.com/office/drawing/2014/main" val="906654574"/>
                    </a:ext>
                  </a:extLst>
                </a:gridCol>
                <a:gridCol w="3887324">
                  <a:extLst>
                    <a:ext uri="{9D8B030D-6E8A-4147-A177-3AD203B41FA5}">
                      <a16:colId xmlns:a16="http://schemas.microsoft.com/office/drawing/2014/main" val="433463334"/>
                    </a:ext>
                  </a:extLst>
                </a:gridCol>
                <a:gridCol w="2148840">
                  <a:extLst>
                    <a:ext uri="{9D8B030D-6E8A-4147-A177-3AD203B41FA5}">
                      <a16:colId xmlns:a16="http://schemas.microsoft.com/office/drawing/2014/main" val="2849121524"/>
                    </a:ext>
                  </a:extLst>
                </a:gridCol>
                <a:gridCol w="880110">
                  <a:extLst>
                    <a:ext uri="{9D8B030D-6E8A-4147-A177-3AD203B41FA5}">
                      <a16:colId xmlns:a16="http://schemas.microsoft.com/office/drawing/2014/main" val="3064718438"/>
                    </a:ext>
                  </a:extLst>
                </a:gridCol>
                <a:gridCol w="1507621">
                  <a:extLst>
                    <a:ext uri="{9D8B030D-6E8A-4147-A177-3AD203B41FA5}">
                      <a16:colId xmlns:a16="http://schemas.microsoft.com/office/drawing/2014/main" val="4231767339"/>
                    </a:ext>
                  </a:extLst>
                </a:gridCol>
              </a:tblGrid>
              <a:tr h="15067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th-TH" sz="1800" dirty="0">
                          <a:solidFill>
                            <a:schemeClr val="accent1"/>
                          </a:solidFill>
                          <a:latin typeface="Ekachon" panose="00000500000000000000" pitchFamily="2" charset="-34"/>
                          <a:cs typeface="Ekachon" panose="00000500000000000000" pitchFamily="2" charset="-34"/>
                        </a:rPr>
                        <a:t>อันดับ</a:t>
                      </a:r>
                      <a:endParaRPr lang="en-US" sz="1800" dirty="0">
                        <a:solidFill>
                          <a:schemeClr val="accent1"/>
                        </a:solidFill>
                        <a:latin typeface="Ekachon" panose="00000500000000000000" pitchFamily="2" charset="-34"/>
                        <a:cs typeface="Ekachon" panose="00000500000000000000" pitchFamily="2" charset="-3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800" dirty="0">
                        <a:solidFill>
                          <a:schemeClr val="accent1"/>
                        </a:solidFill>
                        <a:latin typeface="Ekachon" panose="00000500000000000000" pitchFamily="2" charset="-34"/>
                        <a:cs typeface="Ekachon" panose="00000500000000000000" pitchFamily="2" charset="-3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th-TH" sz="1800" b="1" kern="1200" dirty="0">
                          <a:solidFill>
                            <a:schemeClr val="accent1"/>
                          </a:solidFill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ชื่อ</a:t>
                      </a:r>
                      <a:endParaRPr lang="en-US" sz="1800" b="1" kern="1200" dirty="0">
                        <a:solidFill>
                          <a:schemeClr val="accent1"/>
                        </a:solidFill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th-TH" sz="1800" dirty="0">
                          <a:solidFill>
                            <a:schemeClr val="accent1"/>
                          </a:solidFill>
                          <a:latin typeface="Ekachon" panose="00000500000000000000" pitchFamily="2" charset="-34"/>
                          <a:cs typeface="Ekachon" panose="00000500000000000000" pitchFamily="2" charset="-34"/>
                        </a:rPr>
                        <a:t>เขต</a:t>
                      </a:r>
                      <a:endParaRPr lang="en-US" sz="1800" dirty="0">
                        <a:solidFill>
                          <a:schemeClr val="accent1"/>
                        </a:solidFill>
                        <a:latin typeface="Ekachon" panose="00000500000000000000" pitchFamily="2" charset="-34"/>
                        <a:cs typeface="Ekachon" panose="00000500000000000000" pitchFamily="2" charset="-3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th-TH" sz="1800" dirty="0">
                          <a:solidFill>
                            <a:schemeClr val="accent1"/>
                          </a:solidFill>
                          <a:latin typeface="Ekachon" panose="00000500000000000000" pitchFamily="2" charset="-34"/>
                          <a:cs typeface="Ekachon" panose="00000500000000000000" pitchFamily="2" charset="-34"/>
                        </a:rPr>
                        <a:t>ภาค</a:t>
                      </a:r>
                      <a:endParaRPr lang="en-US" sz="1800" dirty="0">
                        <a:solidFill>
                          <a:schemeClr val="accent1"/>
                        </a:solidFill>
                        <a:latin typeface="Ekachon" panose="00000500000000000000" pitchFamily="2" charset="-34"/>
                        <a:cs typeface="Ekachon" panose="00000500000000000000" pitchFamily="2" charset="-3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>
                          <a:solidFill>
                            <a:schemeClr val="accent1"/>
                          </a:solidFill>
                          <a:latin typeface="Ekachon" panose="00000500000000000000" pitchFamily="2" charset="-34"/>
                          <a:cs typeface="Ekachon" panose="00000500000000000000" pitchFamily="2" charset="-34"/>
                        </a:rPr>
                        <a:t>Transaction </a:t>
                      </a:r>
                      <a:r>
                        <a:rPr lang="th-TH" sz="1200" dirty="0">
                          <a:solidFill>
                            <a:schemeClr val="accent1"/>
                          </a:solidFill>
                          <a:latin typeface="Ekachon" panose="00000500000000000000" pitchFamily="2" charset="-34"/>
                          <a:cs typeface="Ekachon" panose="00000500000000000000" pitchFamily="2" charset="-34"/>
                        </a:rPr>
                        <a:t>สะสม</a:t>
                      </a:r>
                      <a:endParaRPr lang="en-US" sz="1200" dirty="0">
                        <a:solidFill>
                          <a:schemeClr val="accent1"/>
                        </a:solidFill>
                        <a:latin typeface="Ekachon" panose="00000500000000000000" pitchFamily="2" charset="-34"/>
                        <a:cs typeface="Ekachon" panose="00000500000000000000" pitchFamily="2" charset="-34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7322220"/>
                  </a:ext>
                </a:extLst>
              </a:tr>
              <a:tr h="226877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th-TH" sz="2400" kern="1200" dirty="0">
                          <a:solidFill>
                            <a:schemeClr val="accent1"/>
                          </a:solidFill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1</a:t>
                      </a:r>
                      <a:endParaRPr lang="en-US" sz="2400" kern="1200" dirty="0">
                        <a:solidFill>
                          <a:schemeClr val="accent1"/>
                        </a:solidFill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rgbClr val="CC9900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</a:pPr>
                      <a:endParaRPr lang="en-US" sz="2400" kern="1200" dirty="0">
                        <a:solidFill>
                          <a:schemeClr val="accent1"/>
                        </a:solidFill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rgbClr val="CC9900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400" kern="1200" noProof="0" dirty="0">
                          <a:solidFill>
                            <a:schemeClr val="accent1"/>
                          </a:solidFill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สมบัติ เมทนี</a:t>
                      </a:r>
                      <a:endParaRPr lang="en-US" sz="2400" kern="1200" noProof="0" dirty="0">
                        <a:solidFill>
                          <a:schemeClr val="accent1"/>
                        </a:solidFill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rgbClr val="CC9900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noProof="0" dirty="0" err="1">
                          <a:solidFill>
                            <a:schemeClr val="accent1"/>
                          </a:solidFill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xxxxxxxxxxx</a:t>
                      </a:r>
                      <a:endParaRPr lang="en-US" sz="2400" kern="1200" noProof="0" dirty="0">
                        <a:solidFill>
                          <a:schemeClr val="accent1"/>
                        </a:solidFill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rgbClr val="CC9900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noProof="0" dirty="0" err="1">
                          <a:solidFill>
                            <a:schemeClr val="accent1"/>
                          </a:solidFill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xxxx</a:t>
                      </a:r>
                      <a:endParaRPr lang="en-US" sz="2400" kern="1200" noProof="0" dirty="0">
                        <a:solidFill>
                          <a:schemeClr val="accent1"/>
                        </a:solidFill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rgbClr val="CC9900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noProof="0" dirty="0">
                          <a:solidFill>
                            <a:schemeClr val="accent1"/>
                          </a:solidFill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5,650</a:t>
                      </a:r>
                    </a:p>
                  </a:txBody>
                  <a:tcPr>
                    <a:solidFill>
                      <a:srgbClr val="CC9900">
                        <a:alpha val="1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1769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600" dirty="0">
                          <a:latin typeface="Ekachon" panose="00000500000000000000" pitchFamily="2" charset="-34"/>
                          <a:cs typeface="Ekachon" panose="00000500000000000000" pitchFamily="2" charset="-34"/>
                        </a:rPr>
                        <a:t>2</a:t>
                      </a:r>
                      <a:endParaRPr lang="en-US" sz="1600" dirty="0">
                        <a:latin typeface="Ekachon" panose="00000500000000000000" pitchFamily="2" charset="-34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ffff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ffff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fff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ffff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41786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h-TH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3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accent2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accent2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ffff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accent2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ffff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accent2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fff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accent2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ffff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accent2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59144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h-TH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4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ffff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ffff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fff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ffff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64358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h-TH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5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accent2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accent2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ffff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accent2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ffff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accent2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fff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accent2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ffff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accent2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3058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h-TH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6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ffff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ffff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fff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ffff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18647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h-TH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7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accent2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accent2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ffff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accent2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ffff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accent2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fff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accent2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ffff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accent2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85193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h-TH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8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-</a:t>
                      </a: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ffff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ffff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fff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ffff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19775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h-TH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9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accent2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accent2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ffff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accent2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ffff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accent2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fff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accent2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ffff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accent2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37120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h-TH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10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ffff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ffff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fff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ffff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43170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11</a:t>
                      </a:r>
                    </a:p>
                  </a:txBody>
                  <a:tcPr>
                    <a:solidFill>
                      <a:schemeClr val="accent2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accent2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ffff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accent2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ffff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accent2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fff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accent2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ffff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accent2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71798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12</a:t>
                      </a: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ffff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ffff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fff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ffff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89199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13</a:t>
                      </a:r>
                    </a:p>
                  </a:txBody>
                  <a:tcPr>
                    <a:solidFill>
                      <a:schemeClr val="accent2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accent2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ffff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accent2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ffff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accent2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fff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accent2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ffff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accent2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2153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14</a:t>
                      </a: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ffff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ffff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fff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ffff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56978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15</a:t>
                      </a:r>
                    </a:p>
                  </a:txBody>
                  <a:tcPr>
                    <a:solidFill>
                      <a:schemeClr val="accent2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accent2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ffff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accent2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ffff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accent2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fff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accent2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ffff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accent2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8506736"/>
                  </a:ext>
                </a:extLst>
              </a:tr>
            </a:tbl>
          </a:graphicData>
        </a:graphic>
      </p:graphicFrame>
      <p:grpSp>
        <p:nvGrpSpPr>
          <p:cNvPr id="59" name="Group 58">
            <a:extLst>
              <a:ext uri="{FF2B5EF4-FFF2-40B4-BE49-F238E27FC236}">
                <a16:creationId xmlns:a16="http://schemas.microsoft.com/office/drawing/2014/main" id="{D01AAE7F-5F7C-4420-B325-1586071FACED}"/>
              </a:ext>
            </a:extLst>
          </p:cNvPr>
          <p:cNvGrpSpPr/>
          <p:nvPr/>
        </p:nvGrpSpPr>
        <p:grpSpPr>
          <a:xfrm>
            <a:off x="4130345" y="132450"/>
            <a:ext cx="7987048" cy="1085134"/>
            <a:chOff x="5575149" y="364750"/>
            <a:chExt cx="7987048" cy="1085134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1C7077BC-737C-44A5-826E-F058532144FF}"/>
                </a:ext>
              </a:extLst>
            </p:cNvPr>
            <p:cNvSpPr txBox="1"/>
            <p:nvPr/>
          </p:nvSpPr>
          <p:spPr>
            <a:xfrm>
              <a:off x="5575149" y="364750"/>
              <a:ext cx="798704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tabLst>
                  <a:tab pos="7659688" algn="r"/>
                </a:tabLst>
                <a:defRPr/>
              </a:pPr>
              <a:r>
                <a:rPr lang="en-US" sz="3200" dirty="0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Ekachon Bold" panose="00000800000000000000" pitchFamily="2" charset="-34"/>
                  <a:cs typeface="Ekachon Bold" panose="00000800000000000000" pitchFamily="2" charset="-34"/>
                </a:rPr>
                <a:t>TOP </a:t>
              </a:r>
              <a:r>
                <a:rPr lang="en-US" sz="3200" dirty="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Ekachon Bold" panose="00000800000000000000" pitchFamily="2" charset="-34"/>
                  <a:cs typeface="Ekachon Bold" panose="00000800000000000000" pitchFamily="2" charset="-34"/>
                </a:rPr>
                <a:t>ZONE HEAD </a:t>
              </a:r>
              <a:r>
                <a:rPr lang="en-US" sz="3200" dirty="0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Ekachon Bold" panose="00000800000000000000" pitchFamily="2" charset="-34"/>
                  <a:cs typeface="Ekachon Bold" panose="00000800000000000000" pitchFamily="2" charset="-34"/>
                </a:rPr>
                <a:t>of the </a:t>
              </a:r>
              <a:r>
                <a:rPr lang="en-US" sz="3200" dirty="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Ekachon Bold" panose="00000800000000000000" pitchFamily="2" charset="-34"/>
                  <a:cs typeface="Ekachon Bold" panose="00000800000000000000" pitchFamily="2" charset="-34"/>
                </a:rPr>
                <a:t>YEAR	</a:t>
              </a:r>
              <a:r>
                <a:rPr lang="en-US" sz="3200" dirty="0">
                  <a:solidFill>
                    <a:schemeClr val="accent3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Ekachon Bold" panose="00000800000000000000" pitchFamily="2" charset="-34"/>
                  <a:cs typeface="Ekachon Bold" panose="00000800000000000000" pitchFamily="2" charset="-34"/>
                </a:rPr>
                <a:t>1/2</a:t>
              </a:r>
              <a:endParaRPr lang="en-TH" sz="3200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kachon Bold" panose="00000800000000000000" pitchFamily="2" charset="-34"/>
                <a:cs typeface="Ekachon Bold" panose="00000800000000000000" pitchFamily="2" charset="-34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2E288C8D-74F5-4C04-B875-0B969ECEEFF0}"/>
                </a:ext>
              </a:extLst>
            </p:cNvPr>
            <p:cNvSpPr txBox="1"/>
            <p:nvPr/>
          </p:nvSpPr>
          <p:spPr>
            <a:xfrm>
              <a:off x="5635596" y="874909"/>
              <a:ext cx="7804062" cy="33855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th-TH" sz="1600" dirty="0">
                  <a:solidFill>
                    <a:schemeClr val="tx1">
                      <a:lumMod val="75000"/>
                    </a:schemeClr>
                  </a:solidFill>
                  <a:latin typeface="Ekachon ExtraLight" panose="00000300000000000000" pitchFamily="2" charset="-34"/>
                  <a:cs typeface="Ekachon ExtraLight" panose="00000300000000000000" pitchFamily="2" charset="-34"/>
                </a:rPr>
                <a:t>ตารางคะแนนอันดับ</a:t>
              </a:r>
              <a:r>
                <a:rPr lang="en-US" sz="1600" dirty="0">
                  <a:solidFill>
                    <a:schemeClr val="tx1">
                      <a:lumMod val="75000"/>
                    </a:schemeClr>
                  </a:solidFill>
                  <a:latin typeface="Ekachon ExtraLight" panose="00000300000000000000" pitchFamily="2" charset="-34"/>
                  <a:cs typeface="Ekachon ExtraLight" panose="00000300000000000000" pitchFamily="2" charset="-34"/>
                </a:rPr>
                <a:t> ZH </a:t>
              </a:r>
              <a:r>
                <a:rPr lang="th-TH" sz="1600" dirty="0">
                  <a:solidFill>
                    <a:schemeClr val="tx1">
                      <a:lumMod val="75000"/>
                    </a:schemeClr>
                  </a:solidFill>
                  <a:latin typeface="Ekachon ExtraLight" panose="00000300000000000000" pitchFamily="2" charset="-34"/>
                  <a:cs typeface="Ekachon ExtraLight" panose="00000300000000000000" pitchFamily="2" charset="-34"/>
                </a:rPr>
                <a:t>แรกผู้ทำ </a:t>
              </a:r>
              <a:r>
                <a:rPr lang="en-US" sz="1600" dirty="0">
                  <a:solidFill>
                    <a:schemeClr val="tx1">
                      <a:lumMod val="75000"/>
                    </a:schemeClr>
                  </a:solidFill>
                  <a:latin typeface="Ekachon ExtraLight" panose="00000300000000000000" pitchFamily="2" charset="-34"/>
                  <a:cs typeface="Ekachon ExtraLight" panose="00000300000000000000" pitchFamily="2" charset="-34"/>
                </a:rPr>
                <a:t>Digital Transaction </a:t>
              </a:r>
              <a:r>
                <a:rPr lang="th-TH" sz="1600" dirty="0">
                  <a:solidFill>
                    <a:schemeClr val="tx1">
                      <a:lumMod val="75000"/>
                    </a:schemeClr>
                  </a:solidFill>
                  <a:latin typeface="Ekachon ExtraLight" panose="00000300000000000000" pitchFamily="2" charset="-34"/>
                  <a:cs typeface="Ekachon ExtraLight" panose="00000300000000000000" pitchFamily="2" charset="-34"/>
                </a:rPr>
                <a:t>สะสมสูงสุด</a:t>
              </a:r>
              <a:r>
                <a:rPr lang="en-US" sz="1600" dirty="0">
                  <a:solidFill>
                    <a:schemeClr val="tx1">
                      <a:lumMod val="75000"/>
                    </a:schemeClr>
                  </a:solidFill>
                  <a:latin typeface="Ekachon ExtraLight" panose="00000300000000000000" pitchFamily="2" charset="-34"/>
                  <a:cs typeface="Ekachon ExtraLight" panose="00000300000000000000" pitchFamily="2" charset="-34"/>
                </a:rPr>
                <a:t> </a:t>
              </a:r>
              <a:r>
                <a:rPr lang="th-TH" sz="1600" dirty="0">
                  <a:solidFill>
                    <a:schemeClr val="tx1">
                      <a:lumMod val="75000"/>
                    </a:schemeClr>
                  </a:solidFill>
                  <a:latin typeface="Ekachon ExtraLight" panose="00000300000000000000" pitchFamily="2" charset="-34"/>
                  <a:cs typeface="Ekachon ExtraLight" panose="00000300000000000000" pitchFamily="2" charset="-34"/>
                </a:rPr>
                <a:t>ประจำปี 2021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E2EDD12E-9DAD-4F0E-8F5A-335D66112115}"/>
                </a:ext>
              </a:extLst>
            </p:cNvPr>
            <p:cNvSpPr txBox="1"/>
            <p:nvPr/>
          </p:nvSpPr>
          <p:spPr>
            <a:xfrm>
              <a:off x="6342588" y="1188274"/>
              <a:ext cx="6878662" cy="2616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lvl="0" algn="r">
                <a:defRPr/>
              </a:pPr>
              <a:r>
                <a:rPr lang="en-US" sz="1100" dirty="0">
                  <a:solidFill>
                    <a:srgbClr val="FF0000"/>
                  </a:solidFill>
                  <a:latin typeface="Ekachon ExtraLight" panose="00000300000000000000" pitchFamily="2" charset="-34"/>
                  <a:cs typeface="Ekachon ExtraLight" panose="00000300000000000000" pitchFamily="2" charset="-34"/>
                </a:rPr>
                <a:t>*with min 70% of branches achieve , ** &gt;= 75% touch activation of each ZH target</a:t>
              </a:r>
            </a:p>
          </p:txBody>
        </p: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ED2E3054-3567-48B5-8187-409271543EB9}"/>
              </a:ext>
            </a:extLst>
          </p:cNvPr>
          <p:cNvSpPr txBox="1"/>
          <p:nvPr/>
        </p:nvSpPr>
        <p:spPr>
          <a:xfrm>
            <a:off x="925419" y="89709"/>
            <a:ext cx="2462759" cy="11079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th-TH" sz="6600" b="1" dirty="0">
                <a:solidFill>
                  <a:schemeClr val="accent3"/>
                </a:solidFill>
                <a:latin typeface="DBHELVETHAICAX-75BD" panose="02000506090000020004" pitchFamily="2" charset="-34"/>
                <a:cs typeface="DBHELVETHAICAX-75BD" panose="02000506090000020004" pitchFamily="2" charset="-34"/>
              </a:rPr>
              <a:t>1ก.ย. 64</a:t>
            </a:r>
            <a:endParaRPr lang="en-TH" sz="6600" b="1" dirty="0">
              <a:solidFill>
                <a:schemeClr val="accent3"/>
              </a:solidFill>
              <a:latin typeface="DBHELVETHAICAX-75BD" panose="02000506090000020004" pitchFamily="2" charset="-34"/>
              <a:cs typeface="DBHELVETHAICAX-75BD" panose="02000506090000020004" pitchFamily="2" charset="-34"/>
            </a:endParaRPr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66E61501-3443-463B-8764-F0424604B46C}"/>
              </a:ext>
            </a:extLst>
          </p:cNvPr>
          <p:cNvSpPr/>
          <p:nvPr/>
        </p:nvSpPr>
        <p:spPr>
          <a:xfrm rot="16200000">
            <a:off x="2192316" y="1726361"/>
            <a:ext cx="214473" cy="220838"/>
          </a:xfrm>
          <a:prstGeom prst="rightArrow">
            <a:avLst/>
          </a:prstGeom>
          <a:solidFill>
            <a:srgbClr val="00B050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15050001-7D17-4002-B612-27C6079B1EB1}"/>
              </a:ext>
            </a:extLst>
          </p:cNvPr>
          <p:cNvSpPr/>
          <p:nvPr/>
        </p:nvSpPr>
        <p:spPr>
          <a:xfrm rot="5400000">
            <a:off x="2192315" y="2156679"/>
            <a:ext cx="214474" cy="220839"/>
          </a:xfrm>
          <a:prstGeom prst="rightArrow">
            <a:avLst/>
          </a:prstGeom>
          <a:solidFill>
            <a:srgbClr val="FF0000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33556289-71E5-4614-99E0-2E36FE029C93}"/>
              </a:ext>
            </a:extLst>
          </p:cNvPr>
          <p:cNvSpPr/>
          <p:nvPr/>
        </p:nvSpPr>
        <p:spPr>
          <a:xfrm rot="16200000">
            <a:off x="2192317" y="2478282"/>
            <a:ext cx="214473" cy="220838"/>
          </a:xfrm>
          <a:prstGeom prst="rightArrow">
            <a:avLst/>
          </a:prstGeom>
          <a:solidFill>
            <a:srgbClr val="00B050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204D55E1-C917-49EB-8D55-47D8672589B0}"/>
              </a:ext>
            </a:extLst>
          </p:cNvPr>
          <p:cNvSpPr/>
          <p:nvPr/>
        </p:nvSpPr>
        <p:spPr>
          <a:xfrm rot="5400000">
            <a:off x="2192315" y="2817361"/>
            <a:ext cx="214474" cy="220839"/>
          </a:xfrm>
          <a:prstGeom prst="rightArrow">
            <a:avLst/>
          </a:prstGeom>
          <a:solidFill>
            <a:srgbClr val="FF0000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1884321A-FF7D-4046-85E3-F663F19F8E1C}"/>
              </a:ext>
            </a:extLst>
          </p:cNvPr>
          <p:cNvSpPr/>
          <p:nvPr/>
        </p:nvSpPr>
        <p:spPr>
          <a:xfrm rot="5400000">
            <a:off x="2192315" y="3156441"/>
            <a:ext cx="214474" cy="220839"/>
          </a:xfrm>
          <a:prstGeom prst="rightArrow">
            <a:avLst/>
          </a:prstGeom>
          <a:solidFill>
            <a:srgbClr val="FF0000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2775D0F8-4CE9-4774-A3C3-E6E7C6468851}"/>
              </a:ext>
            </a:extLst>
          </p:cNvPr>
          <p:cNvSpPr/>
          <p:nvPr/>
        </p:nvSpPr>
        <p:spPr>
          <a:xfrm rot="16200000">
            <a:off x="2192317" y="3478044"/>
            <a:ext cx="214473" cy="220838"/>
          </a:xfrm>
          <a:prstGeom prst="rightArrow">
            <a:avLst/>
          </a:prstGeom>
          <a:solidFill>
            <a:srgbClr val="00B050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013BC9E3-BC7D-4617-A113-4AC171DEF243}"/>
              </a:ext>
            </a:extLst>
          </p:cNvPr>
          <p:cNvSpPr/>
          <p:nvPr/>
        </p:nvSpPr>
        <p:spPr>
          <a:xfrm rot="5400000">
            <a:off x="2192315" y="3817123"/>
            <a:ext cx="214474" cy="220839"/>
          </a:xfrm>
          <a:prstGeom prst="rightArrow">
            <a:avLst/>
          </a:prstGeom>
          <a:solidFill>
            <a:srgbClr val="FF0000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Arrow: Right 43">
            <a:extLst>
              <a:ext uri="{FF2B5EF4-FFF2-40B4-BE49-F238E27FC236}">
                <a16:creationId xmlns:a16="http://schemas.microsoft.com/office/drawing/2014/main" id="{50FC985B-0DCC-43D1-8CB3-1FA9E391DA92}"/>
              </a:ext>
            </a:extLst>
          </p:cNvPr>
          <p:cNvSpPr/>
          <p:nvPr/>
        </p:nvSpPr>
        <p:spPr>
          <a:xfrm rot="16200000">
            <a:off x="2192317" y="4493902"/>
            <a:ext cx="214473" cy="220838"/>
          </a:xfrm>
          <a:prstGeom prst="rightArrow">
            <a:avLst/>
          </a:prstGeom>
          <a:solidFill>
            <a:srgbClr val="00B050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Arrow: Right 44">
            <a:extLst>
              <a:ext uri="{FF2B5EF4-FFF2-40B4-BE49-F238E27FC236}">
                <a16:creationId xmlns:a16="http://schemas.microsoft.com/office/drawing/2014/main" id="{60FEF999-313F-4530-ADC7-552689C7051C}"/>
              </a:ext>
            </a:extLst>
          </p:cNvPr>
          <p:cNvSpPr/>
          <p:nvPr/>
        </p:nvSpPr>
        <p:spPr>
          <a:xfrm rot="5400000">
            <a:off x="2192315" y="4837185"/>
            <a:ext cx="214474" cy="220839"/>
          </a:xfrm>
          <a:prstGeom prst="rightArrow">
            <a:avLst/>
          </a:prstGeom>
          <a:solidFill>
            <a:srgbClr val="FF0000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Arrow: Right 45">
            <a:extLst>
              <a:ext uri="{FF2B5EF4-FFF2-40B4-BE49-F238E27FC236}">
                <a16:creationId xmlns:a16="http://schemas.microsoft.com/office/drawing/2014/main" id="{A97F532F-8A35-4FD0-B7A6-1020DB388EEE}"/>
              </a:ext>
            </a:extLst>
          </p:cNvPr>
          <p:cNvSpPr/>
          <p:nvPr/>
        </p:nvSpPr>
        <p:spPr>
          <a:xfrm rot="16200000">
            <a:off x="2192317" y="5172061"/>
            <a:ext cx="214473" cy="220838"/>
          </a:xfrm>
          <a:prstGeom prst="rightArrow">
            <a:avLst/>
          </a:prstGeom>
          <a:solidFill>
            <a:srgbClr val="00B050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Arrow: Right 46">
            <a:extLst>
              <a:ext uri="{FF2B5EF4-FFF2-40B4-BE49-F238E27FC236}">
                <a16:creationId xmlns:a16="http://schemas.microsoft.com/office/drawing/2014/main" id="{D61F58E1-8F7E-49EF-B436-E20E924A44DA}"/>
              </a:ext>
            </a:extLst>
          </p:cNvPr>
          <p:cNvSpPr/>
          <p:nvPr/>
        </p:nvSpPr>
        <p:spPr>
          <a:xfrm rot="5400000">
            <a:off x="2192315" y="5511140"/>
            <a:ext cx="214474" cy="220839"/>
          </a:xfrm>
          <a:prstGeom prst="rightArrow">
            <a:avLst/>
          </a:prstGeom>
          <a:solidFill>
            <a:srgbClr val="FF0000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Arrow: Right 47">
            <a:extLst>
              <a:ext uri="{FF2B5EF4-FFF2-40B4-BE49-F238E27FC236}">
                <a16:creationId xmlns:a16="http://schemas.microsoft.com/office/drawing/2014/main" id="{0CEFA879-B235-45B2-966E-67B011322B0B}"/>
              </a:ext>
            </a:extLst>
          </p:cNvPr>
          <p:cNvSpPr/>
          <p:nvPr/>
        </p:nvSpPr>
        <p:spPr>
          <a:xfrm rot="5400000">
            <a:off x="2192315" y="5850220"/>
            <a:ext cx="214474" cy="220839"/>
          </a:xfrm>
          <a:prstGeom prst="rightArrow">
            <a:avLst/>
          </a:prstGeom>
          <a:solidFill>
            <a:srgbClr val="FF0000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Arrow: Right 48">
            <a:extLst>
              <a:ext uri="{FF2B5EF4-FFF2-40B4-BE49-F238E27FC236}">
                <a16:creationId xmlns:a16="http://schemas.microsoft.com/office/drawing/2014/main" id="{EAAECADB-2F59-4785-A1B0-260907DB5840}"/>
              </a:ext>
            </a:extLst>
          </p:cNvPr>
          <p:cNvSpPr/>
          <p:nvPr/>
        </p:nvSpPr>
        <p:spPr>
          <a:xfrm rot="16200000">
            <a:off x="2192317" y="6171823"/>
            <a:ext cx="214473" cy="220838"/>
          </a:xfrm>
          <a:prstGeom prst="rightArrow">
            <a:avLst/>
          </a:prstGeom>
          <a:solidFill>
            <a:srgbClr val="00B050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Arrow: Right 49">
            <a:extLst>
              <a:ext uri="{FF2B5EF4-FFF2-40B4-BE49-F238E27FC236}">
                <a16:creationId xmlns:a16="http://schemas.microsoft.com/office/drawing/2014/main" id="{FFBCD5D4-1246-4F40-8BC8-6A6ECEB7224D}"/>
              </a:ext>
            </a:extLst>
          </p:cNvPr>
          <p:cNvSpPr/>
          <p:nvPr/>
        </p:nvSpPr>
        <p:spPr>
          <a:xfrm rot="5400000">
            <a:off x="2192315" y="6510902"/>
            <a:ext cx="214474" cy="220839"/>
          </a:xfrm>
          <a:prstGeom prst="rightArrow">
            <a:avLst/>
          </a:prstGeom>
          <a:solidFill>
            <a:srgbClr val="FF0000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7FD09C31-A3B9-4D8E-87DF-ACB870EAD7AF}"/>
              </a:ext>
            </a:extLst>
          </p:cNvPr>
          <p:cNvGrpSpPr/>
          <p:nvPr/>
        </p:nvGrpSpPr>
        <p:grpSpPr>
          <a:xfrm>
            <a:off x="4176148" y="1604216"/>
            <a:ext cx="1381698" cy="507742"/>
            <a:chOff x="12357157" y="2198476"/>
            <a:chExt cx="515339" cy="18937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3501B0F0-015D-4E00-ACA0-E810E3CFB37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2121" t="12121" r="12121" b="12121"/>
            <a:stretch/>
          </p:blipFill>
          <p:spPr>
            <a:xfrm>
              <a:off x="12756053" y="2216687"/>
              <a:ext cx="116443" cy="116443"/>
            </a:xfrm>
            <a:prstGeom prst="rect">
              <a:avLst/>
            </a:prstGeom>
            <a:effectLst/>
          </p:spPr>
        </p:pic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AD9FA0D-E1B4-40D0-871A-B71D8D8A1777}"/>
                </a:ext>
              </a:extLst>
            </p:cNvPr>
            <p:cNvSpPr txBox="1"/>
            <p:nvPr/>
          </p:nvSpPr>
          <p:spPr>
            <a:xfrm>
              <a:off x="12357157" y="2198476"/>
              <a:ext cx="428534" cy="149231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000" dirty="0">
                  <a:solidFill>
                    <a:srgbClr val="0050F0"/>
                  </a:solidFill>
                  <a:latin typeface="Ekachon" panose="00000500000000000000" pitchFamily="2" charset="-34"/>
                  <a:cs typeface="Ekachon" panose="00000500000000000000" pitchFamily="2" charset="-34"/>
                </a:rPr>
                <a:t>25</a:t>
              </a:r>
              <a:r>
                <a:rPr kumimoji="0" lang="th-TH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50F0"/>
                  </a:solidFill>
                  <a:effectLst/>
                  <a:uLnTx/>
                  <a:uFillTx/>
                  <a:latin typeface="Ekachon" panose="00000500000000000000" pitchFamily="2" charset="-34"/>
                  <a:cs typeface="Ekachon" panose="00000500000000000000" pitchFamily="2" charset="-34"/>
                </a:rPr>
                <a:t>,000</a:t>
              </a:r>
              <a:endParaRPr kumimoji="0" lang="en-TH" sz="2000" b="0" i="0" u="none" strike="noStrike" kern="1200" cap="none" spc="0" normalizeH="0" baseline="0" noProof="0" dirty="0">
                <a:ln>
                  <a:noFill/>
                </a:ln>
                <a:solidFill>
                  <a:srgbClr val="0050F0"/>
                </a:solidFill>
                <a:effectLst/>
                <a:uLnTx/>
                <a:uFillTx/>
                <a:latin typeface="Ekachon" panose="00000500000000000000" pitchFamily="2" charset="-34"/>
                <a:cs typeface="Ekachon" panose="00000500000000000000" pitchFamily="2" charset="-34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B0416B1F-EE32-469C-BC4C-B7E303AC88F2}"/>
                </a:ext>
              </a:extLst>
            </p:cNvPr>
            <p:cNvSpPr txBox="1"/>
            <p:nvPr/>
          </p:nvSpPr>
          <p:spPr>
            <a:xfrm>
              <a:off x="12568829" y="2290277"/>
              <a:ext cx="210705" cy="9757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F68B1F"/>
                  </a:solidFill>
                  <a:effectLst/>
                  <a:uLnTx/>
                  <a:uFillTx/>
                  <a:latin typeface="Ekachon" panose="00000500000000000000" pitchFamily="2" charset="-34"/>
                  <a:cs typeface="Ekachon" panose="00000500000000000000" pitchFamily="2" charset="-34"/>
                </a:rPr>
                <a:t>WOW</a:t>
              </a:r>
              <a:endParaRPr kumimoji="0" lang="en-TH" sz="1100" b="0" i="0" u="none" strike="noStrike" kern="1200" cap="none" spc="0" normalizeH="0" baseline="0" noProof="0" dirty="0">
                <a:ln>
                  <a:noFill/>
                </a:ln>
                <a:solidFill>
                  <a:srgbClr val="F68B1F"/>
                </a:solidFill>
                <a:effectLst/>
                <a:uLnTx/>
                <a:uFillTx/>
                <a:latin typeface="Ekachon" panose="00000500000000000000" pitchFamily="2" charset="-34"/>
                <a:cs typeface="Ekachon" panose="00000500000000000000" pitchFamily="2" charset="-34"/>
              </a:endParaRP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8D45F4C3-DE7D-4996-A14B-C72CD19CB549}"/>
              </a:ext>
            </a:extLst>
          </p:cNvPr>
          <p:cNvGrpSpPr/>
          <p:nvPr/>
        </p:nvGrpSpPr>
        <p:grpSpPr>
          <a:xfrm>
            <a:off x="3422412" y="222531"/>
            <a:ext cx="707935" cy="707935"/>
            <a:chOff x="2327365" y="7467600"/>
            <a:chExt cx="707935" cy="707935"/>
          </a:xfrm>
        </p:grpSpPr>
        <p:sp>
          <p:nvSpPr>
            <p:cNvPr id="67" name="Rectangle: Rounded Corners 66">
              <a:extLst>
                <a:ext uri="{FF2B5EF4-FFF2-40B4-BE49-F238E27FC236}">
                  <a16:creationId xmlns:a16="http://schemas.microsoft.com/office/drawing/2014/main" id="{97E0A150-BC95-4A3C-80CC-548C644B33EE}"/>
                </a:ext>
              </a:extLst>
            </p:cNvPr>
            <p:cNvSpPr/>
            <p:nvPr/>
          </p:nvSpPr>
          <p:spPr>
            <a:xfrm>
              <a:off x="2327365" y="7467600"/>
              <a:ext cx="707935" cy="707935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390F49C8-459D-4F18-95E0-2701311A25E1}"/>
                </a:ext>
              </a:extLst>
            </p:cNvPr>
            <p:cNvSpPr/>
            <p:nvPr/>
          </p:nvSpPr>
          <p:spPr>
            <a:xfrm>
              <a:off x="2392680" y="7696200"/>
              <a:ext cx="579120" cy="4024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6E7A3E35-2629-46BB-A132-059A6C56E9EB}"/>
                </a:ext>
              </a:extLst>
            </p:cNvPr>
            <p:cNvSpPr/>
            <p:nvPr/>
          </p:nvSpPr>
          <p:spPr>
            <a:xfrm>
              <a:off x="2329182" y="7721461"/>
              <a:ext cx="70611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en-US" b="1" dirty="0">
                  <a:solidFill>
                    <a:schemeClr val="accent2"/>
                  </a:solidFill>
                  <a:latin typeface="Ekachon Bold" panose="00000800000000000000" pitchFamily="2" charset="-34"/>
                  <a:cs typeface="Ekachon Bold" panose="00000800000000000000" pitchFamily="2" charset="-34"/>
                </a:rPr>
                <a:t>2021</a:t>
              </a:r>
            </a:p>
          </p:txBody>
        </p:sp>
      </p:grpSp>
      <p:pic>
        <p:nvPicPr>
          <p:cNvPr id="70" name="Picture 69">
            <a:extLst>
              <a:ext uri="{FF2B5EF4-FFF2-40B4-BE49-F238E27FC236}">
                <a16:creationId xmlns:a16="http://schemas.microsoft.com/office/drawing/2014/main" id="{30FAD00D-19A6-4E05-B261-72EF4E9EC19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974" b="-1"/>
          <a:stretch/>
        </p:blipFill>
        <p:spPr>
          <a:xfrm>
            <a:off x="1137982" y="1623518"/>
            <a:ext cx="420813" cy="450913"/>
          </a:xfrm>
          <a:prstGeom prst="rect">
            <a:avLst/>
          </a:prstGeom>
        </p:spPr>
      </p:pic>
      <p:grpSp>
        <p:nvGrpSpPr>
          <p:cNvPr id="71" name="Group 70">
            <a:extLst>
              <a:ext uri="{FF2B5EF4-FFF2-40B4-BE49-F238E27FC236}">
                <a16:creationId xmlns:a16="http://schemas.microsoft.com/office/drawing/2014/main" id="{7A7660D4-F482-4752-B589-A56C69C0B90E}"/>
              </a:ext>
            </a:extLst>
          </p:cNvPr>
          <p:cNvGrpSpPr/>
          <p:nvPr/>
        </p:nvGrpSpPr>
        <p:grpSpPr>
          <a:xfrm>
            <a:off x="74607" y="71316"/>
            <a:ext cx="1005283" cy="1122631"/>
            <a:chOff x="4374545" y="1324839"/>
            <a:chExt cx="4575873" cy="5110021"/>
          </a:xfrm>
        </p:grpSpPr>
        <p:pic>
          <p:nvPicPr>
            <p:cNvPr id="72" name="Picture 71" descr="A picture containing text, sign, dark&#10;&#10;Description automatically generated">
              <a:extLst>
                <a:ext uri="{FF2B5EF4-FFF2-40B4-BE49-F238E27FC236}">
                  <a16:creationId xmlns:a16="http://schemas.microsoft.com/office/drawing/2014/main" id="{7309D467-F6F0-44B0-ABEC-B6A984D0DAB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899836" y="1324839"/>
              <a:ext cx="1701498" cy="345993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B1E7B980-7780-4AFA-AD6C-EFBC33E4F6F5}"/>
                </a:ext>
              </a:extLst>
            </p:cNvPr>
            <p:cNvGrpSpPr/>
            <p:nvPr/>
          </p:nvGrpSpPr>
          <p:grpSpPr>
            <a:xfrm>
              <a:off x="4374545" y="4909569"/>
              <a:ext cx="4575873" cy="1525291"/>
              <a:chOff x="3619802" y="4611224"/>
              <a:chExt cx="4575873" cy="1525291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B05C88A3-B833-462A-9697-8B75EB1A7C71}"/>
                  </a:ext>
                </a:extLst>
              </p:cNvPr>
              <p:cNvSpPr/>
              <p:nvPr/>
            </p:nvSpPr>
            <p:spPr>
              <a:xfrm>
                <a:off x="5145093" y="4611224"/>
                <a:ext cx="1525291" cy="1525291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lvl="0" indent="0" algn="l" defTabSz="9144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Calibri"/>
                  <a:sym typeface="Calibri"/>
                </a:endParaRPr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FE719547-9146-477F-92C4-BA596C375C7D}"/>
                  </a:ext>
                </a:extLst>
              </p:cNvPr>
              <p:cNvSpPr/>
              <p:nvPr/>
            </p:nvSpPr>
            <p:spPr>
              <a:xfrm>
                <a:off x="3619802" y="5399453"/>
                <a:ext cx="1525291" cy="737062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lvl="0" indent="0" algn="l" defTabSz="9144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Calibri"/>
                  <a:sym typeface="Calibri"/>
                </a:endParaRPr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5C1AD70A-1508-4BE7-A2A9-38AAE22BBE9B}"/>
                  </a:ext>
                </a:extLst>
              </p:cNvPr>
              <p:cNvSpPr/>
              <p:nvPr/>
            </p:nvSpPr>
            <p:spPr>
              <a:xfrm>
                <a:off x="6670384" y="5399453"/>
                <a:ext cx="1525291" cy="737062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lvl="0" indent="0" algn="l" defTabSz="9144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D696143F-1AF4-42FF-AA22-8BB8A06E4D2F}"/>
              </a:ext>
            </a:extLst>
          </p:cNvPr>
          <p:cNvSpPr txBox="1"/>
          <p:nvPr/>
        </p:nvSpPr>
        <p:spPr>
          <a:xfrm>
            <a:off x="1492796" y="896526"/>
            <a:ext cx="1061685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weekly</a:t>
            </a:r>
          </a:p>
        </p:txBody>
      </p:sp>
    </p:spTree>
    <p:extLst>
      <p:ext uri="{BB962C8B-B14F-4D97-AF65-F5344CB8AC3E}">
        <p14:creationId xmlns:p14="http://schemas.microsoft.com/office/powerpoint/2010/main" val="7992743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Football Stadium Backgrounds - Wallpaper Cave">
            <a:extLst>
              <a:ext uri="{FF2B5EF4-FFF2-40B4-BE49-F238E27FC236}">
                <a16:creationId xmlns:a16="http://schemas.microsoft.com/office/drawing/2014/main" id="{30152D81-6BCF-4790-BD55-C6FFC50E5D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336"/>
          <a:stretch/>
        </p:blipFill>
        <p:spPr bwMode="auto">
          <a:xfrm>
            <a:off x="1747846" y="3175"/>
            <a:ext cx="10444154" cy="685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20E3F81-2104-4D33-ABEA-15872D41560E}"/>
              </a:ext>
            </a:extLst>
          </p:cNvPr>
          <p:cNvSpPr/>
          <p:nvPr/>
        </p:nvSpPr>
        <p:spPr>
          <a:xfrm>
            <a:off x="-18330" y="0"/>
            <a:ext cx="12210330" cy="6858000"/>
          </a:xfrm>
          <a:prstGeom prst="rect">
            <a:avLst/>
          </a:prstGeom>
          <a:gradFill>
            <a:gsLst>
              <a:gs pos="100000">
                <a:schemeClr val="bg1">
                  <a:alpha val="0"/>
                </a:schemeClr>
              </a:gs>
              <a:gs pos="83000">
                <a:srgbClr val="FFFFFF">
                  <a:alpha val="50000"/>
                </a:srgbClr>
              </a:gs>
              <a:gs pos="51000">
                <a:schemeClr val="bg1"/>
              </a:gs>
            </a:gsLst>
            <a:lin ang="18000000" scaled="0"/>
          </a:gra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Calibri"/>
              <a:sym typeface="Calibri"/>
            </a:endParaRPr>
          </a:p>
        </p:txBody>
      </p:sp>
      <p:graphicFrame>
        <p:nvGraphicFramePr>
          <p:cNvPr id="57" name="Table 6">
            <a:extLst>
              <a:ext uri="{FF2B5EF4-FFF2-40B4-BE49-F238E27FC236}">
                <a16:creationId xmlns:a16="http://schemas.microsoft.com/office/drawing/2014/main" id="{E32FF165-599D-49E1-ABB7-95BD4E1401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8491430"/>
              </p:ext>
            </p:extLst>
          </p:nvPr>
        </p:nvGraphicFramePr>
        <p:xfrm>
          <a:off x="1192738" y="1243783"/>
          <a:ext cx="9788193" cy="5471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993">
                  <a:extLst>
                    <a:ext uri="{9D8B030D-6E8A-4147-A177-3AD203B41FA5}">
                      <a16:colId xmlns:a16="http://schemas.microsoft.com/office/drawing/2014/main" val="3634368607"/>
                    </a:ext>
                  </a:extLst>
                </a:gridCol>
                <a:gridCol w="535305">
                  <a:extLst>
                    <a:ext uri="{9D8B030D-6E8A-4147-A177-3AD203B41FA5}">
                      <a16:colId xmlns:a16="http://schemas.microsoft.com/office/drawing/2014/main" val="906654574"/>
                    </a:ext>
                  </a:extLst>
                </a:gridCol>
                <a:gridCol w="3887324">
                  <a:extLst>
                    <a:ext uri="{9D8B030D-6E8A-4147-A177-3AD203B41FA5}">
                      <a16:colId xmlns:a16="http://schemas.microsoft.com/office/drawing/2014/main" val="433463334"/>
                    </a:ext>
                  </a:extLst>
                </a:gridCol>
                <a:gridCol w="2148840">
                  <a:extLst>
                    <a:ext uri="{9D8B030D-6E8A-4147-A177-3AD203B41FA5}">
                      <a16:colId xmlns:a16="http://schemas.microsoft.com/office/drawing/2014/main" val="2849121524"/>
                    </a:ext>
                  </a:extLst>
                </a:gridCol>
                <a:gridCol w="880110">
                  <a:extLst>
                    <a:ext uri="{9D8B030D-6E8A-4147-A177-3AD203B41FA5}">
                      <a16:colId xmlns:a16="http://schemas.microsoft.com/office/drawing/2014/main" val="3064718438"/>
                    </a:ext>
                  </a:extLst>
                </a:gridCol>
                <a:gridCol w="1507621">
                  <a:extLst>
                    <a:ext uri="{9D8B030D-6E8A-4147-A177-3AD203B41FA5}">
                      <a16:colId xmlns:a16="http://schemas.microsoft.com/office/drawing/2014/main" val="4231767339"/>
                    </a:ext>
                  </a:extLst>
                </a:gridCol>
              </a:tblGrid>
              <a:tr h="15067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th-TH" sz="1200" dirty="0">
                          <a:solidFill>
                            <a:schemeClr val="accent1"/>
                          </a:solidFill>
                          <a:latin typeface="Ekachon" panose="00000500000000000000" pitchFamily="2" charset="-34"/>
                          <a:cs typeface="Ekachon" panose="00000500000000000000" pitchFamily="2" charset="-34"/>
                        </a:rPr>
                        <a:t>อันดับ</a:t>
                      </a:r>
                      <a:endParaRPr lang="en-US" sz="1200" dirty="0">
                        <a:solidFill>
                          <a:schemeClr val="accent1"/>
                        </a:solidFill>
                        <a:latin typeface="Ekachon" panose="00000500000000000000" pitchFamily="2" charset="-34"/>
                        <a:cs typeface="Ekachon" panose="00000500000000000000" pitchFamily="2" charset="-3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200" dirty="0">
                        <a:solidFill>
                          <a:schemeClr val="accent1"/>
                        </a:solidFill>
                        <a:latin typeface="Ekachon" panose="00000500000000000000" pitchFamily="2" charset="-34"/>
                        <a:cs typeface="Ekachon" panose="00000500000000000000" pitchFamily="2" charset="-3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th-TH" sz="1200" b="1" kern="1200" dirty="0">
                          <a:solidFill>
                            <a:schemeClr val="accent1"/>
                          </a:solidFill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ชื่อ</a:t>
                      </a:r>
                      <a:endParaRPr lang="en-US" sz="1200" b="1" kern="1200" dirty="0">
                        <a:solidFill>
                          <a:schemeClr val="accent1"/>
                        </a:solidFill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th-TH" sz="1200" dirty="0">
                          <a:solidFill>
                            <a:schemeClr val="accent1"/>
                          </a:solidFill>
                          <a:latin typeface="Ekachon" panose="00000500000000000000" pitchFamily="2" charset="-34"/>
                          <a:cs typeface="Ekachon" panose="00000500000000000000" pitchFamily="2" charset="-34"/>
                        </a:rPr>
                        <a:t>เขต</a:t>
                      </a:r>
                      <a:endParaRPr lang="en-US" sz="1200" dirty="0">
                        <a:solidFill>
                          <a:schemeClr val="accent1"/>
                        </a:solidFill>
                        <a:latin typeface="Ekachon" panose="00000500000000000000" pitchFamily="2" charset="-34"/>
                        <a:cs typeface="Ekachon" panose="00000500000000000000" pitchFamily="2" charset="-3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th-TH" sz="1200" dirty="0">
                          <a:solidFill>
                            <a:schemeClr val="accent1"/>
                          </a:solidFill>
                          <a:latin typeface="Ekachon" panose="00000500000000000000" pitchFamily="2" charset="-34"/>
                          <a:cs typeface="Ekachon" panose="00000500000000000000" pitchFamily="2" charset="-34"/>
                        </a:rPr>
                        <a:t>ภาค</a:t>
                      </a:r>
                      <a:endParaRPr lang="en-US" sz="1200" dirty="0">
                        <a:solidFill>
                          <a:schemeClr val="accent1"/>
                        </a:solidFill>
                        <a:latin typeface="Ekachon" panose="00000500000000000000" pitchFamily="2" charset="-34"/>
                        <a:cs typeface="Ekachon" panose="00000500000000000000" pitchFamily="2" charset="-3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dirty="0">
                          <a:solidFill>
                            <a:schemeClr val="accent1"/>
                          </a:solidFill>
                          <a:latin typeface="Ekachon" panose="00000500000000000000" pitchFamily="2" charset="-34"/>
                          <a:cs typeface="Ekachon" panose="00000500000000000000" pitchFamily="2" charset="-34"/>
                        </a:rPr>
                        <a:t>Transaction </a:t>
                      </a:r>
                      <a:r>
                        <a:rPr lang="th-TH" sz="1200" dirty="0">
                          <a:solidFill>
                            <a:schemeClr val="accent1"/>
                          </a:solidFill>
                          <a:latin typeface="Ekachon" panose="00000500000000000000" pitchFamily="2" charset="-34"/>
                          <a:cs typeface="Ekachon" panose="00000500000000000000" pitchFamily="2" charset="-34"/>
                        </a:rPr>
                        <a:t>สะสม</a:t>
                      </a:r>
                      <a:endParaRPr lang="en-US" sz="1200" dirty="0">
                        <a:solidFill>
                          <a:schemeClr val="accent1"/>
                        </a:solidFill>
                        <a:latin typeface="Ekachon" panose="00000500000000000000" pitchFamily="2" charset="-34"/>
                        <a:cs typeface="Ekachon" panose="00000500000000000000" pitchFamily="2" charset="-34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7322220"/>
                  </a:ext>
                </a:extLst>
              </a:tr>
              <a:tr h="226877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kumimoji="0" lang="en-US" sz="95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16</a:t>
                      </a:r>
                    </a:p>
                  </a:txBody>
                  <a:tcPr>
                    <a:solidFill>
                      <a:schemeClr val="accent2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</a:pPr>
                      <a:endParaRPr kumimoji="0" lang="en-US" sz="95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accent2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ffff</a:t>
                      </a:r>
                      <a:endParaRPr kumimoji="0" lang="en-US" sz="9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accent2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ffff</a:t>
                      </a:r>
                      <a:endParaRPr kumimoji="0" lang="en-US" sz="9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accent2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ffff</a:t>
                      </a:r>
                      <a:endParaRPr kumimoji="0" lang="en-US" sz="9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accent2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ffff</a:t>
                      </a:r>
                      <a:endParaRPr kumimoji="0" lang="en-US" sz="9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accent2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1769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50" dirty="0">
                          <a:latin typeface="Ekachon" panose="00000500000000000000" pitchFamily="2" charset="-34"/>
                          <a:cs typeface="Ekachon" panose="00000500000000000000" pitchFamily="2" charset="-34"/>
                        </a:rPr>
                        <a:t>17</a:t>
                      </a: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ffff</a:t>
                      </a:r>
                      <a:endParaRPr kumimoji="0" lang="en-US" sz="9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ffff</a:t>
                      </a:r>
                      <a:endParaRPr kumimoji="0" lang="en-US" sz="9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fff</a:t>
                      </a:r>
                      <a:endParaRPr kumimoji="0" lang="en-US" sz="9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ffff</a:t>
                      </a:r>
                      <a:endParaRPr kumimoji="0" lang="en-US" sz="9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41786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18</a:t>
                      </a:r>
                    </a:p>
                  </a:txBody>
                  <a:tcPr>
                    <a:solidFill>
                      <a:schemeClr val="accent2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accent2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ffff</a:t>
                      </a:r>
                      <a:endParaRPr kumimoji="0" lang="en-US" sz="9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accent2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ffff</a:t>
                      </a:r>
                      <a:endParaRPr kumimoji="0" lang="en-US" sz="9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accent2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fff</a:t>
                      </a:r>
                      <a:endParaRPr kumimoji="0" lang="en-US" sz="9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accent2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ffff</a:t>
                      </a:r>
                      <a:endParaRPr kumimoji="0" lang="en-US" sz="9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accent2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59144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19</a:t>
                      </a: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ffff</a:t>
                      </a:r>
                      <a:endParaRPr kumimoji="0" lang="en-US" sz="9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ffff</a:t>
                      </a:r>
                      <a:endParaRPr kumimoji="0" lang="en-US" sz="9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fff</a:t>
                      </a:r>
                      <a:endParaRPr kumimoji="0" lang="en-US" sz="9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ffff</a:t>
                      </a:r>
                      <a:endParaRPr kumimoji="0" lang="en-US" sz="9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64358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20</a:t>
                      </a:r>
                    </a:p>
                  </a:txBody>
                  <a:tcPr>
                    <a:solidFill>
                      <a:schemeClr val="accent2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accent2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ffff</a:t>
                      </a:r>
                      <a:endParaRPr kumimoji="0" lang="en-US" sz="9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accent2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ffff</a:t>
                      </a:r>
                      <a:endParaRPr kumimoji="0" lang="en-US" sz="9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accent2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fff</a:t>
                      </a:r>
                      <a:endParaRPr kumimoji="0" lang="en-US" sz="9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accent2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ffff</a:t>
                      </a:r>
                      <a:endParaRPr kumimoji="0" lang="en-US" sz="9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accent2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3058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21</a:t>
                      </a: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ffff</a:t>
                      </a:r>
                      <a:endParaRPr kumimoji="0" lang="en-US" sz="9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ffff</a:t>
                      </a:r>
                      <a:endParaRPr kumimoji="0" lang="en-US" sz="9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fff</a:t>
                      </a:r>
                      <a:endParaRPr kumimoji="0" lang="en-US" sz="9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ffff</a:t>
                      </a:r>
                      <a:endParaRPr kumimoji="0" lang="en-US" sz="9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18647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22</a:t>
                      </a:r>
                    </a:p>
                  </a:txBody>
                  <a:tcPr>
                    <a:solidFill>
                      <a:schemeClr val="accent2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accent2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ffff</a:t>
                      </a:r>
                      <a:endParaRPr kumimoji="0" lang="en-US" sz="9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accent2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ffff</a:t>
                      </a:r>
                      <a:endParaRPr kumimoji="0" lang="en-US" sz="9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accent2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fff</a:t>
                      </a:r>
                      <a:endParaRPr kumimoji="0" lang="en-US" sz="9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accent2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ffff</a:t>
                      </a:r>
                      <a:endParaRPr kumimoji="0" lang="en-US" sz="9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accent2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85193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23</a:t>
                      </a: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-</a:t>
                      </a: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ffff</a:t>
                      </a:r>
                      <a:endParaRPr kumimoji="0" lang="en-US" sz="9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ffff</a:t>
                      </a:r>
                      <a:endParaRPr kumimoji="0" lang="en-US" sz="9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fff</a:t>
                      </a:r>
                      <a:endParaRPr kumimoji="0" lang="en-US" sz="9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ffff</a:t>
                      </a:r>
                      <a:endParaRPr kumimoji="0" lang="en-US" sz="9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19775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24</a:t>
                      </a:r>
                    </a:p>
                  </a:txBody>
                  <a:tcPr>
                    <a:solidFill>
                      <a:schemeClr val="accent2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accent2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ffff</a:t>
                      </a:r>
                      <a:endParaRPr kumimoji="0" lang="en-US" sz="9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accent2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ffff</a:t>
                      </a:r>
                      <a:endParaRPr kumimoji="0" lang="en-US" sz="9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accent2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fff</a:t>
                      </a:r>
                      <a:endParaRPr kumimoji="0" lang="en-US" sz="9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accent2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ffff</a:t>
                      </a:r>
                      <a:endParaRPr kumimoji="0" lang="en-US" sz="9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accent2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37120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25</a:t>
                      </a: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ffff</a:t>
                      </a:r>
                      <a:endParaRPr kumimoji="0" lang="en-US" sz="9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ffff</a:t>
                      </a:r>
                      <a:endParaRPr kumimoji="0" lang="en-US" sz="9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fff</a:t>
                      </a:r>
                      <a:endParaRPr kumimoji="0" lang="en-US" sz="9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ffff</a:t>
                      </a:r>
                      <a:endParaRPr kumimoji="0" lang="en-US" sz="9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43170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26</a:t>
                      </a:r>
                    </a:p>
                  </a:txBody>
                  <a:tcPr>
                    <a:solidFill>
                      <a:schemeClr val="accent2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accent2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ffff</a:t>
                      </a:r>
                      <a:endParaRPr kumimoji="0" lang="en-US" sz="9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accent2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ffff</a:t>
                      </a:r>
                      <a:endParaRPr kumimoji="0" lang="en-US" sz="9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accent2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fff</a:t>
                      </a:r>
                      <a:endParaRPr kumimoji="0" lang="en-US" sz="9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accent2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ffff</a:t>
                      </a:r>
                      <a:endParaRPr kumimoji="0" lang="en-US" sz="9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accent2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71798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27</a:t>
                      </a: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ffff</a:t>
                      </a:r>
                      <a:endParaRPr kumimoji="0" lang="en-US" sz="9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ffff</a:t>
                      </a:r>
                      <a:endParaRPr kumimoji="0" lang="en-US" sz="9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fff</a:t>
                      </a:r>
                      <a:endParaRPr kumimoji="0" lang="en-US" sz="9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ffff</a:t>
                      </a:r>
                      <a:endParaRPr kumimoji="0" lang="en-US" sz="9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89199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28</a:t>
                      </a:r>
                    </a:p>
                  </a:txBody>
                  <a:tcPr>
                    <a:solidFill>
                      <a:schemeClr val="accent2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accent2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ffff</a:t>
                      </a:r>
                      <a:endParaRPr kumimoji="0" lang="en-US" sz="9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accent2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ffff</a:t>
                      </a:r>
                      <a:endParaRPr kumimoji="0" lang="en-US" sz="9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accent2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fff</a:t>
                      </a:r>
                      <a:endParaRPr kumimoji="0" lang="en-US" sz="9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accent2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ffff</a:t>
                      </a:r>
                      <a:endParaRPr kumimoji="0" lang="en-US" sz="9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accent2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2153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29</a:t>
                      </a: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ffff</a:t>
                      </a:r>
                      <a:endParaRPr kumimoji="0" lang="en-US" sz="9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ffff</a:t>
                      </a:r>
                      <a:endParaRPr kumimoji="0" lang="en-US" sz="9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fff</a:t>
                      </a:r>
                      <a:endParaRPr kumimoji="0" lang="en-US" sz="9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ffff</a:t>
                      </a:r>
                      <a:endParaRPr kumimoji="0" lang="en-US" sz="9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56978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30</a:t>
                      </a:r>
                    </a:p>
                  </a:txBody>
                  <a:tcPr>
                    <a:solidFill>
                      <a:schemeClr val="accent2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accent2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ffff</a:t>
                      </a:r>
                      <a:endParaRPr kumimoji="0" lang="en-US" sz="9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accent2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ffff</a:t>
                      </a:r>
                      <a:endParaRPr kumimoji="0" lang="en-US" sz="9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accent2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fff</a:t>
                      </a:r>
                      <a:endParaRPr kumimoji="0" lang="en-US" sz="9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accent2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ffff</a:t>
                      </a:r>
                      <a:endParaRPr kumimoji="0" lang="en-US" sz="9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accent2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85067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31</a:t>
                      </a:r>
                    </a:p>
                  </a:txBody>
                  <a:tcPr>
                    <a:solidFill>
                      <a:schemeClr val="bg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bg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ffff</a:t>
                      </a:r>
                      <a:endParaRPr kumimoji="0" lang="en-US" sz="9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bg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ffff</a:t>
                      </a:r>
                      <a:endParaRPr kumimoji="0" lang="en-US" sz="9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bg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ffff</a:t>
                      </a:r>
                      <a:endParaRPr kumimoji="0" lang="en-US" sz="9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bg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ffff</a:t>
                      </a:r>
                      <a:endParaRPr kumimoji="0" lang="en-US" sz="9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bg1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79921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32</a:t>
                      </a:r>
                    </a:p>
                  </a:txBody>
                  <a:tcPr>
                    <a:solidFill>
                      <a:schemeClr val="accent2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accent2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ffff</a:t>
                      </a:r>
                      <a:endParaRPr kumimoji="0" lang="en-US" sz="9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accent2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ffff</a:t>
                      </a:r>
                      <a:endParaRPr kumimoji="0" lang="en-US" sz="9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accent2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ffff</a:t>
                      </a:r>
                      <a:endParaRPr kumimoji="0" lang="en-US" sz="9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accent2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ffff</a:t>
                      </a:r>
                      <a:endParaRPr kumimoji="0" lang="en-US" sz="9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accent2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71438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33</a:t>
                      </a:r>
                    </a:p>
                  </a:txBody>
                  <a:tcPr>
                    <a:solidFill>
                      <a:schemeClr val="bg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bg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ffff</a:t>
                      </a:r>
                      <a:endParaRPr kumimoji="0" lang="en-US" sz="9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bg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ffff</a:t>
                      </a:r>
                      <a:endParaRPr kumimoji="0" lang="en-US" sz="9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bg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ffff</a:t>
                      </a:r>
                      <a:endParaRPr kumimoji="0" lang="en-US" sz="9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bg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ffff</a:t>
                      </a:r>
                      <a:endParaRPr kumimoji="0" lang="en-US" sz="9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bg1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31874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34</a:t>
                      </a:r>
                    </a:p>
                  </a:txBody>
                  <a:tcPr>
                    <a:solidFill>
                      <a:schemeClr val="accent2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accent2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ffff</a:t>
                      </a:r>
                      <a:endParaRPr kumimoji="0" lang="en-US" sz="9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accent2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ffff</a:t>
                      </a:r>
                      <a:endParaRPr kumimoji="0" lang="en-US" sz="9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accent2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ffff</a:t>
                      </a:r>
                      <a:endParaRPr kumimoji="0" lang="en-US" sz="9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accent2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ffff</a:t>
                      </a:r>
                      <a:endParaRPr kumimoji="0" lang="en-US" sz="9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accent2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57209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35</a:t>
                      </a:r>
                    </a:p>
                  </a:txBody>
                  <a:tcPr>
                    <a:solidFill>
                      <a:schemeClr val="bg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bg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ffff</a:t>
                      </a:r>
                      <a:endParaRPr kumimoji="0" lang="en-US" sz="9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bg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ffff</a:t>
                      </a:r>
                      <a:endParaRPr kumimoji="0" lang="en-US" sz="9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bg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ffff</a:t>
                      </a:r>
                      <a:endParaRPr kumimoji="0" lang="en-US" sz="9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bg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ffff</a:t>
                      </a:r>
                      <a:endParaRPr kumimoji="0" lang="en-US" sz="9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bg1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6794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36</a:t>
                      </a:r>
                    </a:p>
                  </a:txBody>
                  <a:tcPr>
                    <a:solidFill>
                      <a:schemeClr val="accent2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accent2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ffff</a:t>
                      </a:r>
                      <a:endParaRPr kumimoji="0" lang="en-US" sz="9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accent2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ffff</a:t>
                      </a:r>
                      <a:endParaRPr kumimoji="0" lang="en-US" sz="9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accent2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ffff</a:t>
                      </a:r>
                      <a:endParaRPr kumimoji="0" lang="en-US" sz="9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accent2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ffff</a:t>
                      </a:r>
                      <a:endParaRPr kumimoji="0" lang="en-US" sz="9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accent2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89656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37</a:t>
                      </a:r>
                    </a:p>
                  </a:txBody>
                  <a:tcPr>
                    <a:solidFill>
                      <a:schemeClr val="bg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bg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ffff</a:t>
                      </a:r>
                      <a:endParaRPr kumimoji="0" lang="en-US" sz="9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bg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ffff</a:t>
                      </a:r>
                      <a:endParaRPr kumimoji="0" lang="en-US" sz="9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bg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ffff</a:t>
                      </a:r>
                      <a:endParaRPr kumimoji="0" lang="en-US" sz="9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bg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ffff</a:t>
                      </a:r>
                      <a:endParaRPr kumimoji="0" lang="en-US" sz="9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bg1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2699076"/>
                  </a:ext>
                </a:extLst>
              </a:tr>
            </a:tbl>
          </a:graphicData>
        </a:graphic>
      </p:graphicFrame>
      <p:grpSp>
        <p:nvGrpSpPr>
          <p:cNvPr id="59" name="Group 58">
            <a:extLst>
              <a:ext uri="{FF2B5EF4-FFF2-40B4-BE49-F238E27FC236}">
                <a16:creationId xmlns:a16="http://schemas.microsoft.com/office/drawing/2014/main" id="{D01AAE7F-5F7C-4420-B325-1586071FACED}"/>
              </a:ext>
            </a:extLst>
          </p:cNvPr>
          <p:cNvGrpSpPr/>
          <p:nvPr/>
        </p:nvGrpSpPr>
        <p:grpSpPr>
          <a:xfrm>
            <a:off x="4130345" y="132450"/>
            <a:ext cx="7987048" cy="1085134"/>
            <a:chOff x="5575149" y="364750"/>
            <a:chExt cx="7987048" cy="1085134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1C7077BC-737C-44A5-826E-F058532144FF}"/>
                </a:ext>
              </a:extLst>
            </p:cNvPr>
            <p:cNvSpPr txBox="1"/>
            <p:nvPr/>
          </p:nvSpPr>
          <p:spPr>
            <a:xfrm>
              <a:off x="5575149" y="364750"/>
              <a:ext cx="798704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tabLst>
                  <a:tab pos="7659688" algn="r"/>
                </a:tabLst>
                <a:defRPr/>
              </a:pPr>
              <a:r>
                <a:rPr lang="en-US" sz="3200" dirty="0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Ekachon Bold" panose="00000800000000000000" pitchFamily="2" charset="-34"/>
                  <a:cs typeface="Ekachon Bold" panose="00000800000000000000" pitchFamily="2" charset="-34"/>
                </a:rPr>
                <a:t>TOP </a:t>
              </a:r>
              <a:r>
                <a:rPr lang="en-US" sz="3200" dirty="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Ekachon Bold" panose="00000800000000000000" pitchFamily="2" charset="-34"/>
                  <a:cs typeface="Ekachon Bold" panose="00000800000000000000" pitchFamily="2" charset="-34"/>
                </a:rPr>
                <a:t>ZONE HEAD </a:t>
              </a:r>
              <a:r>
                <a:rPr lang="en-US" sz="3200" dirty="0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Ekachon Bold" panose="00000800000000000000" pitchFamily="2" charset="-34"/>
                  <a:cs typeface="Ekachon Bold" panose="00000800000000000000" pitchFamily="2" charset="-34"/>
                </a:rPr>
                <a:t>of the </a:t>
              </a:r>
              <a:r>
                <a:rPr lang="en-US" sz="3200" dirty="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Ekachon Bold" panose="00000800000000000000" pitchFamily="2" charset="-34"/>
                  <a:cs typeface="Ekachon Bold" panose="00000800000000000000" pitchFamily="2" charset="-34"/>
                </a:rPr>
                <a:t>YEAR	</a:t>
              </a:r>
              <a:r>
                <a:rPr lang="en-US" sz="3200" dirty="0">
                  <a:solidFill>
                    <a:schemeClr val="accent3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Ekachon Bold" panose="00000800000000000000" pitchFamily="2" charset="-34"/>
                  <a:cs typeface="Ekachon Bold" panose="00000800000000000000" pitchFamily="2" charset="-34"/>
                </a:rPr>
                <a:t>2/2</a:t>
              </a:r>
              <a:endParaRPr lang="en-TH" sz="3200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kachon Bold" panose="00000800000000000000" pitchFamily="2" charset="-34"/>
                <a:cs typeface="Ekachon Bold" panose="00000800000000000000" pitchFamily="2" charset="-34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2E288C8D-74F5-4C04-B875-0B969ECEEFF0}"/>
                </a:ext>
              </a:extLst>
            </p:cNvPr>
            <p:cNvSpPr txBox="1"/>
            <p:nvPr/>
          </p:nvSpPr>
          <p:spPr>
            <a:xfrm>
              <a:off x="5635596" y="874909"/>
              <a:ext cx="7804062" cy="33855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th-TH" sz="1600" dirty="0">
                  <a:solidFill>
                    <a:schemeClr val="tx1">
                      <a:lumMod val="75000"/>
                    </a:schemeClr>
                  </a:solidFill>
                  <a:latin typeface="Ekachon ExtraLight" panose="00000300000000000000" pitchFamily="2" charset="-34"/>
                  <a:cs typeface="Ekachon ExtraLight" panose="00000300000000000000" pitchFamily="2" charset="-34"/>
                </a:rPr>
                <a:t>ตารางคะแนนอันดับ</a:t>
              </a:r>
              <a:r>
                <a:rPr lang="en-US" sz="1600" dirty="0">
                  <a:solidFill>
                    <a:schemeClr val="tx1">
                      <a:lumMod val="75000"/>
                    </a:schemeClr>
                  </a:solidFill>
                  <a:latin typeface="Ekachon ExtraLight" panose="00000300000000000000" pitchFamily="2" charset="-34"/>
                  <a:cs typeface="Ekachon ExtraLight" panose="00000300000000000000" pitchFamily="2" charset="-34"/>
                </a:rPr>
                <a:t> ZH </a:t>
              </a:r>
              <a:r>
                <a:rPr lang="th-TH" sz="1600" dirty="0">
                  <a:solidFill>
                    <a:schemeClr val="tx1">
                      <a:lumMod val="75000"/>
                    </a:schemeClr>
                  </a:solidFill>
                  <a:latin typeface="Ekachon ExtraLight" panose="00000300000000000000" pitchFamily="2" charset="-34"/>
                  <a:cs typeface="Ekachon ExtraLight" panose="00000300000000000000" pitchFamily="2" charset="-34"/>
                </a:rPr>
                <a:t>แรกผู้ทำ </a:t>
              </a:r>
              <a:r>
                <a:rPr lang="en-US" sz="1600" dirty="0">
                  <a:solidFill>
                    <a:schemeClr val="tx1">
                      <a:lumMod val="75000"/>
                    </a:schemeClr>
                  </a:solidFill>
                  <a:latin typeface="Ekachon ExtraLight" panose="00000300000000000000" pitchFamily="2" charset="-34"/>
                  <a:cs typeface="Ekachon ExtraLight" panose="00000300000000000000" pitchFamily="2" charset="-34"/>
                </a:rPr>
                <a:t>Digital Transaction </a:t>
              </a:r>
              <a:r>
                <a:rPr lang="th-TH" sz="1600" dirty="0">
                  <a:solidFill>
                    <a:schemeClr val="tx1">
                      <a:lumMod val="75000"/>
                    </a:schemeClr>
                  </a:solidFill>
                  <a:latin typeface="Ekachon ExtraLight" panose="00000300000000000000" pitchFamily="2" charset="-34"/>
                  <a:cs typeface="Ekachon ExtraLight" panose="00000300000000000000" pitchFamily="2" charset="-34"/>
                </a:rPr>
                <a:t>สะสมสูงสุด</a:t>
              </a:r>
              <a:r>
                <a:rPr lang="en-US" sz="1600" dirty="0">
                  <a:solidFill>
                    <a:schemeClr val="tx1">
                      <a:lumMod val="75000"/>
                    </a:schemeClr>
                  </a:solidFill>
                  <a:latin typeface="Ekachon ExtraLight" panose="00000300000000000000" pitchFamily="2" charset="-34"/>
                  <a:cs typeface="Ekachon ExtraLight" panose="00000300000000000000" pitchFamily="2" charset="-34"/>
                </a:rPr>
                <a:t> </a:t>
              </a:r>
              <a:r>
                <a:rPr lang="th-TH" sz="1600" dirty="0">
                  <a:solidFill>
                    <a:schemeClr val="tx1">
                      <a:lumMod val="75000"/>
                    </a:schemeClr>
                  </a:solidFill>
                  <a:latin typeface="Ekachon ExtraLight" panose="00000300000000000000" pitchFamily="2" charset="-34"/>
                  <a:cs typeface="Ekachon ExtraLight" panose="00000300000000000000" pitchFamily="2" charset="-34"/>
                </a:rPr>
                <a:t>ประจำปี 2021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E2EDD12E-9DAD-4F0E-8F5A-335D66112115}"/>
                </a:ext>
              </a:extLst>
            </p:cNvPr>
            <p:cNvSpPr txBox="1"/>
            <p:nvPr/>
          </p:nvSpPr>
          <p:spPr>
            <a:xfrm>
              <a:off x="6342588" y="1188274"/>
              <a:ext cx="6878662" cy="2616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lvl="0" algn="r">
                <a:defRPr/>
              </a:pPr>
              <a:r>
                <a:rPr lang="en-US" sz="1100" dirty="0">
                  <a:solidFill>
                    <a:srgbClr val="FF0000"/>
                  </a:solidFill>
                  <a:latin typeface="Ekachon ExtraLight" panose="00000300000000000000" pitchFamily="2" charset="-34"/>
                  <a:cs typeface="Ekachon ExtraLight" panose="00000300000000000000" pitchFamily="2" charset="-34"/>
                </a:rPr>
                <a:t>*with min 70% of branches achieve , ** &gt;= 75% touch activation of each ZH target</a:t>
              </a:r>
            </a:p>
          </p:txBody>
        </p: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ED2E3054-3567-48B5-8187-409271543EB9}"/>
              </a:ext>
            </a:extLst>
          </p:cNvPr>
          <p:cNvSpPr txBox="1"/>
          <p:nvPr/>
        </p:nvSpPr>
        <p:spPr>
          <a:xfrm>
            <a:off x="925419" y="89709"/>
            <a:ext cx="2462759" cy="11079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th-TH" sz="6600" b="1" dirty="0">
                <a:solidFill>
                  <a:schemeClr val="accent3"/>
                </a:solidFill>
                <a:latin typeface="DBHELVETHAICAX-75BD" panose="02000506090000020004" pitchFamily="2" charset="-34"/>
                <a:cs typeface="DBHELVETHAICAX-75BD" panose="02000506090000020004" pitchFamily="2" charset="-34"/>
              </a:rPr>
              <a:t>1ก.ย. 64</a:t>
            </a:r>
            <a:endParaRPr lang="en-TH" sz="6600" b="1" dirty="0">
              <a:solidFill>
                <a:schemeClr val="accent3"/>
              </a:solidFill>
              <a:latin typeface="DBHELVETHAICAX-75BD" panose="02000506090000020004" pitchFamily="2" charset="-34"/>
              <a:cs typeface="DBHELVETHAICAX-75BD" panose="02000506090000020004" pitchFamily="2" charset="-34"/>
            </a:endParaRP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8D45F4C3-DE7D-4996-A14B-C72CD19CB549}"/>
              </a:ext>
            </a:extLst>
          </p:cNvPr>
          <p:cNvGrpSpPr/>
          <p:nvPr/>
        </p:nvGrpSpPr>
        <p:grpSpPr>
          <a:xfrm>
            <a:off x="3422412" y="222531"/>
            <a:ext cx="707935" cy="707935"/>
            <a:chOff x="2327365" y="7467600"/>
            <a:chExt cx="707935" cy="707935"/>
          </a:xfrm>
        </p:grpSpPr>
        <p:sp>
          <p:nvSpPr>
            <p:cNvPr id="67" name="Rectangle: Rounded Corners 66">
              <a:extLst>
                <a:ext uri="{FF2B5EF4-FFF2-40B4-BE49-F238E27FC236}">
                  <a16:creationId xmlns:a16="http://schemas.microsoft.com/office/drawing/2014/main" id="{97E0A150-BC95-4A3C-80CC-548C644B33EE}"/>
                </a:ext>
              </a:extLst>
            </p:cNvPr>
            <p:cNvSpPr/>
            <p:nvPr/>
          </p:nvSpPr>
          <p:spPr>
            <a:xfrm>
              <a:off x="2327365" y="7467600"/>
              <a:ext cx="707935" cy="707935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390F49C8-459D-4F18-95E0-2701311A25E1}"/>
                </a:ext>
              </a:extLst>
            </p:cNvPr>
            <p:cNvSpPr/>
            <p:nvPr/>
          </p:nvSpPr>
          <p:spPr>
            <a:xfrm>
              <a:off x="2392680" y="7696200"/>
              <a:ext cx="579120" cy="4024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6E7A3E35-2629-46BB-A132-059A6C56E9EB}"/>
                </a:ext>
              </a:extLst>
            </p:cNvPr>
            <p:cNvSpPr/>
            <p:nvPr/>
          </p:nvSpPr>
          <p:spPr>
            <a:xfrm>
              <a:off x="2329182" y="7721461"/>
              <a:ext cx="70611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en-US" b="1" dirty="0">
                  <a:solidFill>
                    <a:schemeClr val="accent2"/>
                  </a:solidFill>
                  <a:latin typeface="Ekachon Bold" panose="00000800000000000000" pitchFamily="2" charset="-34"/>
                  <a:cs typeface="Ekachon Bold" panose="00000800000000000000" pitchFamily="2" charset="-34"/>
                </a:rPr>
                <a:t>2021</a:t>
              </a: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7A7660D4-F482-4752-B589-A56C69C0B90E}"/>
              </a:ext>
            </a:extLst>
          </p:cNvPr>
          <p:cNvGrpSpPr/>
          <p:nvPr/>
        </p:nvGrpSpPr>
        <p:grpSpPr>
          <a:xfrm>
            <a:off x="74607" y="71316"/>
            <a:ext cx="1005283" cy="1122631"/>
            <a:chOff x="4374545" y="1324839"/>
            <a:chExt cx="4575873" cy="5110021"/>
          </a:xfrm>
        </p:grpSpPr>
        <p:pic>
          <p:nvPicPr>
            <p:cNvPr id="72" name="Picture 71" descr="A picture containing text, sign, dark&#10;&#10;Description automatically generated">
              <a:extLst>
                <a:ext uri="{FF2B5EF4-FFF2-40B4-BE49-F238E27FC236}">
                  <a16:creationId xmlns:a16="http://schemas.microsoft.com/office/drawing/2014/main" id="{7309D467-F6F0-44B0-ABEC-B6A984D0DAB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99836" y="1324839"/>
              <a:ext cx="1701498" cy="345993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B1E7B980-7780-4AFA-AD6C-EFBC33E4F6F5}"/>
                </a:ext>
              </a:extLst>
            </p:cNvPr>
            <p:cNvGrpSpPr/>
            <p:nvPr/>
          </p:nvGrpSpPr>
          <p:grpSpPr>
            <a:xfrm>
              <a:off x="4374545" y="4909569"/>
              <a:ext cx="4575873" cy="1525291"/>
              <a:chOff x="3619802" y="4611224"/>
              <a:chExt cx="4575873" cy="1525291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B05C88A3-B833-462A-9697-8B75EB1A7C71}"/>
                  </a:ext>
                </a:extLst>
              </p:cNvPr>
              <p:cNvSpPr/>
              <p:nvPr/>
            </p:nvSpPr>
            <p:spPr>
              <a:xfrm>
                <a:off x="5145093" y="4611224"/>
                <a:ext cx="1525291" cy="1525291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lvl="0" indent="0" algn="l" defTabSz="9144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Calibri"/>
                  <a:sym typeface="Calibri"/>
                </a:endParaRPr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FE719547-9146-477F-92C4-BA596C375C7D}"/>
                  </a:ext>
                </a:extLst>
              </p:cNvPr>
              <p:cNvSpPr/>
              <p:nvPr/>
            </p:nvSpPr>
            <p:spPr>
              <a:xfrm>
                <a:off x="3619802" y="5399453"/>
                <a:ext cx="1525291" cy="737062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lvl="0" indent="0" algn="l" defTabSz="9144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Calibri"/>
                  <a:sym typeface="Calibri"/>
                </a:endParaRPr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5C1AD70A-1508-4BE7-A2A9-38AAE22BBE9B}"/>
                  </a:ext>
                </a:extLst>
              </p:cNvPr>
              <p:cNvSpPr/>
              <p:nvPr/>
            </p:nvSpPr>
            <p:spPr>
              <a:xfrm>
                <a:off x="6670384" y="5399453"/>
                <a:ext cx="1525291" cy="737062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lvl="0" indent="0" algn="l" defTabSz="9144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56" name="Arrow: Right 55">
            <a:extLst>
              <a:ext uri="{FF2B5EF4-FFF2-40B4-BE49-F238E27FC236}">
                <a16:creationId xmlns:a16="http://schemas.microsoft.com/office/drawing/2014/main" id="{ED6C061E-5CE1-46D0-940C-9BF9FF312AD1}"/>
              </a:ext>
            </a:extLst>
          </p:cNvPr>
          <p:cNvSpPr/>
          <p:nvPr/>
        </p:nvSpPr>
        <p:spPr>
          <a:xfrm rot="16200000">
            <a:off x="2214766" y="1520967"/>
            <a:ext cx="145281" cy="149593"/>
          </a:xfrm>
          <a:prstGeom prst="rightArrow">
            <a:avLst/>
          </a:prstGeom>
          <a:solidFill>
            <a:srgbClr val="00B050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Arrow: Right 57">
            <a:extLst>
              <a:ext uri="{FF2B5EF4-FFF2-40B4-BE49-F238E27FC236}">
                <a16:creationId xmlns:a16="http://schemas.microsoft.com/office/drawing/2014/main" id="{72080334-1C39-40DC-8BB2-AB95A994FA3C}"/>
              </a:ext>
            </a:extLst>
          </p:cNvPr>
          <p:cNvSpPr/>
          <p:nvPr/>
        </p:nvSpPr>
        <p:spPr>
          <a:xfrm rot="5400000">
            <a:off x="2214764" y="1783587"/>
            <a:ext cx="145281" cy="149593"/>
          </a:xfrm>
          <a:prstGeom prst="rightArrow">
            <a:avLst/>
          </a:prstGeom>
          <a:solidFill>
            <a:srgbClr val="FF0000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Arrow: Right 62">
            <a:extLst>
              <a:ext uri="{FF2B5EF4-FFF2-40B4-BE49-F238E27FC236}">
                <a16:creationId xmlns:a16="http://schemas.microsoft.com/office/drawing/2014/main" id="{89FC35F7-3A8B-4F39-A8AF-D1186480C323}"/>
              </a:ext>
            </a:extLst>
          </p:cNvPr>
          <p:cNvSpPr/>
          <p:nvPr/>
        </p:nvSpPr>
        <p:spPr>
          <a:xfrm rot="16200000">
            <a:off x="2214767" y="1991666"/>
            <a:ext cx="145282" cy="149594"/>
          </a:xfrm>
          <a:prstGeom prst="rightArrow">
            <a:avLst/>
          </a:prstGeom>
          <a:solidFill>
            <a:srgbClr val="00B050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Arrow: Right 63">
            <a:extLst>
              <a:ext uri="{FF2B5EF4-FFF2-40B4-BE49-F238E27FC236}">
                <a16:creationId xmlns:a16="http://schemas.microsoft.com/office/drawing/2014/main" id="{C6BF330E-798C-4408-9571-7243F99A7AD2}"/>
              </a:ext>
            </a:extLst>
          </p:cNvPr>
          <p:cNvSpPr/>
          <p:nvPr/>
        </p:nvSpPr>
        <p:spPr>
          <a:xfrm rot="5400000">
            <a:off x="2214764" y="2248089"/>
            <a:ext cx="145281" cy="149593"/>
          </a:xfrm>
          <a:prstGeom prst="rightArrow">
            <a:avLst/>
          </a:prstGeom>
          <a:solidFill>
            <a:srgbClr val="FF0000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Arrow: Right 65">
            <a:extLst>
              <a:ext uri="{FF2B5EF4-FFF2-40B4-BE49-F238E27FC236}">
                <a16:creationId xmlns:a16="http://schemas.microsoft.com/office/drawing/2014/main" id="{2121B235-4C54-4CBD-AC73-1C8CCE047F93}"/>
              </a:ext>
            </a:extLst>
          </p:cNvPr>
          <p:cNvSpPr/>
          <p:nvPr/>
        </p:nvSpPr>
        <p:spPr>
          <a:xfrm rot="5400000">
            <a:off x="2214764" y="2482191"/>
            <a:ext cx="145281" cy="149593"/>
          </a:xfrm>
          <a:prstGeom prst="rightArrow">
            <a:avLst/>
          </a:prstGeom>
          <a:solidFill>
            <a:srgbClr val="FF0000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Arrow: Right 76">
            <a:extLst>
              <a:ext uri="{FF2B5EF4-FFF2-40B4-BE49-F238E27FC236}">
                <a16:creationId xmlns:a16="http://schemas.microsoft.com/office/drawing/2014/main" id="{51C08EB4-9A80-4B77-8D6C-EA85B9F5B3EA}"/>
              </a:ext>
            </a:extLst>
          </p:cNvPr>
          <p:cNvSpPr/>
          <p:nvPr/>
        </p:nvSpPr>
        <p:spPr>
          <a:xfrm rot="16200000">
            <a:off x="2214767" y="2704859"/>
            <a:ext cx="145282" cy="149594"/>
          </a:xfrm>
          <a:prstGeom prst="rightArrow">
            <a:avLst/>
          </a:prstGeom>
          <a:solidFill>
            <a:srgbClr val="00B050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Arrow: Right 77">
            <a:extLst>
              <a:ext uri="{FF2B5EF4-FFF2-40B4-BE49-F238E27FC236}">
                <a16:creationId xmlns:a16="http://schemas.microsoft.com/office/drawing/2014/main" id="{E160F694-9D68-4F6E-8155-4BD32058DDDC}"/>
              </a:ext>
            </a:extLst>
          </p:cNvPr>
          <p:cNvSpPr/>
          <p:nvPr/>
        </p:nvSpPr>
        <p:spPr>
          <a:xfrm rot="5400000">
            <a:off x="2214764" y="2952890"/>
            <a:ext cx="145281" cy="149593"/>
          </a:xfrm>
          <a:prstGeom prst="rightArrow">
            <a:avLst/>
          </a:prstGeom>
          <a:solidFill>
            <a:srgbClr val="FF0000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Arrow: Right 85">
            <a:extLst>
              <a:ext uri="{FF2B5EF4-FFF2-40B4-BE49-F238E27FC236}">
                <a16:creationId xmlns:a16="http://schemas.microsoft.com/office/drawing/2014/main" id="{2A6FFAB5-CDC2-4974-A7F4-B75D8A11835A}"/>
              </a:ext>
            </a:extLst>
          </p:cNvPr>
          <p:cNvSpPr/>
          <p:nvPr/>
        </p:nvSpPr>
        <p:spPr>
          <a:xfrm rot="16200000">
            <a:off x="2214766" y="3404433"/>
            <a:ext cx="145281" cy="149593"/>
          </a:xfrm>
          <a:prstGeom prst="rightArrow">
            <a:avLst/>
          </a:prstGeom>
          <a:solidFill>
            <a:srgbClr val="00B050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Arrow: Right 86">
            <a:extLst>
              <a:ext uri="{FF2B5EF4-FFF2-40B4-BE49-F238E27FC236}">
                <a16:creationId xmlns:a16="http://schemas.microsoft.com/office/drawing/2014/main" id="{46B03A72-CC86-4AFE-9EA9-D1301E36E186}"/>
              </a:ext>
            </a:extLst>
          </p:cNvPr>
          <p:cNvSpPr/>
          <p:nvPr/>
        </p:nvSpPr>
        <p:spPr>
          <a:xfrm rot="5400000">
            <a:off x="2214764" y="3667053"/>
            <a:ext cx="145281" cy="149593"/>
          </a:xfrm>
          <a:prstGeom prst="rightArrow">
            <a:avLst/>
          </a:prstGeom>
          <a:solidFill>
            <a:srgbClr val="FF0000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Arrow: Right 87">
            <a:extLst>
              <a:ext uri="{FF2B5EF4-FFF2-40B4-BE49-F238E27FC236}">
                <a16:creationId xmlns:a16="http://schemas.microsoft.com/office/drawing/2014/main" id="{4911312A-0B06-43BD-8328-3CE58B421F8D}"/>
              </a:ext>
            </a:extLst>
          </p:cNvPr>
          <p:cNvSpPr/>
          <p:nvPr/>
        </p:nvSpPr>
        <p:spPr>
          <a:xfrm rot="16200000">
            <a:off x="2214767" y="3875132"/>
            <a:ext cx="145282" cy="149594"/>
          </a:xfrm>
          <a:prstGeom prst="rightArrow">
            <a:avLst/>
          </a:prstGeom>
          <a:solidFill>
            <a:srgbClr val="00B050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Arrow: Right 88">
            <a:extLst>
              <a:ext uri="{FF2B5EF4-FFF2-40B4-BE49-F238E27FC236}">
                <a16:creationId xmlns:a16="http://schemas.microsoft.com/office/drawing/2014/main" id="{154EA680-E253-4186-82BC-B22D7F4992E3}"/>
              </a:ext>
            </a:extLst>
          </p:cNvPr>
          <p:cNvSpPr/>
          <p:nvPr/>
        </p:nvSpPr>
        <p:spPr>
          <a:xfrm rot="5400000">
            <a:off x="2214764" y="4131555"/>
            <a:ext cx="145281" cy="149593"/>
          </a:xfrm>
          <a:prstGeom prst="rightArrow">
            <a:avLst/>
          </a:prstGeom>
          <a:solidFill>
            <a:srgbClr val="FF0000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Arrow: Right 89">
            <a:extLst>
              <a:ext uri="{FF2B5EF4-FFF2-40B4-BE49-F238E27FC236}">
                <a16:creationId xmlns:a16="http://schemas.microsoft.com/office/drawing/2014/main" id="{F68F97DE-CD14-45DB-8F26-544DAB138350}"/>
              </a:ext>
            </a:extLst>
          </p:cNvPr>
          <p:cNvSpPr/>
          <p:nvPr/>
        </p:nvSpPr>
        <p:spPr>
          <a:xfrm rot="5400000">
            <a:off x="2214764" y="4365657"/>
            <a:ext cx="145281" cy="149593"/>
          </a:xfrm>
          <a:prstGeom prst="rightArrow">
            <a:avLst/>
          </a:prstGeom>
          <a:solidFill>
            <a:srgbClr val="FF0000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Arrow: Right 90">
            <a:extLst>
              <a:ext uri="{FF2B5EF4-FFF2-40B4-BE49-F238E27FC236}">
                <a16:creationId xmlns:a16="http://schemas.microsoft.com/office/drawing/2014/main" id="{2FF28765-AB83-4A59-81E4-2FF65FF6F0A4}"/>
              </a:ext>
            </a:extLst>
          </p:cNvPr>
          <p:cNvSpPr/>
          <p:nvPr/>
        </p:nvSpPr>
        <p:spPr>
          <a:xfrm rot="16200000">
            <a:off x="2214767" y="4588325"/>
            <a:ext cx="145282" cy="149594"/>
          </a:xfrm>
          <a:prstGeom prst="rightArrow">
            <a:avLst/>
          </a:prstGeom>
          <a:solidFill>
            <a:srgbClr val="00B050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Arrow: Right 91">
            <a:extLst>
              <a:ext uri="{FF2B5EF4-FFF2-40B4-BE49-F238E27FC236}">
                <a16:creationId xmlns:a16="http://schemas.microsoft.com/office/drawing/2014/main" id="{475C6F7F-474D-417B-B38F-E2B438FAB50F}"/>
              </a:ext>
            </a:extLst>
          </p:cNvPr>
          <p:cNvSpPr/>
          <p:nvPr/>
        </p:nvSpPr>
        <p:spPr>
          <a:xfrm rot="5400000">
            <a:off x="2214764" y="4836356"/>
            <a:ext cx="145281" cy="149593"/>
          </a:xfrm>
          <a:prstGeom prst="rightArrow">
            <a:avLst/>
          </a:prstGeom>
          <a:solidFill>
            <a:srgbClr val="FF0000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Arrow: Right 92">
            <a:extLst>
              <a:ext uri="{FF2B5EF4-FFF2-40B4-BE49-F238E27FC236}">
                <a16:creationId xmlns:a16="http://schemas.microsoft.com/office/drawing/2014/main" id="{BF6D198C-2F8B-4909-BFE4-9C42B8DEB58E}"/>
              </a:ext>
            </a:extLst>
          </p:cNvPr>
          <p:cNvSpPr/>
          <p:nvPr/>
        </p:nvSpPr>
        <p:spPr>
          <a:xfrm rot="16200000">
            <a:off x="2214766" y="5067532"/>
            <a:ext cx="145281" cy="149593"/>
          </a:xfrm>
          <a:prstGeom prst="rightArrow">
            <a:avLst/>
          </a:prstGeom>
          <a:solidFill>
            <a:srgbClr val="00B050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Arrow: Right 93">
            <a:extLst>
              <a:ext uri="{FF2B5EF4-FFF2-40B4-BE49-F238E27FC236}">
                <a16:creationId xmlns:a16="http://schemas.microsoft.com/office/drawing/2014/main" id="{72F798C6-347D-4609-A147-260BAD73FD6D}"/>
              </a:ext>
            </a:extLst>
          </p:cNvPr>
          <p:cNvSpPr/>
          <p:nvPr/>
        </p:nvSpPr>
        <p:spPr>
          <a:xfrm rot="5400000">
            <a:off x="2214764" y="5330152"/>
            <a:ext cx="145281" cy="149593"/>
          </a:xfrm>
          <a:prstGeom prst="rightArrow">
            <a:avLst/>
          </a:prstGeom>
          <a:solidFill>
            <a:srgbClr val="FF0000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Arrow: Right 94">
            <a:extLst>
              <a:ext uri="{FF2B5EF4-FFF2-40B4-BE49-F238E27FC236}">
                <a16:creationId xmlns:a16="http://schemas.microsoft.com/office/drawing/2014/main" id="{57BDCE89-FDF2-4500-9CD6-A55C0A68ACB0}"/>
              </a:ext>
            </a:extLst>
          </p:cNvPr>
          <p:cNvSpPr/>
          <p:nvPr/>
        </p:nvSpPr>
        <p:spPr>
          <a:xfrm rot="16200000">
            <a:off x="2214767" y="5538231"/>
            <a:ext cx="145282" cy="149594"/>
          </a:xfrm>
          <a:prstGeom prst="rightArrow">
            <a:avLst/>
          </a:prstGeom>
          <a:solidFill>
            <a:srgbClr val="00B050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Arrow: Right 95">
            <a:extLst>
              <a:ext uri="{FF2B5EF4-FFF2-40B4-BE49-F238E27FC236}">
                <a16:creationId xmlns:a16="http://schemas.microsoft.com/office/drawing/2014/main" id="{CA4C1787-BCC0-417D-81D9-A511B8D1B1C3}"/>
              </a:ext>
            </a:extLst>
          </p:cNvPr>
          <p:cNvSpPr/>
          <p:nvPr/>
        </p:nvSpPr>
        <p:spPr>
          <a:xfrm rot="5400000">
            <a:off x="2214764" y="5794654"/>
            <a:ext cx="145281" cy="149593"/>
          </a:xfrm>
          <a:prstGeom prst="rightArrow">
            <a:avLst/>
          </a:prstGeom>
          <a:solidFill>
            <a:srgbClr val="FF0000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Arrow: Right 96">
            <a:extLst>
              <a:ext uri="{FF2B5EF4-FFF2-40B4-BE49-F238E27FC236}">
                <a16:creationId xmlns:a16="http://schemas.microsoft.com/office/drawing/2014/main" id="{8885DB3D-EF2E-4554-B9E0-A812CC68E32C}"/>
              </a:ext>
            </a:extLst>
          </p:cNvPr>
          <p:cNvSpPr/>
          <p:nvPr/>
        </p:nvSpPr>
        <p:spPr>
          <a:xfrm rot="5400000">
            <a:off x="2214764" y="6028756"/>
            <a:ext cx="145281" cy="149593"/>
          </a:xfrm>
          <a:prstGeom prst="rightArrow">
            <a:avLst/>
          </a:prstGeom>
          <a:solidFill>
            <a:srgbClr val="FF0000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Arrow: Right 97">
            <a:extLst>
              <a:ext uri="{FF2B5EF4-FFF2-40B4-BE49-F238E27FC236}">
                <a16:creationId xmlns:a16="http://schemas.microsoft.com/office/drawing/2014/main" id="{ADEAE7D2-6CE1-448B-A876-83C71A538CB8}"/>
              </a:ext>
            </a:extLst>
          </p:cNvPr>
          <p:cNvSpPr/>
          <p:nvPr/>
        </p:nvSpPr>
        <p:spPr>
          <a:xfrm rot="16200000">
            <a:off x="2214767" y="6251424"/>
            <a:ext cx="145282" cy="149594"/>
          </a:xfrm>
          <a:prstGeom prst="rightArrow">
            <a:avLst/>
          </a:prstGeom>
          <a:solidFill>
            <a:srgbClr val="00B050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Arrow: Right 98">
            <a:extLst>
              <a:ext uri="{FF2B5EF4-FFF2-40B4-BE49-F238E27FC236}">
                <a16:creationId xmlns:a16="http://schemas.microsoft.com/office/drawing/2014/main" id="{FFD3F16A-6FC9-452F-B489-1B9EDDFB1772}"/>
              </a:ext>
            </a:extLst>
          </p:cNvPr>
          <p:cNvSpPr/>
          <p:nvPr/>
        </p:nvSpPr>
        <p:spPr>
          <a:xfrm rot="5400000">
            <a:off x="2214764" y="6499455"/>
            <a:ext cx="145281" cy="149593"/>
          </a:xfrm>
          <a:prstGeom prst="rightArrow">
            <a:avLst/>
          </a:prstGeom>
          <a:solidFill>
            <a:srgbClr val="FF0000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33DE7098-86D3-48CB-8D2F-3823E51A1D68}"/>
              </a:ext>
            </a:extLst>
          </p:cNvPr>
          <p:cNvSpPr txBox="1"/>
          <p:nvPr/>
        </p:nvSpPr>
        <p:spPr>
          <a:xfrm>
            <a:off x="1492796" y="896526"/>
            <a:ext cx="1061685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weekly</a:t>
            </a:r>
          </a:p>
        </p:txBody>
      </p:sp>
    </p:spTree>
    <p:extLst>
      <p:ext uri="{BB962C8B-B14F-4D97-AF65-F5344CB8AC3E}">
        <p14:creationId xmlns:p14="http://schemas.microsoft.com/office/powerpoint/2010/main" val="34341096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Football Stadium Backgrounds - Wallpaper Cave">
            <a:extLst>
              <a:ext uri="{FF2B5EF4-FFF2-40B4-BE49-F238E27FC236}">
                <a16:creationId xmlns:a16="http://schemas.microsoft.com/office/drawing/2014/main" id="{30152D81-6BCF-4790-BD55-C6FFC50E5D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336"/>
          <a:stretch/>
        </p:blipFill>
        <p:spPr bwMode="auto">
          <a:xfrm>
            <a:off x="1747846" y="3175"/>
            <a:ext cx="10444154" cy="685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20E3F81-2104-4D33-ABEA-15872D41560E}"/>
              </a:ext>
            </a:extLst>
          </p:cNvPr>
          <p:cNvSpPr/>
          <p:nvPr/>
        </p:nvSpPr>
        <p:spPr>
          <a:xfrm>
            <a:off x="-18330" y="0"/>
            <a:ext cx="12210330" cy="6858000"/>
          </a:xfrm>
          <a:prstGeom prst="rect">
            <a:avLst/>
          </a:prstGeom>
          <a:gradFill>
            <a:gsLst>
              <a:gs pos="100000">
                <a:schemeClr val="bg1">
                  <a:alpha val="0"/>
                </a:schemeClr>
              </a:gs>
              <a:gs pos="83000">
                <a:srgbClr val="FFFFFF">
                  <a:alpha val="50000"/>
                </a:srgbClr>
              </a:gs>
              <a:gs pos="51000">
                <a:schemeClr val="bg1"/>
              </a:gs>
            </a:gsLst>
            <a:lin ang="18000000" scaled="0"/>
          </a:gra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Calibri"/>
              <a:sym typeface="Calibri"/>
            </a:endParaRPr>
          </a:p>
        </p:txBody>
      </p:sp>
      <p:graphicFrame>
        <p:nvGraphicFramePr>
          <p:cNvPr id="57" name="Table 6">
            <a:extLst>
              <a:ext uri="{FF2B5EF4-FFF2-40B4-BE49-F238E27FC236}">
                <a16:creationId xmlns:a16="http://schemas.microsoft.com/office/drawing/2014/main" id="{E32FF165-599D-49E1-ABB7-95BD4E1401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9869852"/>
              </p:ext>
            </p:extLst>
          </p:nvPr>
        </p:nvGraphicFramePr>
        <p:xfrm>
          <a:off x="189058" y="1243782"/>
          <a:ext cx="11946005" cy="54817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3305">
                  <a:extLst>
                    <a:ext uri="{9D8B030D-6E8A-4147-A177-3AD203B41FA5}">
                      <a16:colId xmlns:a16="http://schemas.microsoft.com/office/drawing/2014/main" val="3634368607"/>
                    </a:ext>
                  </a:extLst>
                </a:gridCol>
                <a:gridCol w="583155">
                  <a:extLst>
                    <a:ext uri="{9D8B030D-6E8A-4147-A177-3AD203B41FA5}">
                      <a16:colId xmlns:a16="http://schemas.microsoft.com/office/drawing/2014/main" val="906654574"/>
                    </a:ext>
                  </a:extLst>
                </a:gridCol>
                <a:gridCol w="4687391">
                  <a:extLst>
                    <a:ext uri="{9D8B030D-6E8A-4147-A177-3AD203B41FA5}">
                      <a16:colId xmlns:a16="http://schemas.microsoft.com/office/drawing/2014/main" val="433463334"/>
                    </a:ext>
                  </a:extLst>
                </a:gridCol>
                <a:gridCol w="1291262">
                  <a:extLst>
                    <a:ext uri="{9D8B030D-6E8A-4147-A177-3AD203B41FA5}">
                      <a16:colId xmlns:a16="http://schemas.microsoft.com/office/drawing/2014/main" val="4231767339"/>
                    </a:ext>
                  </a:extLst>
                </a:gridCol>
                <a:gridCol w="4340892">
                  <a:extLst>
                    <a:ext uri="{9D8B030D-6E8A-4147-A177-3AD203B41FA5}">
                      <a16:colId xmlns:a16="http://schemas.microsoft.com/office/drawing/2014/main" val="737753708"/>
                    </a:ext>
                  </a:extLst>
                </a:gridCol>
              </a:tblGrid>
              <a:tr h="774703"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th-TH" sz="2400" dirty="0">
                          <a:solidFill>
                            <a:schemeClr val="accent1"/>
                          </a:solidFill>
                          <a:latin typeface="Ekachon" panose="00000500000000000000" pitchFamily="2" charset="-34"/>
                          <a:cs typeface="Ekachon" panose="00000500000000000000" pitchFamily="2" charset="-34"/>
                        </a:rPr>
                        <a:t>อันดับ</a:t>
                      </a:r>
                      <a:endParaRPr lang="en-US" sz="2400" dirty="0">
                        <a:solidFill>
                          <a:schemeClr val="accent1"/>
                        </a:solidFill>
                        <a:latin typeface="Ekachon" panose="00000500000000000000" pitchFamily="2" charset="-34"/>
                        <a:cs typeface="Ekachon" panose="00000500000000000000" pitchFamily="2" charset="-34"/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2400" dirty="0">
                        <a:solidFill>
                          <a:schemeClr val="accent1"/>
                        </a:solidFill>
                        <a:latin typeface="Ekachon" panose="00000500000000000000" pitchFamily="2" charset="-34"/>
                        <a:cs typeface="Ekachon" panose="00000500000000000000" pitchFamily="2" charset="-3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th-TH" sz="2400" b="1" kern="1200" dirty="0">
                          <a:solidFill>
                            <a:schemeClr val="accent1"/>
                          </a:solidFill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ชื่อ</a:t>
                      </a:r>
                      <a:endParaRPr lang="en-US" sz="2400" b="1" kern="1200" dirty="0">
                        <a:solidFill>
                          <a:schemeClr val="accent1"/>
                        </a:solidFill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b="1" kern="1200" dirty="0">
                          <a:solidFill>
                            <a:schemeClr val="accent1"/>
                          </a:solidFill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Digital Transaction </a:t>
                      </a:r>
                      <a:r>
                        <a:rPr lang="th-TH" sz="2400" b="1" kern="1200" dirty="0">
                          <a:solidFill>
                            <a:schemeClr val="accent1"/>
                          </a:solidFill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สะสม</a:t>
                      </a:r>
                      <a:endParaRPr lang="en-US" sz="2400" b="1" kern="1200" dirty="0">
                        <a:solidFill>
                          <a:schemeClr val="accent1"/>
                        </a:solidFill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endParaRPr lang="en-US" sz="1800" b="1" kern="1200" dirty="0">
                        <a:solidFill>
                          <a:schemeClr val="accent1"/>
                        </a:solidFill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7322220"/>
                  </a:ext>
                </a:extLst>
              </a:tr>
              <a:tr h="901353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200000"/>
                        </a:lnSpc>
                      </a:pPr>
                      <a:r>
                        <a:rPr lang="th-TH" sz="2400" kern="1200" dirty="0">
                          <a:solidFill>
                            <a:schemeClr val="accent1"/>
                          </a:solidFill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1</a:t>
                      </a:r>
                      <a:endParaRPr lang="en-US" sz="2400" kern="1200" dirty="0">
                        <a:solidFill>
                          <a:schemeClr val="accent1"/>
                        </a:solidFill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rgbClr val="CC9900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</a:pPr>
                      <a:endParaRPr lang="en-US" sz="2400" kern="1200" dirty="0">
                        <a:solidFill>
                          <a:schemeClr val="accent1"/>
                        </a:solidFill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rgbClr val="CC9900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noProof="0" dirty="0">
                          <a:solidFill>
                            <a:schemeClr val="accent1"/>
                          </a:solidFill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	RHX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noProof="0" dirty="0">
                          <a:solidFill>
                            <a:schemeClr val="accent1"/>
                          </a:solidFill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	</a:t>
                      </a:r>
                      <a:r>
                        <a:rPr lang="th-TH" sz="2400" kern="1200" noProof="0" dirty="0">
                          <a:solidFill>
                            <a:schemeClr val="accent1"/>
                          </a:solidFill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พี่</a:t>
                      </a:r>
                      <a:r>
                        <a:rPr lang="en-US" sz="2400" kern="1200" noProof="0" dirty="0">
                          <a:solidFill>
                            <a:schemeClr val="accent1"/>
                          </a:solidFill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XXX XXXXX</a:t>
                      </a:r>
                    </a:p>
                  </a:txBody>
                  <a:tcPr>
                    <a:solidFill>
                      <a:srgbClr val="CC9900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noProof="0" dirty="0">
                          <a:solidFill>
                            <a:schemeClr val="accent1"/>
                          </a:solidFill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5,650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noProof="0" dirty="0">
                          <a:solidFill>
                            <a:schemeClr val="accent1"/>
                          </a:solidFill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XX%</a:t>
                      </a:r>
                    </a:p>
                  </a:txBody>
                  <a:tcPr>
                    <a:solidFill>
                      <a:srgbClr val="CC9900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kern="1200" noProof="0" dirty="0">
                        <a:solidFill>
                          <a:schemeClr val="accent1"/>
                        </a:solidFill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rgbClr val="CC9900">
                        <a:alpha val="1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176903"/>
                  </a:ext>
                </a:extLst>
              </a:tr>
              <a:tr h="6342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600" dirty="0">
                          <a:solidFill>
                            <a:schemeClr val="tx1"/>
                          </a:solidFill>
                          <a:latin typeface="Ekachon" panose="00000500000000000000" pitchFamily="2" charset="-34"/>
                          <a:cs typeface="Ekachon" panose="00000500000000000000" pitchFamily="2" charset="-34"/>
                        </a:rPr>
                        <a:t>2</a:t>
                      </a:r>
                      <a:endParaRPr lang="en-US" sz="1600" dirty="0">
                        <a:solidFill>
                          <a:schemeClr val="tx1"/>
                        </a:solidFill>
                        <a:latin typeface="Ekachon" panose="00000500000000000000" pitchFamily="2" charset="-34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noProof="0" dirty="0">
                          <a:solidFill>
                            <a:schemeClr val="tx1"/>
                          </a:solidFill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	RHX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noProof="0" dirty="0">
                          <a:solidFill>
                            <a:schemeClr val="tx1"/>
                          </a:solidFill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	</a:t>
                      </a:r>
                      <a:r>
                        <a:rPr lang="th-TH" sz="1600" kern="1200" noProof="0" dirty="0">
                          <a:solidFill>
                            <a:schemeClr val="tx1"/>
                          </a:solidFill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พี่</a:t>
                      </a:r>
                      <a:r>
                        <a:rPr lang="en-US" sz="1600" kern="1200" noProof="0" dirty="0">
                          <a:solidFill>
                            <a:schemeClr val="tx1"/>
                          </a:solidFill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XXX XXXXXXX</a:t>
                      </a: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Ffff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XX%</a:t>
                      </a: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4178692"/>
                  </a:ext>
                </a:extLst>
              </a:tr>
              <a:tr h="6342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h-TH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3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accent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accent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	RHX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	</a:t>
                      </a:r>
                      <a:r>
                        <a:rPr kumimoji="0" lang="th-TH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พี่</a:t>
                      </a:r>
                      <a:r>
                        <a:rPr kumimoji="0" lang="en-US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XXX XXXXXXX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accent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Ffff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XX%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accent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accent1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5914419"/>
                  </a:ext>
                </a:extLst>
              </a:tr>
              <a:tr h="6342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h-TH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4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	RHX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	</a:t>
                      </a:r>
                      <a:r>
                        <a:rPr kumimoji="0" lang="th-TH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พี่</a:t>
                      </a:r>
                      <a:r>
                        <a:rPr kumimoji="0" lang="en-US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XXX XXXXXXX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Ffff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XX%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6435835"/>
                  </a:ext>
                </a:extLst>
              </a:tr>
              <a:tr h="6342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h-TH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5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accent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accent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	RHX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	</a:t>
                      </a:r>
                      <a:r>
                        <a:rPr kumimoji="0" lang="th-TH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พี่</a:t>
                      </a:r>
                      <a:r>
                        <a:rPr kumimoji="0" lang="en-US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XXX XXXXXXX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accent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Ffff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XX%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accent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accent1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305809"/>
                  </a:ext>
                </a:extLst>
              </a:tr>
              <a:tr h="6342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h-TH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6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	RHX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	</a:t>
                      </a:r>
                      <a:r>
                        <a:rPr kumimoji="0" lang="th-TH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พี่</a:t>
                      </a:r>
                      <a:r>
                        <a:rPr kumimoji="0" lang="en-US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XXX XXXXXXX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Ffff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XX%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1864742"/>
                  </a:ext>
                </a:extLst>
              </a:tr>
              <a:tr h="6342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h-TH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7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accent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accent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	RHX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	</a:t>
                      </a:r>
                      <a:r>
                        <a:rPr kumimoji="0" lang="th-TH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พี่</a:t>
                      </a: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XXX XXXXXXX</a:t>
                      </a:r>
                    </a:p>
                  </a:txBody>
                  <a:tcPr>
                    <a:solidFill>
                      <a:schemeClr val="accent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Ffff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XX%</a:t>
                      </a:r>
                    </a:p>
                  </a:txBody>
                  <a:tcPr>
                    <a:solidFill>
                      <a:schemeClr val="accent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accent1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8519322"/>
                  </a:ext>
                </a:extLst>
              </a:tr>
            </a:tbl>
          </a:graphicData>
        </a:graphic>
      </p:graphicFrame>
      <p:grpSp>
        <p:nvGrpSpPr>
          <p:cNvPr id="59" name="Group 58">
            <a:extLst>
              <a:ext uri="{FF2B5EF4-FFF2-40B4-BE49-F238E27FC236}">
                <a16:creationId xmlns:a16="http://schemas.microsoft.com/office/drawing/2014/main" id="{D01AAE7F-5F7C-4420-B325-1586071FACED}"/>
              </a:ext>
            </a:extLst>
          </p:cNvPr>
          <p:cNvGrpSpPr/>
          <p:nvPr/>
        </p:nvGrpSpPr>
        <p:grpSpPr>
          <a:xfrm>
            <a:off x="4130345" y="132450"/>
            <a:ext cx="7987048" cy="1085134"/>
            <a:chOff x="5575149" y="364750"/>
            <a:chExt cx="7987048" cy="1085134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1C7077BC-737C-44A5-826E-F058532144FF}"/>
                </a:ext>
              </a:extLst>
            </p:cNvPr>
            <p:cNvSpPr txBox="1"/>
            <p:nvPr/>
          </p:nvSpPr>
          <p:spPr>
            <a:xfrm>
              <a:off x="5575149" y="364750"/>
              <a:ext cx="798704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sz="3200" dirty="0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Ekachon Bold" panose="00000800000000000000" pitchFamily="2" charset="-34"/>
                  <a:cs typeface="Ekachon Bold" panose="00000800000000000000" pitchFamily="2" charset="-34"/>
                </a:rPr>
                <a:t>TOP </a:t>
              </a:r>
              <a:r>
                <a:rPr lang="en-US" sz="3200" dirty="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Ekachon Bold" panose="00000800000000000000" pitchFamily="2" charset="-34"/>
                  <a:cs typeface="Ekachon Bold" panose="00000800000000000000" pitchFamily="2" charset="-34"/>
                </a:rPr>
                <a:t>REGIONAL HEAD </a:t>
              </a:r>
              <a:r>
                <a:rPr lang="en-US" sz="3200" dirty="0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Ekachon Bold" panose="00000800000000000000" pitchFamily="2" charset="-34"/>
                  <a:cs typeface="Ekachon Bold" panose="00000800000000000000" pitchFamily="2" charset="-34"/>
                </a:rPr>
                <a:t>of the </a:t>
              </a:r>
              <a:r>
                <a:rPr lang="en-US" sz="3200" dirty="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Ekachon Bold" panose="00000800000000000000" pitchFamily="2" charset="-34"/>
                  <a:cs typeface="Ekachon Bold" panose="00000800000000000000" pitchFamily="2" charset="-34"/>
                </a:rPr>
                <a:t>YEAR</a:t>
              </a:r>
              <a:endParaRPr lang="en-TH" sz="32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kachon Bold" panose="00000800000000000000" pitchFamily="2" charset="-34"/>
                <a:cs typeface="Ekachon Bold" panose="00000800000000000000" pitchFamily="2" charset="-34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2E288C8D-74F5-4C04-B875-0B969ECEEFF0}"/>
                </a:ext>
              </a:extLst>
            </p:cNvPr>
            <p:cNvSpPr txBox="1"/>
            <p:nvPr/>
          </p:nvSpPr>
          <p:spPr>
            <a:xfrm>
              <a:off x="5635596" y="874909"/>
              <a:ext cx="7804062" cy="33855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th-TH" sz="1600" dirty="0">
                  <a:solidFill>
                    <a:schemeClr val="tx1">
                      <a:lumMod val="75000"/>
                    </a:schemeClr>
                  </a:solidFill>
                  <a:latin typeface="Ekachon ExtraLight" panose="00000300000000000000" pitchFamily="2" charset="-34"/>
                  <a:cs typeface="Ekachon ExtraLight" panose="00000300000000000000" pitchFamily="2" charset="-34"/>
                </a:rPr>
                <a:t>ตารางคะแนนอันดับ</a:t>
              </a:r>
              <a:r>
                <a:rPr lang="en-US" sz="1600" dirty="0">
                  <a:solidFill>
                    <a:schemeClr val="tx1">
                      <a:lumMod val="75000"/>
                    </a:schemeClr>
                  </a:solidFill>
                  <a:latin typeface="Ekachon ExtraLight" panose="00000300000000000000" pitchFamily="2" charset="-34"/>
                  <a:cs typeface="Ekachon ExtraLight" panose="00000300000000000000" pitchFamily="2" charset="-34"/>
                </a:rPr>
                <a:t> RH </a:t>
              </a:r>
              <a:r>
                <a:rPr lang="th-TH" sz="1600" dirty="0">
                  <a:solidFill>
                    <a:schemeClr val="tx1">
                      <a:lumMod val="75000"/>
                    </a:schemeClr>
                  </a:solidFill>
                  <a:latin typeface="Ekachon ExtraLight" panose="00000300000000000000" pitchFamily="2" charset="-34"/>
                  <a:cs typeface="Ekachon ExtraLight" panose="00000300000000000000" pitchFamily="2" charset="-34"/>
                </a:rPr>
                <a:t>แรกผู้ทำ </a:t>
              </a:r>
              <a:r>
                <a:rPr lang="en-US" sz="1600" dirty="0">
                  <a:solidFill>
                    <a:schemeClr val="tx1">
                      <a:lumMod val="75000"/>
                    </a:schemeClr>
                  </a:solidFill>
                  <a:latin typeface="Ekachon ExtraLight" panose="00000300000000000000" pitchFamily="2" charset="-34"/>
                  <a:cs typeface="Ekachon ExtraLight" panose="00000300000000000000" pitchFamily="2" charset="-34"/>
                </a:rPr>
                <a:t>Digital Transaction </a:t>
              </a:r>
              <a:r>
                <a:rPr lang="th-TH" sz="1600" dirty="0">
                  <a:solidFill>
                    <a:schemeClr val="tx1">
                      <a:lumMod val="75000"/>
                    </a:schemeClr>
                  </a:solidFill>
                  <a:latin typeface="Ekachon ExtraLight" panose="00000300000000000000" pitchFamily="2" charset="-34"/>
                  <a:cs typeface="Ekachon ExtraLight" panose="00000300000000000000" pitchFamily="2" charset="-34"/>
                </a:rPr>
                <a:t>สะสมสูงสุด</a:t>
              </a:r>
              <a:r>
                <a:rPr lang="en-US" sz="1600" dirty="0">
                  <a:solidFill>
                    <a:schemeClr val="tx1">
                      <a:lumMod val="75000"/>
                    </a:schemeClr>
                  </a:solidFill>
                  <a:latin typeface="Ekachon ExtraLight" panose="00000300000000000000" pitchFamily="2" charset="-34"/>
                  <a:cs typeface="Ekachon ExtraLight" panose="00000300000000000000" pitchFamily="2" charset="-34"/>
                </a:rPr>
                <a:t> </a:t>
              </a:r>
              <a:r>
                <a:rPr lang="th-TH" sz="1600" dirty="0">
                  <a:solidFill>
                    <a:schemeClr val="tx1">
                      <a:lumMod val="75000"/>
                    </a:schemeClr>
                  </a:solidFill>
                  <a:latin typeface="Ekachon ExtraLight" panose="00000300000000000000" pitchFamily="2" charset="-34"/>
                  <a:cs typeface="Ekachon ExtraLight" panose="00000300000000000000" pitchFamily="2" charset="-34"/>
                </a:rPr>
                <a:t>ประจำปี 2021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E2EDD12E-9DAD-4F0E-8F5A-335D66112115}"/>
                </a:ext>
              </a:extLst>
            </p:cNvPr>
            <p:cNvSpPr txBox="1"/>
            <p:nvPr/>
          </p:nvSpPr>
          <p:spPr>
            <a:xfrm>
              <a:off x="6342588" y="1188274"/>
              <a:ext cx="6878662" cy="2616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lvl="0" algn="r">
                <a:defRPr/>
              </a:pPr>
              <a:r>
                <a:rPr lang="en-US" sz="1100" dirty="0">
                  <a:solidFill>
                    <a:srgbClr val="FF0000"/>
                  </a:solidFill>
                  <a:latin typeface="Ekachon ExtraLight" panose="00000300000000000000" pitchFamily="2" charset="-34"/>
                  <a:cs typeface="Ekachon ExtraLight" panose="00000300000000000000" pitchFamily="2" charset="-34"/>
                </a:rPr>
                <a:t>*with min 70% of branches achieve , ** &gt;= 75% touch activation of each RH target</a:t>
              </a:r>
            </a:p>
          </p:txBody>
        </p: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ED2E3054-3567-48B5-8187-409271543EB9}"/>
              </a:ext>
            </a:extLst>
          </p:cNvPr>
          <p:cNvSpPr txBox="1"/>
          <p:nvPr/>
        </p:nvSpPr>
        <p:spPr>
          <a:xfrm>
            <a:off x="925419" y="89709"/>
            <a:ext cx="2462759" cy="11079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th-TH" sz="6600" b="1" dirty="0">
                <a:solidFill>
                  <a:schemeClr val="accent3"/>
                </a:solidFill>
                <a:latin typeface="DBHELVETHAICAX-75BD" panose="02000506090000020004" pitchFamily="2" charset="-34"/>
                <a:cs typeface="DBHELVETHAICAX-75BD" panose="02000506090000020004" pitchFamily="2" charset="-34"/>
              </a:rPr>
              <a:t>1ก.ย. 64</a:t>
            </a:r>
            <a:endParaRPr lang="en-TH" sz="6600" b="1" dirty="0">
              <a:solidFill>
                <a:schemeClr val="accent3"/>
              </a:solidFill>
              <a:latin typeface="DBHELVETHAICAX-75BD" panose="02000506090000020004" pitchFamily="2" charset="-34"/>
              <a:cs typeface="DBHELVETHAICAX-75BD" panose="02000506090000020004" pitchFamily="2" charset="-34"/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7FD09C31-A3B9-4D8E-87DF-ACB870EAD7AF}"/>
              </a:ext>
            </a:extLst>
          </p:cNvPr>
          <p:cNvGrpSpPr/>
          <p:nvPr/>
        </p:nvGrpSpPr>
        <p:grpSpPr>
          <a:xfrm>
            <a:off x="4912228" y="2175072"/>
            <a:ext cx="1381698" cy="507742"/>
            <a:chOff x="12357157" y="2198476"/>
            <a:chExt cx="515339" cy="18937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3501B0F0-015D-4E00-ACA0-E810E3CFB37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2121" t="12121" r="12121" b="12121"/>
            <a:stretch/>
          </p:blipFill>
          <p:spPr>
            <a:xfrm>
              <a:off x="12756053" y="2216687"/>
              <a:ext cx="116443" cy="116443"/>
            </a:xfrm>
            <a:prstGeom prst="rect">
              <a:avLst/>
            </a:prstGeom>
            <a:effectLst/>
          </p:spPr>
        </p:pic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AD9FA0D-E1B4-40D0-871A-B71D8D8A1777}"/>
                </a:ext>
              </a:extLst>
            </p:cNvPr>
            <p:cNvSpPr txBox="1"/>
            <p:nvPr/>
          </p:nvSpPr>
          <p:spPr>
            <a:xfrm>
              <a:off x="12357157" y="2198476"/>
              <a:ext cx="428534" cy="149231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000" dirty="0">
                  <a:solidFill>
                    <a:srgbClr val="0050F0"/>
                  </a:solidFill>
                  <a:latin typeface="Ekachon" panose="00000500000000000000" pitchFamily="2" charset="-34"/>
                  <a:cs typeface="Ekachon" panose="00000500000000000000" pitchFamily="2" charset="-34"/>
                </a:rPr>
                <a:t>20</a:t>
              </a:r>
              <a:r>
                <a:rPr kumimoji="0" lang="th-TH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50F0"/>
                  </a:solidFill>
                  <a:effectLst/>
                  <a:uLnTx/>
                  <a:uFillTx/>
                  <a:latin typeface="Ekachon" panose="00000500000000000000" pitchFamily="2" charset="-34"/>
                  <a:cs typeface="Ekachon" panose="00000500000000000000" pitchFamily="2" charset="-34"/>
                </a:rPr>
                <a:t>,000</a:t>
              </a:r>
              <a:endParaRPr kumimoji="0" lang="en-TH" sz="2000" b="0" i="0" u="none" strike="noStrike" kern="1200" cap="none" spc="0" normalizeH="0" baseline="0" noProof="0" dirty="0">
                <a:ln>
                  <a:noFill/>
                </a:ln>
                <a:solidFill>
                  <a:srgbClr val="0050F0"/>
                </a:solidFill>
                <a:effectLst/>
                <a:uLnTx/>
                <a:uFillTx/>
                <a:latin typeface="Ekachon" panose="00000500000000000000" pitchFamily="2" charset="-34"/>
                <a:cs typeface="Ekachon" panose="00000500000000000000" pitchFamily="2" charset="-34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B0416B1F-EE32-469C-BC4C-B7E303AC88F2}"/>
                </a:ext>
              </a:extLst>
            </p:cNvPr>
            <p:cNvSpPr txBox="1"/>
            <p:nvPr/>
          </p:nvSpPr>
          <p:spPr>
            <a:xfrm>
              <a:off x="12568829" y="2290277"/>
              <a:ext cx="210705" cy="9757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F68B1F"/>
                  </a:solidFill>
                  <a:effectLst/>
                  <a:uLnTx/>
                  <a:uFillTx/>
                  <a:latin typeface="Ekachon" panose="00000500000000000000" pitchFamily="2" charset="-34"/>
                  <a:cs typeface="Ekachon" panose="00000500000000000000" pitchFamily="2" charset="-34"/>
                </a:rPr>
                <a:t>WOW</a:t>
              </a:r>
              <a:endParaRPr kumimoji="0" lang="en-TH" sz="1100" b="0" i="0" u="none" strike="noStrike" kern="1200" cap="none" spc="0" normalizeH="0" baseline="0" noProof="0" dirty="0">
                <a:ln>
                  <a:noFill/>
                </a:ln>
                <a:solidFill>
                  <a:srgbClr val="F68B1F"/>
                </a:solidFill>
                <a:effectLst/>
                <a:uLnTx/>
                <a:uFillTx/>
                <a:latin typeface="Ekachon" panose="00000500000000000000" pitchFamily="2" charset="-34"/>
                <a:cs typeface="Ekachon" panose="00000500000000000000" pitchFamily="2" charset="-34"/>
              </a:endParaRP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8D45F4C3-DE7D-4996-A14B-C72CD19CB549}"/>
              </a:ext>
            </a:extLst>
          </p:cNvPr>
          <p:cNvGrpSpPr/>
          <p:nvPr/>
        </p:nvGrpSpPr>
        <p:grpSpPr>
          <a:xfrm>
            <a:off x="3422412" y="222531"/>
            <a:ext cx="707935" cy="707935"/>
            <a:chOff x="2327365" y="7467600"/>
            <a:chExt cx="707935" cy="707935"/>
          </a:xfrm>
        </p:grpSpPr>
        <p:sp>
          <p:nvSpPr>
            <p:cNvPr id="67" name="Rectangle: Rounded Corners 66">
              <a:extLst>
                <a:ext uri="{FF2B5EF4-FFF2-40B4-BE49-F238E27FC236}">
                  <a16:creationId xmlns:a16="http://schemas.microsoft.com/office/drawing/2014/main" id="{97E0A150-BC95-4A3C-80CC-548C644B33EE}"/>
                </a:ext>
              </a:extLst>
            </p:cNvPr>
            <p:cNvSpPr/>
            <p:nvPr/>
          </p:nvSpPr>
          <p:spPr>
            <a:xfrm>
              <a:off x="2327365" y="7467600"/>
              <a:ext cx="707935" cy="707935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390F49C8-459D-4F18-95E0-2701311A25E1}"/>
                </a:ext>
              </a:extLst>
            </p:cNvPr>
            <p:cNvSpPr/>
            <p:nvPr/>
          </p:nvSpPr>
          <p:spPr>
            <a:xfrm>
              <a:off x="2392680" y="7696200"/>
              <a:ext cx="579120" cy="4024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6E7A3E35-2629-46BB-A132-059A6C56E9EB}"/>
                </a:ext>
              </a:extLst>
            </p:cNvPr>
            <p:cNvSpPr/>
            <p:nvPr/>
          </p:nvSpPr>
          <p:spPr>
            <a:xfrm>
              <a:off x="2329182" y="7721461"/>
              <a:ext cx="70611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en-US" b="1" dirty="0">
                  <a:solidFill>
                    <a:schemeClr val="accent2"/>
                  </a:solidFill>
                  <a:latin typeface="Ekachon Bold" panose="00000800000000000000" pitchFamily="2" charset="-34"/>
                  <a:cs typeface="Ekachon Bold" panose="00000800000000000000" pitchFamily="2" charset="-34"/>
                </a:rPr>
                <a:t>2021</a:t>
              </a:r>
            </a:p>
          </p:txBody>
        </p:sp>
      </p:grpSp>
      <p:pic>
        <p:nvPicPr>
          <p:cNvPr id="70" name="Picture 69">
            <a:extLst>
              <a:ext uri="{FF2B5EF4-FFF2-40B4-BE49-F238E27FC236}">
                <a16:creationId xmlns:a16="http://schemas.microsoft.com/office/drawing/2014/main" id="{30FAD00D-19A6-4E05-B261-72EF4E9EC19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974" b="-1"/>
          <a:stretch/>
        </p:blipFill>
        <p:spPr>
          <a:xfrm>
            <a:off x="87163" y="1978453"/>
            <a:ext cx="545283" cy="584286"/>
          </a:xfrm>
          <a:prstGeom prst="rect">
            <a:avLst/>
          </a:prstGeom>
        </p:spPr>
      </p:pic>
      <p:grpSp>
        <p:nvGrpSpPr>
          <p:cNvPr id="71" name="Group 70">
            <a:extLst>
              <a:ext uri="{FF2B5EF4-FFF2-40B4-BE49-F238E27FC236}">
                <a16:creationId xmlns:a16="http://schemas.microsoft.com/office/drawing/2014/main" id="{7A7660D4-F482-4752-B589-A56C69C0B90E}"/>
              </a:ext>
            </a:extLst>
          </p:cNvPr>
          <p:cNvGrpSpPr/>
          <p:nvPr/>
        </p:nvGrpSpPr>
        <p:grpSpPr>
          <a:xfrm>
            <a:off x="74607" y="71316"/>
            <a:ext cx="1005283" cy="1122631"/>
            <a:chOff x="4374545" y="1324839"/>
            <a:chExt cx="4575873" cy="5110021"/>
          </a:xfrm>
        </p:grpSpPr>
        <p:pic>
          <p:nvPicPr>
            <p:cNvPr id="72" name="Picture 71" descr="A picture containing text, sign, dark&#10;&#10;Description automatically generated">
              <a:extLst>
                <a:ext uri="{FF2B5EF4-FFF2-40B4-BE49-F238E27FC236}">
                  <a16:creationId xmlns:a16="http://schemas.microsoft.com/office/drawing/2014/main" id="{7309D467-F6F0-44B0-ABEC-B6A984D0DAB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899836" y="1324839"/>
              <a:ext cx="1701498" cy="345993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B1E7B980-7780-4AFA-AD6C-EFBC33E4F6F5}"/>
                </a:ext>
              </a:extLst>
            </p:cNvPr>
            <p:cNvGrpSpPr/>
            <p:nvPr/>
          </p:nvGrpSpPr>
          <p:grpSpPr>
            <a:xfrm>
              <a:off x="4374545" y="4909569"/>
              <a:ext cx="4575873" cy="1525291"/>
              <a:chOff x="3619802" y="4611224"/>
              <a:chExt cx="4575873" cy="1525291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B05C88A3-B833-462A-9697-8B75EB1A7C71}"/>
                  </a:ext>
                </a:extLst>
              </p:cNvPr>
              <p:cNvSpPr/>
              <p:nvPr/>
            </p:nvSpPr>
            <p:spPr>
              <a:xfrm>
                <a:off x="5145093" y="4611224"/>
                <a:ext cx="1525291" cy="1525291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lvl="0" indent="0" algn="l" defTabSz="9144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Calibri"/>
                  <a:sym typeface="Calibri"/>
                </a:endParaRPr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FE719547-9146-477F-92C4-BA596C375C7D}"/>
                  </a:ext>
                </a:extLst>
              </p:cNvPr>
              <p:cNvSpPr/>
              <p:nvPr/>
            </p:nvSpPr>
            <p:spPr>
              <a:xfrm>
                <a:off x="3619802" y="5399453"/>
                <a:ext cx="1525291" cy="737062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lvl="0" indent="0" algn="l" defTabSz="9144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Calibri"/>
                  <a:sym typeface="Calibri"/>
                </a:endParaRPr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5C1AD70A-1508-4BE7-A2A9-38AAE22BBE9B}"/>
                  </a:ext>
                </a:extLst>
              </p:cNvPr>
              <p:cNvSpPr/>
              <p:nvPr/>
            </p:nvSpPr>
            <p:spPr>
              <a:xfrm>
                <a:off x="6670384" y="5399453"/>
                <a:ext cx="1525291" cy="737062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lvl="0" indent="0" algn="l" defTabSz="9144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FE9865BF-CDA0-4910-B538-DBF91F42715B}"/>
              </a:ext>
            </a:extLst>
          </p:cNvPr>
          <p:cNvSpPr/>
          <p:nvPr/>
        </p:nvSpPr>
        <p:spPr>
          <a:xfrm>
            <a:off x="7867863" y="2341762"/>
            <a:ext cx="3600237" cy="3410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105B765-D880-4EB2-8177-5A0498425D56}"/>
              </a:ext>
            </a:extLst>
          </p:cNvPr>
          <p:cNvSpPr/>
          <p:nvPr/>
        </p:nvSpPr>
        <p:spPr>
          <a:xfrm>
            <a:off x="7867863" y="3076813"/>
            <a:ext cx="3234395" cy="3410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CD1335D-5E8B-4302-BA1E-EB00093F6D51}"/>
              </a:ext>
            </a:extLst>
          </p:cNvPr>
          <p:cNvSpPr/>
          <p:nvPr/>
        </p:nvSpPr>
        <p:spPr>
          <a:xfrm>
            <a:off x="7867863" y="3707731"/>
            <a:ext cx="2673809" cy="3410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63F4F0FF-EE2D-4AC8-9CD8-30F53466D7DE}"/>
              </a:ext>
            </a:extLst>
          </p:cNvPr>
          <p:cNvSpPr/>
          <p:nvPr/>
        </p:nvSpPr>
        <p:spPr>
          <a:xfrm>
            <a:off x="7867864" y="4338649"/>
            <a:ext cx="1978682" cy="3410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DB8FFDBA-ECD2-4636-8A94-7315F234B5AB}"/>
              </a:ext>
            </a:extLst>
          </p:cNvPr>
          <p:cNvSpPr/>
          <p:nvPr/>
        </p:nvSpPr>
        <p:spPr>
          <a:xfrm>
            <a:off x="7867863" y="4993017"/>
            <a:ext cx="1654523" cy="3410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B0D6BE92-368A-401F-9C59-476BAEE5924F}"/>
              </a:ext>
            </a:extLst>
          </p:cNvPr>
          <p:cNvSpPr/>
          <p:nvPr/>
        </p:nvSpPr>
        <p:spPr>
          <a:xfrm>
            <a:off x="7867863" y="5614218"/>
            <a:ext cx="1104167" cy="3410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53FB54AD-95F6-47A4-A4C3-77B4FCD8E751}"/>
              </a:ext>
            </a:extLst>
          </p:cNvPr>
          <p:cNvSpPr/>
          <p:nvPr/>
        </p:nvSpPr>
        <p:spPr>
          <a:xfrm>
            <a:off x="7867863" y="6231841"/>
            <a:ext cx="599639" cy="3410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Arrow: Right 77">
            <a:extLst>
              <a:ext uri="{FF2B5EF4-FFF2-40B4-BE49-F238E27FC236}">
                <a16:creationId xmlns:a16="http://schemas.microsoft.com/office/drawing/2014/main" id="{3E68CF49-170B-49D2-9227-EA929D28D869}"/>
              </a:ext>
            </a:extLst>
          </p:cNvPr>
          <p:cNvSpPr/>
          <p:nvPr/>
        </p:nvSpPr>
        <p:spPr>
          <a:xfrm rot="16200000">
            <a:off x="1335014" y="2316728"/>
            <a:ext cx="331624" cy="341466"/>
          </a:xfrm>
          <a:prstGeom prst="rightArrow">
            <a:avLst/>
          </a:prstGeom>
          <a:solidFill>
            <a:srgbClr val="00B050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Arrow: Right 78">
            <a:extLst>
              <a:ext uri="{FF2B5EF4-FFF2-40B4-BE49-F238E27FC236}">
                <a16:creationId xmlns:a16="http://schemas.microsoft.com/office/drawing/2014/main" id="{87E18A82-2FB6-4E7A-AD1F-48570E323D2D}"/>
              </a:ext>
            </a:extLst>
          </p:cNvPr>
          <p:cNvSpPr/>
          <p:nvPr/>
        </p:nvSpPr>
        <p:spPr>
          <a:xfrm rot="5400000">
            <a:off x="1335011" y="3084107"/>
            <a:ext cx="331628" cy="341470"/>
          </a:xfrm>
          <a:prstGeom prst="rightArrow">
            <a:avLst/>
          </a:prstGeom>
          <a:solidFill>
            <a:srgbClr val="FF0000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Arrow: Right 79">
            <a:extLst>
              <a:ext uri="{FF2B5EF4-FFF2-40B4-BE49-F238E27FC236}">
                <a16:creationId xmlns:a16="http://schemas.microsoft.com/office/drawing/2014/main" id="{89D012F1-AF15-4400-A226-9C2DFAA95E90}"/>
              </a:ext>
            </a:extLst>
          </p:cNvPr>
          <p:cNvSpPr/>
          <p:nvPr/>
        </p:nvSpPr>
        <p:spPr>
          <a:xfrm rot="16200000">
            <a:off x="1335014" y="3702810"/>
            <a:ext cx="331624" cy="341466"/>
          </a:xfrm>
          <a:prstGeom prst="rightArrow">
            <a:avLst/>
          </a:prstGeom>
          <a:solidFill>
            <a:srgbClr val="00B050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Arrow: Right 80">
            <a:extLst>
              <a:ext uri="{FF2B5EF4-FFF2-40B4-BE49-F238E27FC236}">
                <a16:creationId xmlns:a16="http://schemas.microsoft.com/office/drawing/2014/main" id="{02D875CD-536E-45CE-8353-62B31CFEBE9E}"/>
              </a:ext>
            </a:extLst>
          </p:cNvPr>
          <p:cNvSpPr/>
          <p:nvPr/>
        </p:nvSpPr>
        <p:spPr>
          <a:xfrm rot="5400000">
            <a:off x="1335011" y="4358518"/>
            <a:ext cx="331628" cy="341470"/>
          </a:xfrm>
          <a:prstGeom prst="rightArrow">
            <a:avLst/>
          </a:prstGeom>
          <a:solidFill>
            <a:srgbClr val="FF0000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Arrow: Right 81">
            <a:extLst>
              <a:ext uri="{FF2B5EF4-FFF2-40B4-BE49-F238E27FC236}">
                <a16:creationId xmlns:a16="http://schemas.microsoft.com/office/drawing/2014/main" id="{BF8861AD-922B-4645-A91B-6CECB19A681E}"/>
              </a:ext>
            </a:extLst>
          </p:cNvPr>
          <p:cNvSpPr/>
          <p:nvPr/>
        </p:nvSpPr>
        <p:spPr>
          <a:xfrm rot="5400000">
            <a:off x="1335011" y="4988096"/>
            <a:ext cx="331628" cy="341470"/>
          </a:xfrm>
          <a:prstGeom prst="rightArrow">
            <a:avLst/>
          </a:prstGeom>
          <a:solidFill>
            <a:srgbClr val="FF0000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Arrow: Right 82">
            <a:extLst>
              <a:ext uri="{FF2B5EF4-FFF2-40B4-BE49-F238E27FC236}">
                <a16:creationId xmlns:a16="http://schemas.microsoft.com/office/drawing/2014/main" id="{30FEB686-233E-4C9B-BDF7-A08AB40D0A53}"/>
              </a:ext>
            </a:extLst>
          </p:cNvPr>
          <p:cNvSpPr/>
          <p:nvPr/>
        </p:nvSpPr>
        <p:spPr>
          <a:xfrm rot="16200000">
            <a:off x="1335014" y="5585824"/>
            <a:ext cx="331624" cy="341466"/>
          </a:xfrm>
          <a:prstGeom prst="rightArrow">
            <a:avLst/>
          </a:prstGeom>
          <a:solidFill>
            <a:srgbClr val="00B050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Arrow: Right 83">
            <a:extLst>
              <a:ext uri="{FF2B5EF4-FFF2-40B4-BE49-F238E27FC236}">
                <a16:creationId xmlns:a16="http://schemas.microsoft.com/office/drawing/2014/main" id="{37BC837E-9492-4015-8B8B-484B3F3F42D3}"/>
              </a:ext>
            </a:extLst>
          </p:cNvPr>
          <p:cNvSpPr/>
          <p:nvPr/>
        </p:nvSpPr>
        <p:spPr>
          <a:xfrm rot="5400000">
            <a:off x="1335011" y="6226920"/>
            <a:ext cx="331627" cy="341469"/>
          </a:xfrm>
          <a:prstGeom prst="rightArrow">
            <a:avLst/>
          </a:prstGeom>
          <a:solidFill>
            <a:srgbClr val="FF0000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5" name="Picture 84" descr="A picture containing text&#10;&#10;Description automatically generated">
            <a:extLst>
              <a:ext uri="{FF2B5EF4-FFF2-40B4-BE49-F238E27FC236}">
                <a16:creationId xmlns:a16="http://schemas.microsoft.com/office/drawing/2014/main" id="{18B0E06E-F89F-4E42-9817-6424C31A240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544" b="69498"/>
          <a:stretch/>
        </p:blipFill>
        <p:spPr>
          <a:xfrm>
            <a:off x="1912459" y="2128402"/>
            <a:ext cx="849915" cy="767772"/>
          </a:xfrm>
          <a:prstGeom prst="rect">
            <a:avLst/>
          </a:prstGeom>
        </p:spPr>
      </p:pic>
      <p:pic>
        <p:nvPicPr>
          <p:cNvPr id="86" name="Picture 85" descr="A picture containing text&#10;&#10;Description automatically generated">
            <a:extLst>
              <a:ext uri="{FF2B5EF4-FFF2-40B4-BE49-F238E27FC236}">
                <a16:creationId xmlns:a16="http://schemas.microsoft.com/office/drawing/2014/main" id="{97C6E5BE-C049-406B-B532-DF79E9DDDB8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544" b="69498"/>
          <a:stretch/>
        </p:blipFill>
        <p:spPr>
          <a:xfrm>
            <a:off x="2045072" y="3009899"/>
            <a:ext cx="588888" cy="531973"/>
          </a:xfrm>
          <a:prstGeom prst="rect">
            <a:avLst/>
          </a:prstGeom>
        </p:spPr>
      </p:pic>
      <p:pic>
        <p:nvPicPr>
          <p:cNvPr id="87" name="Picture 86" descr="A picture containing text&#10;&#10;Description automatically generated">
            <a:extLst>
              <a:ext uri="{FF2B5EF4-FFF2-40B4-BE49-F238E27FC236}">
                <a16:creationId xmlns:a16="http://schemas.microsoft.com/office/drawing/2014/main" id="{8FAF2C5B-6784-4D2A-806F-B9203177F49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544" b="69498"/>
          <a:stretch/>
        </p:blipFill>
        <p:spPr>
          <a:xfrm>
            <a:off x="2045072" y="3630416"/>
            <a:ext cx="588888" cy="531973"/>
          </a:xfrm>
          <a:prstGeom prst="rect">
            <a:avLst/>
          </a:prstGeom>
        </p:spPr>
      </p:pic>
      <p:pic>
        <p:nvPicPr>
          <p:cNvPr id="88" name="Picture 87" descr="A picture containing text&#10;&#10;Description automatically generated">
            <a:extLst>
              <a:ext uri="{FF2B5EF4-FFF2-40B4-BE49-F238E27FC236}">
                <a16:creationId xmlns:a16="http://schemas.microsoft.com/office/drawing/2014/main" id="{0B1B3B1F-A849-4975-A5BC-CAC976B5871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544" b="69498"/>
          <a:stretch/>
        </p:blipFill>
        <p:spPr>
          <a:xfrm>
            <a:off x="2045072" y="4294460"/>
            <a:ext cx="588888" cy="531973"/>
          </a:xfrm>
          <a:prstGeom prst="rect">
            <a:avLst/>
          </a:prstGeom>
        </p:spPr>
      </p:pic>
      <p:pic>
        <p:nvPicPr>
          <p:cNvPr id="89" name="Picture 88" descr="A picture containing text&#10;&#10;Description automatically generated">
            <a:extLst>
              <a:ext uri="{FF2B5EF4-FFF2-40B4-BE49-F238E27FC236}">
                <a16:creationId xmlns:a16="http://schemas.microsoft.com/office/drawing/2014/main" id="{2E75EFF1-0E33-4331-B323-0748A42B477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544" b="69498"/>
          <a:stretch/>
        </p:blipFill>
        <p:spPr>
          <a:xfrm>
            <a:off x="2045072" y="4896871"/>
            <a:ext cx="588888" cy="531973"/>
          </a:xfrm>
          <a:prstGeom prst="rect">
            <a:avLst/>
          </a:prstGeom>
        </p:spPr>
      </p:pic>
      <p:pic>
        <p:nvPicPr>
          <p:cNvPr id="90" name="Picture 89" descr="A picture containing text&#10;&#10;Description automatically generated">
            <a:extLst>
              <a:ext uri="{FF2B5EF4-FFF2-40B4-BE49-F238E27FC236}">
                <a16:creationId xmlns:a16="http://schemas.microsoft.com/office/drawing/2014/main" id="{D0110DA6-B401-4B8C-AC35-60ABC2800E8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544" b="69498"/>
          <a:stretch/>
        </p:blipFill>
        <p:spPr>
          <a:xfrm>
            <a:off x="2045072" y="5557607"/>
            <a:ext cx="588888" cy="531973"/>
          </a:xfrm>
          <a:prstGeom prst="rect">
            <a:avLst/>
          </a:prstGeom>
        </p:spPr>
      </p:pic>
      <p:pic>
        <p:nvPicPr>
          <p:cNvPr id="91" name="Picture 90" descr="A picture containing text&#10;&#10;Description automatically generated">
            <a:extLst>
              <a:ext uri="{FF2B5EF4-FFF2-40B4-BE49-F238E27FC236}">
                <a16:creationId xmlns:a16="http://schemas.microsoft.com/office/drawing/2014/main" id="{D88E1602-C130-4F90-BD3F-60D8775B5E9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544" b="69498"/>
          <a:stretch/>
        </p:blipFill>
        <p:spPr>
          <a:xfrm>
            <a:off x="2045072" y="6160018"/>
            <a:ext cx="588888" cy="531973"/>
          </a:xfrm>
          <a:prstGeom prst="rect">
            <a:avLst/>
          </a:prstGeom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id="{92A2D95B-2ED1-4E1F-9716-B506CFC22DE6}"/>
              </a:ext>
            </a:extLst>
          </p:cNvPr>
          <p:cNvSpPr txBox="1"/>
          <p:nvPr/>
        </p:nvSpPr>
        <p:spPr>
          <a:xfrm>
            <a:off x="1492796" y="896526"/>
            <a:ext cx="1061685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weekly</a:t>
            </a:r>
          </a:p>
        </p:txBody>
      </p:sp>
    </p:spTree>
    <p:extLst>
      <p:ext uri="{BB962C8B-B14F-4D97-AF65-F5344CB8AC3E}">
        <p14:creationId xmlns:p14="http://schemas.microsoft.com/office/powerpoint/2010/main" val="6625478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Football Stadium Backgrounds - Wallpaper Cave">
            <a:extLst>
              <a:ext uri="{FF2B5EF4-FFF2-40B4-BE49-F238E27FC236}">
                <a16:creationId xmlns:a16="http://schemas.microsoft.com/office/drawing/2014/main" id="{AA8274C5-0172-453A-A18D-786C095D7C2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336"/>
          <a:stretch/>
        </p:blipFill>
        <p:spPr bwMode="auto">
          <a:xfrm>
            <a:off x="1747846" y="3175"/>
            <a:ext cx="10444154" cy="685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35EE150-3764-46E9-A7E8-6C08D2CC03EC}"/>
              </a:ext>
            </a:extLst>
          </p:cNvPr>
          <p:cNvSpPr/>
          <p:nvPr/>
        </p:nvSpPr>
        <p:spPr>
          <a:xfrm>
            <a:off x="0" y="0"/>
            <a:ext cx="12210330" cy="6858000"/>
          </a:xfrm>
          <a:prstGeom prst="rect">
            <a:avLst/>
          </a:prstGeom>
          <a:gradFill>
            <a:gsLst>
              <a:gs pos="100000">
                <a:schemeClr val="bg1">
                  <a:alpha val="0"/>
                </a:schemeClr>
              </a:gs>
              <a:gs pos="83000">
                <a:srgbClr val="FFFFFF">
                  <a:alpha val="50000"/>
                </a:srgbClr>
              </a:gs>
              <a:gs pos="51000">
                <a:schemeClr val="bg1"/>
              </a:gs>
            </a:gsLst>
            <a:lin ang="18000000" scaled="0"/>
          </a:gra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Calibri"/>
              <a:sym typeface="Calibri"/>
            </a:endParaRP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50D855ED-7174-456F-894F-7E2764D05567}"/>
              </a:ext>
            </a:extLst>
          </p:cNvPr>
          <p:cNvGraphicFramePr>
            <a:graphicFrameLocks noGrp="1"/>
          </p:cNvGraphicFramePr>
          <p:nvPr/>
        </p:nvGraphicFramePr>
        <p:xfrm>
          <a:off x="-1" y="-415"/>
          <a:ext cx="12210330" cy="68548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70110">
                  <a:extLst>
                    <a:ext uri="{9D8B030D-6E8A-4147-A177-3AD203B41FA5}">
                      <a16:colId xmlns:a16="http://schemas.microsoft.com/office/drawing/2014/main" val="875803634"/>
                    </a:ext>
                  </a:extLst>
                </a:gridCol>
                <a:gridCol w="4070110">
                  <a:extLst>
                    <a:ext uri="{9D8B030D-6E8A-4147-A177-3AD203B41FA5}">
                      <a16:colId xmlns:a16="http://schemas.microsoft.com/office/drawing/2014/main" val="1021401110"/>
                    </a:ext>
                  </a:extLst>
                </a:gridCol>
                <a:gridCol w="4070110">
                  <a:extLst>
                    <a:ext uri="{9D8B030D-6E8A-4147-A177-3AD203B41FA5}">
                      <a16:colId xmlns:a16="http://schemas.microsoft.com/office/drawing/2014/main" val="1031263924"/>
                    </a:ext>
                  </a:extLst>
                </a:gridCol>
              </a:tblGrid>
              <a:tr h="685482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444290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FCE8EDA6-793B-4CEB-ADC8-ECDB2438A261}"/>
              </a:ext>
            </a:extLst>
          </p:cNvPr>
          <p:cNvSpPr txBox="1"/>
          <p:nvPr/>
        </p:nvSpPr>
        <p:spPr>
          <a:xfrm>
            <a:off x="1367295" y="336772"/>
            <a:ext cx="24269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C63"/>
                </a:solidFill>
                <a:effectLst/>
                <a:uLnTx/>
                <a:uFillTx/>
                <a:latin typeface="Ekachon Bold" panose="00000800000000000000" pitchFamily="2" charset="-34"/>
                <a:cs typeface="Ekachon Bold" panose="00000800000000000000" pitchFamily="2" charset="-34"/>
              </a:rPr>
              <a:t>STAFF</a:t>
            </a:r>
            <a:r>
              <a:rPr kumimoji="0" lang="th-TH" sz="2000" b="0" i="0" u="none" strike="noStrike" kern="1200" cap="none" spc="0" normalizeH="0" baseline="0" noProof="0" dirty="0">
                <a:ln>
                  <a:noFill/>
                </a:ln>
                <a:solidFill>
                  <a:srgbClr val="002C63"/>
                </a:solidFill>
                <a:effectLst/>
                <a:uLnTx/>
                <a:uFillTx/>
                <a:latin typeface="Ekachon Bold" panose="00000800000000000000" pitchFamily="2" charset="-34"/>
                <a:cs typeface="Ekachon Bold" panose="00000800000000000000" pitchFamily="2" charset="-34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C63"/>
                </a:solidFill>
                <a:effectLst/>
                <a:uLnTx/>
                <a:uFillTx/>
                <a:latin typeface="Ekachon Bold" panose="00000800000000000000" pitchFamily="2" charset="-34"/>
                <a:cs typeface="Ekachon Bold" panose="00000800000000000000" pitchFamily="2" charset="-34"/>
              </a:rPr>
              <a:t>AWARDs</a:t>
            </a:r>
            <a:endParaRPr kumimoji="0" lang="en-TH" sz="2000" b="0" i="0" u="none" strike="noStrike" kern="1200" cap="none" spc="0" normalizeH="0" baseline="0" noProof="0" dirty="0">
              <a:ln>
                <a:noFill/>
              </a:ln>
              <a:solidFill>
                <a:srgbClr val="002C63"/>
              </a:solidFill>
              <a:effectLst/>
              <a:uLnTx/>
              <a:uFillTx/>
              <a:latin typeface="Ekachon Bold" panose="00000800000000000000" pitchFamily="2" charset="-34"/>
              <a:cs typeface="Ekachon Bold" panose="00000800000000000000" pitchFamily="2" charset="-34"/>
            </a:endParaRP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79D8F3D6-8D68-4834-9796-8E76BE00860B}"/>
              </a:ext>
            </a:extLst>
          </p:cNvPr>
          <p:cNvGrpSpPr/>
          <p:nvPr/>
        </p:nvGrpSpPr>
        <p:grpSpPr>
          <a:xfrm>
            <a:off x="0" y="-304186"/>
            <a:ext cx="1337160" cy="1389952"/>
            <a:chOff x="485109" y="-580571"/>
            <a:chExt cx="4254236" cy="442219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113" name="Picture 112">
              <a:extLst>
                <a:ext uri="{FF2B5EF4-FFF2-40B4-BE49-F238E27FC236}">
                  <a16:creationId xmlns:a16="http://schemas.microsoft.com/office/drawing/2014/main" id="{65C97920-3AC9-4177-A0B1-178CECE7463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866"/>
            <a:stretch/>
          </p:blipFill>
          <p:spPr>
            <a:xfrm>
              <a:off x="2356530" y="-580571"/>
              <a:ext cx="2382815" cy="4422196"/>
            </a:xfrm>
            <a:prstGeom prst="rect">
              <a:avLst/>
            </a:prstGeom>
          </p:spPr>
        </p:pic>
        <p:pic>
          <p:nvPicPr>
            <p:cNvPr id="116" name="Picture 115">
              <a:extLst>
                <a:ext uri="{FF2B5EF4-FFF2-40B4-BE49-F238E27FC236}">
                  <a16:creationId xmlns:a16="http://schemas.microsoft.com/office/drawing/2014/main" id="{C346A4FE-5193-4456-8E84-5B15C9204F6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866"/>
            <a:stretch/>
          </p:blipFill>
          <p:spPr>
            <a:xfrm>
              <a:off x="485109" y="-580571"/>
              <a:ext cx="2397337" cy="4422195"/>
            </a:xfrm>
            <a:prstGeom prst="rect">
              <a:avLst/>
            </a:prstGeom>
          </p:spPr>
        </p:pic>
        <p:pic>
          <p:nvPicPr>
            <p:cNvPr id="119" name="Picture 118">
              <a:extLst>
                <a:ext uri="{FF2B5EF4-FFF2-40B4-BE49-F238E27FC236}">
                  <a16:creationId xmlns:a16="http://schemas.microsoft.com/office/drawing/2014/main" id="{6CA7EDC0-3EA8-44A6-B284-17999888BCE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917"/>
            <a:stretch/>
          </p:blipFill>
          <p:spPr>
            <a:xfrm>
              <a:off x="1459531" y="-580571"/>
              <a:ext cx="2401269" cy="4419653"/>
            </a:xfrm>
            <a:prstGeom prst="rect">
              <a:avLst/>
            </a:prstGeom>
          </p:spPr>
        </p:pic>
      </p:grpSp>
      <p:sp>
        <p:nvSpPr>
          <p:cNvPr id="120" name="TextBox 119">
            <a:extLst>
              <a:ext uri="{FF2B5EF4-FFF2-40B4-BE49-F238E27FC236}">
                <a16:creationId xmlns:a16="http://schemas.microsoft.com/office/drawing/2014/main" id="{010FFBB8-92F4-4161-95A4-8E54EBF5D0D7}"/>
              </a:ext>
            </a:extLst>
          </p:cNvPr>
          <p:cNvSpPr txBox="1"/>
          <p:nvPr/>
        </p:nvSpPr>
        <p:spPr>
          <a:xfrm>
            <a:off x="5542074" y="336772"/>
            <a:ext cx="24269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C63"/>
                </a:solidFill>
                <a:effectLst/>
                <a:uLnTx/>
                <a:uFillTx/>
                <a:latin typeface="Ekachon Bold" panose="00000800000000000000" pitchFamily="2" charset="-34"/>
                <a:cs typeface="Ekachon Bold" panose="00000800000000000000" pitchFamily="2" charset="-34"/>
              </a:rPr>
              <a:t>BM</a:t>
            </a:r>
            <a:r>
              <a:rPr kumimoji="0" lang="th-TH" sz="2000" b="0" i="0" u="none" strike="noStrike" kern="1200" cap="none" spc="0" normalizeH="0" baseline="0" noProof="0" dirty="0">
                <a:ln>
                  <a:noFill/>
                </a:ln>
                <a:solidFill>
                  <a:srgbClr val="002C63"/>
                </a:solidFill>
                <a:effectLst/>
                <a:uLnTx/>
                <a:uFillTx/>
                <a:latin typeface="Ekachon Bold" panose="00000800000000000000" pitchFamily="2" charset="-34"/>
                <a:cs typeface="Ekachon Bold" panose="00000800000000000000" pitchFamily="2" charset="-34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C63"/>
                </a:solidFill>
                <a:effectLst/>
                <a:uLnTx/>
                <a:uFillTx/>
                <a:latin typeface="Ekachon Bold" panose="00000800000000000000" pitchFamily="2" charset="-34"/>
                <a:cs typeface="Ekachon Bold" panose="00000800000000000000" pitchFamily="2" charset="-34"/>
              </a:rPr>
              <a:t>AWARDs</a:t>
            </a:r>
            <a:endParaRPr kumimoji="0" lang="en-TH" sz="2000" b="0" i="0" u="none" strike="noStrike" kern="1200" cap="none" spc="0" normalizeH="0" baseline="0" noProof="0" dirty="0">
              <a:ln>
                <a:noFill/>
              </a:ln>
              <a:solidFill>
                <a:srgbClr val="002C63"/>
              </a:solidFill>
              <a:effectLst/>
              <a:uLnTx/>
              <a:uFillTx/>
              <a:latin typeface="Ekachon Bold" panose="00000800000000000000" pitchFamily="2" charset="-34"/>
              <a:cs typeface="Ekachon Bold" panose="00000800000000000000" pitchFamily="2" charset="-34"/>
            </a:endParaRPr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AD223924-7049-447C-8839-A8BBE6B465CF}"/>
              </a:ext>
            </a:extLst>
          </p:cNvPr>
          <p:cNvGrpSpPr/>
          <p:nvPr/>
        </p:nvGrpSpPr>
        <p:grpSpPr>
          <a:xfrm>
            <a:off x="4174779" y="-304186"/>
            <a:ext cx="1337160" cy="1389952"/>
            <a:chOff x="485109" y="-580571"/>
            <a:chExt cx="4254236" cy="442219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122" name="Picture 121">
              <a:extLst>
                <a:ext uri="{FF2B5EF4-FFF2-40B4-BE49-F238E27FC236}">
                  <a16:creationId xmlns:a16="http://schemas.microsoft.com/office/drawing/2014/main" id="{CDF4576C-F508-443D-94C8-2FD04AF2DF6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866"/>
            <a:stretch/>
          </p:blipFill>
          <p:spPr>
            <a:xfrm>
              <a:off x="2356530" y="-580571"/>
              <a:ext cx="2382815" cy="4422196"/>
            </a:xfrm>
            <a:prstGeom prst="rect">
              <a:avLst/>
            </a:prstGeom>
          </p:spPr>
        </p:pic>
        <p:pic>
          <p:nvPicPr>
            <p:cNvPr id="124" name="Picture 123">
              <a:extLst>
                <a:ext uri="{FF2B5EF4-FFF2-40B4-BE49-F238E27FC236}">
                  <a16:creationId xmlns:a16="http://schemas.microsoft.com/office/drawing/2014/main" id="{6881633F-2D63-417C-A3B5-81CB9683756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866"/>
            <a:stretch/>
          </p:blipFill>
          <p:spPr>
            <a:xfrm>
              <a:off x="485109" y="-580571"/>
              <a:ext cx="2397337" cy="4422195"/>
            </a:xfrm>
            <a:prstGeom prst="rect">
              <a:avLst/>
            </a:prstGeom>
          </p:spPr>
        </p:pic>
        <p:pic>
          <p:nvPicPr>
            <p:cNvPr id="125" name="Picture 124">
              <a:extLst>
                <a:ext uri="{FF2B5EF4-FFF2-40B4-BE49-F238E27FC236}">
                  <a16:creationId xmlns:a16="http://schemas.microsoft.com/office/drawing/2014/main" id="{F5189EAB-3513-45DF-9C08-9FD51B5EC07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917"/>
            <a:stretch/>
          </p:blipFill>
          <p:spPr>
            <a:xfrm>
              <a:off x="1459531" y="-580571"/>
              <a:ext cx="2401269" cy="4419653"/>
            </a:xfrm>
            <a:prstGeom prst="rect">
              <a:avLst/>
            </a:prstGeom>
          </p:spPr>
        </p:pic>
      </p:grpSp>
      <p:sp>
        <p:nvSpPr>
          <p:cNvPr id="126" name="TextBox 125">
            <a:extLst>
              <a:ext uri="{FF2B5EF4-FFF2-40B4-BE49-F238E27FC236}">
                <a16:creationId xmlns:a16="http://schemas.microsoft.com/office/drawing/2014/main" id="{55F3DDDA-56A7-4C44-94B5-DCEF29E2B99D}"/>
              </a:ext>
            </a:extLst>
          </p:cNvPr>
          <p:cNvSpPr txBox="1"/>
          <p:nvPr/>
        </p:nvSpPr>
        <p:spPr>
          <a:xfrm>
            <a:off x="9550684" y="336772"/>
            <a:ext cx="24269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C63"/>
                </a:solidFill>
                <a:effectLst/>
                <a:uLnTx/>
                <a:uFillTx/>
                <a:latin typeface="Ekachon Bold" panose="00000800000000000000" pitchFamily="2" charset="-34"/>
                <a:cs typeface="Ekachon Bold" panose="00000800000000000000" pitchFamily="2" charset="-34"/>
              </a:rPr>
              <a:t>ZH/RH</a:t>
            </a:r>
            <a:r>
              <a:rPr kumimoji="0" lang="th-TH" sz="2000" b="0" i="0" u="none" strike="noStrike" kern="1200" cap="none" spc="0" normalizeH="0" baseline="0" noProof="0" dirty="0">
                <a:ln>
                  <a:noFill/>
                </a:ln>
                <a:solidFill>
                  <a:srgbClr val="002C63"/>
                </a:solidFill>
                <a:effectLst/>
                <a:uLnTx/>
                <a:uFillTx/>
                <a:latin typeface="Ekachon Bold" panose="00000800000000000000" pitchFamily="2" charset="-34"/>
                <a:cs typeface="Ekachon Bold" panose="00000800000000000000" pitchFamily="2" charset="-34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C63"/>
                </a:solidFill>
                <a:effectLst/>
                <a:uLnTx/>
                <a:uFillTx/>
                <a:latin typeface="Ekachon Bold" panose="00000800000000000000" pitchFamily="2" charset="-34"/>
                <a:cs typeface="Ekachon Bold" panose="00000800000000000000" pitchFamily="2" charset="-34"/>
              </a:rPr>
              <a:t>AWARDs</a:t>
            </a:r>
            <a:endParaRPr kumimoji="0" lang="en-TH" sz="2000" b="0" i="0" u="none" strike="noStrike" kern="1200" cap="none" spc="0" normalizeH="0" baseline="0" noProof="0" dirty="0">
              <a:ln>
                <a:noFill/>
              </a:ln>
              <a:solidFill>
                <a:srgbClr val="002C63"/>
              </a:solidFill>
              <a:effectLst/>
              <a:uLnTx/>
              <a:uFillTx/>
              <a:latin typeface="Ekachon Bold" panose="00000800000000000000" pitchFamily="2" charset="-34"/>
              <a:cs typeface="Ekachon Bold" panose="00000800000000000000" pitchFamily="2" charset="-34"/>
            </a:endParaRPr>
          </a:p>
        </p:txBody>
      </p: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5D5801B9-0C20-40F8-A898-A0B341A0A01C}"/>
              </a:ext>
            </a:extLst>
          </p:cNvPr>
          <p:cNvGrpSpPr/>
          <p:nvPr/>
        </p:nvGrpSpPr>
        <p:grpSpPr>
          <a:xfrm>
            <a:off x="8183389" y="-304186"/>
            <a:ext cx="1337160" cy="1389952"/>
            <a:chOff x="485109" y="-580571"/>
            <a:chExt cx="4254236" cy="442219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128" name="Picture 127">
              <a:extLst>
                <a:ext uri="{FF2B5EF4-FFF2-40B4-BE49-F238E27FC236}">
                  <a16:creationId xmlns:a16="http://schemas.microsoft.com/office/drawing/2014/main" id="{441A201A-FA26-4323-9DF3-501B6EDA194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866"/>
            <a:stretch/>
          </p:blipFill>
          <p:spPr>
            <a:xfrm>
              <a:off x="2356530" y="-580571"/>
              <a:ext cx="2382815" cy="4422196"/>
            </a:xfrm>
            <a:prstGeom prst="rect">
              <a:avLst/>
            </a:prstGeom>
          </p:spPr>
        </p:pic>
        <p:pic>
          <p:nvPicPr>
            <p:cNvPr id="129" name="Picture 128">
              <a:extLst>
                <a:ext uri="{FF2B5EF4-FFF2-40B4-BE49-F238E27FC236}">
                  <a16:creationId xmlns:a16="http://schemas.microsoft.com/office/drawing/2014/main" id="{64AC3FF3-8D3E-4F87-964D-604BA5EA066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866"/>
            <a:stretch/>
          </p:blipFill>
          <p:spPr>
            <a:xfrm>
              <a:off x="485109" y="-580571"/>
              <a:ext cx="2397337" cy="4422195"/>
            </a:xfrm>
            <a:prstGeom prst="rect">
              <a:avLst/>
            </a:prstGeom>
          </p:spPr>
        </p:pic>
        <p:pic>
          <p:nvPicPr>
            <p:cNvPr id="130" name="Picture 129">
              <a:extLst>
                <a:ext uri="{FF2B5EF4-FFF2-40B4-BE49-F238E27FC236}">
                  <a16:creationId xmlns:a16="http://schemas.microsoft.com/office/drawing/2014/main" id="{973FC1E2-ED31-46AE-800C-BEAFA4D6CFC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917"/>
            <a:stretch/>
          </p:blipFill>
          <p:spPr>
            <a:xfrm>
              <a:off x="1459531" y="-580571"/>
              <a:ext cx="2401269" cy="4419653"/>
            </a:xfrm>
            <a:prstGeom prst="rect">
              <a:avLst/>
            </a:prstGeom>
          </p:spPr>
        </p:pic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5991A17-33BC-4D55-8369-2F34CD6D339A}"/>
              </a:ext>
            </a:extLst>
          </p:cNvPr>
          <p:cNvGrpSpPr/>
          <p:nvPr/>
        </p:nvGrpSpPr>
        <p:grpSpPr>
          <a:xfrm>
            <a:off x="96055" y="1230951"/>
            <a:ext cx="3698174" cy="723132"/>
            <a:chOff x="96055" y="1464301"/>
            <a:chExt cx="3698174" cy="723132"/>
          </a:xfrm>
        </p:grpSpPr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32388F54-A44A-4549-B3A3-59F42B215071}"/>
                </a:ext>
              </a:extLst>
            </p:cNvPr>
            <p:cNvSpPr txBox="1"/>
            <p:nvPr/>
          </p:nvSpPr>
          <p:spPr>
            <a:xfrm>
              <a:off x="588211" y="1479547"/>
              <a:ext cx="320601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Ekachon Bold" panose="00000800000000000000" pitchFamily="2" charset="-34"/>
                  <a:cs typeface="Ekachon Bold" panose="00000800000000000000" pitchFamily="2" charset="-34"/>
                </a:rPr>
                <a:t>TOP </a:t>
              </a:r>
              <a:r>
                <a:rPr kumimoji="0" lang="th-TH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Ekachon Bold" panose="00000800000000000000" pitchFamily="2" charset="-34"/>
                  <a:cs typeface="Ekachon Bold" panose="00000800000000000000" pitchFamily="2" charset="-34"/>
                </a:rPr>
                <a:t>3 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Ekachon Bold" panose="00000800000000000000" pitchFamily="2" charset="-34"/>
                  <a:cs typeface="Ekachon Bold" panose="00000800000000000000" pitchFamily="2" charset="-34"/>
                </a:rPr>
                <a:t>of the 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Ekachon Bold" panose="00000800000000000000" pitchFamily="2" charset="-34"/>
                  <a:cs typeface="Ekachon Bold" panose="00000800000000000000" pitchFamily="2" charset="-34"/>
                </a:rPr>
                <a:t>DAY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Ekachon Bold" panose="00000800000000000000" pitchFamily="2" charset="-34"/>
                  <a:cs typeface="Ekachon Bold" panose="00000800000000000000" pitchFamily="2" charset="-34"/>
                </a:rPr>
                <a:t> </a:t>
              </a:r>
            </a:p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Ekachon Bold" panose="00000800000000000000" pitchFamily="2" charset="-34"/>
                  <a:cs typeface="Ekachon Bold" panose="00000800000000000000" pitchFamily="2" charset="-34"/>
                </a:rPr>
                <a:t>by Region</a:t>
              </a:r>
              <a:endParaRPr kumimoji="0" lang="en-TH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Ekachon Bold" panose="00000800000000000000" pitchFamily="2" charset="-34"/>
                <a:cs typeface="Ekachon Bold" panose="00000800000000000000" pitchFamily="2" charset="-34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46CA67A-98B9-4D01-BA98-A7CB9EF082A6}"/>
                </a:ext>
              </a:extLst>
            </p:cNvPr>
            <p:cNvSpPr/>
            <p:nvPr/>
          </p:nvSpPr>
          <p:spPr>
            <a:xfrm>
              <a:off x="96055" y="1464301"/>
              <a:ext cx="492156" cy="492156"/>
            </a:xfrm>
            <a:prstGeom prst="ellipse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1"/>
                  </a:solidFill>
                  <a:latin typeface="Ekachon" panose="00000500000000000000" pitchFamily="2" charset="-34"/>
                  <a:cs typeface="Ekachon" panose="00000500000000000000" pitchFamily="2" charset="-34"/>
                </a:rPr>
                <a:t>1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6A5CA83-BC76-47B8-A96C-010D40FCBF04}"/>
              </a:ext>
            </a:extLst>
          </p:cNvPr>
          <p:cNvGrpSpPr/>
          <p:nvPr/>
        </p:nvGrpSpPr>
        <p:grpSpPr>
          <a:xfrm>
            <a:off x="96055" y="2934841"/>
            <a:ext cx="3698172" cy="733707"/>
            <a:chOff x="96055" y="3256619"/>
            <a:chExt cx="3698172" cy="733707"/>
          </a:xfrm>
        </p:grpSpPr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087E91BD-AD0C-444F-AC4D-3D6EC722442C}"/>
                </a:ext>
              </a:extLst>
            </p:cNvPr>
            <p:cNvSpPr txBox="1"/>
            <p:nvPr/>
          </p:nvSpPr>
          <p:spPr>
            <a:xfrm>
              <a:off x="588210" y="3282440"/>
              <a:ext cx="320601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sz="2400" dirty="0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Ekachon Bold" panose="00000800000000000000" pitchFamily="2" charset="-34"/>
                  <a:cs typeface="Ekachon Bold" panose="00000800000000000000" pitchFamily="2" charset="-34"/>
                </a:rPr>
                <a:t>TOP of the </a:t>
              </a:r>
              <a:r>
                <a:rPr lang="en-US" sz="2400" dirty="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Ekachon Bold" panose="00000800000000000000" pitchFamily="2" charset="-34"/>
                  <a:cs typeface="Ekachon Bold" panose="00000800000000000000" pitchFamily="2" charset="-34"/>
                </a:rPr>
                <a:t>MONTH</a:t>
              </a:r>
              <a:r>
                <a:rPr lang="en-US" sz="2400" dirty="0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Ekachon Bold" panose="00000800000000000000" pitchFamily="2" charset="-34"/>
                  <a:cs typeface="Ekachon Bold" panose="00000800000000000000" pitchFamily="2" charset="-34"/>
                </a:rPr>
                <a:t> </a:t>
              </a:r>
            </a:p>
            <a:p>
              <a:pPr lvl="0" algn="r">
                <a:defRPr/>
              </a:pPr>
              <a:r>
                <a:rPr lang="en-US" sz="1600" dirty="0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Ekachon Bold" panose="00000800000000000000" pitchFamily="2" charset="-34"/>
                  <a:cs typeface="Ekachon Bold" panose="00000800000000000000" pitchFamily="2" charset="-34"/>
                </a:rPr>
                <a:t>by Region</a:t>
              </a:r>
              <a:endParaRPr lang="en-TH" sz="24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kachon Bold" panose="00000800000000000000" pitchFamily="2" charset="-34"/>
                <a:cs typeface="Ekachon Bold" panose="00000800000000000000" pitchFamily="2" charset="-34"/>
              </a:endParaRPr>
            </a:p>
          </p:txBody>
        </p:sp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44B2AD1B-F432-4EAB-AE8D-67F302F1DE0D}"/>
                </a:ext>
              </a:extLst>
            </p:cNvPr>
            <p:cNvSpPr/>
            <p:nvPr/>
          </p:nvSpPr>
          <p:spPr>
            <a:xfrm>
              <a:off x="96055" y="3256619"/>
              <a:ext cx="492156" cy="492156"/>
            </a:xfrm>
            <a:prstGeom prst="ellipse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1"/>
                  </a:solidFill>
                  <a:latin typeface="Ekachon" panose="00000500000000000000" pitchFamily="2" charset="-34"/>
                  <a:cs typeface="Ekachon" panose="00000500000000000000" pitchFamily="2" charset="-34"/>
                </a:rPr>
                <a:t>2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8C6034A-4288-40A1-A4FA-7B4C7D99D0BA}"/>
              </a:ext>
            </a:extLst>
          </p:cNvPr>
          <p:cNvGrpSpPr/>
          <p:nvPr/>
        </p:nvGrpSpPr>
        <p:grpSpPr>
          <a:xfrm>
            <a:off x="96055" y="4255078"/>
            <a:ext cx="3202609" cy="495991"/>
            <a:chOff x="96055" y="6354989"/>
            <a:chExt cx="3202609" cy="495991"/>
          </a:xfrm>
        </p:grpSpPr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55F80E3A-1F21-4A1B-A78D-54E7291DF668}"/>
                </a:ext>
              </a:extLst>
            </p:cNvPr>
            <p:cNvSpPr txBox="1"/>
            <p:nvPr/>
          </p:nvSpPr>
          <p:spPr>
            <a:xfrm>
              <a:off x="579270" y="6389315"/>
              <a:ext cx="271939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sz="2400" dirty="0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Ekachon Bold" panose="00000800000000000000" pitchFamily="2" charset="-34"/>
                  <a:cs typeface="Ekachon Bold" panose="00000800000000000000" pitchFamily="2" charset="-34"/>
                </a:rPr>
                <a:t>TOP of the </a:t>
              </a:r>
              <a:r>
                <a:rPr lang="en-US" sz="2400" dirty="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Ekachon Bold" panose="00000800000000000000" pitchFamily="2" charset="-34"/>
                  <a:cs typeface="Ekachon Bold" panose="00000800000000000000" pitchFamily="2" charset="-34"/>
                </a:rPr>
                <a:t>YEAR</a:t>
              </a:r>
              <a:endParaRPr lang="en-TH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kachon Bold" panose="00000800000000000000" pitchFamily="2" charset="-34"/>
                <a:cs typeface="Ekachon Bold" panose="00000800000000000000" pitchFamily="2" charset="-34"/>
              </a:endParaRPr>
            </a:p>
          </p:txBody>
        </p:sp>
        <p:sp>
          <p:nvSpPr>
            <p:cNvPr id="171" name="Oval 170">
              <a:extLst>
                <a:ext uri="{FF2B5EF4-FFF2-40B4-BE49-F238E27FC236}">
                  <a16:creationId xmlns:a16="http://schemas.microsoft.com/office/drawing/2014/main" id="{0CC6ABEA-9770-4B8E-BB85-CA40D4B6D6AA}"/>
                </a:ext>
              </a:extLst>
            </p:cNvPr>
            <p:cNvSpPr/>
            <p:nvPr/>
          </p:nvSpPr>
          <p:spPr>
            <a:xfrm>
              <a:off x="96055" y="6354989"/>
              <a:ext cx="492156" cy="492156"/>
            </a:xfrm>
            <a:prstGeom prst="ellipse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1"/>
                  </a:solidFill>
                  <a:latin typeface="Ekachon" panose="00000500000000000000" pitchFamily="2" charset="-34"/>
                  <a:cs typeface="Ekachon" panose="00000500000000000000" pitchFamily="2" charset="-34"/>
                </a:rPr>
                <a:t>3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E56302-6FC7-450F-B2F7-6248E7C72669}"/>
              </a:ext>
            </a:extLst>
          </p:cNvPr>
          <p:cNvGrpSpPr/>
          <p:nvPr/>
        </p:nvGrpSpPr>
        <p:grpSpPr>
          <a:xfrm>
            <a:off x="96055" y="5544803"/>
            <a:ext cx="3846550" cy="834832"/>
            <a:chOff x="96055" y="7255856"/>
            <a:chExt cx="3846550" cy="834832"/>
          </a:xfrm>
        </p:grpSpPr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4DD19268-B30D-4E94-89D9-892AC6FBD5DF}"/>
                </a:ext>
              </a:extLst>
            </p:cNvPr>
            <p:cNvSpPr txBox="1"/>
            <p:nvPr/>
          </p:nvSpPr>
          <p:spPr>
            <a:xfrm>
              <a:off x="588211" y="7259691"/>
              <a:ext cx="335439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sz="2400" dirty="0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Ekachon Bold" panose="00000800000000000000" pitchFamily="2" charset="-34"/>
                  <a:cs typeface="Ekachon Bold" panose="00000800000000000000" pitchFamily="2" charset="-34"/>
                </a:rPr>
                <a:t>TOP Face Recognition </a:t>
              </a:r>
            </a:p>
            <a:p>
              <a:pPr lvl="0" algn="r">
                <a:defRPr/>
              </a:pPr>
              <a:r>
                <a:rPr lang="en-US" sz="2400" dirty="0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Ekachon Bold" panose="00000800000000000000" pitchFamily="2" charset="-34"/>
                  <a:cs typeface="Ekachon Bold" panose="00000800000000000000" pitchFamily="2" charset="-34"/>
                </a:rPr>
                <a:t>of the </a:t>
              </a:r>
              <a:r>
                <a:rPr lang="en-US" sz="2400" dirty="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Ekachon Bold" panose="00000800000000000000" pitchFamily="2" charset="-34"/>
                  <a:cs typeface="Ekachon Bold" panose="00000800000000000000" pitchFamily="2" charset="-34"/>
                </a:rPr>
                <a:t>YEAR</a:t>
              </a:r>
              <a:endParaRPr lang="en-TH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kachon Bold" panose="00000800000000000000" pitchFamily="2" charset="-34"/>
                <a:cs typeface="Ekachon Bold" panose="00000800000000000000" pitchFamily="2" charset="-34"/>
              </a:endParaRPr>
            </a:p>
          </p:txBody>
        </p:sp>
        <p:sp>
          <p:nvSpPr>
            <p:cNvPr id="172" name="Oval 171">
              <a:extLst>
                <a:ext uri="{FF2B5EF4-FFF2-40B4-BE49-F238E27FC236}">
                  <a16:creationId xmlns:a16="http://schemas.microsoft.com/office/drawing/2014/main" id="{76EA2E9F-4903-4FEB-8A29-9177448F34C6}"/>
                </a:ext>
              </a:extLst>
            </p:cNvPr>
            <p:cNvSpPr/>
            <p:nvPr/>
          </p:nvSpPr>
          <p:spPr>
            <a:xfrm>
              <a:off x="96055" y="7255856"/>
              <a:ext cx="492156" cy="492156"/>
            </a:xfrm>
            <a:prstGeom prst="ellipse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1"/>
                  </a:solidFill>
                  <a:latin typeface="Ekachon" panose="00000500000000000000" pitchFamily="2" charset="-34"/>
                  <a:cs typeface="Ekachon" panose="00000500000000000000" pitchFamily="2" charset="-34"/>
                </a:rPr>
                <a:t>4</a:t>
              </a:r>
            </a:p>
          </p:txBody>
        </p:sp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2A9633C6-F663-4C8C-8773-85CA272A896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056" y="1998826"/>
            <a:ext cx="3953430" cy="728604"/>
          </a:xfrm>
          <a:prstGeom prst="rect">
            <a:avLst/>
          </a:prstGeom>
        </p:spPr>
      </p:pic>
      <p:sp>
        <p:nvSpPr>
          <p:cNvPr id="190" name="TextBox 189">
            <a:extLst>
              <a:ext uri="{FF2B5EF4-FFF2-40B4-BE49-F238E27FC236}">
                <a16:creationId xmlns:a16="http://schemas.microsoft.com/office/drawing/2014/main" id="{3A103011-B8E0-4B97-AB39-854F58F429E4}"/>
              </a:ext>
            </a:extLst>
          </p:cNvPr>
          <p:cNvSpPr txBox="1"/>
          <p:nvPr/>
        </p:nvSpPr>
        <p:spPr>
          <a:xfrm>
            <a:off x="61469" y="2680593"/>
            <a:ext cx="3881136" cy="2616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1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Ekachon ExtraLight" panose="00000300000000000000" pitchFamily="2" charset="-34"/>
                <a:cs typeface="Ekachon ExtraLight" panose="00000300000000000000" pitchFamily="2" charset="-34"/>
              </a:rPr>
              <a:t>*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Ekachon ExtraLight" panose="00000300000000000000" pitchFamily="2" charset="-34"/>
                <a:cs typeface="Ekachon ExtraLight" panose="00000300000000000000" pitchFamily="2" charset="-34"/>
              </a:rPr>
              <a:t>with min 10 touch activations / day </a:t>
            </a:r>
            <a:endParaRPr kumimoji="0" lang="th-TH" sz="11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Ekachon ExtraLight" panose="00000300000000000000" pitchFamily="2" charset="-34"/>
              <a:cs typeface="Ekachon ExtraLight" panose="00000300000000000000" pitchFamily="2" charset="-34"/>
            </a:endParaRP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C6E426CF-8CA2-4C33-8286-25E4F5C6F658}"/>
              </a:ext>
            </a:extLst>
          </p:cNvPr>
          <p:cNvSpPr txBox="1"/>
          <p:nvPr/>
        </p:nvSpPr>
        <p:spPr>
          <a:xfrm>
            <a:off x="0" y="4002283"/>
            <a:ext cx="3953430" cy="2616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lvl="0" algn="r">
              <a:defRPr/>
            </a:pPr>
            <a:r>
              <a:rPr kumimoji="0" lang="th-TH" sz="1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Ekachon ExtraLight" panose="00000300000000000000" pitchFamily="2" charset="-34"/>
                <a:cs typeface="Ekachon ExtraLight" panose="00000300000000000000" pitchFamily="2" charset="-34"/>
              </a:rPr>
              <a:t>*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Ekachon ExtraLight" panose="00000300000000000000" pitchFamily="2" charset="-34"/>
                <a:cs typeface="Ekachon ExtraLight" panose="00000300000000000000" pitchFamily="2" charset="-34"/>
              </a:rPr>
              <a:t>with </a:t>
            </a:r>
            <a:r>
              <a:rPr lang="en-US" sz="1100" dirty="0">
                <a:solidFill>
                  <a:srgbClr val="FF0000"/>
                </a:solidFill>
                <a:latin typeface="Ekachon ExtraLight" panose="00000300000000000000" pitchFamily="2" charset="-34"/>
                <a:cs typeface="Ekachon ExtraLight" panose="00000300000000000000" pitchFamily="2" charset="-34"/>
              </a:rPr>
              <a:t>min 210 touch activations / month </a:t>
            </a:r>
            <a:endParaRPr kumimoji="0" lang="th-TH" sz="11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Ekachon ExtraLight" panose="00000300000000000000" pitchFamily="2" charset="-34"/>
              <a:cs typeface="Ekachon ExtraLight" panose="00000300000000000000" pitchFamily="2" charset="-34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F60C281C-D237-4AD8-96CD-202E6A4DA9C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0510" y="3311361"/>
            <a:ext cx="1239906" cy="725066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403AC68A-151D-4BF1-9F73-4448F53B393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7793" y="4643257"/>
            <a:ext cx="1226413" cy="717175"/>
          </a:xfrm>
          <a:prstGeom prst="rect">
            <a:avLst/>
          </a:prstGeom>
        </p:spPr>
      </p:pic>
      <p:sp>
        <p:nvSpPr>
          <p:cNvPr id="203" name="TextBox 202">
            <a:extLst>
              <a:ext uri="{FF2B5EF4-FFF2-40B4-BE49-F238E27FC236}">
                <a16:creationId xmlns:a16="http://schemas.microsoft.com/office/drawing/2014/main" id="{1A3E0DF5-F593-4CC8-9BAA-11D405DF8115}"/>
              </a:ext>
            </a:extLst>
          </p:cNvPr>
          <p:cNvSpPr txBox="1"/>
          <p:nvPr/>
        </p:nvSpPr>
        <p:spPr>
          <a:xfrm>
            <a:off x="0" y="5278864"/>
            <a:ext cx="3953430" cy="2616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lvl="0" algn="r">
              <a:defRPr/>
            </a:pPr>
            <a:r>
              <a:rPr kumimoji="0" lang="th-TH" sz="1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Ekachon ExtraLight" panose="00000300000000000000" pitchFamily="2" charset="-34"/>
                <a:cs typeface="Ekachon ExtraLight" panose="00000300000000000000" pitchFamily="2" charset="-34"/>
              </a:rPr>
              <a:t>*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Ekachon ExtraLight" panose="00000300000000000000" pitchFamily="2" charset="-34"/>
                <a:cs typeface="Ekachon ExtraLight" panose="00000300000000000000" pitchFamily="2" charset="-34"/>
              </a:rPr>
              <a:t>with </a:t>
            </a:r>
            <a:r>
              <a:rPr lang="en-US" sz="1100" dirty="0">
                <a:solidFill>
                  <a:srgbClr val="FF0000"/>
                </a:solidFill>
                <a:latin typeface="Ekachon ExtraLight" panose="00000300000000000000" pitchFamily="2" charset="-34"/>
                <a:cs typeface="Ekachon ExtraLight" panose="00000300000000000000" pitchFamily="2" charset="-34"/>
              </a:rPr>
              <a:t>min 900 touch activations from Sep-Dec, 2021</a:t>
            </a:r>
            <a:endParaRPr kumimoji="0" lang="th-TH" sz="11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Ekachon ExtraLight" panose="00000300000000000000" pitchFamily="2" charset="-34"/>
              <a:cs typeface="Ekachon ExtraLight" panose="00000300000000000000" pitchFamily="2" charset="-34"/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F2E50F5A-6A8A-4D32-8052-2F2EE968285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6843" y="5898472"/>
            <a:ext cx="1226413" cy="714703"/>
          </a:xfrm>
          <a:prstGeom prst="rect">
            <a:avLst/>
          </a:prstGeom>
        </p:spPr>
      </p:pic>
      <p:sp>
        <p:nvSpPr>
          <p:cNvPr id="209" name="TextBox 208">
            <a:extLst>
              <a:ext uri="{FF2B5EF4-FFF2-40B4-BE49-F238E27FC236}">
                <a16:creationId xmlns:a16="http://schemas.microsoft.com/office/drawing/2014/main" id="{E15393AE-0F87-4C41-92C9-9E53934A99FE}"/>
              </a:ext>
            </a:extLst>
          </p:cNvPr>
          <p:cNvSpPr txBox="1"/>
          <p:nvPr/>
        </p:nvSpPr>
        <p:spPr>
          <a:xfrm>
            <a:off x="0" y="6532963"/>
            <a:ext cx="3953430" cy="2616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lvl="0" algn="r">
              <a:defRPr/>
            </a:pPr>
            <a:r>
              <a:rPr kumimoji="0" lang="th-TH" sz="1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Ekachon ExtraLight" panose="00000300000000000000" pitchFamily="2" charset="-34"/>
                <a:cs typeface="Ekachon ExtraLight" panose="00000300000000000000" pitchFamily="2" charset="-34"/>
              </a:rPr>
              <a:t>*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Ekachon ExtraLight" panose="00000300000000000000" pitchFamily="2" charset="-34"/>
                <a:cs typeface="Ekachon ExtraLight" panose="00000300000000000000" pitchFamily="2" charset="-34"/>
              </a:rPr>
              <a:t>with </a:t>
            </a:r>
            <a:r>
              <a:rPr lang="en-US" sz="1100" dirty="0">
                <a:solidFill>
                  <a:srgbClr val="FF0000"/>
                </a:solidFill>
                <a:latin typeface="Ekachon ExtraLight" panose="00000300000000000000" pitchFamily="2" charset="-34"/>
                <a:cs typeface="Ekachon ExtraLight" panose="00000300000000000000" pitchFamily="2" charset="-34"/>
              </a:rPr>
              <a:t>min 1,200 F2F transactions from Sep-Dec, 2021</a:t>
            </a:r>
            <a:endParaRPr kumimoji="0" lang="th-TH" sz="11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Ekachon ExtraLight" panose="00000300000000000000" pitchFamily="2" charset="-34"/>
              <a:cs typeface="Ekachon ExtraLight" panose="00000300000000000000" pitchFamily="2" charset="-34"/>
            </a:endParaRPr>
          </a:p>
        </p:txBody>
      </p:sp>
      <p:grpSp>
        <p:nvGrpSpPr>
          <p:cNvPr id="212" name="Group 211">
            <a:extLst>
              <a:ext uri="{FF2B5EF4-FFF2-40B4-BE49-F238E27FC236}">
                <a16:creationId xmlns:a16="http://schemas.microsoft.com/office/drawing/2014/main" id="{2CB96CC1-5896-4100-A88F-4E215217312A}"/>
              </a:ext>
            </a:extLst>
          </p:cNvPr>
          <p:cNvGrpSpPr/>
          <p:nvPr/>
        </p:nvGrpSpPr>
        <p:grpSpPr>
          <a:xfrm>
            <a:off x="4173422" y="1230951"/>
            <a:ext cx="4009966" cy="846243"/>
            <a:chOff x="96055" y="1464301"/>
            <a:chExt cx="4009966" cy="846243"/>
          </a:xfrm>
        </p:grpSpPr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12890CD8-6D41-4093-9D53-BA23C710B4F4}"/>
                </a:ext>
              </a:extLst>
            </p:cNvPr>
            <p:cNvSpPr txBox="1"/>
            <p:nvPr/>
          </p:nvSpPr>
          <p:spPr>
            <a:xfrm>
              <a:off x="588210" y="1479547"/>
              <a:ext cx="351781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sz="2400" dirty="0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Ekachon Bold" panose="00000800000000000000" pitchFamily="2" charset="-34"/>
                  <a:cs typeface="Ekachon Bold" panose="00000800000000000000" pitchFamily="2" charset="-34"/>
                </a:rPr>
                <a:t>TOP Digital Transaction </a:t>
              </a:r>
            </a:p>
            <a:p>
              <a:pPr lvl="0" algn="r">
                <a:defRPr/>
              </a:pPr>
              <a:r>
                <a:rPr lang="en-US" sz="2400" dirty="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Ekachon Bold" panose="00000800000000000000" pitchFamily="2" charset="-34"/>
                  <a:cs typeface="Ekachon Bold" panose="00000800000000000000" pitchFamily="2" charset="-34"/>
                </a:rPr>
                <a:t>BM </a:t>
              </a:r>
              <a:r>
                <a:rPr lang="en-US" dirty="0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Ekachon Bold" panose="00000800000000000000" pitchFamily="2" charset="-34"/>
                  <a:cs typeface="Ekachon Bold" panose="00000800000000000000" pitchFamily="2" charset="-34"/>
                </a:rPr>
                <a:t>of the </a:t>
              </a:r>
              <a:r>
                <a:rPr lang="en-US" sz="2400" dirty="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Ekachon Bold" panose="00000800000000000000" pitchFamily="2" charset="-34"/>
                  <a:cs typeface="Ekachon Bold" panose="00000800000000000000" pitchFamily="2" charset="-34"/>
                </a:rPr>
                <a:t>YEAR</a:t>
              </a:r>
              <a:endParaRPr lang="en-TH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kachon Bold" panose="00000800000000000000" pitchFamily="2" charset="-34"/>
                <a:cs typeface="Ekachon Bold" panose="00000800000000000000" pitchFamily="2" charset="-34"/>
              </a:endParaRPr>
            </a:p>
          </p:txBody>
        </p:sp>
        <p:sp>
          <p:nvSpPr>
            <p:cNvPr id="214" name="Oval 213">
              <a:extLst>
                <a:ext uri="{FF2B5EF4-FFF2-40B4-BE49-F238E27FC236}">
                  <a16:creationId xmlns:a16="http://schemas.microsoft.com/office/drawing/2014/main" id="{4B9FEC02-0374-4972-9936-94D39E83374A}"/>
                </a:ext>
              </a:extLst>
            </p:cNvPr>
            <p:cNvSpPr/>
            <p:nvPr/>
          </p:nvSpPr>
          <p:spPr>
            <a:xfrm>
              <a:off x="96055" y="1464301"/>
              <a:ext cx="492156" cy="492156"/>
            </a:xfrm>
            <a:prstGeom prst="ellipse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1"/>
                  </a:solidFill>
                  <a:latin typeface="Ekachon" panose="00000500000000000000" pitchFamily="2" charset="-34"/>
                  <a:cs typeface="Ekachon" panose="00000500000000000000" pitchFamily="2" charset="-34"/>
                </a:rPr>
                <a:t>1</a:t>
              </a:r>
            </a:p>
          </p:txBody>
        </p:sp>
      </p:grpSp>
      <p:grpSp>
        <p:nvGrpSpPr>
          <p:cNvPr id="215" name="Group 214">
            <a:extLst>
              <a:ext uri="{FF2B5EF4-FFF2-40B4-BE49-F238E27FC236}">
                <a16:creationId xmlns:a16="http://schemas.microsoft.com/office/drawing/2014/main" id="{2F0E1507-B32A-4DB7-8668-6EFA866CB8B2}"/>
              </a:ext>
            </a:extLst>
          </p:cNvPr>
          <p:cNvGrpSpPr/>
          <p:nvPr/>
        </p:nvGrpSpPr>
        <p:grpSpPr>
          <a:xfrm>
            <a:off x="4173422" y="2942203"/>
            <a:ext cx="3841350" cy="846243"/>
            <a:chOff x="96055" y="1464301"/>
            <a:chExt cx="3841350" cy="846243"/>
          </a:xfrm>
        </p:grpSpPr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id="{2D177F49-1F3A-4CAA-960C-CDD198C17B8E}"/>
                </a:ext>
              </a:extLst>
            </p:cNvPr>
            <p:cNvSpPr txBox="1"/>
            <p:nvPr/>
          </p:nvSpPr>
          <p:spPr>
            <a:xfrm>
              <a:off x="588211" y="1479547"/>
              <a:ext cx="334919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2400" dirty="0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Ekachon Bold" panose="00000800000000000000" pitchFamily="2" charset="-34"/>
                  <a:cs typeface="Ekachon Bold" panose="00000800000000000000" pitchFamily="2" charset="-34"/>
                </a:rPr>
                <a:t>TOP Digital KPI </a:t>
              </a:r>
              <a:r>
                <a:rPr lang="en-US" sz="2400" dirty="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Ekachon Bold" panose="00000800000000000000" pitchFamily="2" charset="-34"/>
                  <a:cs typeface="Ekachon Bold" panose="00000800000000000000" pitchFamily="2" charset="-34"/>
                </a:rPr>
                <a:t>BM </a:t>
              </a:r>
            </a:p>
            <a:p>
              <a:pPr algn="r">
                <a:defRPr/>
              </a:pPr>
              <a:r>
                <a:rPr lang="en-US" dirty="0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Ekachon Bold" panose="00000800000000000000" pitchFamily="2" charset="-34"/>
                  <a:cs typeface="Ekachon Bold" panose="00000800000000000000" pitchFamily="2" charset="-34"/>
                </a:rPr>
                <a:t>of the </a:t>
              </a:r>
              <a:r>
                <a:rPr lang="en-US" sz="2400" dirty="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Ekachon Bold" panose="00000800000000000000" pitchFamily="2" charset="-34"/>
                  <a:cs typeface="Ekachon Bold" panose="00000800000000000000" pitchFamily="2" charset="-34"/>
                </a:rPr>
                <a:t>YEAR</a:t>
              </a:r>
              <a:endParaRPr lang="en-TH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kachon Bold" panose="00000800000000000000" pitchFamily="2" charset="-34"/>
                <a:cs typeface="Ekachon Bold" panose="00000800000000000000" pitchFamily="2" charset="-34"/>
              </a:endParaRPr>
            </a:p>
          </p:txBody>
        </p:sp>
        <p:sp>
          <p:nvSpPr>
            <p:cNvPr id="217" name="Oval 216">
              <a:extLst>
                <a:ext uri="{FF2B5EF4-FFF2-40B4-BE49-F238E27FC236}">
                  <a16:creationId xmlns:a16="http://schemas.microsoft.com/office/drawing/2014/main" id="{05B0760D-E9E6-470D-895B-F1215463F998}"/>
                </a:ext>
              </a:extLst>
            </p:cNvPr>
            <p:cNvSpPr/>
            <p:nvPr/>
          </p:nvSpPr>
          <p:spPr>
            <a:xfrm>
              <a:off x="96055" y="1464301"/>
              <a:ext cx="492156" cy="492156"/>
            </a:xfrm>
            <a:prstGeom prst="ellipse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1"/>
                  </a:solidFill>
                  <a:latin typeface="Ekachon" panose="00000500000000000000" pitchFamily="2" charset="-34"/>
                  <a:cs typeface="Ekachon" panose="00000500000000000000" pitchFamily="2" charset="-34"/>
                </a:rPr>
                <a:t>2</a:t>
              </a:r>
            </a:p>
          </p:txBody>
        </p:sp>
      </p:grpSp>
      <p:pic>
        <p:nvPicPr>
          <p:cNvPr id="218" name="Picture 217">
            <a:extLst>
              <a:ext uri="{FF2B5EF4-FFF2-40B4-BE49-F238E27FC236}">
                <a16:creationId xmlns:a16="http://schemas.microsoft.com/office/drawing/2014/main" id="{C9FE1A25-678A-42EB-BB80-5AFFB602A89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02444" y="1592010"/>
            <a:ext cx="1226413" cy="714703"/>
          </a:xfrm>
          <a:prstGeom prst="rect">
            <a:avLst/>
          </a:prstGeom>
        </p:spPr>
      </p:pic>
      <p:sp>
        <p:nvSpPr>
          <p:cNvPr id="219" name="TextBox 218">
            <a:extLst>
              <a:ext uri="{FF2B5EF4-FFF2-40B4-BE49-F238E27FC236}">
                <a16:creationId xmlns:a16="http://schemas.microsoft.com/office/drawing/2014/main" id="{1D92E941-8E6E-4216-826A-C0A8850F028D}"/>
              </a:ext>
            </a:extLst>
          </p:cNvPr>
          <p:cNvSpPr txBox="1"/>
          <p:nvPr/>
        </p:nvSpPr>
        <p:spPr>
          <a:xfrm>
            <a:off x="4065601" y="2226501"/>
            <a:ext cx="3953430" cy="2616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lvl="0" algn="r">
              <a:defRPr/>
            </a:pPr>
            <a:r>
              <a:rPr lang="th-TH" sz="1100" dirty="0">
                <a:solidFill>
                  <a:srgbClr val="FF0000"/>
                </a:solidFill>
                <a:latin typeface="Ekachon ExtraLight" panose="00000300000000000000" pitchFamily="2" charset="-34"/>
                <a:cs typeface="Ekachon ExtraLight" panose="00000300000000000000" pitchFamily="2" charset="-34"/>
              </a:rPr>
              <a:t>*</a:t>
            </a:r>
            <a:r>
              <a:rPr lang="en-US" sz="1100" dirty="0">
                <a:solidFill>
                  <a:srgbClr val="FF0000"/>
                </a:solidFill>
                <a:latin typeface="Ekachon ExtraLight" panose="00000300000000000000" pitchFamily="2" charset="-34"/>
                <a:cs typeface="Ekachon ExtraLight" panose="00000300000000000000" pitchFamily="2" charset="-34"/>
              </a:rPr>
              <a:t>with min 1,000 touch activations from Sep-Dec, 2021</a:t>
            </a:r>
            <a:endParaRPr lang="th-TH" sz="1100" dirty="0">
              <a:solidFill>
                <a:srgbClr val="FF0000"/>
              </a:solidFill>
              <a:latin typeface="Ekachon ExtraLight" panose="00000300000000000000" pitchFamily="2" charset="-34"/>
              <a:cs typeface="Ekachon ExtraLight" panose="00000300000000000000" pitchFamily="2" charset="-34"/>
            </a:endParaRPr>
          </a:p>
        </p:txBody>
      </p:sp>
      <p:pic>
        <p:nvPicPr>
          <p:cNvPr id="220" name="Picture 219">
            <a:extLst>
              <a:ext uri="{FF2B5EF4-FFF2-40B4-BE49-F238E27FC236}">
                <a16:creationId xmlns:a16="http://schemas.microsoft.com/office/drawing/2014/main" id="{39D95BED-FD2E-4845-80BC-54BBF800CE4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02444" y="3297207"/>
            <a:ext cx="1226413" cy="714703"/>
          </a:xfrm>
          <a:prstGeom prst="rect">
            <a:avLst/>
          </a:prstGeom>
        </p:spPr>
      </p:pic>
      <p:sp>
        <p:nvSpPr>
          <p:cNvPr id="221" name="TextBox 220">
            <a:extLst>
              <a:ext uri="{FF2B5EF4-FFF2-40B4-BE49-F238E27FC236}">
                <a16:creationId xmlns:a16="http://schemas.microsoft.com/office/drawing/2014/main" id="{59503EAE-88B0-46A6-AF62-02E39EA33E8F}"/>
              </a:ext>
            </a:extLst>
          </p:cNvPr>
          <p:cNvSpPr txBox="1"/>
          <p:nvPr/>
        </p:nvSpPr>
        <p:spPr>
          <a:xfrm>
            <a:off x="3985488" y="3931698"/>
            <a:ext cx="4033543" cy="2616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lvl="0" algn="r">
              <a:defRPr/>
            </a:pPr>
            <a:r>
              <a:rPr kumimoji="0" lang="th-TH" sz="1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Ekachon ExtraLight" panose="00000300000000000000" pitchFamily="2" charset="-34"/>
                <a:cs typeface="Ekachon ExtraLight" panose="00000300000000000000" pitchFamily="2" charset="-34"/>
              </a:rPr>
              <a:t>*</a:t>
            </a:r>
            <a:r>
              <a:rPr lang="en-US" sz="1100" dirty="0">
                <a:solidFill>
                  <a:srgbClr val="FF0000"/>
                </a:solidFill>
                <a:latin typeface="Ekachon ExtraLight" panose="00000300000000000000" pitchFamily="2" charset="-34"/>
                <a:cs typeface="Ekachon ExtraLight" panose="00000300000000000000" pitchFamily="2" charset="-34"/>
              </a:rPr>
              <a:t>Top BR. with % Digital KPI achievement from Sep-Dec 2021</a:t>
            </a:r>
            <a:endParaRPr kumimoji="0" lang="th-TH" sz="11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Ekachon ExtraLight" panose="00000300000000000000" pitchFamily="2" charset="-34"/>
              <a:cs typeface="Ekachon ExtraLight" panose="00000300000000000000" pitchFamily="2" charset="-34"/>
            </a:endParaRPr>
          </a:p>
        </p:txBody>
      </p:sp>
      <p:grpSp>
        <p:nvGrpSpPr>
          <p:cNvPr id="224" name="Group 223">
            <a:extLst>
              <a:ext uri="{FF2B5EF4-FFF2-40B4-BE49-F238E27FC236}">
                <a16:creationId xmlns:a16="http://schemas.microsoft.com/office/drawing/2014/main" id="{E59B35E2-7860-40B9-8A01-6B597350117E}"/>
              </a:ext>
            </a:extLst>
          </p:cNvPr>
          <p:cNvGrpSpPr/>
          <p:nvPr/>
        </p:nvGrpSpPr>
        <p:grpSpPr>
          <a:xfrm>
            <a:off x="8247332" y="1230951"/>
            <a:ext cx="3841350" cy="846243"/>
            <a:chOff x="96055" y="1464301"/>
            <a:chExt cx="3841350" cy="846243"/>
          </a:xfrm>
        </p:grpSpPr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1776F2D8-7750-4EEC-93E9-88A1C9CCA298}"/>
                </a:ext>
              </a:extLst>
            </p:cNvPr>
            <p:cNvSpPr txBox="1"/>
            <p:nvPr/>
          </p:nvSpPr>
          <p:spPr>
            <a:xfrm>
              <a:off x="588211" y="1479547"/>
              <a:ext cx="334919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sz="2400" dirty="0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Ekachon Bold" panose="00000800000000000000" pitchFamily="2" charset="-34"/>
                  <a:cs typeface="Ekachon Bold" panose="00000800000000000000" pitchFamily="2" charset="-34"/>
                </a:rPr>
                <a:t>TOP ZONE HEAD </a:t>
              </a:r>
            </a:p>
            <a:p>
              <a:pPr lvl="0" algn="r">
                <a:defRPr/>
              </a:pPr>
              <a:r>
                <a:rPr lang="en-US" dirty="0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Ekachon Bold" panose="00000800000000000000" pitchFamily="2" charset="-34"/>
                  <a:cs typeface="Ekachon Bold" panose="00000800000000000000" pitchFamily="2" charset="-34"/>
                </a:rPr>
                <a:t>of the </a:t>
              </a:r>
              <a:r>
                <a:rPr lang="en-US" sz="2400" dirty="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Ekachon Bold" panose="00000800000000000000" pitchFamily="2" charset="-34"/>
                  <a:cs typeface="Ekachon Bold" panose="00000800000000000000" pitchFamily="2" charset="-34"/>
                </a:rPr>
                <a:t>YEAR</a:t>
              </a:r>
              <a:endParaRPr lang="en-TH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kachon Bold" panose="00000800000000000000" pitchFamily="2" charset="-34"/>
                <a:cs typeface="Ekachon Bold" panose="00000800000000000000" pitchFamily="2" charset="-34"/>
              </a:endParaRPr>
            </a:p>
          </p:txBody>
        </p:sp>
        <p:sp>
          <p:nvSpPr>
            <p:cNvPr id="226" name="Oval 225">
              <a:extLst>
                <a:ext uri="{FF2B5EF4-FFF2-40B4-BE49-F238E27FC236}">
                  <a16:creationId xmlns:a16="http://schemas.microsoft.com/office/drawing/2014/main" id="{AC02ADE5-373E-424F-BEA8-48D082518603}"/>
                </a:ext>
              </a:extLst>
            </p:cNvPr>
            <p:cNvSpPr/>
            <p:nvPr/>
          </p:nvSpPr>
          <p:spPr>
            <a:xfrm>
              <a:off x="96055" y="1464301"/>
              <a:ext cx="492156" cy="492156"/>
            </a:xfrm>
            <a:prstGeom prst="ellipse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1"/>
                  </a:solidFill>
                  <a:latin typeface="Ekachon" panose="00000500000000000000" pitchFamily="2" charset="-34"/>
                  <a:cs typeface="Ekachon" panose="00000500000000000000" pitchFamily="2" charset="-34"/>
                </a:rPr>
                <a:t>1</a:t>
              </a:r>
            </a:p>
          </p:txBody>
        </p:sp>
      </p:grpSp>
      <p:grpSp>
        <p:nvGrpSpPr>
          <p:cNvPr id="227" name="Group 226">
            <a:extLst>
              <a:ext uri="{FF2B5EF4-FFF2-40B4-BE49-F238E27FC236}">
                <a16:creationId xmlns:a16="http://schemas.microsoft.com/office/drawing/2014/main" id="{B5FE4C6C-F6E2-4985-A1F5-2242D3E50F59}"/>
              </a:ext>
            </a:extLst>
          </p:cNvPr>
          <p:cNvGrpSpPr/>
          <p:nvPr/>
        </p:nvGrpSpPr>
        <p:grpSpPr>
          <a:xfrm>
            <a:off x="8247332" y="2942203"/>
            <a:ext cx="3841350" cy="846243"/>
            <a:chOff x="96055" y="1464301"/>
            <a:chExt cx="3841350" cy="846243"/>
          </a:xfrm>
        </p:grpSpPr>
        <p:sp>
          <p:nvSpPr>
            <p:cNvPr id="228" name="TextBox 227">
              <a:extLst>
                <a:ext uri="{FF2B5EF4-FFF2-40B4-BE49-F238E27FC236}">
                  <a16:creationId xmlns:a16="http://schemas.microsoft.com/office/drawing/2014/main" id="{B23DF7DA-9563-44AF-8F4B-F0310C570F64}"/>
                </a:ext>
              </a:extLst>
            </p:cNvPr>
            <p:cNvSpPr txBox="1"/>
            <p:nvPr/>
          </p:nvSpPr>
          <p:spPr>
            <a:xfrm>
              <a:off x="588211" y="1479547"/>
              <a:ext cx="334919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sz="2400" dirty="0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Ekachon Bold" panose="00000800000000000000" pitchFamily="2" charset="-34"/>
                  <a:cs typeface="Ekachon Bold" panose="00000800000000000000" pitchFamily="2" charset="-34"/>
                </a:rPr>
                <a:t>TOP REGIONAL HEAD </a:t>
              </a:r>
            </a:p>
            <a:p>
              <a:pPr lvl="0" algn="r">
                <a:defRPr/>
              </a:pPr>
              <a:r>
                <a:rPr lang="en-US" dirty="0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Ekachon Bold" panose="00000800000000000000" pitchFamily="2" charset="-34"/>
                  <a:cs typeface="Ekachon Bold" panose="00000800000000000000" pitchFamily="2" charset="-34"/>
                </a:rPr>
                <a:t>of the </a:t>
              </a:r>
              <a:r>
                <a:rPr lang="en-US" sz="2400" dirty="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Ekachon Bold" panose="00000800000000000000" pitchFamily="2" charset="-34"/>
                  <a:cs typeface="Ekachon Bold" panose="00000800000000000000" pitchFamily="2" charset="-34"/>
                </a:rPr>
                <a:t>YEAR</a:t>
              </a:r>
              <a:endParaRPr lang="en-TH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kachon Bold" panose="00000800000000000000" pitchFamily="2" charset="-34"/>
                <a:cs typeface="Ekachon Bold" panose="00000800000000000000" pitchFamily="2" charset="-34"/>
              </a:endParaRPr>
            </a:p>
          </p:txBody>
        </p:sp>
        <p:sp>
          <p:nvSpPr>
            <p:cNvPr id="229" name="Oval 228">
              <a:extLst>
                <a:ext uri="{FF2B5EF4-FFF2-40B4-BE49-F238E27FC236}">
                  <a16:creationId xmlns:a16="http://schemas.microsoft.com/office/drawing/2014/main" id="{2CF4C3A4-725E-4FEF-BB6A-B775B2C39937}"/>
                </a:ext>
              </a:extLst>
            </p:cNvPr>
            <p:cNvSpPr/>
            <p:nvPr/>
          </p:nvSpPr>
          <p:spPr>
            <a:xfrm>
              <a:off x="96055" y="1464301"/>
              <a:ext cx="492156" cy="492156"/>
            </a:xfrm>
            <a:prstGeom prst="ellipse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1"/>
                  </a:solidFill>
                  <a:latin typeface="Ekachon" panose="00000500000000000000" pitchFamily="2" charset="-34"/>
                  <a:cs typeface="Ekachon" panose="00000500000000000000" pitchFamily="2" charset="-34"/>
                </a:rPr>
                <a:t>2</a:t>
              </a:r>
            </a:p>
          </p:txBody>
        </p:sp>
      </p:grpSp>
      <p:pic>
        <p:nvPicPr>
          <p:cNvPr id="230" name="Picture 229">
            <a:extLst>
              <a:ext uri="{FF2B5EF4-FFF2-40B4-BE49-F238E27FC236}">
                <a16:creationId xmlns:a16="http://schemas.microsoft.com/office/drawing/2014/main" id="{B80D6806-F5FB-407F-8B09-5E7D03796F1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976354" y="1592010"/>
            <a:ext cx="1226413" cy="714703"/>
          </a:xfrm>
          <a:prstGeom prst="rect">
            <a:avLst/>
          </a:prstGeom>
        </p:spPr>
      </p:pic>
      <p:sp>
        <p:nvSpPr>
          <p:cNvPr id="231" name="TextBox 230">
            <a:extLst>
              <a:ext uri="{FF2B5EF4-FFF2-40B4-BE49-F238E27FC236}">
                <a16:creationId xmlns:a16="http://schemas.microsoft.com/office/drawing/2014/main" id="{50F3285C-210A-46E5-8D7C-7A8C69949C3A}"/>
              </a:ext>
            </a:extLst>
          </p:cNvPr>
          <p:cNvSpPr txBox="1"/>
          <p:nvPr/>
        </p:nvSpPr>
        <p:spPr>
          <a:xfrm>
            <a:off x="8139511" y="2226501"/>
            <a:ext cx="3953430" cy="43088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lvl="0" algn="r">
              <a:defRPr/>
            </a:pPr>
            <a:r>
              <a:rPr lang="en-US" sz="1100" dirty="0">
                <a:solidFill>
                  <a:srgbClr val="FF0000"/>
                </a:solidFill>
                <a:latin typeface="Ekachon ExtraLight" panose="00000300000000000000" pitchFamily="2" charset="-34"/>
                <a:cs typeface="Ekachon ExtraLight" panose="00000300000000000000" pitchFamily="2" charset="-34"/>
              </a:rPr>
              <a:t>*with min 70% of branches achieve , </a:t>
            </a:r>
          </a:p>
          <a:p>
            <a:pPr lvl="0" algn="r">
              <a:defRPr/>
            </a:pPr>
            <a:r>
              <a:rPr lang="en-US" sz="1100" dirty="0">
                <a:solidFill>
                  <a:srgbClr val="FF0000"/>
                </a:solidFill>
                <a:latin typeface="Ekachon ExtraLight" panose="00000300000000000000" pitchFamily="2" charset="-34"/>
                <a:cs typeface="Ekachon ExtraLight" panose="00000300000000000000" pitchFamily="2" charset="-34"/>
              </a:rPr>
              <a:t>** &gt;= 75% touch activation of each ZH target</a:t>
            </a: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924F56FD-F984-4B71-B58A-E30A1F6F08F2}"/>
              </a:ext>
            </a:extLst>
          </p:cNvPr>
          <p:cNvSpPr txBox="1"/>
          <p:nvPr/>
        </p:nvSpPr>
        <p:spPr>
          <a:xfrm>
            <a:off x="8059398" y="3931698"/>
            <a:ext cx="4033543" cy="43088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lvl="0" algn="r">
              <a:defRPr/>
            </a:pPr>
            <a:r>
              <a:rPr lang="en-US" sz="1100" dirty="0">
                <a:solidFill>
                  <a:srgbClr val="FF0000"/>
                </a:solidFill>
                <a:latin typeface="Ekachon ExtraLight" panose="00000300000000000000" pitchFamily="2" charset="-34"/>
                <a:cs typeface="Ekachon ExtraLight" panose="00000300000000000000" pitchFamily="2" charset="-34"/>
              </a:rPr>
              <a:t>*with min 70% of branches achieve , </a:t>
            </a:r>
          </a:p>
          <a:p>
            <a:pPr lvl="0" algn="r">
              <a:defRPr/>
            </a:pPr>
            <a:r>
              <a:rPr lang="en-US" sz="1100" dirty="0">
                <a:solidFill>
                  <a:srgbClr val="FF0000"/>
                </a:solidFill>
                <a:latin typeface="Ekachon ExtraLight" panose="00000300000000000000" pitchFamily="2" charset="-34"/>
                <a:cs typeface="Ekachon ExtraLight" panose="00000300000000000000" pitchFamily="2" charset="-34"/>
              </a:rPr>
              <a:t>** &gt;= 75% touch activation of each RH target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79B014B-475E-48BB-98C8-501CB479D29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980723" y="3297206"/>
            <a:ext cx="1222185" cy="714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893585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Football Stadium Backgrounds - Wallpaper Cave">
            <a:extLst>
              <a:ext uri="{FF2B5EF4-FFF2-40B4-BE49-F238E27FC236}">
                <a16:creationId xmlns:a16="http://schemas.microsoft.com/office/drawing/2014/main" id="{AA8274C5-0172-453A-A18D-786C095D7C2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336"/>
          <a:stretch/>
        </p:blipFill>
        <p:spPr bwMode="auto">
          <a:xfrm>
            <a:off x="1747846" y="3175"/>
            <a:ext cx="10444154" cy="685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35EE150-3764-46E9-A7E8-6C08D2CC03EC}"/>
              </a:ext>
            </a:extLst>
          </p:cNvPr>
          <p:cNvSpPr/>
          <p:nvPr/>
        </p:nvSpPr>
        <p:spPr>
          <a:xfrm>
            <a:off x="0" y="0"/>
            <a:ext cx="12210330" cy="6858000"/>
          </a:xfrm>
          <a:prstGeom prst="rect">
            <a:avLst/>
          </a:prstGeom>
          <a:gradFill>
            <a:gsLst>
              <a:gs pos="100000">
                <a:schemeClr val="bg1">
                  <a:alpha val="0"/>
                </a:schemeClr>
              </a:gs>
              <a:gs pos="83000">
                <a:srgbClr val="FFFFFF">
                  <a:alpha val="50000"/>
                </a:srgbClr>
              </a:gs>
              <a:gs pos="51000">
                <a:schemeClr val="bg1"/>
              </a:gs>
            </a:gsLst>
            <a:lin ang="18000000" scaled="0"/>
          </a:gra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Calibri"/>
              <a:sym typeface="Calibri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266B410-5E68-4323-99D7-A0B3974CDAAA}"/>
              </a:ext>
            </a:extLst>
          </p:cNvPr>
          <p:cNvGrpSpPr/>
          <p:nvPr/>
        </p:nvGrpSpPr>
        <p:grpSpPr>
          <a:xfrm>
            <a:off x="-5468126" y="1324839"/>
            <a:ext cx="4575873" cy="5110021"/>
            <a:chOff x="4374545" y="1324839"/>
            <a:chExt cx="4575873" cy="5110021"/>
          </a:xfrm>
        </p:grpSpPr>
        <p:pic>
          <p:nvPicPr>
            <p:cNvPr id="4" name="Picture 3" descr="A picture containing text, sign, dark&#10;&#10;Description automatically generated">
              <a:extLst>
                <a:ext uri="{FF2B5EF4-FFF2-40B4-BE49-F238E27FC236}">
                  <a16:creationId xmlns:a16="http://schemas.microsoft.com/office/drawing/2014/main" id="{38F3641D-483B-47A7-AD43-63D371C53B2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99836" y="1324839"/>
              <a:ext cx="1701498" cy="345993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50BA8AE3-5FB6-43C0-B24B-2D62EAF0B84D}"/>
                </a:ext>
              </a:extLst>
            </p:cNvPr>
            <p:cNvGrpSpPr/>
            <p:nvPr/>
          </p:nvGrpSpPr>
          <p:grpSpPr>
            <a:xfrm>
              <a:off x="4374545" y="4909569"/>
              <a:ext cx="4575873" cy="1525291"/>
              <a:chOff x="3619802" y="4611224"/>
              <a:chExt cx="4575873" cy="1525291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A5CF641-2575-4515-9443-623021240F2C}"/>
                  </a:ext>
                </a:extLst>
              </p:cNvPr>
              <p:cNvSpPr/>
              <p:nvPr/>
            </p:nvSpPr>
            <p:spPr>
              <a:xfrm>
                <a:off x="5145093" y="4611224"/>
                <a:ext cx="1525291" cy="1525291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lvl="0" indent="0" algn="l" defTabSz="9144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Calibri"/>
                  <a:sym typeface="Calibri"/>
                </a:endParaRP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D15F190B-30BB-4F0A-8EBE-D33CA65B686E}"/>
                  </a:ext>
                </a:extLst>
              </p:cNvPr>
              <p:cNvSpPr/>
              <p:nvPr/>
            </p:nvSpPr>
            <p:spPr>
              <a:xfrm>
                <a:off x="3619802" y="5399453"/>
                <a:ext cx="1525291" cy="737062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lvl="0" indent="0" algn="l" defTabSz="9144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Calibri"/>
                  <a:sym typeface="Calibri"/>
                </a:endParaRP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A78A11A1-6257-42C5-94ED-BB1FABA03832}"/>
                  </a:ext>
                </a:extLst>
              </p:cNvPr>
              <p:cNvSpPr/>
              <p:nvPr/>
            </p:nvSpPr>
            <p:spPr>
              <a:xfrm>
                <a:off x="6670384" y="5399453"/>
                <a:ext cx="1525291" cy="737062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lvl="0" indent="0" algn="l" defTabSz="9144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Calibri"/>
                  <a:sym typeface="Calibri"/>
                </a:endParaRPr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10D08F0-97C1-4F90-AC87-8A8775452BF7}"/>
                </a:ext>
              </a:extLst>
            </p:cNvPr>
            <p:cNvSpPr txBox="1"/>
            <p:nvPr/>
          </p:nvSpPr>
          <p:spPr>
            <a:xfrm>
              <a:off x="4374545" y="5775829"/>
              <a:ext cx="457587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6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Ekachon Bold" pitchFamily="2" charset="-34"/>
                  <a:cs typeface="Ekachon Bold" pitchFamily="2" charset="-34"/>
                </a:rPr>
                <a:t>DIGITALYMPIC 2021</a:t>
              </a:r>
              <a:endParaRPr kumimoji="0" lang="en-TH" sz="3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kachon Bold" pitchFamily="2" charset="-34"/>
                <a:cs typeface="Ekachon Bold" pitchFamily="2" charset="-34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7D90EAA-ECD4-49A0-8321-8B3607A402DD}"/>
                </a:ext>
              </a:extLst>
            </p:cNvPr>
            <p:cNvSpPr txBox="1"/>
            <p:nvPr/>
          </p:nvSpPr>
          <p:spPr>
            <a:xfrm>
              <a:off x="5899837" y="4954397"/>
              <a:ext cx="152529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Ekachon Bold" pitchFamily="2" charset="-34"/>
                  <a:cs typeface="Ekachon Bold" pitchFamily="2" charset="-34"/>
                </a:rPr>
                <a:t>BBD</a:t>
              </a:r>
              <a:endParaRPr kumimoji="0" lang="en-TH" sz="4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kachon Bold" pitchFamily="2" charset="-34"/>
                <a:cs typeface="Ekachon Bold" pitchFamily="2" charset="-34"/>
              </a:endParaRPr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287192BB-0576-4973-8802-218AD78E90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796458" y="42295"/>
            <a:ext cx="1117193" cy="1220147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CBF5C884-AD85-47F2-ADC2-F46044657FA4}"/>
              </a:ext>
            </a:extLst>
          </p:cNvPr>
          <p:cNvSpPr/>
          <p:nvPr/>
        </p:nvSpPr>
        <p:spPr>
          <a:xfrm>
            <a:off x="344922" y="868249"/>
            <a:ext cx="2842161" cy="1785104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kachon Light" panose="00000400000000000000" pitchFamily="2" charset="-34"/>
              <a:cs typeface="Ekachon Light" panose="00000400000000000000" pitchFamily="2" charset="-3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889CA0A-9C44-45AF-9688-A1B99F9C6D0B}"/>
              </a:ext>
            </a:extLst>
          </p:cNvPr>
          <p:cNvSpPr/>
          <p:nvPr/>
        </p:nvSpPr>
        <p:spPr>
          <a:xfrm>
            <a:off x="386825" y="3198178"/>
            <a:ext cx="2423233" cy="346229"/>
          </a:xfrm>
          <a:prstGeom prst="rect">
            <a:avLst/>
          </a:prstGeom>
          <a:solidFill>
            <a:srgbClr val="FB8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kachon Light" panose="00000400000000000000" pitchFamily="2" charset="-34"/>
                <a:cs typeface="Ekachon Light" panose="00000400000000000000" pitchFamily="2" charset="-34"/>
              </a:rPr>
              <a:t>PRE (</a:t>
            </a:r>
            <a:r>
              <a:rPr lang="en-US" sz="1400" b="1" dirty="0">
                <a:solidFill>
                  <a:prstClr val="white"/>
                </a:solidFill>
                <a:latin typeface="Ekachon Light" panose="00000400000000000000" pitchFamily="2" charset="-34"/>
                <a:cs typeface="Ekachon Light" panose="00000400000000000000" pitchFamily="2" charset="-34"/>
              </a:rPr>
              <a:t>19 – 20 Aug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kachon Light" panose="00000400000000000000" pitchFamily="2" charset="-34"/>
                <a:cs typeface="Ekachon Light" panose="00000400000000000000" pitchFamily="2" charset="-34"/>
              </a:rPr>
              <a:t> </a:t>
            </a:r>
            <a:r>
              <a:rPr kumimoji="0" lang="th-TH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kachon Light" panose="00000400000000000000" pitchFamily="2" charset="-34"/>
                <a:cs typeface="Ekachon Light" panose="00000400000000000000" pitchFamily="2" charset="-34"/>
              </a:rPr>
              <a:t>)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kachon Light" panose="00000400000000000000" pitchFamily="2" charset="-34"/>
              <a:cs typeface="Ekachon Light" panose="00000400000000000000" pitchFamily="2" charset="-34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7CDD6B0-9696-40D3-A80A-F3448A7D8B40}"/>
              </a:ext>
            </a:extLst>
          </p:cNvPr>
          <p:cNvSpPr/>
          <p:nvPr/>
        </p:nvSpPr>
        <p:spPr>
          <a:xfrm>
            <a:off x="8854078" y="3187654"/>
            <a:ext cx="2957860" cy="311433"/>
          </a:xfrm>
          <a:prstGeom prst="rect">
            <a:avLst/>
          </a:prstGeom>
          <a:solidFill>
            <a:srgbClr val="002A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kachon Light" panose="00000400000000000000" pitchFamily="2" charset="-34"/>
                <a:cs typeface="Ekachon Light" panose="00000400000000000000" pitchFamily="2" charset="-34"/>
              </a:rPr>
              <a:t>POST (1 – 30 Sep</a:t>
            </a:r>
            <a:r>
              <a:rPr kumimoji="0" lang="th-TH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kachon Light" panose="00000400000000000000" pitchFamily="2" charset="-34"/>
                <a:cs typeface="Ekachon Light" panose="00000400000000000000" pitchFamily="2" charset="-34"/>
              </a:rPr>
              <a:t>)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kachon Light" panose="00000400000000000000" pitchFamily="2" charset="-34"/>
              <a:cs typeface="Ekachon Light" panose="00000400000000000000" pitchFamily="2" charset="-34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52A7537-13B5-40E3-BE27-25EEF581D99C}"/>
              </a:ext>
            </a:extLst>
          </p:cNvPr>
          <p:cNvSpPr/>
          <p:nvPr/>
        </p:nvSpPr>
        <p:spPr>
          <a:xfrm>
            <a:off x="3039058" y="3198179"/>
            <a:ext cx="5598870" cy="346227"/>
          </a:xfrm>
          <a:prstGeom prst="rect">
            <a:avLst/>
          </a:prstGeom>
          <a:solidFill>
            <a:srgbClr val="0051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kachon Light" panose="00000400000000000000" pitchFamily="2" charset="-34"/>
                <a:cs typeface="Ekachon Light" panose="00000400000000000000" pitchFamily="2" charset="-34"/>
              </a:rPr>
              <a:t>DURING ( 24 - 27 </a:t>
            </a:r>
            <a:r>
              <a:rPr lang="en-US" sz="1400" b="1" dirty="0">
                <a:solidFill>
                  <a:prstClr val="white"/>
                </a:solidFill>
                <a:latin typeface="Ekachon Light" panose="00000400000000000000" pitchFamily="2" charset="-34"/>
                <a:cs typeface="Ekachon Light" panose="00000400000000000000" pitchFamily="2" charset="-34"/>
              </a:rPr>
              <a:t>AUG</a:t>
            </a:r>
            <a:r>
              <a:rPr kumimoji="0" lang="th-TH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kachon Light" panose="00000400000000000000" pitchFamily="2" charset="-34"/>
                <a:cs typeface="Ekachon Light" panose="00000400000000000000" pitchFamily="2" charset="-34"/>
              </a:rPr>
              <a:t>)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kachon Light" panose="00000400000000000000" pitchFamily="2" charset="-34"/>
              <a:cs typeface="Ekachon Light" panose="00000400000000000000" pitchFamily="2" charset="-34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6D6A390-CB08-4479-8D50-91F88044E2ED}"/>
              </a:ext>
            </a:extLst>
          </p:cNvPr>
          <p:cNvSpPr/>
          <p:nvPr/>
        </p:nvSpPr>
        <p:spPr>
          <a:xfrm>
            <a:off x="353124" y="2726931"/>
            <a:ext cx="11604014" cy="3865255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kachon Light" panose="00000400000000000000" pitchFamily="2" charset="-34"/>
              <a:cs typeface="Ekachon Light" panose="00000400000000000000" pitchFamily="2" charset="-34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0F1B8CF-A37C-4065-B9C0-25BBB75F135C}"/>
              </a:ext>
            </a:extLst>
          </p:cNvPr>
          <p:cNvSpPr/>
          <p:nvPr/>
        </p:nvSpPr>
        <p:spPr>
          <a:xfrm>
            <a:off x="3268274" y="868248"/>
            <a:ext cx="2842161" cy="1785104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kachon Light" panose="00000400000000000000" pitchFamily="2" charset="-34"/>
              <a:cs typeface="Ekachon Light" panose="00000400000000000000" pitchFamily="2" charset="-34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C1CB69C-E3FB-4FFA-83F9-8C86375CB305}"/>
              </a:ext>
            </a:extLst>
          </p:cNvPr>
          <p:cNvSpPr/>
          <p:nvPr/>
        </p:nvSpPr>
        <p:spPr>
          <a:xfrm>
            <a:off x="6191626" y="868247"/>
            <a:ext cx="2842161" cy="1785104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kachon Light" panose="00000400000000000000" pitchFamily="2" charset="-34"/>
              <a:cs typeface="Ekachon Light" panose="00000400000000000000" pitchFamily="2" charset="-34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692FC0B-13F9-43AF-8B6D-7715BA2D4B2F}"/>
              </a:ext>
            </a:extLst>
          </p:cNvPr>
          <p:cNvSpPr/>
          <p:nvPr/>
        </p:nvSpPr>
        <p:spPr>
          <a:xfrm>
            <a:off x="9114978" y="868246"/>
            <a:ext cx="2842161" cy="1785104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kachon Light" panose="00000400000000000000" pitchFamily="2" charset="-34"/>
              <a:cs typeface="Ekachon Light" panose="00000400000000000000" pitchFamily="2" charset="-34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7571E5F6-2EB6-4125-AE48-D0CE854FC86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7201" y="974827"/>
            <a:ext cx="811775" cy="1451273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5DAA1358-23B9-44BF-971E-FF914B19987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3" t="7363" r="52589" b="12927"/>
          <a:stretch/>
        </p:blipFill>
        <p:spPr>
          <a:xfrm>
            <a:off x="6211174" y="974827"/>
            <a:ext cx="942397" cy="1216864"/>
          </a:xfrm>
          <a:prstGeom prst="rect">
            <a:avLst/>
          </a:prstGeom>
        </p:spPr>
      </p:pic>
      <p:graphicFrame>
        <p:nvGraphicFramePr>
          <p:cNvPr id="28" name="Table 24">
            <a:extLst>
              <a:ext uri="{FF2B5EF4-FFF2-40B4-BE49-F238E27FC236}">
                <a16:creationId xmlns:a16="http://schemas.microsoft.com/office/drawing/2014/main" id="{1D85F18F-E2E2-406C-9DAF-BDF865E934F6}"/>
              </a:ext>
            </a:extLst>
          </p:cNvPr>
          <p:cNvGraphicFramePr>
            <a:graphicFrameLocks noGrp="1"/>
          </p:cNvGraphicFramePr>
          <p:nvPr/>
        </p:nvGraphicFramePr>
        <p:xfrm>
          <a:off x="3417011" y="4169546"/>
          <a:ext cx="4620512" cy="2179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9026">
                  <a:extLst>
                    <a:ext uri="{9D8B030D-6E8A-4147-A177-3AD203B41FA5}">
                      <a16:colId xmlns:a16="http://schemas.microsoft.com/office/drawing/2014/main" val="2808369127"/>
                    </a:ext>
                  </a:extLst>
                </a:gridCol>
                <a:gridCol w="522514">
                  <a:extLst>
                    <a:ext uri="{9D8B030D-6E8A-4147-A177-3AD203B41FA5}">
                      <a16:colId xmlns:a16="http://schemas.microsoft.com/office/drawing/2014/main" val="3551659053"/>
                    </a:ext>
                  </a:extLst>
                </a:gridCol>
                <a:gridCol w="478972">
                  <a:extLst>
                    <a:ext uri="{9D8B030D-6E8A-4147-A177-3AD203B41FA5}">
                      <a16:colId xmlns:a16="http://schemas.microsoft.com/office/drawing/2014/main" val="3316907939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Learning Topics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#1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#2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3307452"/>
                  </a:ext>
                </a:extLst>
              </a:tr>
              <a:tr h="320512"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Role of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Digitalympic</a:t>
                      </a: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All Free and No-Fixed Knowledge Refreshment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F2F Onboarding and services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</a:t>
                      </a:r>
                    </a:p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Aug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26</a:t>
                      </a:r>
                    </a:p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Aug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3519487"/>
                  </a:ext>
                </a:extLst>
              </a:tr>
              <a:tr h="193304">
                <a:tc>
                  <a:txBody>
                    <a:bodyPr/>
                    <a:lstStyle/>
                    <a:p>
                      <a:pPr marL="180000" marR="0" lvl="0" indent="-1800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Ttb</a:t>
                      </a: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Touch Download and Activation</a:t>
                      </a:r>
                    </a:p>
                    <a:p>
                      <a:pPr marL="180000" marR="0" lvl="0" indent="-1800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Key </a:t>
                      </a:r>
                      <a:r>
                        <a:rPr kumimoji="0" lang="en-US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ttb</a:t>
                      </a: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TOUCH features/Migrate transaction to digital e.g. auto loan payment, credit card payment, cashless withdrawal</a:t>
                      </a:r>
                    </a:p>
                    <a:p>
                      <a:pPr marL="180000" marR="0" lvl="0" indent="-1800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TOUCH problem solving.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th-TH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Ekachon Light" panose="00000400000000000000" pitchFamily="2" charset="-34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</a:t>
                      </a:r>
                    </a:p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Aug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</a:t>
                      </a:r>
                    </a:p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Aug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0631913"/>
                  </a:ext>
                </a:extLst>
              </a:tr>
            </a:tbl>
          </a:graphicData>
        </a:graphic>
      </p:graphicFrame>
      <p:pic>
        <p:nvPicPr>
          <p:cNvPr id="29" name="Picture 28">
            <a:extLst>
              <a:ext uri="{FF2B5EF4-FFF2-40B4-BE49-F238E27FC236}">
                <a16:creationId xmlns:a16="http://schemas.microsoft.com/office/drawing/2014/main" id="{F97FD465-461F-4413-8BF1-4E3919A95D41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1403" r="21432"/>
          <a:stretch/>
        </p:blipFill>
        <p:spPr>
          <a:xfrm>
            <a:off x="3593473" y="3590620"/>
            <a:ext cx="545503" cy="477130"/>
          </a:xfrm>
          <a:prstGeom prst="rect">
            <a:avLst/>
          </a:prstGeom>
        </p:spPr>
      </p:pic>
      <p:sp>
        <p:nvSpPr>
          <p:cNvPr id="30" name="Arrow: Right 29">
            <a:extLst>
              <a:ext uri="{FF2B5EF4-FFF2-40B4-BE49-F238E27FC236}">
                <a16:creationId xmlns:a16="http://schemas.microsoft.com/office/drawing/2014/main" id="{0AE37467-FCEE-458F-8A9E-9E0BAB156D8A}"/>
              </a:ext>
            </a:extLst>
          </p:cNvPr>
          <p:cNvSpPr/>
          <p:nvPr/>
        </p:nvSpPr>
        <p:spPr>
          <a:xfrm>
            <a:off x="2733245" y="3234912"/>
            <a:ext cx="292963" cy="237963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kachon Light" panose="00000400000000000000" pitchFamily="2" charset="-34"/>
              <a:cs typeface="Ekachon Light" panose="00000400000000000000" pitchFamily="2" charset="-34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583ADFE-DBF5-4FC0-B496-D852556E73F0}"/>
              </a:ext>
            </a:extLst>
          </p:cNvPr>
          <p:cNvSpPr txBox="1"/>
          <p:nvPr/>
        </p:nvSpPr>
        <p:spPr>
          <a:xfrm>
            <a:off x="386824" y="2715708"/>
            <a:ext cx="34356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Ekachon Light" panose="00000400000000000000" pitchFamily="2" charset="-34"/>
                <a:cs typeface="Ekachon Light" panose="00000400000000000000" pitchFamily="2" charset="-34"/>
              </a:rPr>
              <a:t>Learning Journey: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E65E2B05-C84B-4230-B87E-C288003CA50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24399" y="3668826"/>
            <a:ext cx="483499" cy="803924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D7C1B18F-6D80-4769-910B-E1464F5455B1}"/>
              </a:ext>
            </a:extLst>
          </p:cNvPr>
          <p:cNvSpPr txBox="1"/>
          <p:nvPr/>
        </p:nvSpPr>
        <p:spPr>
          <a:xfrm>
            <a:off x="315913" y="883300"/>
            <a:ext cx="295823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kachon Light" panose="00000400000000000000" pitchFamily="2" charset="-34"/>
                <a:cs typeface="Ekachon Light" panose="00000400000000000000" pitchFamily="2" charset="-34"/>
              </a:rPr>
              <a:t>Objective: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kachon Light" panose="00000400000000000000" pitchFamily="2" charset="-34"/>
                <a:cs typeface="Ekachon Light" panose="00000400000000000000" pitchFamily="2" charset="-34"/>
              </a:rPr>
              <a:t>- To drive All Free and Digital Adoption @ branches across country from Sep 1</a:t>
            </a:r>
            <a:r>
              <a:rPr kumimoji="0" lang="en-US" sz="12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kachon Light" panose="00000400000000000000" pitchFamily="2" charset="-34"/>
                <a:cs typeface="Ekachon Light" panose="00000400000000000000" pitchFamily="2" charset="-34"/>
              </a:rPr>
              <a:t>st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kachon Light" panose="00000400000000000000" pitchFamily="2" charset="-34"/>
                <a:cs typeface="Ekachon Light" panose="00000400000000000000" pitchFamily="2" charset="-34"/>
              </a:rPr>
              <a:t> – Dec 31</a:t>
            </a:r>
            <a:r>
              <a:rPr kumimoji="0" lang="en-US" sz="12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kachon Light" panose="00000400000000000000" pitchFamily="2" charset="-34"/>
                <a:cs typeface="Ekachon Light" panose="00000400000000000000" pitchFamily="2" charset="-34"/>
              </a:rPr>
              <a:t>st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kachon Light" panose="00000400000000000000" pitchFamily="2" charset="-34"/>
                <a:cs typeface="Ekachon Light" panose="00000400000000000000" pitchFamily="2" charset="-34"/>
              </a:rPr>
              <a:t> 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02B4547-C3E0-487E-A796-FBE4015393D8}"/>
              </a:ext>
            </a:extLst>
          </p:cNvPr>
          <p:cNvSpPr txBox="1"/>
          <p:nvPr/>
        </p:nvSpPr>
        <p:spPr>
          <a:xfrm>
            <a:off x="7081284" y="883165"/>
            <a:ext cx="2045554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kachon Light" panose="00000400000000000000" pitchFamily="2" charset="-34"/>
                <a:cs typeface="Ekachon Light" panose="00000400000000000000" pitchFamily="2" charset="-34"/>
              </a:rPr>
              <a:t>Target Group: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kachon Light" panose="00000400000000000000" pitchFamily="2" charset="-34"/>
                <a:cs typeface="Ekachon Light" panose="00000400000000000000" pitchFamily="2" charset="-34"/>
              </a:rPr>
              <a:t>- </a:t>
            </a:r>
            <a:r>
              <a:rPr lang="en-US" sz="1200" dirty="0">
                <a:solidFill>
                  <a:prstClr val="black"/>
                </a:solidFill>
                <a:latin typeface="Ekachon Light" panose="00000400000000000000" pitchFamily="2" charset="-34"/>
                <a:cs typeface="Ekachon Light" panose="00000400000000000000" pitchFamily="2" charset="-34"/>
              </a:rPr>
              <a:t>2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kachon Light" panose="00000400000000000000" pitchFamily="2" charset="-34"/>
                <a:cs typeface="Ekachon Light" panose="00000400000000000000" pitchFamily="2" charset="-34"/>
              </a:rPr>
              <a:t> staff per branch</a:t>
            </a:r>
          </a:p>
          <a:p>
            <a:pPr marL="119063" marR="0" lvl="0" indent="-11906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kachon Light" panose="00000400000000000000" pitchFamily="2" charset="-34"/>
                <a:cs typeface="Ekachon Light" panose="00000400000000000000" pitchFamily="2" charset="-34"/>
              </a:rPr>
              <a:t>No. of participants = 1,326 FTE 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200" dirty="0">
                <a:solidFill>
                  <a:prstClr val="black"/>
                </a:solidFill>
                <a:latin typeface="Ekachon Light" panose="00000400000000000000" pitchFamily="2" charset="-34"/>
                <a:cs typeface="Ekachon Light" panose="00000400000000000000" pitchFamily="2" charset="-34"/>
              </a:rPr>
              <a:t>  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kachon Light" panose="00000400000000000000" pitchFamily="2" charset="-34"/>
                <a:cs typeface="Ekachon Light" panose="00000400000000000000" pitchFamily="2" charset="-34"/>
              </a:rPr>
              <a:t>(663 Branches*2 Staff)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Ekachon Light" panose="00000400000000000000" pitchFamily="2" charset="-34"/>
              <a:cs typeface="Ekachon Light" panose="00000400000000000000" pitchFamily="2" charset="-34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DFE7876-8B75-4169-B04C-EAC0FC9D16A7}"/>
              </a:ext>
            </a:extLst>
          </p:cNvPr>
          <p:cNvSpPr txBox="1"/>
          <p:nvPr/>
        </p:nvSpPr>
        <p:spPr>
          <a:xfrm>
            <a:off x="4086667" y="868249"/>
            <a:ext cx="2017023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kachon Light" panose="00000400000000000000" pitchFamily="2" charset="-34"/>
                <a:cs typeface="Ekachon Light" panose="00000400000000000000" pitchFamily="2" charset="-34"/>
              </a:rPr>
              <a:t>Role of 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kachon Light" panose="00000400000000000000" pitchFamily="2" charset="-34"/>
                <a:cs typeface="Ekachon Light" panose="00000400000000000000" pitchFamily="2" charset="-34"/>
              </a:rPr>
              <a:t>Digitalympic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kachon Light" panose="00000400000000000000" pitchFamily="2" charset="-34"/>
                <a:cs typeface="Ekachon Light" panose="00000400000000000000" pitchFamily="2" charset="-34"/>
              </a:rPr>
              <a:t> Customer Service – Service migration to digital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kachon Light" panose="00000400000000000000" pitchFamily="2" charset="-34"/>
                <a:cs typeface="Ekachon Light" panose="00000400000000000000" pitchFamily="2" charset="-34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kachon Light" panose="00000400000000000000" pitchFamily="2" charset="-34"/>
                <a:cs typeface="Ekachon Light" panose="00000400000000000000" pitchFamily="2" charset="-34"/>
              </a:rPr>
              <a:t>- All Free account opening,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kachon Light" panose="00000400000000000000" pitchFamily="2" charset="-34"/>
                <a:cs typeface="Ekachon Light" panose="00000400000000000000" pitchFamily="2" charset="-34"/>
              </a:rPr>
              <a:t>ttb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kachon Light" panose="00000400000000000000" pitchFamily="2" charset="-34"/>
                <a:cs typeface="Ekachon Light" panose="00000400000000000000" pitchFamily="2" charset="-34"/>
              </a:rPr>
              <a:t> Touch Advisory and F2F Onboarding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CB95EDB-499D-4178-80D4-AFC58884BBDB}"/>
              </a:ext>
            </a:extLst>
          </p:cNvPr>
          <p:cNvSpPr txBox="1"/>
          <p:nvPr/>
        </p:nvSpPr>
        <p:spPr>
          <a:xfrm>
            <a:off x="9086840" y="840031"/>
            <a:ext cx="2958235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kachon Light" panose="00000400000000000000" pitchFamily="2" charset="-34"/>
                <a:cs typeface="Ekachon Light" panose="00000400000000000000" pitchFamily="2" charset="-34"/>
              </a:rPr>
              <a:t>Training Evaluation: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Ekachon Light" panose="00000400000000000000" pitchFamily="2" charset="-34"/>
                <a:cs typeface="Ekachon Light" panose="00000400000000000000" pitchFamily="2" charset="-34"/>
              </a:rPr>
              <a:t>Business Results: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kachon Light" panose="00000400000000000000" pitchFamily="2" charset="-34"/>
                <a:cs typeface="Ekachon Light" panose="00000400000000000000" pitchFamily="2" charset="-34"/>
              </a:rPr>
              <a:t>- % of NPS, Customer Complaint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kachon Light" panose="00000400000000000000" pitchFamily="2" charset="-34"/>
                <a:cs typeface="Ekachon Light" panose="00000400000000000000" pitchFamily="2" charset="-34"/>
              </a:rPr>
              <a:t>- No. of All Free account opening in F2F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kachon Light" panose="00000400000000000000" pitchFamily="2" charset="-34"/>
                <a:cs typeface="Ekachon Light" panose="00000400000000000000" pitchFamily="2" charset="-34"/>
              </a:rPr>
              <a:t>- No. of Touch Activation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Ekachon Light" panose="00000400000000000000" pitchFamily="2" charset="-34"/>
                <a:cs typeface="Ekachon Light" panose="00000400000000000000" pitchFamily="2" charset="-34"/>
              </a:rPr>
              <a:t>Behavior Change: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kachon Light" panose="00000400000000000000" pitchFamily="2" charset="-34"/>
                <a:cs typeface="Ekachon Light" panose="00000400000000000000" pitchFamily="2" charset="-34"/>
              </a:rPr>
              <a:t>- % of F2F Application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Ekachon Light" panose="00000400000000000000" pitchFamily="2" charset="-34"/>
                <a:cs typeface="Ekachon Light" panose="00000400000000000000" pitchFamily="2" charset="-34"/>
              </a:rPr>
              <a:t>Learning: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kachon Light" panose="00000400000000000000" pitchFamily="2" charset="-34"/>
                <a:cs typeface="Ekachon Light" panose="00000400000000000000" pitchFamily="2" charset="-34"/>
              </a:rPr>
              <a:t>- Quiz after training session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6E2F06A-7F2F-4BDE-BDD8-EFFBECA5254A}"/>
              </a:ext>
            </a:extLst>
          </p:cNvPr>
          <p:cNvSpPr txBox="1"/>
          <p:nvPr/>
        </p:nvSpPr>
        <p:spPr>
          <a:xfrm>
            <a:off x="514983" y="3626767"/>
            <a:ext cx="22950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kachon Light" panose="00000400000000000000" pitchFamily="2" charset="-34"/>
                <a:cs typeface="Ekachon Light" panose="00000400000000000000" pitchFamily="2" charset="-34"/>
              </a:rPr>
              <a:t>- Provide the list of participants by </a:t>
            </a:r>
            <a:r>
              <a:rPr lang="en-US" sz="1200" dirty="0">
                <a:solidFill>
                  <a:srgbClr val="FF0000"/>
                </a:solidFill>
                <a:latin typeface="Ekachon Light" panose="00000400000000000000" pitchFamily="2" charset="-34"/>
                <a:cs typeface="Ekachon Light" panose="00000400000000000000" pitchFamily="2" charset="-34"/>
              </a:rPr>
              <a:t>Aug 19</a:t>
            </a:r>
            <a:r>
              <a:rPr lang="en-US" sz="1200" baseline="30000" dirty="0">
                <a:solidFill>
                  <a:srgbClr val="FF0000"/>
                </a:solidFill>
                <a:latin typeface="Ekachon Light" panose="00000400000000000000" pitchFamily="2" charset="-34"/>
                <a:cs typeface="Ekachon Light" panose="00000400000000000000" pitchFamily="2" charset="-34"/>
              </a:rPr>
              <a:t>th</a:t>
            </a:r>
            <a:r>
              <a:rPr lang="en-US" sz="1200" dirty="0">
                <a:solidFill>
                  <a:srgbClr val="FF0000"/>
                </a:solidFill>
                <a:latin typeface="Ekachon Light" panose="00000400000000000000" pitchFamily="2" charset="-34"/>
                <a:cs typeface="Ekachon Light" panose="00000400000000000000" pitchFamily="2" charset="-34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Ekachon Light" panose="00000400000000000000" pitchFamily="2" charset="-34"/>
                <a:cs typeface="Ekachon Light" panose="00000400000000000000" pitchFamily="2" charset="-34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prstClr val="black"/>
              </a:solidFill>
              <a:latin typeface="Ekachon Light" panose="00000400000000000000" pitchFamily="2" charset="-34"/>
              <a:cs typeface="Ekachon Light" panose="00000400000000000000" pitchFamily="2" charset="-3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kachon Light" panose="00000400000000000000" pitchFamily="2" charset="-34"/>
                <a:cs typeface="Ekachon Light" panose="00000400000000000000" pitchFamily="2" charset="-34"/>
              </a:rPr>
              <a:t>- MS Team set up and get ready for trainings</a:t>
            </a:r>
          </a:p>
        </p:txBody>
      </p: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2A24FF60-BB1C-4693-8287-678DEE2EE897}"/>
              </a:ext>
            </a:extLst>
          </p:cNvPr>
          <p:cNvSpPr/>
          <p:nvPr/>
        </p:nvSpPr>
        <p:spPr>
          <a:xfrm>
            <a:off x="8631436" y="3231347"/>
            <a:ext cx="292963" cy="237963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kachon Light" panose="00000400000000000000" pitchFamily="2" charset="-34"/>
              <a:cs typeface="Ekachon Light" panose="00000400000000000000" pitchFamily="2" charset="-34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1CB583B-0FDF-4CF3-956E-AB2356828A1A}"/>
              </a:ext>
            </a:extLst>
          </p:cNvPr>
          <p:cNvSpPr txBox="1"/>
          <p:nvPr/>
        </p:nvSpPr>
        <p:spPr>
          <a:xfrm>
            <a:off x="4308103" y="3609096"/>
            <a:ext cx="3942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kachon Light" panose="00000400000000000000" pitchFamily="2" charset="-34"/>
                <a:cs typeface="Ekachon Light" panose="00000400000000000000" pitchFamily="2" charset="-34"/>
              </a:rPr>
              <a:t>- Virtual Training via MS </a:t>
            </a:r>
            <a:r>
              <a:rPr lang="en-US" sz="1200" dirty="0">
                <a:solidFill>
                  <a:prstClr val="black"/>
                </a:solidFill>
                <a:latin typeface="Ekachon Light" panose="00000400000000000000" pitchFamily="2" charset="-34"/>
                <a:cs typeface="Ekachon Light" panose="00000400000000000000" pitchFamily="2" charset="-34"/>
              </a:rPr>
              <a:t>Live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kachon Light" panose="00000400000000000000" pitchFamily="2" charset="-34"/>
                <a:cs typeface="Ekachon Light" panose="00000400000000000000" pitchFamily="2" charset="-34"/>
              </a:rPr>
              <a:t> = 2 Batches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kachon Light" panose="00000400000000000000" pitchFamily="2" charset="-34"/>
                <a:cs typeface="Ekachon Light" panose="00000400000000000000" pitchFamily="2" charset="-34"/>
              </a:rPr>
              <a:t>   16.30-19.00 p.m. ( 2.5 </a:t>
            </a:r>
            <a:r>
              <a:rPr lang="en-US" sz="1200" dirty="0">
                <a:solidFill>
                  <a:prstClr val="black"/>
                </a:solidFill>
                <a:latin typeface="Ekachon Light" panose="00000400000000000000" pitchFamily="2" charset="-34"/>
                <a:cs typeface="Ekachon Light" panose="00000400000000000000" pitchFamily="2" charset="-34"/>
              </a:rPr>
              <a:t>h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kachon Light" panose="00000400000000000000" pitchFamily="2" charset="-34"/>
                <a:cs typeface="Ekachon Light" panose="00000400000000000000" pitchFamily="2" charset="-34"/>
              </a:rPr>
              <a:t>rs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kachon Light" panose="00000400000000000000" pitchFamily="2" charset="-34"/>
                <a:cs typeface="Ekachon Light" panose="00000400000000000000" pitchFamily="2" charset="-34"/>
              </a:rPr>
              <a:t>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4F060EF-2AD4-40D0-9205-9C393F110219}"/>
              </a:ext>
            </a:extLst>
          </p:cNvPr>
          <p:cNvSpPr txBox="1"/>
          <p:nvPr/>
        </p:nvSpPr>
        <p:spPr>
          <a:xfrm>
            <a:off x="9496596" y="3718226"/>
            <a:ext cx="2342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kachon Light" panose="00000400000000000000" pitchFamily="2" charset="-34"/>
                <a:cs typeface="Ekachon Light" panose="00000400000000000000" pitchFamily="2" charset="-34"/>
              </a:rPr>
              <a:t>- BM Assigns learners to be              a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kachon Light" panose="00000400000000000000" pitchFamily="2" charset="-34"/>
                <a:cs typeface="Ekachon Light" panose="00000400000000000000" pitchFamily="2" charset="-34"/>
              </a:rPr>
              <a:t>digitalympic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Ekachon Light" panose="00000400000000000000" pitchFamily="2" charset="-34"/>
              <a:cs typeface="Ekachon Light" panose="00000400000000000000" pitchFamily="2" charset="-34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E02B5FE-D239-46D2-A255-E6F832288B47}"/>
              </a:ext>
            </a:extLst>
          </p:cNvPr>
          <p:cNvSpPr txBox="1"/>
          <p:nvPr/>
        </p:nvSpPr>
        <p:spPr>
          <a:xfrm>
            <a:off x="9482785" y="4687268"/>
            <a:ext cx="24605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kachon Light" panose="00000400000000000000" pitchFamily="2" charset="-34"/>
                <a:cs typeface="Ekachon Light" panose="00000400000000000000" pitchFamily="2" charset="-34"/>
              </a:rPr>
              <a:t>-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kachon Light" panose="00000400000000000000" pitchFamily="2" charset="-34"/>
                <a:cs typeface="Ekachon Light" panose="00000400000000000000" pitchFamily="2" charset="-34"/>
              </a:rPr>
              <a:t>Ms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kachon Light" panose="00000400000000000000" pitchFamily="2" charset="-34"/>
                <a:cs typeface="Ekachon Light" panose="00000400000000000000" pitchFamily="2" charset="-34"/>
              </a:rPr>
              <a:t> Team Group Chat : Support Q&amp;A in MS Team related to F2F,                   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kachon Light" panose="00000400000000000000" pitchFamily="2" charset="-34"/>
                <a:cs typeface="Ekachon Light" panose="00000400000000000000" pitchFamily="2" charset="-34"/>
              </a:rPr>
              <a:t>ttb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kachon Light" panose="00000400000000000000" pitchFamily="2" charset="-34"/>
                <a:cs typeface="Ekachon Light" panose="00000400000000000000" pitchFamily="2" charset="-34"/>
              </a:rPr>
              <a:t> Touch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B3C4BD49-266A-4B2F-828B-933C810D99A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912207" y="4762471"/>
            <a:ext cx="545503" cy="545503"/>
          </a:xfrm>
          <a:prstGeom prst="rect">
            <a:avLst/>
          </a:prstGeom>
        </p:spPr>
      </p:pic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83D75EC6-5F65-47C1-ABB7-6E7DAC835E9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218110" y="125931"/>
            <a:ext cx="8632848" cy="482742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813816">
              <a:lnSpc>
                <a:spcPct val="100000"/>
              </a:lnSpc>
              <a:spcBef>
                <a:spcPts val="0"/>
              </a:spcBef>
              <a:defRPr sz="2136">
                <a:solidFill>
                  <a:srgbClr val="797979"/>
                </a:solidFill>
              </a:defRPr>
            </a:pPr>
            <a:r>
              <a:rPr lang="en-US" sz="2400" dirty="0">
                <a:solidFill>
                  <a:schemeClr val="tx1"/>
                </a:solidFill>
              </a:rPr>
              <a:t>DIGITALYMPIC - Training </a:t>
            </a:r>
            <a:endParaRPr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3530781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87B0938E-5E00-4C3C-BC42-F1B5509E2333}"/>
              </a:ext>
            </a:extLst>
          </p:cNvPr>
          <p:cNvGrpSpPr/>
          <p:nvPr/>
        </p:nvGrpSpPr>
        <p:grpSpPr>
          <a:xfrm>
            <a:off x="-18330" y="0"/>
            <a:ext cx="12210330" cy="6858000"/>
            <a:chOff x="-18330" y="0"/>
            <a:chExt cx="12210330" cy="6858000"/>
          </a:xfrm>
        </p:grpSpPr>
        <p:pic>
          <p:nvPicPr>
            <p:cNvPr id="4" name="Picture 2" descr="Football Stadium Backgrounds - Wallpaper Cave">
              <a:extLst>
                <a:ext uri="{FF2B5EF4-FFF2-40B4-BE49-F238E27FC236}">
                  <a16:creationId xmlns:a16="http://schemas.microsoft.com/office/drawing/2014/main" id="{FDC5D917-A8BA-4E57-A057-B10C2AC42C0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4336"/>
            <a:stretch/>
          </p:blipFill>
          <p:spPr bwMode="auto">
            <a:xfrm>
              <a:off x="1747846" y="3175"/>
              <a:ext cx="10444154" cy="6854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31681C9-7185-4F8E-85E2-1AB902F9E897}"/>
                </a:ext>
              </a:extLst>
            </p:cNvPr>
            <p:cNvSpPr/>
            <p:nvPr/>
          </p:nvSpPr>
          <p:spPr>
            <a:xfrm>
              <a:off x="-18330" y="0"/>
              <a:ext cx="12210330" cy="6858000"/>
            </a:xfrm>
            <a:prstGeom prst="rect">
              <a:avLst/>
            </a:prstGeom>
            <a:gradFill>
              <a:gsLst>
                <a:gs pos="100000">
                  <a:schemeClr val="bg1">
                    <a:alpha val="0"/>
                  </a:schemeClr>
                </a:gs>
                <a:gs pos="83000">
                  <a:srgbClr val="FFFFFF">
                    <a:alpha val="50000"/>
                  </a:srgbClr>
                </a:gs>
                <a:gs pos="51000">
                  <a:schemeClr val="bg1"/>
                </a:gs>
              </a:gsLst>
              <a:lin ang="18000000" scaled="0"/>
            </a:gradFill>
            <a:ln w="12700" cap="flat">
              <a:noFill/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lvl="0" indent="0" algn="l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5489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CA21212-84A7-49D4-A2BE-F5F6E12446C4}"/>
              </a:ext>
            </a:extLst>
          </p:cNvPr>
          <p:cNvGrpSpPr/>
          <p:nvPr/>
        </p:nvGrpSpPr>
        <p:grpSpPr>
          <a:xfrm>
            <a:off x="2911395" y="883387"/>
            <a:ext cx="5560296" cy="5275348"/>
            <a:chOff x="6304835" y="822427"/>
            <a:chExt cx="5560296" cy="5275348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A5EFF17C-D7B1-451C-AC5A-1CDD0AA1FD59}"/>
                </a:ext>
              </a:extLst>
            </p:cNvPr>
            <p:cNvGrpSpPr/>
            <p:nvPr/>
          </p:nvGrpSpPr>
          <p:grpSpPr>
            <a:xfrm>
              <a:off x="6665322" y="822427"/>
              <a:ext cx="4839323" cy="2572558"/>
              <a:chOff x="3719802" y="3581115"/>
              <a:chExt cx="4936826" cy="2624391"/>
            </a:xfrm>
          </p:grpSpPr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CA5E664-3F3A-479F-BDA4-392501823D14}"/>
                  </a:ext>
                </a:extLst>
              </p:cNvPr>
              <p:cNvSpPr txBox="1"/>
              <p:nvPr/>
            </p:nvSpPr>
            <p:spPr>
              <a:xfrm>
                <a:off x="3922813" y="5685275"/>
                <a:ext cx="1578870" cy="5202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50F0"/>
                    </a:solidFill>
                    <a:effectLst/>
                    <a:uLnTx/>
                    <a:uFillTx/>
                    <a:latin typeface="Ekachon Medium" pitchFamily="2" charset="-34"/>
                    <a:cs typeface="Ekachon Medium" pitchFamily="2" charset="-34"/>
                  </a:rPr>
                  <a:t>Touch 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50F0"/>
                    </a:solidFill>
                    <a:effectLst/>
                    <a:uLnTx/>
                    <a:uFillTx/>
                    <a:latin typeface="Ekachon Medium" pitchFamily="2" charset="-34"/>
                    <a:cs typeface="Ekachon Medium" pitchFamily="2" charset="-34"/>
                  </a:rPr>
                  <a:t>Activation</a:t>
                </a:r>
                <a:endParaRPr kumimoji="0" lang="en-TH" b="0" i="0" u="none" strike="noStrike" kern="1200" cap="none" spc="0" normalizeH="0" baseline="0" noProof="0" dirty="0">
                  <a:ln>
                    <a:noFill/>
                  </a:ln>
                  <a:solidFill>
                    <a:srgbClr val="0050F0"/>
                  </a:solidFill>
                  <a:effectLst/>
                  <a:uLnTx/>
                  <a:uFillTx/>
                  <a:latin typeface="Ekachon Medium" pitchFamily="2" charset="-34"/>
                  <a:cs typeface="Ekachon Medium" pitchFamily="2" charset="-34"/>
                </a:endParaRPr>
              </a:p>
            </p:txBody>
          </p: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875E11BB-3AC4-426F-8EA8-C04036A47044}"/>
                  </a:ext>
                </a:extLst>
              </p:cNvPr>
              <p:cNvGrpSpPr/>
              <p:nvPr/>
            </p:nvGrpSpPr>
            <p:grpSpPr>
              <a:xfrm>
                <a:off x="3719802" y="3581115"/>
                <a:ext cx="4936826" cy="2624391"/>
                <a:chOff x="6371520" y="758478"/>
                <a:chExt cx="4936826" cy="2624391"/>
              </a:xfrm>
            </p:grpSpPr>
            <p:pic>
              <p:nvPicPr>
                <p:cNvPr id="14" name="Picture 13">
                  <a:extLst>
                    <a:ext uri="{FF2B5EF4-FFF2-40B4-BE49-F238E27FC236}">
                      <a16:creationId xmlns:a16="http://schemas.microsoft.com/office/drawing/2014/main" id="{0A99895A-D657-4289-8B66-6D240543E92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6371520" y="758478"/>
                  <a:ext cx="4936826" cy="2104161"/>
                </a:xfrm>
                <a:prstGeom prst="rect">
                  <a:avLst/>
                </a:prstGeom>
              </p:spPr>
            </p:pic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F0EF809C-9503-411F-B061-CF546B70B3BB}"/>
                    </a:ext>
                  </a:extLst>
                </p:cNvPr>
                <p:cNvSpPr txBox="1"/>
                <p:nvPr/>
              </p:nvSpPr>
              <p:spPr>
                <a:xfrm>
                  <a:off x="8050498" y="2862638"/>
                  <a:ext cx="1578870" cy="5202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68B1F"/>
                      </a:solidFill>
                      <a:effectLst/>
                      <a:uLnTx/>
                      <a:uFillTx/>
                      <a:latin typeface="Ekachon Medium" pitchFamily="2" charset="-34"/>
                      <a:cs typeface="Ekachon Medium" pitchFamily="2" charset="-34"/>
                    </a:rPr>
                    <a:t>Face 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68B1F"/>
                      </a:solidFill>
                      <a:effectLst/>
                      <a:uLnTx/>
                      <a:uFillTx/>
                      <a:latin typeface="Ekachon Medium" pitchFamily="2" charset="-34"/>
                      <a:cs typeface="Ekachon Medium" pitchFamily="2" charset="-34"/>
                    </a:rPr>
                    <a:t>Recognition</a:t>
                  </a:r>
                  <a:endParaRPr kumimoji="0" lang="en-TH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68B1F"/>
                    </a:solidFill>
                    <a:effectLst/>
                    <a:uLnTx/>
                    <a:uFillTx/>
                    <a:latin typeface="Ekachon Medium" pitchFamily="2" charset="-34"/>
                    <a:cs typeface="Ekachon Medium" pitchFamily="2" charset="-34"/>
                  </a:endParaRPr>
                </a:p>
              </p:txBody>
            </p: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7BDABBAD-55CF-4126-BE15-EE93DDE8D7DE}"/>
                    </a:ext>
                  </a:extLst>
                </p:cNvPr>
                <p:cNvSpPr txBox="1"/>
                <p:nvPr/>
              </p:nvSpPr>
              <p:spPr>
                <a:xfrm>
                  <a:off x="9526465" y="2862638"/>
                  <a:ext cx="1578870" cy="5202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2C63"/>
                      </a:solidFill>
                      <a:effectLst/>
                      <a:uLnTx/>
                      <a:uFillTx/>
                      <a:latin typeface="Ekachon Medium" pitchFamily="2" charset="-34"/>
                      <a:cs typeface="Ekachon Medium" pitchFamily="2" charset="-34"/>
                    </a:rPr>
                    <a:t>All Free 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2C63"/>
                      </a:solidFill>
                      <a:effectLst/>
                      <a:uLnTx/>
                      <a:uFillTx/>
                      <a:latin typeface="Ekachon Medium" pitchFamily="2" charset="-34"/>
                      <a:cs typeface="Ekachon Medium" pitchFamily="2" charset="-34"/>
                    </a:rPr>
                    <a:t>a/c Opening</a:t>
                  </a:r>
                  <a:endParaRPr kumimoji="0" lang="en-TH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C63"/>
                    </a:solidFill>
                    <a:effectLst/>
                    <a:uLnTx/>
                    <a:uFillTx/>
                    <a:latin typeface="Ekachon Medium" pitchFamily="2" charset="-34"/>
                    <a:cs typeface="Ekachon Medium" pitchFamily="2" charset="-34"/>
                  </a:endParaRPr>
                </a:p>
              </p:txBody>
            </p:sp>
          </p:grp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2853D10-35B8-4CB7-A292-30AD2D2AD538}"/>
                </a:ext>
              </a:extLst>
            </p:cNvPr>
            <p:cNvSpPr txBox="1"/>
            <p:nvPr/>
          </p:nvSpPr>
          <p:spPr>
            <a:xfrm>
              <a:off x="6304835" y="3596875"/>
              <a:ext cx="5560296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</a:schemeClr>
                  </a:solidFill>
                  <a:uLnTx/>
                  <a:uFillTx/>
                  <a:latin typeface="Ekachon Bold" panose="00000800000000000000" pitchFamily="2" charset="-34"/>
                  <a:cs typeface="Ekachon Bold" panose="00000800000000000000" pitchFamily="2" charset="-34"/>
                </a:rPr>
                <a:t>BBD DIGITALYMPIC </a:t>
              </a:r>
              <a:endParaRPr kumimoji="0" lang="en-TH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uLnTx/>
                <a:uFillTx/>
                <a:latin typeface="Ekachon Bold" panose="00000800000000000000" pitchFamily="2" charset="-34"/>
                <a:cs typeface="Ekachon Bold" panose="00000800000000000000" pitchFamily="2" charset="-34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67B0474-836A-487C-8249-0F85EAD1A71C}"/>
                </a:ext>
              </a:extLst>
            </p:cNvPr>
            <p:cNvSpPr txBox="1"/>
            <p:nvPr/>
          </p:nvSpPr>
          <p:spPr>
            <a:xfrm>
              <a:off x="6304835" y="5574555"/>
              <a:ext cx="55602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</a:schemeClr>
                  </a:solidFill>
                  <a:uLnTx/>
                  <a:uFillTx/>
                  <a:latin typeface="Ekachon Bold" panose="00000800000000000000" pitchFamily="2" charset="-34"/>
                  <a:cs typeface="Ekachon Bold" panose="00000800000000000000" pitchFamily="2" charset="-34"/>
                </a:rPr>
                <a:t>SEPTEMBER – DECEMBER</a:t>
              </a:r>
              <a:endParaRPr kumimoji="0" lang="en-TH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uLnTx/>
                <a:uFillTx/>
                <a:latin typeface="Ekachon Bold" panose="00000800000000000000" pitchFamily="2" charset="-34"/>
                <a:cs typeface="Ekachon Bold" panose="00000800000000000000" pitchFamily="2" charset="-34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2D521F3-1F8B-4F4F-ACEF-1667021B80B9}"/>
                </a:ext>
              </a:extLst>
            </p:cNvPr>
            <p:cNvSpPr txBox="1"/>
            <p:nvPr/>
          </p:nvSpPr>
          <p:spPr>
            <a:xfrm>
              <a:off x="6304835" y="4000656"/>
              <a:ext cx="5560296" cy="1862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5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</a:schemeClr>
                  </a:solidFill>
                  <a:uLnTx/>
                  <a:uFillTx/>
                  <a:latin typeface="Ekachon Bold" panose="00000800000000000000" pitchFamily="2" charset="-34"/>
                  <a:cs typeface="Ekachon Bold" panose="00000800000000000000" pitchFamily="2" charset="-34"/>
                </a:rPr>
                <a:t>2021</a:t>
              </a:r>
              <a:endParaRPr kumimoji="0" lang="en-TH" sz="115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uLnTx/>
                <a:uFillTx/>
                <a:latin typeface="Ekachon Bold" panose="00000800000000000000" pitchFamily="2" charset="-34"/>
                <a:cs typeface="Ekachon Bold" panose="00000800000000000000" pitchFamily="2" charset="-3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69781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Football Stadium Backgrounds - Wallpaper Cave">
            <a:extLst>
              <a:ext uri="{FF2B5EF4-FFF2-40B4-BE49-F238E27FC236}">
                <a16:creationId xmlns:a16="http://schemas.microsoft.com/office/drawing/2014/main" id="{AA8274C5-0172-453A-A18D-786C095D7C2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336"/>
          <a:stretch/>
        </p:blipFill>
        <p:spPr bwMode="auto">
          <a:xfrm>
            <a:off x="1747846" y="3175"/>
            <a:ext cx="10444154" cy="685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35EE150-3764-46E9-A7E8-6C08D2CC03EC}"/>
              </a:ext>
            </a:extLst>
          </p:cNvPr>
          <p:cNvSpPr/>
          <p:nvPr/>
        </p:nvSpPr>
        <p:spPr>
          <a:xfrm>
            <a:off x="0" y="0"/>
            <a:ext cx="12210330" cy="6858000"/>
          </a:xfrm>
          <a:prstGeom prst="rect">
            <a:avLst/>
          </a:prstGeom>
          <a:gradFill>
            <a:gsLst>
              <a:gs pos="100000">
                <a:schemeClr val="bg1">
                  <a:alpha val="0"/>
                </a:schemeClr>
              </a:gs>
              <a:gs pos="83000">
                <a:srgbClr val="FFFFFF">
                  <a:alpha val="50000"/>
                </a:srgbClr>
              </a:gs>
              <a:gs pos="51000">
                <a:schemeClr val="bg1"/>
              </a:gs>
            </a:gsLst>
            <a:lin ang="18000000" scaled="0"/>
          </a:gra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Calibri"/>
              <a:sym typeface="Calibri"/>
            </a:endParaRP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50D855ED-7174-456F-894F-7E2764D05567}"/>
              </a:ext>
            </a:extLst>
          </p:cNvPr>
          <p:cNvGraphicFramePr>
            <a:graphicFrameLocks noGrp="1"/>
          </p:cNvGraphicFramePr>
          <p:nvPr/>
        </p:nvGraphicFramePr>
        <p:xfrm>
          <a:off x="-1" y="-415"/>
          <a:ext cx="12210330" cy="68548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70110">
                  <a:extLst>
                    <a:ext uri="{9D8B030D-6E8A-4147-A177-3AD203B41FA5}">
                      <a16:colId xmlns:a16="http://schemas.microsoft.com/office/drawing/2014/main" val="875803634"/>
                    </a:ext>
                  </a:extLst>
                </a:gridCol>
                <a:gridCol w="4070110">
                  <a:extLst>
                    <a:ext uri="{9D8B030D-6E8A-4147-A177-3AD203B41FA5}">
                      <a16:colId xmlns:a16="http://schemas.microsoft.com/office/drawing/2014/main" val="1021401110"/>
                    </a:ext>
                  </a:extLst>
                </a:gridCol>
                <a:gridCol w="4070110">
                  <a:extLst>
                    <a:ext uri="{9D8B030D-6E8A-4147-A177-3AD203B41FA5}">
                      <a16:colId xmlns:a16="http://schemas.microsoft.com/office/drawing/2014/main" val="1031263924"/>
                    </a:ext>
                  </a:extLst>
                </a:gridCol>
              </a:tblGrid>
              <a:tr h="685482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444290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FCE8EDA6-793B-4CEB-ADC8-ECDB2438A261}"/>
              </a:ext>
            </a:extLst>
          </p:cNvPr>
          <p:cNvSpPr txBox="1"/>
          <p:nvPr/>
        </p:nvSpPr>
        <p:spPr>
          <a:xfrm>
            <a:off x="1367295" y="336772"/>
            <a:ext cx="24269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C63"/>
                </a:solidFill>
                <a:effectLst/>
                <a:uLnTx/>
                <a:uFillTx/>
                <a:latin typeface="Ekachon Bold" panose="00000800000000000000" pitchFamily="2" charset="-34"/>
                <a:cs typeface="Ekachon Bold" panose="00000800000000000000" pitchFamily="2" charset="-34"/>
              </a:rPr>
              <a:t>STAFF</a:t>
            </a:r>
            <a:r>
              <a:rPr kumimoji="0" lang="th-TH" sz="2000" b="0" i="0" u="none" strike="noStrike" kern="1200" cap="none" spc="0" normalizeH="0" baseline="0" noProof="0" dirty="0">
                <a:ln>
                  <a:noFill/>
                </a:ln>
                <a:solidFill>
                  <a:srgbClr val="002C63"/>
                </a:solidFill>
                <a:effectLst/>
                <a:uLnTx/>
                <a:uFillTx/>
                <a:latin typeface="Ekachon Bold" panose="00000800000000000000" pitchFamily="2" charset="-34"/>
                <a:cs typeface="Ekachon Bold" panose="00000800000000000000" pitchFamily="2" charset="-34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C63"/>
                </a:solidFill>
                <a:effectLst/>
                <a:uLnTx/>
                <a:uFillTx/>
                <a:latin typeface="Ekachon Bold" panose="00000800000000000000" pitchFamily="2" charset="-34"/>
                <a:cs typeface="Ekachon Bold" panose="00000800000000000000" pitchFamily="2" charset="-34"/>
              </a:rPr>
              <a:t>AWARDs</a:t>
            </a:r>
            <a:endParaRPr kumimoji="0" lang="en-TH" sz="2000" b="0" i="0" u="none" strike="noStrike" kern="1200" cap="none" spc="0" normalizeH="0" baseline="0" noProof="0" dirty="0">
              <a:ln>
                <a:noFill/>
              </a:ln>
              <a:solidFill>
                <a:srgbClr val="002C63"/>
              </a:solidFill>
              <a:effectLst/>
              <a:uLnTx/>
              <a:uFillTx/>
              <a:latin typeface="Ekachon Bold" panose="00000800000000000000" pitchFamily="2" charset="-34"/>
              <a:cs typeface="Ekachon Bold" panose="00000800000000000000" pitchFamily="2" charset="-34"/>
            </a:endParaRP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79D8F3D6-8D68-4834-9796-8E76BE00860B}"/>
              </a:ext>
            </a:extLst>
          </p:cNvPr>
          <p:cNvGrpSpPr/>
          <p:nvPr/>
        </p:nvGrpSpPr>
        <p:grpSpPr>
          <a:xfrm>
            <a:off x="0" y="-304186"/>
            <a:ext cx="1337160" cy="1389952"/>
            <a:chOff x="485109" y="-580571"/>
            <a:chExt cx="4254236" cy="442219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113" name="Picture 112">
              <a:extLst>
                <a:ext uri="{FF2B5EF4-FFF2-40B4-BE49-F238E27FC236}">
                  <a16:creationId xmlns:a16="http://schemas.microsoft.com/office/drawing/2014/main" id="{65C97920-3AC9-4177-A0B1-178CECE7463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866"/>
            <a:stretch/>
          </p:blipFill>
          <p:spPr>
            <a:xfrm>
              <a:off x="2356530" y="-580571"/>
              <a:ext cx="2382815" cy="4422196"/>
            </a:xfrm>
            <a:prstGeom prst="rect">
              <a:avLst/>
            </a:prstGeom>
          </p:spPr>
        </p:pic>
        <p:pic>
          <p:nvPicPr>
            <p:cNvPr id="116" name="Picture 115">
              <a:extLst>
                <a:ext uri="{FF2B5EF4-FFF2-40B4-BE49-F238E27FC236}">
                  <a16:creationId xmlns:a16="http://schemas.microsoft.com/office/drawing/2014/main" id="{C346A4FE-5193-4456-8E84-5B15C9204F6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866"/>
            <a:stretch/>
          </p:blipFill>
          <p:spPr>
            <a:xfrm>
              <a:off x="485109" y="-580571"/>
              <a:ext cx="2397337" cy="4422195"/>
            </a:xfrm>
            <a:prstGeom prst="rect">
              <a:avLst/>
            </a:prstGeom>
          </p:spPr>
        </p:pic>
        <p:pic>
          <p:nvPicPr>
            <p:cNvPr id="119" name="Picture 118">
              <a:extLst>
                <a:ext uri="{FF2B5EF4-FFF2-40B4-BE49-F238E27FC236}">
                  <a16:creationId xmlns:a16="http://schemas.microsoft.com/office/drawing/2014/main" id="{6CA7EDC0-3EA8-44A6-B284-17999888BCE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917"/>
            <a:stretch/>
          </p:blipFill>
          <p:spPr>
            <a:xfrm>
              <a:off x="1459531" y="-580571"/>
              <a:ext cx="2401269" cy="4419653"/>
            </a:xfrm>
            <a:prstGeom prst="rect">
              <a:avLst/>
            </a:prstGeom>
          </p:spPr>
        </p:pic>
      </p:grpSp>
      <p:sp>
        <p:nvSpPr>
          <p:cNvPr id="120" name="TextBox 119">
            <a:extLst>
              <a:ext uri="{FF2B5EF4-FFF2-40B4-BE49-F238E27FC236}">
                <a16:creationId xmlns:a16="http://schemas.microsoft.com/office/drawing/2014/main" id="{010FFBB8-92F4-4161-95A4-8E54EBF5D0D7}"/>
              </a:ext>
            </a:extLst>
          </p:cNvPr>
          <p:cNvSpPr txBox="1"/>
          <p:nvPr/>
        </p:nvSpPr>
        <p:spPr>
          <a:xfrm>
            <a:off x="5542074" y="336772"/>
            <a:ext cx="24269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C63"/>
                </a:solidFill>
                <a:effectLst/>
                <a:uLnTx/>
                <a:uFillTx/>
                <a:latin typeface="Ekachon Bold" panose="00000800000000000000" pitchFamily="2" charset="-34"/>
                <a:cs typeface="Ekachon Bold" panose="00000800000000000000" pitchFamily="2" charset="-34"/>
              </a:rPr>
              <a:t>BM</a:t>
            </a:r>
            <a:r>
              <a:rPr kumimoji="0" lang="th-TH" sz="2000" b="0" i="0" u="none" strike="noStrike" kern="1200" cap="none" spc="0" normalizeH="0" baseline="0" noProof="0" dirty="0">
                <a:ln>
                  <a:noFill/>
                </a:ln>
                <a:solidFill>
                  <a:srgbClr val="002C63"/>
                </a:solidFill>
                <a:effectLst/>
                <a:uLnTx/>
                <a:uFillTx/>
                <a:latin typeface="Ekachon Bold" panose="00000800000000000000" pitchFamily="2" charset="-34"/>
                <a:cs typeface="Ekachon Bold" panose="00000800000000000000" pitchFamily="2" charset="-34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C63"/>
                </a:solidFill>
                <a:effectLst/>
                <a:uLnTx/>
                <a:uFillTx/>
                <a:latin typeface="Ekachon Bold" panose="00000800000000000000" pitchFamily="2" charset="-34"/>
                <a:cs typeface="Ekachon Bold" panose="00000800000000000000" pitchFamily="2" charset="-34"/>
              </a:rPr>
              <a:t>AWARDs</a:t>
            </a:r>
            <a:endParaRPr kumimoji="0" lang="en-TH" sz="2000" b="0" i="0" u="none" strike="noStrike" kern="1200" cap="none" spc="0" normalizeH="0" baseline="0" noProof="0" dirty="0">
              <a:ln>
                <a:noFill/>
              </a:ln>
              <a:solidFill>
                <a:srgbClr val="002C63"/>
              </a:solidFill>
              <a:effectLst/>
              <a:uLnTx/>
              <a:uFillTx/>
              <a:latin typeface="Ekachon Bold" panose="00000800000000000000" pitchFamily="2" charset="-34"/>
              <a:cs typeface="Ekachon Bold" panose="00000800000000000000" pitchFamily="2" charset="-34"/>
            </a:endParaRPr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AD223924-7049-447C-8839-A8BBE6B465CF}"/>
              </a:ext>
            </a:extLst>
          </p:cNvPr>
          <p:cNvGrpSpPr/>
          <p:nvPr/>
        </p:nvGrpSpPr>
        <p:grpSpPr>
          <a:xfrm>
            <a:off x="4174779" y="-304186"/>
            <a:ext cx="1337160" cy="1389952"/>
            <a:chOff x="485109" y="-580571"/>
            <a:chExt cx="4254236" cy="442219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122" name="Picture 121">
              <a:extLst>
                <a:ext uri="{FF2B5EF4-FFF2-40B4-BE49-F238E27FC236}">
                  <a16:creationId xmlns:a16="http://schemas.microsoft.com/office/drawing/2014/main" id="{CDF4576C-F508-443D-94C8-2FD04AF2DF6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866"/>
            <a:stretch/>
          </p:blipFill>
          <p:spPr>
            <a:xfrm>
              <a:off x="2356530" y="-580571"/>
              <a:ext cx="2382815" cy="4422196"/>
            </a:xfrm>
            <a:prstGeom prst="rect">
              <a:avLst/>
            </a:prstGeom>
          </p:spPr>
        </p:pic>
        <p:pic>
          <p:nvPicPr>
            <p:cNvPr id="124" name="Picture 123">
              <a:extLst>
                <a:ext uri="{FF2B5EF4-FFF2-40B4-BE49-F238E27FC236}">
                  <a16:creationId xmlns:a16="http://schemas.microsoft.com/office/drawing/2014/main" id="{6881633F-2D63-417C-A3B5-81CB9683756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866"/>
            <a:stretch/>
          </p:blipFill>
          <p:spPr>
            <a:xfrm>
              <a:off x="485109" y="-580571"/>
              <a:ext cx="2397337" cy="4422195"/>
            </a:xfrm>
            <a:prstGeom prst="rect">
              <a:avLst/>
            </a:prstGeom>
          </p:spPr>
        </p:pic>
        <p:pic>
          <p:nvPicPr>
            <p:cNvPr id="125" name="Picture 124">
              <a:extLst>
                <a:ext uri="{FF2B5EF4-FFF2-40B4-BE49-F238E27FC236}">
                  <a16:creationId xmlns:a16="http://schemas.microsoft.com/office/drawing/2014/main" id="{F5189EAB-3513-45DF-9C08-9FD51B5EC07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917"/>
            <a:stretch/>
          </p:blipFill>
          <p:spPr>
            <a:xfrm>
              <a:off x="1459531" y="-580571"/>
              <a:ext cx="2401269" cy="4419653"/>
            </a:xfrm>
            <a:prstGeom prst="rect">
              <a:avLst/>
            </a:prstGeom>
          </p:spPr>
        </p:pic>
      </p:grpSp>
      <p:sp>
        <p:nvSpPr>
          <p:cNvPr id="126" name="TextBox 125">
            <a:extLst>
              <a:ext uri="{FF2B5EF4-FFF2-40B4-BE49-F238E27FC236}">
                <a16:creationId xmlns:a16="http://schemas.microsoft.com/office/drawing/2014/main" id="{55F3DDDA-56A7-4C44-94B5-DCEF29E2B99D}"/>
              </a:ext>
            </a:extLst>
          </p:cNvPr>
          <p:cNvSpPr txBox="1"/>
          <p:nvPr/>
        </p:nvSpPr>
        <p:spPr>
          <a:xfrm>
            <a:off x="9550684" y="336772"/>
            <a:ext cx="24269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C63"/>
                </a:solidFill>
                <a:effectLst/>
                <a:uLnTx/>
                <a:uFillTx/>
                <a:latin typeface="Ekachon Bold" panose="00000800000000000000" pitchFamily="2" charset="-34"/>
                <a:cs typeface="Ekachon Bold" panose="00000800000000000000" pitchFamily="2" charset="-34"/>
              </a:rPr>
              <a:t>ZH/RH</a:t>
            </a:r>
            <a:r>
              <a:rPr kumimoji="0" lang="th-TH" sz="2000" b="0" i="0" u="none" strike="noStrike" kern="1200" cap="none" spc="0" normalizeH="0" baseline="0" noProof="0" dirty="0">
                <a:ln>
                  <a:noFill/>
                </a:ln>
                <a:solidFill>
                  <a:srgbClr val="002C63"/>
                </a:solidFill>
                <a:effectLst/>
                <a:uLnTx/>
                <a:uFillTx/>
                <a:latin typeface="Ekachon Bold" panose="00000800000000000000" pitchFamily="2" charset="-34"/>
                <a:cs typeface="Ekachon Bold" panose="00000800000000000000" pitchFamily="2" charset="-34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C63"/>
                </a:solidFill>
                <a:effectLst/>
                <a:uLnTx/>
                <a:uFillTx/>
                <a:latin typeface="Ekachon Bold" panose="00000800000000000000" pitchFamily="2" charset="-34"/>
                <a:cs typeface="Ekachon Bold" panose="00000800000000000000" pitchFamily="2" charset="-34"/>
              </a:rPr>
              <a:t>AWARDs</a:t>
            </a:r>
            <a:endParaRPr kumimoji="0" lang="en-TH" sz="2000" b="0" i="0" u="none" strike="noStrike" kern="1200" cap="none" spc="0" normalizeH="0" baseline="0" noProof="0" dirty="0">
              <a:ln>
                <a:noFill/>
              </a:ln>
              <a:solidFill>
                <a:srgbClr val="002C63"/>
              </a:solidFill>
              <a:effectLst/>
              <a:uLnTx/>
              <a:uFillTx/>
              <a:latin typeface="Ekachon Bold" panose="00000800000000000000" pitchFamily="2" charset="-34"/>
              <a:cs typeface="Ekachon Bold" panose="00000800000000000000" pitchFamily="2" charset="-34"/>
            </a:endParaRPr>
          </a:p>
        </p:txBody>
      </p: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5D5801B9-0C20-40F8-A898-A0B341A0A01C}"/>
              </a:ext>
            </a:extLst>
          </p:cNvPr>
          <p:cNvGrpSpPr/>
          <p:nvPr/>
        </p:nvGrpSpPr>
        <p:grpSpPr>
          <a:xfrm>
            <a:off x="8183389" y="-304186"/>
            <a:ext cx="1337160" cy="1389952"/>
            <a:chOff x="485109" y="-580571"/>
            <a:chExt cx="4254236" cy="442219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128" name="Picture 127">
              <a:extLst>
                <a:ext uri="{FF2B5EF4-FFF2-40B4-BE49-F238E27FC236}">
                  <a16:creationId xmlns:a16="http://schemas.microsoft.com/office/drawing/2014/main" id="{441A201A-FA26-4323-9DF3-501B6EDA194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866"/>
            <a:stretch/>
          </p:blipFill>
          <p:spPr>
            <a:xfrm>
              <a:off x="2356530" y="-580571"/>
              <a:ext cx="2382815" cy="4422196"/>
            </a:xfrm>
            <a:prstGeom prst="rect">
              <a:avLst/>
            </a:prstGeom>
          </p:spPr>
        </p:pic>
        <p:pic>
          <p:nvPicPr>
            <p:cNvPr id="129" name="Picture 128">
              <a:extLst>
                <a:ext uri="{FF2B5EF4-FFF2-40B4-BE49-F238E27FC236}">
                  <a16:creationId xmlns:a16="http://schemas.microsoft.com/office/drawing/2014/main" id="{64AC3FF3-8D3E-4F87-964D-604BA5EA066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866"/>
            <a:stretch/>
          </p:blipFill>
          <p:spPr>
            <a:xfrm>
              <a:off x="485109" y="-580571"/>
              <a:ext cx="2397337" cy="4422195"/>
            </a:xfrm>
            <a:prstGeom prst="rect">
              <a:avLst/>
            </a:prstGeom>
          </p:spPr>
        </p:pic>
        <p:pic>
          <p:nvPicPr>
            <p:cNvPr id="130" name="Picture 129">
              <a:extLst>
                <a:ext uri="{FF2B5EF4-FFF2-40B4-BE49-F238E27FC236}">
                  <a16:creationId xmlns:a16="http://schemas.microsoft.com/office/drawing/2014/main" id="{973FC1E2-ED31-46AE-800C-BEAFA4D6CFC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917"/>
            <a:stretch/>
          </p:blipFill>
          <p:spPr>
            <a:xfrm>
              <a:off x="1459531" y="-580571"/>
              <a:ext cx="2401269" cy="4419653"/>
            </a:xfrm>
            <a:prstGeom prst="rect">
              <a:avLst/>
            </a:prstGeom>
          </p:spPr>
        </p:pic>
      </p:grpSp>
      <p:sp>
        <p:nvSpPr>
          <p:cNvPr id="131" name="TextBox 130">
            <a:extLst>
              <a:ext uri="{FF2B5EF4-FFF2-40B4-BE49-F238E27FC236}">
                <a16:creationId xmlns:a16="http://schemas.microsoft.com/office/drawing/2014/main" id="{32388F54-A44A-4549-B3A3-59F42B215071}"/>
              </a:ext>
            </a:extLst>
          </p:cNvPr>
          <p:cNvSpPr txBox="1"/>
          <p:nvPr/>
        </p:nvSpPr>
        <p:spPr>
          <a:xfrm>
            <a:off x="99059" y="1363498"/>
            <a:ext cx="396654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uLnTx/>
                <a:uFillTx/>
                <a:latin typeface="Ekachon Bold" panose="00000800000000000000" pitchFamily="2" charset="-34"/>
                <a:cs typeface="Ekachon Bold" panose="00000800000000000000" pitchFamily="2" charset="-34"/>
              </a:rPr>
              <a:t>1. TOP </a:t>
            </a:r>
            <a:r>
              <a:rPr kumimoji="0" lang="th-TH" sz="16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uLnTx/>
                <a:uFillTx/>
                <a:latin typeface="Ekachon Bold" panose="00000800000000000000" pitchFamily="2" charset="-34"/>
                <a:cs typeface="Ekachon Bold" panose="00000800000000000000" pitchFamily="2" charset="-34"/>
              </a:rPr>
              <a:t>3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uLnTx/>
                <a:uFillTx/>
                <a:latin typeface="Ekachon Bold" panose="00000800000000000000" pitchFamily="2" charset="-34"/>
                <a:cs typeface="Ekachon Bold" panose="00000800000000000000" pitchFamily="2" charset="-34"/>
              </a:rPr>
              <a:t>of the DAY by Region</a:t>
            </a:r>
          </a:p>
          <a:p>
            <a:pPr lvl="0">
              <a:tabLst>
                <a:tab pos="228600" algn="l"/>
              </a:tabLst>
              <a:defRPr/>
            </a:pPr>
            <a:r>
              <a:rPr lang="en-US" sz="1600" dirty="0">
                <a:solidFill>
                  <a:schemeClr val="accent1"/>
                </a:solidFill>
                <a:latin typeface="Ekachon Bold" panose="00000800000000000000" pitchFamily="2" charset="-34"/>
                <a:cs typeface="Ekachon Bold" panose="00000800000000000000" pitchFamily="2" charset="-34"/>
              </a:rPr>
              <a:t>    </a:t>
            </a:r>
            <a:r>
              <a:rPr lang="en-US" sz="1600" dirty="0">
                <a:solidFill>
                  <a:schemeClr val="tx1">
                    <a:lumMod val="75000"/>
                  </a:schemeClr>
                </a:solidFill>
                <a:latin typeface="Ekachon ExtraLight" panose="00000300000000000000" pitchFamily="2" charset="-34"/>
                <a:cs typeface="Ekachon ExtraLight" panose="00000300000000000000" pitchFamily="2" charset="-34"/>
              </a:rPr>
              <a:t>With min 10 touch activations / day</a:t>
            </a:r>
          </a:p>
          <a:p>
            <a:pPr lvl="0">
              <a:tabLst>
                <a:tab pos="228600" algn="l"/>
                <a:tab pos="457200" algn="l"/>
              </a:tabLst>
              <a:defRPr/>
            </a:pPr>
            <a:r>
              <a:rPr lang="en-US" sz="1600" dirty="0">
                <a:solidFill>
                  <a:schemeClr val="tx1">
                    <a:lumMod val="75000"/>
                  </a:schemeClr>
                </a:solidFill>
                <a:latin typeface="Ekachon ExtraLight" panose="00000300000000000000" pitchFamily="2" charset="-34"/>
                <a:cs typeface="Ekachon ExtraLight" panose="00000300000000000000" pitchFamily="2" charset="-34"/>
              </a:rPr>
              <a:t>		</a:t>
            </a:r>
            <a:r>
              <a:rPr lang="en-US" sz="1600" b="1" dirty="0">
                <a:solidFill>
                  <a:schemeClr val="tx1">
                    <a:lumMod val="75000"/>
                  </a:schemeClr>
                </a:solidFill>
                <a:latin typeface="Ekachon ExtraLight" panose="00000300000000000000" pitchFamily="2" charset="-34"/>
                <a:cs typeface="Ekachon ExtraLight" panose="00000300000000000000" pitchFamily="2" charset="-34"/>
              </a:rPr>
              <a:t>1</a:t>
            </a:r>
            <a:r>
              <a:rPr lang="en-US" sz="1600" b="1" baseline="30000" dirty="0">
                <a:solidFill>
                  <a:schemeClr val="tx1">
                    <a:lumMod val="75000"/>
                  </a:schemeClr>
                </a:solidFill>
                <a:latin typeface="Ekachon ExtraLight" panose="00000300000000000000" pitchFamily="2" charset="-34"/>
                <a:cs typeface="Ekachon ExtraLight" panose="00000300000000000000" pitchFamily="2" charset="-34"/>
              </a:rPr>
              <a:t>st</a:t>
            </a:r>
            <a:r>
              <a:rPr lang="en-US" sz="1600" b="1" dirty="0">
                <a:solidFill>
                  <a:schemeClr val="tx1">
                    <a:lumMod val="75000"/>
                  </a:schemeClr>
                </a:solidFill>
                <a:latin typeface="Ekachon ExtraLight" panose="00000300000000000000" pitchFamily="2" charset="-34"/>
                <a:cs typeface="Ekachon ExtraLight" panose="00000300000000000000" pitchFamily="2" charset="-34"/>
              </a:rPr>
              <a:t>  	300 wow</a:t>
            </a:r>
          </a:p>
          <a:p>
            <a:pPr lvl="0">
              <a:tabLst>
                <a:tab pos="228600" algn="l"/>
                <a:tab pos="457200" algn="l"/>
              </a:tabLst>
              <a:defRPr/>
            </a:pPr>
            <a:r>
              <a:rPr lang="en-US" sz="1600" b="1" dirty="0">
                <a:solidFill>
                  <a:schemeClr val="tx1">
                    <a:lumMod val="75000"/>
                  </a:schemeClr>
                </a:solidFill>
                <a:latin typeface="Ekachon ExtraLight" panose="00000300000000000000" pitchFamily="2" charset="-34"/>
                <a:cs typeface="Ekachon ExtraLight" panose="00000300000000000000" pitchFamily="2" charset="-34"/>
              </a:rPr>
              <a:t>		2</a:t>
            </a:r>
            <a:r>
              <a:rPr lang="en-US" sz="1600" b="1" baseline="30000" dirty="0">
                <a:solidFill>
                  <a:schemeClr val="tx1">
                    <a:lumMod val="75000"/>
                  </a:schemeClr>
                </a:solidFill>
                <a:latin typeface="Ekachon ExtraLight" panose="00000300000000000000" pitchFamily="2" charset="-34"/>
                <a:cs typeface="Ekachon ExtraLight" panose="00000300000000000000" pitchFamily="2" charset="-34"/>
              </a:rPr>
              <a:t>nd</a:t>
            </a:r>
            <a:r>
              <a:rPr lang="en-US" sz="1600" b="1" dirty="0">
                <a:solidFill>
                  <a:schemeClr val="tx1">
                    <a:lumMod val="75000"/>
                  </a:schemeClr>
                </a:solidFill>
                <a:latin typeface="Ekachon ExtraLight" panose="00000300000000000000" pitchFamily="2" charset="-34"/>
                <a:cs typeface="Ekachon ExtraLight" panose="00000300000000000000" pitchFamily="2" charset="-34"/>
              </a:rPr>
              <a:t> 	200 wow </a:t>
            </a:r>
          </a:p>
          <a:p>
            <a:pPr lvl="0">
              <a:tabLst>
                <a:tab pos="228600" algn="l"/>
                <a:tab pos="457200" algn="l"/>
              </a:tabLst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uLnTx/>
                <a:uFillTx/>
                <a:latin typeface="Ekachon ExtraLight" panose="00000300000000000000" pitchFamily="2" charset="-34"/>
                <a:cs typeface="Ekachon ExtraLight" panose="00000300000000000000" pitchFamily="2" charset="-34"/>
              </a:rPr>
              <a:t>		3</a:t>
            </a:r>
            <a:r>
              <a:rPr kumimoji="0" lang="en-US" sz="1600" b="1" i="0" u="none" strike="noStrike" kern="1200" cap="none" spc="0" normalizeH="0" baseline="30000" noProof="0" dirty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uLnTx/>
                <a:uFillTx/>
                <a:latin typeface="Ekachon ExtraLight" panose="00000300000000000000" pitchFamily="2" charset="-34"/>
                <a:cs typeface="Ekachon ExtraLight" panose="00000300000000000000" pitchFamily="2" charset="-34"/>
              </a:rPr>
              <a:t>rd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uLnTx/>
                <a:uFillTx/>
                <a:latin typeface="Ekachon ExtraLight" panose="00000300000000000000" pitchFamily="2" charset="-34"/>
                <a:cs typeface="Ekachon ExtraLight" panose="00000300000000000000" pitchFamily="2" charset="-34"/>
              </a:rPr>
              <a:t> 	150 wow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</a:schemeClr>
              </a:solidFill>
              <a:uLnTx/>
              <a:uFillTx/>
              <a:latin typeface="Ekachon Bold" panose="00000800000000000000" pitchFamily="2" charset="-34"/>
              <a:cs typeface="Ekachon Bold" panose="00000800000000000000" pitchFamily="2" charset="-34"/>
            </a:endParaRPr>
          </a:p>
          <a:p>
            <a:pPr lvl="0">
              <a:defRPr/>
            </a:pPr>
            <a:endParaRPr lang="en-US" sz="1600" dirty="0">
              <a:solidFill>
                <a:schemeClr val="accent1"/>
              </a:solidFill>
              <a:latin typeface="Ekachon Bold" panose="00000800000000000000" pitchFamily="2" charset="-34"/>
              <a:cs typeface="Ekachon Bold" panose="00000800000000000000" pitchFamily="2" charset="-34"/>
            </a:endParaRPr>
          </a:p>
          <a:p>
            <a:pPr lvl="0">
              <a:defRPr/>
            </a:pPr>
            <a:r>
              <a:rPr lang="en-US" sz="1600" dirty="0">
                <a:solidFill>
                  <a:schemeClr val="accent1"/>
                </a:solidFill>
                <a:latin typeface="Ekachon Bold" panose="00000800000000000000" pitchFamily="2" charset="-34"/>
                <a:cs typeface="Ekachon Bold" panose="00000800000000000000" pitchFamily="2" charset="-34"/>
              </a:rPr>
              <a:t>2. TOP of the MONTH </a:t>
            </a:r>
          </a:p>
          <a:p>
            <a:pPr lvl="0">
              <a:tabLst>
                <a:tab pos="228600" algn="l"/>
              </a:tabLst>
              <a:defRPr/>
            </a:pPr>
            <a:r>
              <a:rPr lang="en-US" sz="1600" dirty="0">
                <a:solidFill>
                  <a:schemeClr val="tx1">
                    <a:lumMod val="75000"/>
                  </a:schemeClr>
                </a:solidFill>
                <a:latin typeface="Ekachon Bold" panose="00000800000000000000" pitchFamily="2" charset="-34"/>
                <a:cs typeface="Ekachon Bold" panose="00000800000000000000" pitchFamily="2" charset="-34"/>
              </a:rPr>
              <a:t>    </a:t>
            </a:r>
            <a:r>
              <a:rPr lang="en-US" sz="1600" dirty="0">
                <a:solidFill>
                  <a:schemeClr val="tx1">
                    <a:lumMod val="75000"/>
                  </a:schemeClr>
                </a:solidFill>
                <a:latin typeface="Ekachon ExtraLight" panose="00000300000000000000" pitchFamily="2" charset="-34"/>
                <a:cs typeface="Ekachon ExtraLight" panose="00000300000000000000" pitchFamily="2" charset="-34"/>
              </a:rPr>
              <a:t>With min 210 touch activations / month</a:t>
            </a:r>
          </a:p>
          <a:p>
            <a:pPr lvl="0">
              <a:tabLst>
                <a:tab pos="228600" algn="l"/>
                <a:tab pos="457200" algn="l"/>
              </a:tabLst>
              <a:defRPr/>
            </a:pPr>
            <a:r>
              <a:rPr lang="en-US" sz="1600" dirty="0">
                <a:solidFill>
                  <a:schemeClr val="tx1">
                    <a:lumMod val="75000"/>
                  </a:schemeClr>
                </a:solidFill>
                <a:latin typeface="Ekachon ExtraLight" panose="00000300000000000000" pitchFamily="2" charset="-34"/>
                <a:cs typeface="Ekachon ExtraLight" panose="00000300000000000000" pitchFamily="2" charset="-34"/>
              </a:rPr>
              <a:t>		</a:t>
            </a:r>
            <a:r>
              <a:rPr lang="en-US" sz="1600" b="1" dirty="0">
                <a:solidFill>
                  <a:schemeClr val="tx1">
                    <a:lumMod val="75000"/>
                  </a:schemeClr>
                </a:solidFill>
                <a:latin typeface="Ekachon ExtraLight" panose="00000300000000000000" pitchFamily="2" charset="-34"/>
                <a:cs typeface="Ekachon ExtraLight" panose="00000300000000000000" pitchFamily="2" charset="-34"/>
              </a:rPr>
              <a:t>1</a:t>
            </a:r>
            <a:r>
              <a:rPr lang="en-US" sz="1600" b="1" baseline="30000" dirty="0">
                <a:solidFill>
                  <a:schemeClr val="tx1">
                    <a:lumMod val="75000"/>
                  </a:schemeClr>
                </a:solidFill>
                <a:latin typeface="Ekachon ExtraLight" panose="00000300000000000000" pitchFamily="2" charset="-34"/>
                <a:cs typeface="Ekachon ExtraLight" panose="00000300000000000000" pitchFamily="2" charset="-34"/>
              </a:rPr>
              <a:t>st</a:t>
            </a:r>
            <a:r>
              <a:rPr lang="en-US" sz="1600" b="1" dirty="0">
                <a:solidFill>
                  <a:schemeClr val="tx1">
                    <a:lumMod val="75000"/>
                  </a:schemeClr>
                </a:solidFill>
                <a:latin typeface="Ekachon ExtraLight" panose="00000300000000000000" pitchFamily="2" charset="-34"/>
                <a:cs typeface="Ekachon ExtraLight" panose="00000300000000000000" pitchFamily="2" charset="-34"/>
              </a:rPr>
              <a:t>  	10,000 wow</a:t>
            </a:r>
          </a:p>
          <a:p>
            <a:pPr lvl="0">
              <a:tabLst>
                <a:tab pos="228600" algn="l"/>
                <a:tab pos="457200" algn="l"/>
              </a:tabLst>
              <a:defRPr/>
            </a:pPr>
            <a:endParaRPr lang="en-US" sz="1600" b="1" dirty="0">
              <a:latin typeface="Ekachon ExtraLight" panose="00000300000000000000" pitchFamily="2" charset="-34"/>
              <a:cs typeface="Ekachon ExtraLight" panose="00000300000000000000" pitchFamily="2" charset="-34"/>
            </a:endParaRPr>
          </a:p>
          <a:p>
            <a:pPr lvl="0">
              <a:defRPr/>
            </a:pPr>
            <a:r>
              <a:rPr lang="en-US" sz="1600" dirty="0">
                <a:solidFill>
                  <a:schemeClr val="accent1"/>
                </a:solidFill>
                <a:latin typeface="Ekachon Bold" panose="00000800000000000000" pitchFamily="2" charset="-34"/>
                <a:cs typeface="Ekachon Bold" panose="00000800000000000000" pitchFamily="2" charset="-34"/>
              </a:rPr>
              <a:t>3. TOP of the YEAR</a:t>
            </a:r>
          </a:p>
          <a:p>
            <a:pPr lvl="0">
              <a:tabLst>
                <a:tab pos="228600" algn="l"/>
              </a:tabLst>
              <a:defRPr/>
            </a:pPr>
            <a:r>
              <a:rPr lang="en-US" sz="1600" dirty="0">
                <a:solidFill>
                  <a:schemeClr val="accent1"/>
                </a:solidFill>
                <a:latin typeface="Ekachon Bold" panose="00000800000000000000" pitchFamily="2" charset="-34"/>
                <a:cs typeface="Ekachon Bold" panose="00000800000000000000" pitchFamily="2" charset="-34"/>
              </a:rPr>
              <a:t>	3.1 Top Digital Transaction</a:t>
            </a:r>
          </a:p>
          <a:p>
            <a:pPr lvl="0">
              <a:tabLst>
                <a:tab pos="228600" algn="l"/>
                <a:tab pos="520700" algn="l"/>
              </a:tabLst>
              <a:defRPr/>
            </a:pPr>
            <a:r>
              <a:rPr lang="en-US" sz="1600" dirty="0">
                <a:solidFill>
                  <a:schemeClr val="tx1">
                    <a:lumMod val="75000"/>
                  </a:schemeClr>
                </a:solidFill>
                <a:latin typeface="Ekachon Bold" panose="00000800000000000000" pitchFamily="2" charset="-34"/>
                <a:cs typeface="Ekachon Bold" panose="00000800000000000000" pitchFamily="2" charset="-34"/>
              </a:rPr>
              <a:t>    		</a:t>
            </a:r>
            <a:r>
              <a:rPr lang="en-US" sz="1600" dirty="0">
                <a:solidFill>
                  <a:schemeClr val="tx1">
                    <a:lumMod val="75000"/>
                  </a:schemeClr>
                </a:solidFill>
                <a:latin typeface="Ekachon ExtraLight" panose="00000300000000000000" pitchFamily="2" charset="-34"/>
                <a:cs typeface="Ekachon ExtraLight" panose="00000300000000000000" pitchFamily="2" charset="-34"/>
              </a:rPr>
              <a:t>With min 900 touch activations 			from Sep-Dec, 2021</a:t>
            </a:r>
          </a:p>
          <a:p>
            <a:pPr lvl="0">
              <a:tabLst>
                <a:tab pos="228600" algn="l"/>
                <a:tab pos="457200" algn="l"/>
                <a:tab pos="914400" algn="l"/>
                <a:tab pos="1371600" algn="l"/>
              </a:tabLst>
              <a:defRPr/>
            </a:pPr>
            <a:r>
              <a:rPr lang="en-US" sz="1600" dirty="0">
                <a:solidFill>
                  <a:schemeClr val="tx1">
                    <a:lumMod val="75000"/>
                  </a:schemeClr>
                </a:solidFill>
                <a:latin typeface="Ekachon ExtraLight" panose="00000300000000000000" pitchFamily="2" charset="-34"/>
                <a:cs typeface="Ekachon ExtraLight" panose="00000300000000000000" pitchFamily="2" charset="-34"/>
              </a:rPr>
              <a:t>		</a:t>
            </a:r>
            <a:r>
              <a:rPr lang="en-US" sz="1600" b="1" dirty="0">
                <a:solidFill>
                  <a:schemeClr val="tx1">
                    <a:lumMod val="75000"/>
                  </a:schemeClr>
                </a:solidFill>
                <a:latin typeface="Ekachon ExtraLight" panose="00000300000000000000" pitchFamily="2" charset="-34"/>
                <a:cs typeface="Ekachon ExtraLight" panose="00000300000000000000" pitchFamily="2" charset="-34"/>
              </a:rPr>
              <a:t>1</a:t>
            </a:r>
            <a:r>
              <a:rPr lang="en-US" sz="1600" b="1" baseline="30000" dirty="0">
                <a:solidFill>
                  <a:schemeClr val="tx1">
                    <a:lumMod val="75000"/>
                  </a:schemeClr>
                </a:solidFill>
                <a:latin typeface="Ekachon ExtraLight" panose="00000300000000000000" pitchFamily="2" charset="-34"/>
                <a:cs typeface="Ekachon ExtraLight" panose="00000300000000000000" pitchFamily="2" charset="-34"/>
              </a:rPr>
              <a:t>st</a:t>
            </a:r>
            <a:r>
              <a:rPr lang="en-US" sz="1600" b="1" dirty="0">
                <a:solidFill>
                  <a:schemeClr val="tx1">
                    <a:lumMod val="75000"/>
                  </a:schemeClr>
                </a:solidFill>
                <a:latin typeface="Ekachon ExtraLight" panose="00000300000000000000" pitchFamily="2" charset="-34"/>
                <a:cs typeface="Ekachon ExtraLight" panose="00000300000000000000" pitchFamily="2" charset="-34"/>
              </a:rPr>
              <a:t>  	50,000 wow</a:t>
            </a:r>
          </a:p>
          <a:p>
            <a:pPr lvl="0">
              <a:tabLst>
                <a:tab pos="228600" algn="l"/>
                <a:tab pos="457200" algn="l"/>
                <a:tab pos="914400" algn="l"/>
                <a:tab pos="1371600" algn="l"/>
              </a:tabLst>
              <a:defRPr/>
            </a:pPr>
            <a:endParaRPr lang="en-US" sz="1600" b="1" dirty="0">
              <a:latin typeface="Ekachon ExtraLight" panose="00000300000000000000" pitchFamily="2" charset="-34"/>
              <a:cs typeface="Ekachon ExtraLight" panose="00000300000000000000" pitchFamily="2" charset="-34"/>
            </a:endParaRPr>
          </a:p>
          <a:p>
            <a:pPr lvl="0">
              <a:tabLst>
                <a:tab pos="228600" algn="l"/>
              </a:tabLst>
              <a:defRPr/>
            </a:pPr>
            <a:r>
              <a:rPr lang="en-US" sz="1600" dirty="0">
                <a:solidFill>
                  <a:schemeClr val="accent1"/>
                </a:solidFill>
                <a:latin typeface="Ekachon Bold" panose="00000800000000000000" pitchFamily="2" charset="-34"/>
                <a:cs typeface="Ekachon Bold" panose="00000800000000000000" pitchFamily="2" charset="-34"/>
              </a:rPr>
              <a:t>	3.2 Top Face Recognition </a:t>
            </a:r>
          </a:p>
          <a:p>
            <a:pPr lvl="0">
              <a:tabLst>
                <a:tab pos="228600" algn="l"/>
                <a:tab pos="520700" algn="l"/>
              </a:tabLst>
              <a:defRPr/>
            </a:pPr>
            <a:r>
              <a:rPr lang="en-US" sz="1600" dirty="0">
                <a:solidFill>
                  <a:schemeClr val="tx1">
                    <a:lumMod val="75000"/>
                  </a:schemeClr>
                </a:solidFill>
                <a:latin typeface="Ekachon Bold" panose="00000800000000000000" pitchFamily="2" charset="-34"/>
                <a:cs typeface="Ekachon Bold" panose="00000800000000000000" pitchFamily="2" charset="-34"/>
              </a:rPr>
              <a:t>    		</a:t>
            </a:r>
            <a:r>
              <a:rPr lang="en-US" sz="1600" dirty="0">
                <a:solidFill>
                  <a:schemeClr val="tx1">
                    <a:lumMod val="75000"/>
                  </a:schemeClr>
                </a:solidFill>
                <a:latin typeface="Ekachon ExtraLight" panose="00000300000000000000" pitchFamily="2" charset="-34"/>
                <a:cs typeface="Ekachon ExtraLight" panose="00000300000000000000" pitchFamily="2" charset="-34"/>
              </a:rPr>
              <a:t>With min 1,200 F2F transactions 		 	from Sep-Dec, 2021</a:t>
            </a:r>
          </a:p>
          <a:p>
            <a:pPr lvl="0">
              <a:tabLst>
                <a:tab pos="228600" algn="l"/>
                <a:tab pos="457200" algn="l"/>
                <a:tab pos="914400" algn="l"/>
                <a:tab pos="1371600" algn="l"/>
              </a:tabLst>
              <a:defRPr/>
            </a:pPr>
            <a:r>
              <a:rPr lang="en-US" sz="1600" dirty="0">
                <a:solidFill>
                  <a:schemeClr val="tx1">
                    <a:lumMod val="75000"/>
                  </a:schemeClr>
                </a:solidFill>
                <a:latin typeface="Ekachon ExtraLight" panose="00000300000000000000" pitchFamily="2" charset="-34"/>
                <a:cs typeface="Ekachon ExtraLight" panose="00000300000000000000" pitchFamily="2" charset="-34"/>
              </a:rPr>
              <a:t>		</a:t>
            </a:r>
            <a:r>
              <a:rPr lang="en-US" sz="1600" b="1" dirty="0">
                <a:solidFill>
                  <a:schemeClr val="tx1">
                    <a:lumMod val="75000"/>
                  </a:schemeClr>
                </a:solidFill>
                <a:latin typeface="Ekachon ExtraLight" panose="00000300000000000000" pitchFamily="2" charset="-34"/>
                <a:cs typeface="Ekachon ExtraLight" panose="00000300000000000000" pitchFamily="2" charset="-34"/>
              </a:rPr>
              <a:t>1</a:t>
            </a:r>
            <a:r>
              <a:rPr lang="en-US" sz="1600" b="1" baseline="30000" dirty="0">
                <a:solidFill>
                  <a:schemeClr val="tx1">
                    <a:lumMod val="75000"/>
                  </a:schemeClr>
                </a:solidFill>
                <a:latin typeface="Ekachon ExtraLight" panose="00000300000000000000" pitchFamily="2" charset="-34"/>
                <a:cs typeface="Ekachon ExtraLight" panose="00000300000000000000" pitchFamily="2" charset="-34"/>
              </a:rPr>
              <a:t>st</a:t>
            </a:r>
            <a:r>
              <a:rPr lang="en-US" sz="1600" b="1" dirty="0">
                <a:solidFill>
                  <a:schemeClr val="tx1">
                    <a:lumMod val="75000"/>
                  </a:schemeClr>
                </a:solidFill>
                <a:latin typeface="Ekachon ExtraLight" panose="00000300000000000000" pitchFamily="2" charset="-34"/>
                <a:cs typeface="Ekachon ExtraLight" panose="00000300000000000000" pitchFamily="2" charset="-34"/>
              </a:rPr>
              <a:t>  	25,000 wow</a:t>
            </a:r>
          </a:p>
          <a:p>
            <a:pPr lvl="0">
              <a:tabLst>
                <a:tab pos="228600" algn="l"/>
                <a:tab pos="457200" algn="l"/>
              </a:tabLst>
              <a:defRPr/>
            </a:pPr>
            <a:endParaRPr lang="en-US" sz="1600" b="1" dirty="0">
              <a:latin typeface="Ekachon ExtraLight" panose="00000300000000000000" pitchFamily="2" charset="-34"/>
              <a:cs typeface="Ekachon ExtraLight" panose="00000300000000000000" pitchFamily="2" charset="-34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6A5CA83-BC76-47B8-A96C-010D40FCBF04}"/>
              </a:ext>
            </a:extLst>
          </p:cNvPr>
          <p:cNvGrpSpPr/>
          <p:nvPr/>
        </p:nvGrpSpPr>
        <p:grpSpPr>
          <a:xfrm>
            <a:off x="-4944623" y="2934841"/>
            <a:ext cx="3698172" cy="733707"/>
            <a:chOff x="96055" y="3256619"/>
            <a:chExt cx="3698172" cy="733707"/>
          </a:xfrm>
        </p:grpSpPr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087E91BD-AD0C-444F-AC4D-3D6EC722442C}"/>
                </a:ext>
              </a:extLst>
            </p:cNvPr>
            <p:cNvSpPr txBox="1"/>
            <p:nvPr/>
          </p:nvSpPr>
          <p:spPr>
            <a:xfrm>
              <a:off x="588210" y="3282440"/>
              <a:ext cx="320601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sz="2400" dirty="0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Ekachon Bold" panose="00000800000000000000" pitchFamily="2" charset="-34"/>
                  <a:cs typeface="Ekachon Bold" panose="00000800000000000000" pitchFamily="2" charset="-34"/>
                </a:rPr>
                <a:t>TOP of the </a:t>
              </a:r>
              <a:r>
                <a:rPr lang="en-US" sz="2400" dirty="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Ekachon Bold" panose="00000800000000000000" pitchFamily="2" charset="-34"/>
                  <a:cs typeface="Ekachon Bold" panose="00000800000000000000" pitchFamily="2" charset="-34"/>
                </a:rPr>
                <a:t>MONTH</a:t>
              </a:r>
              <a:r>
                <a:rPr lang="en-US" sz="2400" dirty="0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Ekachon Bold" panose="00000800000000000000" pitchFamily="2" charset="-34"/>
                  <a:cs typeface="Ekachon Bold" panose="00000800000000000000" pitchFamily="2" charset="-34"/>
                </a:rPr>
                <a:t> </a:t>
              </a:r>
            </a:p>
            <a:p>
              <a:pPr lvl="0" algn="r">
                <a:defRPr/>
              </a:pPr>
              <a:r>
                <a:rPr lang="en-US" sz="1600" dirty="0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Ekachon Bold" panose="00000800000000000000" pitchFamily="2" charset="-34"/>
                  <a:cs typeface="Ekachon Bold" panose="00000800000000000000" pitchFamily="2" charset="-34"/>
                </a:rPr>
                <a:t>by Region</a:t>
              </a:r>
              <a:endParaRPr lang="en-TH" sz="24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kachon Bold" panose="00000800000000000000" pitchFamily="2" charset="-34"/>
                <a:cs typeface="Ekachon Bold" panose="00000800000000000000" pitchFamily="2" charset="-34"/>
              </a:endParaRPr>
            </a:p>
          </p:txBody>
        </p:sp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44B2AD1B-F432-4EAB-AE8D-67F302F1DE0D}"/>
                </a:ext>
              </a:extLst>
            </p:cNvPr>
            <p:cNvSpPr/>
            <p:nvPr/>
          </p:nvSpPr>
          <p:spPr>
            <a:xfrm>
              <a:off x="96055" y="3256619"/>
              <a:ext cx="492156" cy="492156"/>
            </a:xfrm>
            <a:prstGeom prst="ellipse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1"/>
                  </a:solidFill>
                  <a:latin typeface="Ekachon" panose="00000500000000000000" pitchFamily="2" charset="-34"/>
                  <a:cs typeface="Ekachon" panose="00000500000000000000" pitchFamily="2" charset="-34"/>
                </a:rPr>
                <a:t>2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8C6034A-4288-40A1-A4FA-7B4C7D99D0BA}"/>
              </a:ext>
            </a:extLst>
          </p:cNvPr>
          <p:cNvGrpSpPr/>
          <p:nvPr/>
        </p:nvGrpSpPr>
        <p:grpSpPr>
          <a:xfrm>
            <a:off x="-4944623" y="4255078"/>
            <a:ext cx="3202609" cy="495991"/>
            <a:chOff x="96055" y="6354989"/>
            <a:chExt cx="3202609" cy="495991"/>
          </a:xfrm>
        </p:grpSpPr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55F80E3A-1F21-4A1B-A78D-54E7291DF668}"/>
                </a:ext>
              </a:extLst>
            </p:cNvPr>
            <p:cNvSpPr txBox="1"/>
            <p:nvPr/>
          </p:nvSpPr>
          <p:spPr>
            <a:xfrm>
              <a:off x="579270" y="6389315"/>
              <a:ext cx="271939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sz="2400" dirty="0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Ekachon Bold" panose="00000800000000000000" pitchFamily="2" charset="-34"/>
                  <a:cs typeface="Ekachon Bold" panose="00000800000000000000" pitchFamily="2" charset="-34"/>
                </a:rPr>
                <a:t>TOP of the </a:t>
              </a:r>
              <a:r>
                <a:rPr lang="en-US" sz="2400" dirty="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Ekachon Bold" panose="00000800000000000000" pitchFamily="2" charset="-34"/>
                  <a:cs typeface="Ekachon Bold" panose="00000800000000000000" pitchFamily="2" charset="-34"/>
                </a:rPr>
                <a:t>YEAR</a:t>
              </a:r>
              <a:endParaRPr lang="en-TH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kachon Bold" panose="00000800000000000000" pitchFamily="2" charset="-34"/>
                <a:cs typeface="Ekachon Bold" panose="00000800000000000000" pitchFamily="2" charset="-34"/>
              </a:endParaRPr>
            </a:p>
          </p:txBody>
        </p:sp>
        <p:sp>
          <p:nvSpPr>
            <p:cNvPr id="171" name="Oval 170">
              <a:extLst>
                <a:ext uri="{FF2B5EF4-FFF2-40B4-BE49-F238E27FC236}">
                  <a16:creationId xmlns:a16="http://schemas.microsoft.com/office/drawing/2014/main" id="{0CC6ABEA-9770-4B8E-BB85-CA40D4B6D6AA}"/>
                </a:ext>
              </a:extLst>
            </p:cNvPr>
            <p:cNvSpPr/>
            <p:nvPr/>
          </p:nvSpPr>
          <p:spPr>
            <a:xfrm>
              <a:off x="96055" y="6354989"/>
              <a:ext cx="492156" cy="492156"/>
            </a:xfrm>
            <a:prstGeom prst="ellipse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1"/>
                  </a:solidFill>
                  <a:latin typeface="Ekachon" panose="00000500000000000000" pitchFamily="2" charset="-34"/>
                  <a:cs typeface="Ekachon" panose="00000500000000000000" pitchFamily="2" charset="-34"/>
                </a:rPr>
                <a:t>3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E56302-6FC7-450F-B2F7-6248E7C72669}"/>
              </a:ext>
            </a:extLst>
          </p:cNvPr>
          <p:cNvGrpSpPr/>
          <p:nvPr/>
        </p:nvGrpSpPr>
        <p:grpSpPr>
          <a:xfrm>
            <a:off x="-4944623" y="5544803"/>
            <a:ext cx="3846550" cy="834832"/>
            <a:chOff x="96055" y="7255856"/>
            <a:chExt cx="3846550" cy="834832"/>
          </a:xfrm>
        </p:grpSpPr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4DD19268-B30D-4E94-89D9-892AC6FBD5DF}"/>
                </a:ext>
              </a:extLst>
            </p:cNvPr>
            <p:cNvSpPr txBox="1"/>
            <p:nvPr/>
          </p:nvSpPr>
          <p:spPr>
            <a:xfrm>
              <a:off x="588211" y="7259691"/>
              <a:ext cx="335439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sz="2400" dirty="0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Ekachon Bold" panose="00000800000000000000" pitchFamily="2" charset="-34"/>
                  <a:cs typeface="Ekachon Bold" panose="00000800000000000000" pitchFamily="2" charset="-34"/>
                </a:rPr>
                <a:t>TOP Face Recognition </a:t>
              </a:r>
            </a:p>
            <a:p>
              <a:pPr lvl="0" algn="r">
                <a:defRPr/>
              </a:pPr>
              <a:r>
                <a:rPr lang="en-US" sz="2400" dirty="0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Ekachon Bold" panose="00000800000000000000" pitchFamily="2" charset="-34"/>
                  <a:cs typeface="Ekachon Bold" panose="00000800000000000000" pitchFamily="2" charset="-34"/>
                </a:rPr>
                <a:t>of the </a:t>
              </a:r>
              <a:r>
                <a:rPr lang="en-US" sz="2400" dirty="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Ekachon Bold" panose="00000800000000000000" pitchFamily="2" charset="-34"/>
                  <a:cs typeface="Ekachon Bold" panose="00000800000000000000" pitchFamily="2" charset="-34"/>
                </a:rPr>
                <a:t>YEAR</a:t>
              </a:r>
              <a:endParaRPr lang="en-TH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kachon Bold" panose="00000800000000000000" pitchFamily="2" charset="-34"/>
                <a:cs typeface="Ekachon Bold" panose="00000800000000000000" pitchFamily="2" charset="-34"/>
              </a:endParaRPr>
            </a:p>
          </p:txBody>
        </p:sp>
        <p:sp>
          <p:nvSpPr>
            <p:cNvPr id="172" name="Oval 171">
              <a:extLst>
                <a:ext uri="{FF2B5EF4-FFF2-40B4-BE49-F238E27FC236}">
                  <a16:creationId xmlns:a16="http://schemas.microsoft.com/office/drawing/2014/main" id="{76EA2E9F-4903-4FEB-8A29-9177448F34C6}"/>
                </a:ext>
              </a:extLst>
            </p:cNvPr>
            <p:cNvSpPr/>
            <p:nvPr/>
          </p:nvSpPr>
          <p:spPr>
            <a:xfrm>
              <a:off x="96055" y="7255856"/>
              <a:ext cx="492156" cy="492156"/>
            </a:xfrm>
            <a:prstGeom prst="ellipse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1"/>
                  </a:solidFill>
                  <a:latin typeface="Ekachon" panose="00000500000000000000" pitchFamily="2" charset="-34"/>
                  <a:cs typeface="Ekachon" panose="00000500000000000000" pitchFamily="2" charset="-34"/>
                </a:rPr>
                <a:t>4</a:t>
              </a:r>
            </a:p>
          </p:txBody>
        </p:sp>
      </p:grpSp>
      <p:sp>
        <p:nvSpPr>
          <p:cNvPr id="191" name="TextBox 190">
            <a:extLst>
              <a:ext uri="{FF2B5EF4-FFF2-40B4-BE49-F238E27FC236}">
                <a16:creationId xmlns:a16="http://schemas.microsoft.com/office/drawing/2014/main" id="{C6E426CF-8CA2-4C33-8286-25E4F5C6F658}"/>
              </a:ext>
            </a:extLst>
          </p:cNvPr>
          <p:cNvSpPr txBox="1"/>
          <p:nvPr/>
        </p:nvSpPr>
        <p:spPr>
          <a:xfrm>
            <a:off x="-5040678" y="4002283"/>
            <a:ext cx="3953430" cy="2616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lvl="0" algn="r">
              <a:defRPr/>
            </a:pPr>
            <a:r>
              <a:rPr kumimoji="0" lang="th-TH" sz="1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Ekachon ExtraLight" panose="00000300000000000000" pitchFamily="2" charset="-34"/>
                <a:cs typeface="Ekachon ExtraLight" panose="00000300000000000000" pitchFamily="2" charset="-34"/>
              </a:rPr>
              <a:t>*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Ekachon ExtraLight" panose="00000300000000000000" pitchFamily="2" charset="-34"/>
                <a:cs typeface="Ekachon ExtraLight" panose="00000300000000000000" pitchFamily="2" charset="-34"/>
              </a:rPr>
              <a:t>with </a:t>
            </a:r>
            <a:r>
              <a:rPr lang="en-US" sz="1100" dirty="0">
                <a:solidFill>
                  <a:srgbClr val="FF0000"/>
                </a:solidFill>
                <a:latin typeface="Ekachon ExtraLight" panose="00000300000000000000" pitchFamily="2" charset="-34"/>
                <a:cs typeface="Ekachon ExtraLight" panose="00000300000000000000" pitchFamily="2" charset="-34"/>
              </a:rPr>
              <a:t>min 210 touch activations / month </a:t>
            </a:r>
            <a:endParaRPr kumimoji="0" lang="th-TH" sz="11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Ekachon ExtraLight" panose="00000300000000000000" pitchFamily="2" charset="-34"/>
              <a:cs typeface="Ekachon ExtraLight" panose="00000300000000000000" pitchFamily="2" charset="-34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F60C281C-D237-4AD8-96CD-202E6A4DA9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4210168" y="3311361"/>
            <a:ext cx="1239906" cy="725066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403AC68A-151D-4BF1-9F73-4448F53B393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4222885" y="4643257"/>
            <a:ext cx="1226413" cy="717175"/>
          </a:xfrm>
          <a:prstGeom prst="rect">
            <a:avLst/>
          </a:prstGeom>
        </p:spPr>
      </p:pic>
      <p:sp>
        <p:nvSpPr>
          <p:cNvPr id="203" name="TextBox 202">
            <a:extLst>
              <a:ext uri="{FF2B5EF4-FFF2-40B4-BE49-F238E27FC236}">
                <a16:creationId xmlns:a16="http://schemas.microsoft.com/office/drawing/2014/main" id="{1A3E0DF5-F593-4CC8-9BAA-11D405DF8115}"/>
              </a:ext>
            </a:extLst>
          </p:cNvPr>
          <p:cNvSpPr txBox="1"/>
          <p:nvPr/>
        </p:nvSpPr>
        <p:spPr>
          <a:xfrm>
            <a:off x="-5040678" y="5278864"/>
            <a:ext cx="3953430" cy="2616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lvl="0" algn="r">
              <a:defRPr/>
            </a:pPr>
            <a:r>
              <a:rPr kumimoji="0" lang="th-TH" sz="1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Ekachon ExtraLight" panose="00000300000000000000" pitchFamily="2" charset="-34"/>
                <a:cs typeface="Ekachon ExtraLight" panose="00000300000000000000" pitchFamily="2" charset="-34"/>
              </a:rPr>
              <a:t>*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Ekachon ExtraLight" panose="00000300000000000000" pitchFamily="2" charset="-34"/>
                <a:cs typeface="Ekachon ExtraLight" panose="00000300000000000000" pitchFamily="2" charset="-34"/>
              </a:rPr>
              <a:t>with </a:t>
            </a:r>
            <a:r>
              <a:rPr lang="en-US" sz="1100" dirty="0">
                <a:solidFill>
                  <a:srgbClr val="FF0000"/>
                </a:solidFill>
                <a:latin typeface="Ekachon ExtraLight" panose="00000300000000000000" pitchFamily="2" charset="-34"/>
                <a:cs typeface="Ekachon ExtraLight" panose="00000300000000000000" pitchFamily="2" charset="-34"/>
              </a:rPr>
              <a:t>min 900 touch activations from Sep-Dec, 2021</a:t>
            </a:r>
            <a:endParaRPr kumimoji="0" lang="th-TH" sz="11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Ekachon ExtraLight" panose="00000300000000000000" pitchFamily="2" charset="-34"/>
              <a:cs typeface="Ekachon ExtraLight" panose="00000300000000000000" pitchFamily="2" charset="-34"/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F2E50F5A-6A8A-4D32-8052-2F2EE968285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4203835" y="5898472"/>
            <a:ext cx="1226413" cy="714703"/>
          </a:xfrm>
          <a:prstGeom prst="rect">
            <a:avLst/>
          </a:prstGeom>
        </p:spPr>
      </p:pic>
      <p:sp>
        <p:nvSpPr>
          <p:cNvPr id="209" name="TextBox 208">
            <a:extLst>
              <a:ext uri="{FF2B5EF4-FFF2-40B4-BE49-F238E27FC236}">
                <a16:creationId xmlns:a16="http://schemas.microsoft.com/office/drawing/2014/main" id="{E15393AE-0F87-4C41-92C9-9E53934A99FE}"/>
              </a:ext>
            </a:extLst>
          </p:cNvPr>
          <p:cNvSpPr txBox="1"/>
          <p:nvPr/>
        </p:nvSpPr>
        <p:spPr>
          <a:xfrm>
            <a:off x="-5040678" y="6532963"/>
            <a:ext cx="3953430" cy="2616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lvl="0" algn="r">
              <a:defRPr/>
            </a:pPr>
            <a:r>
              <a:rPr kumimoji="0" lang="th-TH" sz="1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Ekachon ExtraLight" panose="00000300000000000000" pitchFamily="2" charset="-34"/>
                <a:cs typeface="Ekachon ExtraLight" panose="00000300000000000000" pitchFamily="2" charset="-34"/>
              </a:rPr>
              <a:t>*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Ekachon ExtraLight" panose="00000300000000000000" pitchFamily="2" charset="-34"/>
                <a:cs typeface="Ekachon ExtraLight" panose="00000300000000000000" pitchFamily="2" charset="-34"/>
              </a:rPr>
              <a:t>with </a:t>
            </a:r>
            <a:r>
              <a:rPr lang="en-US" sz="1100" dirty="0">
                <a:solidFill>
                  <a:srgbClr val="FF0000"/>
                </a:solidFill>
                <a:latin typeface="Ekachon ExtraLight" panose="00000300000000000000" pitchFamily="2" charset="-34"/>
                <a:cs typeface="Ekachon ExtraLight" panose="00000300000000000000" pitchFamily="2" charset="-34"/>
              </a:rPr>
              <a:t>min 1,200 F2F transactions from Sep-Dec, 2021</a:t>
            </a:r>
            <a:endParaRPr kumimoji="0" lang="th-TH" sz="11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Ekachon ExtraLight" panose="00000300000000000000" pitchFamily="2" charset="-34"/>
              <a:cs typeface="Ekachon ExtraLight" panose="00000300000000000000" pitchFamily="2" charset="-34"/>
            </a:endParaRPr>
          </a:p>
        </p:txBody>
      </p:sp>
      <p:grpSp>
        <p:nvGrpSpPr>
          <p:cNvPr id="212" name="Group 211">
            <a:extLst>
              <a:ext uri="{FF2B5EF4-FFF2-40B4-BE49-F238E27FC236}">
                <a16:creationId xmlns:a16="http://schemas.microsoft.com/office/drawing/2014/main" id="{2CB96CC1-5896-4100-A88F-4E215217312A}"/>
              </a:ext>
            </a:extLst>
          </p:cNvPr>
          <p:cNvGrpSpPr/>
          <p:nvPr/>
        </p:nvGrpSpPr>
        <p:grpSpPr>
          <a:xfrm>
            <a:off x="4173422" y="7351748"/>
            <a:ext cx="4009966" cy="846243"/>
            <a:chOff x="96055" y="1464301"/>
            <a:chExt cx="4009966" cy="846243"/>
          </a:xfrm>
        </p:grpSpPr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12890CD8-6D41-4093-9D53-BA23C710B4F4}"/>
                </a:ext>
              </a:extLst>
            </p:cNvPr>
            <p:cNvSpPr txBox="1"/>
            <p:nvPr/>
          </p:nvSpPr>
          <p:spPr>
            <a:xfrm>
              <a:off x="588210" y="1479547"/>
              <a:ext cx="351781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sz="2400" dirty="0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Ekachon Bold" panose="00000800000000000000" pitchFamily="2" charset="-34"/>
                  <a:cs typeface="Ekachon Bold" panose="00000800000000000000" pitchFamily="2" charset="-34"/>
                </a:rPr>
                <a:t>TOP Digital Transaction </a:t>
              </a:r>
            </a:p>
            <a:p>
              <a:pPr lvl="0" algn="r">
                <a:defRPr/>
              </a:pPr>
              <a:r>
                <a:rPr lang="en-US" sz="2400" dirty="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Ekachon Bold" panose="00000800000000000000" pitchFamily="2" charset="-34"/>
                  <a:cs typeface="Ekachon Bold" panose="00000800000000000000" pitchFamily="2" charset="-34"/>
                </a:rPr>
                <a:t>BM </a:t>
              </a:r>
              <a:r>
                <a:rPr lang="en-US" dirty="0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Ekachon Bold" panose="00000800000000000000" pitchFamily="2" charset="-34"/>
                  <a:cs typeface="Ekachon Bold" panose="00000800000000000000" pitchFamily="2" charset="-34"/>
                </a:rPr>
                <a:t>of the </a:t>
              </a:r>
              <a:r>
                <a:rPr lang="en-US" sz="2400" dirty="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Ekachon Bold" panose="00000800000000000000" pitchFamily="2" charset="-34"/>
                  <a:cs typeface="Ekachon Bold" panose="00000800000000000000" pitchFamily="2" charset="-34"/>
                </a:rPr>
                <a:t>YEAR</a:t>
              </a:r>
              <a:endParaRPr lang="en-TH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kachon Bold" panose="00000800000000000000" pitchFamily="2" charset="-34"/>
                <a:cs typeface="Ekachon Bold" panose="00000800000000000000" pitchFamily="2" charset="-34"/>
              </a:endParaRPr>
            </a:p>
          </p:txBody>
        </p:sp>
        <p:sp>
          <p:nvSpPr>
            <p:cNvPr id="214" name="Oval 213">
              <a:extLst>
                <a:ext uri="{FF2B5EF4-FFF2-40B4-BE49-F238E27FC236}">
                  <a16:creationId xmlns:a16="http://schemas.microsoft.com/office/drawing/2014/main" id="{4B9FEC02-0374-4972-9936-94D39E83374A}"/>
                </a:ext>
              </a:extLst>
            </p:cNvPr>
            <p:cNvSpPr/>
            <p:nvPr/>
          </p:nvSpPr>
          <p:spPr>
            <a:xfrm>
              <a:off x="96055" y="1464301"/>
              <a:ext cx="492156" cy="492156"/>
            </a:xfrm>
            <a:prstGeom prst="ellipse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1"/>
                  </a:solidFill>
                  <a:latin typeface="Ekachon" panose="00000500000000000000" pitchFamily="2" charset="-34"/>
                  <a:cs typeface="Ekachon" panose="00000500000000000000" pitchFamily="2" charset="-34"/>
                </a:rPr>
                <a:t>1</a:t>
              </a:r>
            </a:p>
          </p:txBody>
        </p:sp>
      </p:grpSp>
      <p:grpSp>
        <p:nvGrpSpPr>
          <p:cNvPr id="215" name="Group 214">
            <a:extLst>
              <a:ext uri="{FF2B5EF4-FFF2-40B4-BE49-F238E27FC236}">
                <a16:creationId xmlns:a16="http://schemas.microsoft.com/office/drawing/2014/main" id="{2F0E1507-B32A-4DB7-8668-6EFA866CB8B2}"/>
              </a:ext>
            </a:extLst>
          </p:cNvPr>
          <p:cNvGrpSpPr/>
          <p:nvPr/>
        </p:nvGrpSpPr>
        <p:grpSpPr>
          <a:xfrm>
            <a:off x="4173422" y="9063000"/>
            <a:ext cx="3841350" cy="846243"/>
            <a:chOff x="96055" y="1464301"/>
            <a:chExt cx="3841350" cy="846243"/>
          </a:xfrm>
        </p:grpSpPr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id="{2D177F49-1F3A-4CAA-960C-CDD198C17B8E}"/>
                </a:ext>
              </a:extLst>
            </p:cNvPr>
            <p:cNvSpPr txBox="1"/>
            <p:nvPr/>
          </p:nvSpPr>
          <p:spPr>
            <a:xfrm>
              <a:off x="588211" y="1479547"/>
              <a:ext cx="334919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2400" dirty="0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Ekachon Bold" panose="00000800000000000000" pitchFamily="2" charset="-34"/>
                  <a:cs typeface="Ekachon Bold" panose="00000800000000000000" pitchFamily="2" charset="-34"/>
                </a:rPr>
                <a:t>TOP Digital KPI </a:t>
              </a:r>
              <a:r>
                <a:rPr lang="en-US" sz="2400" dirty="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Ekachon Bold" panose="00000800000000000000" pitchFamily="2" charset="-34"/>
                  <a:cs typeface="Ekachon Bold" panose="00000800000000000000" pitchFamily="2" charset="-34"/>
                </a:rPr>
                <a:t>BM </a:t>
              </a:r>
            </a:p>
            <a:p>
              <a:pPr algn="r">
                <a:defRPr/>
              </a:pPr>
              <a:r>
                <a:rPr lang="en-US" dirty="0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Ekachon Bold" panose="00000800000000000000" pitchFamily="2" charset="-34"/>
                  <a:cs typeface="Ekachon Bold" panose="00000800000000000000" pitchFamily="2" charset="-34"/>
                </a:rPr>
                <a:t>of the </a:t>
              </a:r>
              <a:r>
                <a:rPr lang="en-US" sz="2400" dirty="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Ekachon Bold" panose="00000800000000000000" pitchFamily="2" charset="-34"/>
                  <a:cs typeface="Ekachon Bold" panose="00000800000000000000" pitchFamily="2" charset="-34"/>
                </a:rPr>
                <a:t>YEAR</a:t>
              </a:r>
              <a:endParaRPr lang="en-TH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kachon Bold" panose="00000800000000000000" pitchFamily="2" charset="-34"/>
                <a:cs typeface="Ekachon Bold" panose="00000800000000000000" pitchFamily="2" charset="-34"/>
              </a:endParaRPr>
            </a:p>
          </p:txBody>
        </p:sp>
        <p:sp>
          <p:nvSpPr>
            <p:cNvPr id="217" name="Oval 216">
              <a:extLst>
                <a:ext uri="{FF2B5EF4-FFF2-40B4-BE49-F238E27FC236}">
                  <a16:creationId xmlns:a16="http://schemas.microsoft.com/office/drawing/2014/main" id="{05B0760D-E9E6-470D-895B-F1215463F998}"/>
                </a:ext>
              </a:extLst>
            </p:cNvPr>
            <p:cNvSpPr/>
            <p:nvPr/>
          </p:nvSpPr>
          <p:spPr>
            <a:xfrm>
              <a:off x="96055" y="1464301"/>
              <a:ext cx="492156" cy="492156"/>
            </a:xfrm>
            <a:prstGeom prst="ellipse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1"/>
                  </a:solidFill>
                  <a:latin typeface="Ekachon" panose="00000500000000000000" pitchFamily="2" charset="-34"/>
                  <a:cs typeface="Ekachon" panose="00000500000000000000" pitchFamily="2" charset="-34"/>
                </a:rPr>
                <a:t>2</a:t>
              </a:r>
            </a:p>
          </p:txBody>
        </p:sp>
      </p:grpSp>
      <p:pic>
        <p:nvPicPr>
          <p:cNvPr id="218" name="Picture 217">
            <a:extLst>
              <a:ext uri="{FF2B5EF4-FFF2-40B4-BE49-F238E27FC236}">
                <a16:creationId xmlns:a16="http://schemas.microsoft.com/office/drawing/2014/main" id="{C9FE1A25-678A-42EB-BB80-5AFFB602A89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02444" y="7712807"/>
            <a:ext cx="1226413" cy="714703"/>
          </a:xfrm>
          <a:prstGeom prst="rect">
            <a:avLst/>
          </a:prstGeom>
        </p:spPr>
      </p:pic>
      <p:sp>
        <p:nvSpPr>
          <p:cNvPr id="219" name="TextBox 218">
            <a:extLst>
              <a:ext uri="{FF2B5EF4-FFF2-40B4-BE49-F238E27FC236}">
                <a16:creationId xmlns:a16="http://schemas.microsoft.com/office/drawing/2014/main" id="{1D92E941-8E6E-4216-826A-C0A8850F028D}"/>
              </a:ext>
            </a:extLst>
          </p:cNvPr>
          <p:cNvSpPr txBox="1"/>
          <p:nvPr/>
        </p:nvSpPr>
        <p:spPr>
          <a:xfrm>
            <a:off x="4065601" y="8347298"/>
            <a:ext cx="3953430" cy="2616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lvl="0" algn="r">
              <a:defRPr/>
            </a:pPr>
            <a:r>
              <a:rPr lang="th-TH" sz="1100" dirty="0">
                <a:solidFill>
                  <a:srgbClr val="FF0000"/>
                </a:solidFill>
                <a:latin typeface="Ekachon ExtraLight" panose="00000300000000000000" pitchFamily="2" charset="-34"/>
                <a:cs typeface="Ekachon ExtraLight" panose="00000300000000000000" pitchFamily="2" charset="-34"/>
              </a:rPr>
              <a:t>*</a:t>
            </a:r>
            <a:r>
              <a:rPr lang="en-US" sz="1100" dirty="0">
                <a:solidFill>
                  <a:srgbClr val="FF0000"/>
                </a:solidFill>
                <a:latin typeface="Ekachon ExtraLight" panose="00000300000000000000" pitchFamily="2" charset="-34"/>
                <a:cs typeface="Ekachon ExtraLight" panose="00000300000000000000" pitchFamily="2" charset="-34"/>
              </a:rPr>
              <a:t>with min 1,000 touch activations from Sep-Dec, 2021</a:t>
            </a:r>
            <a:endParaRPr lang="th-TH" sz="1100" dirty="0">
              <a:solidFill>
                <a:srgbClr val="FF0000"/>
              </a:solidFill>
              <a:latin typeface="Ekachon ExtraLight" panose="00000300000000000000" pitchFamily="2" charset="-34"/>
              <a:cs typeface="Ekachon ExtraLight" panose="00000300000000000000" pitchFamily="2" charset="-34"/>
            </a:endParaRPr>
          </a:p>
        </p:txBody>
      </p:sp>
      <p:pic>
        <p:nvPicPr>
          <p:cNvPr id="220" name="Picture 219">
            <a:extLst>
              <a:ext uri="{FF2B5EF4-FFF2-40B4-BE49-F238E27FC236}">
                <a16:creationId xmlns:a16="http://schemas.microsoft.com/office/drawing/2014/main" id="{39D95BED-FD2E-4845-80BC-54BBF800CE4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02444" y="9418004"/>
            <a:ext cx="1226413" cy="714703"/>
          </a:xfrm>
          <a:prstGeom prst="rect">
            <a:avLst/>
          </a:prstGeom>
        </p:spPr>
      </p:pic>
      <p:sp>
        <p:nvSpPr>
          <p:cNvPr id="221" name="TextBox 220">
            <a:extLst>
              <a:ext uri="{FF2B5EF4-FFF2-40B4-BE49-F238E27FC236}">
                <a16:creationId xmlns:a16="http://schemas.microsoft.com/office/drawing/2014/main" id="{59503EAE-88B0-46A6-AF62-02E39EA33E8F}"/>
              </a:ext>
            </a:extLst>
          </p:cNvPr>
          <p:cNvSpPr txBox="1"/>
          <p:nvPr/>
        </p:nvSpPr>
        <p:spPr>
          <a:xfrm>
            <a:off x="3985488" y="10052495"/>
            <a:ext cx="4033543" cy="2616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lvl="0" algn="r">
              <a:defRPr/>
            </a:pPr>
            <a:r>
              <a:rPr kumimoji="0" lang="th-TH" sz="1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Ekachon ExtraLight" panose="00000300000000000000" pitchFamily="2" charset="-34"/>
                <a:cs typeface="Ekachon ExtraLight" panose="00000300000000000000" pitchFamily="2" charset="-34"/>
              </a:rPr>
              <a:t>*</a:t>
            </a:r>
            <a:r>
              <a:rPr lang="en-US" sz="1100" dirty="0">
                <a:solidFill>
                  <a:srgbClr val="FF0000"/>
                </a:solidFill>
                <a:latin typeface="Ekachon ExtraLight" panose="00000300000000000000" pitchFamily="2" charset="-34"/>
                <a:cs typeface="Ekachon ExtraLight" panose="00000300000000000000" pitchFamily="2" charset="-34"/>
              </a:rPr>
              <a:t>Top BR. with % Digital KPI achievement from Sep-Dec 2021</a:t>
            </a:r>
            <a:endParaRPr kumimoji="0" lang="th-TH" sz="11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Ekachon ExtraLight" panose="00000300000000000000" pitchFamily="2" charset="-34"/>
              <a:cs typeface="Ekachon ExtraLight" panose="00000300000000000000" pitchFamily="2" charset="-34"/>
            </a:endParaRPr>
          </a:p>
        </p:txBody>
      </p:sp>
      <p:grpSp>
        <p:nvGrpSpPr>
          <p:cNvPr id="224" name="Group 223">
            <a:extLst>
              <a:ext uri="{FF2B5EF4-FFF2-40B4-BE49-F238E27FC236}">
                <a16:creationId xmlns:a16="http://schemas.microsoft.com/office/drawing/2014/main" id="{E59B35E2-7860-40B9-8A01-6B597350117E}"/>
              </a:ext>
            </a:extLst>
          </p:cNvPr>
          <p:cNvGrpSpPr/>
          <p:nvPr/>
        </p:nvGrpSpPr>
        <p:grpSpPr>
          <a:xfrm>
            <a:off x="8247332" y="7420782"/>
            <a:ext cx="3841350" cy="846243"/>
            <a:chOff x="96055" y="1464301"/>
            <a:chExt cx="3841350" cy="846243"/>
          </a:xfrm>
        </p:grpSpPr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1776F2D8-7750-4EEC-93E9-88A1C9CCA298}"/>
                </a:ext>
              </a:extLst>
            </p:cNvPr>
            <p:cNvSpPr txBox="1"/>
            <p:nvPr/>
          </p:nvSpPr>
          <p:spPr>
            <a:xfrm>
              <a:off x="588211" y="1479547"/>
              <a:ext cx="334919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sz="2400" dirty="0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Ekachon Bold" panose="00000800000000000000" pitchFamily="2" charset="-34"/>
                  <a:cs typeface="Ekachon Bold" panose="00000800000000000000" pitchFamily="2" charset="-34"/>
                </a:rPr>
                <a:t>TOP ZONE HEAD </a:t>
              </a:r>
            </a:p>
            <a:p>
              <a:pPr lvl="0" algn="r">
                <a:defRPr/>
              </a:pPr>
              <a:r>
                <a:rPr lang="en-US" dirty="0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Ekachon Bold" panose="00000800000000000000" pitchFamily="2" charset="-34"/>
                  <a:cs typeface="Ekachon Bold" panose="00000800000000000000" pitchFamily="2" charset="-34"/>
                </a:rPr>
                <a:t>of the </a:t>
              </a:r>
              <a:r>
                <a:rPr lang="en-US" sz="2400" dirty="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Ekachon Bold" panose="00000800000000000000" pitchFamily="2" charset="-34"/>
                  <a:cs typeface="Ekachon Bold" panose="00000800000000000000" pitchFamily="2" charset="-34"/>
                </a:rPr>
                <a:t>YEAR</a:t>
              </a:r>
              <a:endParaRPr lang="en-TH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kachon Bold" panose="00000800000000000000" pitchFamily="2" charset="-34"/>
                <a:cs typeface="Ekachon Bold" panose="00000800000000000000" pitchFamily="2" charset="-34"/>
              </a:endParaRPr>
            </a:p>
          </p:txBody>
        </p:sp>
        <p:sp>
          <p:nvSpPr>
            <p:cNvPr id="226" name="Oval 225">
              <a:extLst>
                <a:ext uri="{FF2B5EF4-FFF2-40B4-BE49-F238E27FC236}">
                  <a16:creationId xmlns:a16="http://schemas.microsoft.com/office/drawing/2014/main" id="{AC02ADE5-373E-424F-BEA8-48D082518603}"/>
                </a:ext>
              </a:extLst>
            </p:cNvPr>
            <p:cNvSpPr/>
            <p:nvPr/>
          </p:nvSpPr>
          <p:spPr>
            <a:xfrm>
              <a:off x="96055" y="1464301"/>
              <a:ext cx="492156" cy="492156"/>
            </a:xfrm>
            <a:prstGeom prst="ellipse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1"/>
                  </a:solidFill>
                  <a:latin typeface="Ekachon" panose="00000500000000000000" pitchFamily="2" charset="-34"/>
                  <a:cs typeface="Ekachon" panose="00000500000000000000" pitchFamily="2" charset="-34"/>
                </a:rPr>
                <a:t>1</a:t>
              </a:r>
            </a:p>
          </p:txBody>
        </p:sp>
      </p:grpSp>
      <p:grpSp>
        <p:nvGrpSpPr>
          <p:cNvPr id="227" name="Group 226">
            <a:extLst>
              <a:ext uri="{FF2B5EF4-FFF2-40B4-BE49-F238E27FC236}">
                <a16:creationId xmlns:a16="http://schemas.microsoft.com/office/drawing/2014/main" id="{B5FE4C6C-F6E2-4985-A1F5-2242D3E50F59}"/>
              </a:ext>
            </a:extLst>
          </p:cNvPr>
          <p:cNvGrpSpPr/>
          <p:nvPr/>
        </p:nvGrpSpPr>
        <p:grpSpPr>
          <a:xfrm>
            <a:off x="8247332" y="9132034"/>
            <a:ext cx="3841350" cy="846243"/>
            <a:chOff x="96055" y="1464301"/>
            <a:chExt cx="3841350" cy="846243"/>
          </a:xfrm>
        </p:grpSpPr>
        <p:sp>
          <p:nvSpPr>
            <p:cNvPr id="228" name="TextBox 227">
              <a:extLst>
                <a:ext uri="{FF2B5EF4-FFF2-40B4-BE49-F238E27FC236}">
                  <a16:creationId xmlns:a16="http://schemas.microsoft.com/office/drawing/2014/main" id="{B23DF7DA-9563-44AF-8F4B-F0310C570F64}"/>
                </a:ext>
              </a:extLst>
            </p:cNvPr>
            <p:cNvSpPr txBox="1"/>
            <p:nvPr/>
          </p:nvSpPr>
          <p:spPr>
            <a:xfrm>
              <a:off x="588211" y="1479547"/>
              <a:ext cx="334919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sz="2400" dirty="0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Ekachon Bold" panose="00000800000000000000" pitchFamily="2" charset="-34"/>
                  <a:cs typeface="Ekachon Bold" panose="00000800000000000000" pitchFamily="2" charset="-34"/>
                </a:rPr>
                <a:t>TOP REGIONAL HEAD </a:t>
              </a:r>
            </a:p>
            <a:p>
              <a:pPr lvl="0" algn="r">
                <a:defRPr/>
              </a:pPr>
              <a:r>
                <a:rPr lang="en-US" dirty="0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Ekachon Bold" panose="00000800000000000000" pitchFamily="2" charset="-34"/>
                  <a:cs typeface="Ekachon Bold" panose="00000800000000000000" pitchFamily="2" charset="-34"/>
                </a:rPr>
                <a:t>of the </a:t>
              </a:r>
              <a:r>
                <a:rPr lang="en-US" sz="2400" dirty="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Ekachon Bold" panose="00000800000000000000" pitchFamily="2" charset="-34"/>
                  <a:cs typeface="Ekachon Bold" panose="00000800000000000000" pitchFamily="2" charset="-34"/>
                </a:rPr>
                <a:t>YEAR</a:t>
              </a:r>
              <a:endParaRPr lang="en-TH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kachon Bold" panose="00000800000000000000" pitchFamily="2" charset="-34"/>
                <a:cs typeface="Ekachon Bold" panose="00000800000000000000" pitchFamily="2" charset="-34"/>
              </a:endParaRPr>
            </a:p>
          </p:txBody>
        </p:sp>
        <p:sp>
          <p:nvSpPr>
            <p:cNvPr id="229" name="Oval 228">
              <a:extLst>
                <a:ext uri="{FF2B5EF4-FFF2-40B4-BE49-F238E27FC236}">
                  <a16:creationId xmlns:a16="http://schemas.microsoft.com/office/drawing/2014/main" id="{2CF4C3A4-725E-4FEF-BB6A-B775B2C39937}"/>
                </a:ext>
              </a:extLst>
            </p:cNvPr>
            <p:cNvSpPr/>
            <p:nvPr/>
          </p:nvSpPr>
          <p:spPr>
            <a:xfrm>
              <a:off x="96055" y="1464301"/>
              <a:ext cx="492156" cy="492156"/>
            </a:xfrm>
            <a:prstGeom prst="ellipse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1"/>
                  </a:solidFill>
                  <a:latin typeface="Ekachon" panose="00000500000000000000" pitchFamily="2" charset="-34"/>
                  <a:cs typeface="Ekachon" panose="00000500000000000000" pitchFamily="2" charset="-34"/>
                </a:rPr>
                <a:t>2</a:t>
              </a:r>
            </a:p>
          </p:txBody>
        </p:sp>
      </p:grpSp>
      <p:pic>
        <p:nvPicPr>
          <p:cNvPr id="230" name="Picture 229">
            <a:extLst>
              <a:ext uri="{FF2B5EF4-FFF2-40B4-BE49-F238E27FC236}">
                <a16:creationId xmlns:a16="http://schemas.microsoft.com/office/drawing/2014/main" id="{B80D6806-F5FB-407F-8B09-5E7D03796F1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76354" y="7781841"/>
            <a:ext cx="1226413" cy="714703"/>
          </a:xfrm>
          <a:prstGeom prst="rect">
            <a:avLst/>
          </a:prstGeom>
        </p:spPr>
      </p:pic>
      <p:sp>
        <p:nvSpPr>
          <p:cNvPr id="231" name="TextBox 230">
            <a:extLst>
              <a:ext uri="{FF2B5EF4-FFF2-40B4-BE49-F238E27FC236}">
                <a16:creationId xmlns:a16="http://schemas.microsoft.com/office/drawing/2014/main" id="{50F3285C-210A-46E5-8D7C-7A8C69949C3A}"/>
              </a:ext>
            </a:extLst>
          </p:cNvPr>
          <p:cNvSpPr txBox="1"/>
          <p:nvPr/>
        </p:nvSpPr>
        <p:spPr>
          <a:xfrm>
            <a:off x="8139511" y="8416332"/>
            <a:ext cx="3953430" cy="43088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lvl="0" algn="r">
              <a:defRPr/>
            </a:pPr>
            <a:r>
              <a:rPr lang="en-US" sz="1100" dirty="0">
                <a:solidFill>
                  <a:srgbClr val="FF0000"/>
                </a:solidFill>
                <a:latin typeface="Ekachon ExtraLight" panose="00000300000000000000" pitchFamily="2" charset="-34"/>
                <a:cs typeface="Ekachon ExtraLight" panose="00000300000000000000" pitchFamily="2" charset="-34"/>
              </a:rPr>
              <a:t>*with min 70% of branches achieve , </a:t>
            </a:r>
          </a:p>
          <a:p>
            <a:pPr lvl="0" algn="r">
              <a:defRPr/>
            </a:pPr>
            <a:r>
              <a:rPr lang="en-US" sz="1100" dirty="0">
                <a:solidFill>
                  <a:srgbClr val="FF0000"/>
                </a:solidFill>
                <a:latin typeface="Ekachon ExtraLight" panose="00000300000000000000" pitchFamily="2" charset="-34"/>
                <a:cs typeface="Ekachon ExtraLight" panose="00000300000000000000" pitchFamily="2" charset="-34"/>
              </a:rPr>
              <a:t>** &gt;= 75% touch activation of each ZH target</a:t>
            </a:r>
          </a:p>
        </p:txBody>
      </p:sp>
      <p:pic>
        <p:nvPicPr>
          <p:cNvPr id="232" name="Picture 231">
            <a:extLst>
              <a:ext uri="{FF2B5EF4-FFF2-40B4-BE49-F238E27FC236}">
                <a16:creationId xmlns:a16="http://schemas.microsoft.com/office/drawing/2014/main" id="{9C9A9DA4-6FF2-4585-9802-F879B9E7DC9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76354" y="9487038"/>
            <a:ext cx="1226413" cy="714703"/>
          </a:xfrm>
          <a:prstGeom prst="rect">
            <a:avLst/>
          </a:prstGeom>
        </p:spPr>
      </p:pic>
      <p:sp>
        <p:nvSpPr>
          <p:cNvPr id="233" name="TextBox 232">
            <a:extLst>
              <a:ext uri="{FF2B5EF4-FFF2-40B4-BE49-F238E27FC236}">
                <a16:creationId xmlns:a16="http://schemas.microsoft.com/office/drawing/2014/main" id="{924F56FD-F984-4B71-B58A-E30A1F6F08F2}"/>
              </a:ext>
            </a:extLst>
          </p:cNvPr>
          <p:cNvSpPr txBox="1"/>
          <p:nvPr/>
        </p:nvSpPr>
        <p:spPr>
          <a:xfrm>
            <a:off x="8059398" y="10121529"/>
            <a:ext cx="4033543" cy="43088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lvl="0" algn="r">
              <a:defRPr/>
            </a:pPr>
            <a:r>
              <a:rPr lang="en-US" sz="1100" dirty="0">
                <a:solidFill>
                  <a:srgbClr val="FF0000"/>
                </a:solidFill>
                <a:latin typeface="Ekachon ExtraLight" panose="00000300000000000000" pitchFamily="2" charset="-34"/>
                <a:cs typeface="Ekachon ExtraLight" panose="00000300000000000000" pitchFamily="2" charset="-34"/>
              </a:rPr>
              <a:t>*with min 70% of branches achieve , </a:t>
            </a:r>
          </a:p>
          <a:p>
            <a:pPr lvl="0" algn="r">
              <a:defRPr/>
            </a:pPr>
            <a:r>
              <a:rPr lang="en-US" sz="1100" dirty="0">
                <a:solidFill>
                  <a:srgbClr val="FF0000"/>
                </a:solidFill>
                <a:latin typeface="Ekachon ExtraLight" panose="00000300000000000000" pitchFamily="2" charset="-34"/>
                <a:cs typeface="Ekachon ExtraLight" panose="00000300000000000000" pitchFamily="2" charset="-34"/>
              </a:rPr>
              <a:t>** &gt;= 75% touch activation of each RH target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4641E6C-3A0C-4BAF-B434-1AD4773DEA64}"/>
              </a:ext>
            </a:extLst>
          </p:cNvPr>
          <p:cNvSpPr txBox="1"/>
          <p:nvPr/>
        </p:nvSpPr>
        <p:spPr>
          <a:xfrm>
            <a:off x="134600" y="7372124"/>
            <a:ext cx="38019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uLnTx/>
                <a:uFillTx/>
                <a:latin typeface="Ekachon Bold" panose="00000800000000000000" pitchFamily="2" charset="-34"/>
                <a:cs typeface="Ekachon Bold" panose="00000800000000000000" pitchFamily="2" charset="-34"/>
              </a:rPr>
              <a:t>1. TOP </a:t>
            </a:r>
            <a:r>
              <a:rPr kumimoji="0" lang="th-TH" sz="16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uLnTx/>
                <a:uFillTx/>
                <a:latin typeface="Ekachon Bold" panose="00000800000000000000" pitchFamily="2" charset="-34"/>
                <a:cs typeface="Ekachon Bold" panose="00000800000000000000" pitchFamily="2" charset="-34"/>
              </a:rPr>
              <a:t>3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uLnTx/>
                <a:uFillTx/>
                <a:latin typeface="Ekachon Bold" panose="00000800000000000000" pitchFamily="2" charset="-34"/>
                <a:cs typeface="Ekachon Bold" panose="00000800000000000000" pitchFamily="2" charset="-34"/>
              </a:rPr>
              <a:t>of the DAY by Region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TH" sz="16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uLnTx/>
              <a:uFillTx/>
              <a:latin typeface="Ekachon Bold" panose="00000800000000000000" pitchFamily="2" charset="-34"/>
              <a:cs typeface="Ekachon Bold" panose="00000800000000000000" pitchFamily="2" charset="-34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DBA1EB6-49E8-4726-BC49-EA327714DC1E}"/>
              </a:ext>
            </a:extLst>
          </p:cNvPr>
          <p:cNvSpPr txBox="1"/>
          <p:nvPr/>
        </p:nvSpPr>
        <p:spPr>
          <a:xfrm>
            <a:off x="4049029" y="1363498"/>
            <a:ext cx="412939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1600" dirty="0">
                <a:solidFill>
                  <a:schemeClr val="accent1"/>
                </a:solidFill>
                <a:latin typeface="Ekachon Bold" panose="00000800000000000000" pitchFamily="2" charset="-34"/>
                <a:cs typeface="Ekachon Bold" panose="00000800000000000000" pitchFamily="2" charset="-34"/>
              </a:rPr>
              <a:t>TOP of the YEAR</a:t>
            </a:r>
          </a:p>
          <a:p>
            <a:pPr lvl="0">
              <a:defRPr/>
            </a:pPr>
            <a:r>
              <a:rPr lang="en-US" sz="1600" dirty="0">
                <a:solidFill>
                  <a:schemeClr val="accent1"/>
                </a:solidFill>
                <a:latin typeface="Ekachon Bold" panose="00000800000000000000" pitchFamily="2" charset="-34"/>
                <a:cs typeface="Ekachon Bold" panose="00000800000000000000" pitchFamily="2" charset="-34"/>
              </a:rPr>
              <a:t>1. TOP Digital Transaction BM</a:t>
            </a:r>
          </a:p>
          <a:p>
            <a:pPr lvl="0">
              <a:tabLst>
                <a:tab pos="228600" algn="l"/>
              </a:tabLst>
              <a:defRPr/>
            </a:pPr>
            <a:r>
              <a:rPr lang="en-US" sz="1600" dirty="0">
                <a:solidFill>
                  <a:schemeClr val="tx1">
                    <a:lumMod val="75000"/>
                  </a:schemeClr>
                </a:solidFill>
                <a:latin typeface="Ekachon Bold" panose="00000800000000000000" pitchFamily="2" charset="-34"/>
                <a:cs typeface="Ekachon Bold" panose="00000800000000000000" pitchFamily="2" charset="-34"/>
              </a:rPr>
              <a:t>	</a:t>
            </a:r>
            <a:r>
              <a:rPr lang="en-US" sz="1600" dirty="0">
                <a:solidFill>
                  <a:schemeClr val="tx1">
                    <a:lumMod val="75000"/>
                  </a:schemeClr>
                </a:solidFill>
                <a:latin typeface="Ekachon ExtraLight" panose="00000300000000000000" pitchFamily="2" charset="-34"/>
                <a:cs typeface="Ekachon ExtraLight" panose="00000300000000000000" pitchFamily="2" charset="-34"/>
              </a:rPr>
              <a:t>With min 1,000 touch activations 		from Sep-Dec, 2021</a:t>
            </a:r>
          </a:p>
          <a:p>
            <a:pPr lvl="0">
              <a:tabLst>
                <a:tab pos="228600" algn="l"/>
                <a:tab pos="457200" algn="l"/>
              </a:tabLst>
              <a:defRPr/>
            </a:pPr>
            <a:r>
              <a:rPr lang="en-US" sz="1600" dirty="0">
                <a:solidFill>
                  <a:schemeClr val="tx1">
                    <a:lumMod val="75000"/>
                  </a:schemeClr>
                </a:solidFill>
                <a:latin typeface="Ekachon ExtraLight" panose="00000300000000000000" pitchFamily="2" charset="-34"/>
                <a:cs typeface="Ekachon ExtraLight" panose="00000300000000000000" pitchFamily="2" charset="-34"/>
              </a:rPr>
              <a:t>		</a:t>
            </a:r>
            <a:r>
              <a:rPr lang="en-US" sz="1600" b="1" dirty="0">
                <a:solidFill>
                  <a:schemeClr val="tx1">
                    <a:lumMod val="75000"/>
                  </a:schemeClr>
                </a:solidFill>
                <a:latin typeface="Ekachon ExtraLight" panose="00000300000000000000" pitchFamily="2" charset="-34"/>
                <a:cs typeface="Ekachon ExtraLight" panose="00000300000000000000" pitchFamily="2" charset="-34"/>
              </a:rPr>
              <a:t>1</a:t>
            </a:r>
            <a:r>
              <a:rPr lang="en-US" sz="1600" b="1" baseline="30000" dirty="0">
                <a:solidFill>
                  <a:schemeClr val="tx1">
                    <a:lumMod val="75000"/>
                  </a:schemeClr>
                </a:solidFill>
                <a:latin typeface="Ekachon ExtraLight" panose="00000300000000000000" pitchFamily="2" charset="-34"/>
                <a:cs typeface="Ekachon ExtraLight" panose="00000300000000000000" pitchFamily="2" charset="-34"/>
              </a:rPr>
              <a:t>st</a:t>
            </a:r>
            <a:r>
              <a:rPr lang="en-US" sz="1600" b="1" dirty="0">
                <a:solidFill>
                  <a:schemeClr val="tx1">
                    <a:lumMod val="75000"/>
                  </a:schemeClr>
                </a:solidFill>
                <a:latin typeface="Ekachon ExtraLight" panose="00000300000000000000" pitchFamily="2" charset="-34"/>
                <a:cs typeface="Ekachon ExtraLight" panose="00000300000000000000" pitchFamily="2" charset="-34"/>
              </a:rPr>
              <a:t>  	25,000 wow</a:t>
            </a:r>
          </a:p>
          <a:p>
            <a:pPr lvl="0">
              <a:defRPr/>
            </a:pPr>
            <a:endParaRPr lang="en-US" sz="1600" dirty="0">
              <a:solidFill>
                <a:schemeClr val="accent1"/>
              </a:solidFill>
              <a:latin typeface="Ekachon Bold" panose="00000800000000000000" pitchFamily="2" charset="-34"/>
              <a:cs typeface="Ekachon Bold" panose="00000800000000000000" pitchFamily="2" charset="-34"/>
            </a:endParaRPr>
          </a:p>
          <a:p>
            <a:pPr lvl="0">
              <a:defRPr/>
            </a:pPr>
            <a:r>
              <a:rPr lang="en-US" sz="1600" dirty="0">
                <a:solidFill>
                  <a:schemeClr val="accent1"/>
                </a:solidFill>
                <a:latin typeface="Ekachon Bold" panose="00000800000000000000" pitchFamily="2" charset="-34"/>
                <a:cs typeface="Ekachon Bold" panose="00000800000000000000" pitchFamily="2" charset="-34"/>
              </a:rPr>
              <a:t>2. TOP Digital KPI BM </a:t>
            </a:r>
          </a:p>
          <a:p>
            <a:pPr lvl="0">
              <a:tabLst>
                <a:tab pos="228600" algn="l"/>
              </a:tabLst>
              <a:defRPr/>
            </a:pPr>
            <a:r>
              <a:rPr lang="en-US" sz="1600" dirty="0">
                <a:solidFill>
                  <a:schemeClr val="tx1">
                    <a:lumMod val="75000"/>
                  </a:schemeClr>
                </a:solidFill>
                <a:latin typeface="Ekachon Bold" panose="00000800000000000000" pitchFamily="2" charset="-34"/>
                <a:cs typeface="Ekachon Bold" panose="00000800000000000000" pitchFamily="2" charset="-34"/>
              </a:rPr>
              <a:t>	</a:t>
            </a:r>
            <a:r>
              <a:rPr lang="en-US" sz="1600" dirty="0">
                <a:solidFill>
                  <a:schemeClr val="tx1">
                    <a:lumMod val="75000"/>
                  </a:schemeClr>
                </a:solidFill>
                <a:latin typeface="Ekachon ExtraLight" panose="00000300000000000000" pitchFamily="2" charset="-34"/>
                <a:cs typeface="Ekachon ExtraLight" panose="00000300000000000000" pitchFamily="2" charset="-34"/>
              </a:rPr>
              <a:t>Top BR. with % Digital KPI achievement 	from Sep-Dec</a:t>
            </a:r>
          </a:p>
          <a:p>
            <a:pPr lvl="0">
              <a:tabLst>
                <a:tab pos="228600" algn="l"/>
                <a:tab pos="457200" algn="l"/>
              </a:tabLst>
              <a:defRPr/>
            </a:pPr>
            <a:r>
              <a:rPr lang="en-US" sz="1600" dirty="0">
                <a:solidFill>
                  <a:schemeClr val="tx1">
                    <a:lumMod val="75000"/>
                  </a:schemeClr>
                </a:solidFill>
                <a:latin typeface="Ekachon ExtraLight" panose="00000300000000000000" pitchFamily="2" charset="-34"/>
                <a:cs typeface="Ekachon ExtraLight" panose="00000300000000000000" pitchFamily="2" charset="-34"/>
              </a:rPr>
              <a:t>		</a:t>
            </a:r>
            <a:r>
              <a:rPr lang="en-US" sz="1600" b="1" dirty="0">
                <a:solidFill>
                  <a:schemeClr val="tx1">
                    <a:lumMod val="75000"/>
                  </a:schemeClr>
                </a:solidFill>
                <a:latin typeface="Ekachon ExtraLight" panose="00000300000000000000" pitchFamily="2" charset="-34"/>
                <a:cs typeface="Ekachon ExtraLight" panose="00000300000000000000" pitchFamily="2" charset="-34"/>
              </a:rPr>
              <a:t>1</a:t>
            </a:r>
            <a:r>
              <a:rPr lang="en-US" sz="1600" b="1" baseline="30000" dirty="0">
                <a:solidFill>
                  <a:schemeClr val="tx1">
                    <a:lumMod val="75000"/>
                  </a:schemeClr>
                </a:solidFill>
                <a:latin typeface="Ekachon ExtraLight" panose="00000300000000000000" pitchFamily="2" charset="-34"/>
                <a:cs typeface="Ekachon ExtraLight" panose="00000300000000000000" pitchFamily="2" charset="-34"/>
              </a:rPr>
              <a:t>st</a:t>
            </a:r>
            <a:r>
              <a:rPr lang="en-US" sz="1600" b="1" dirty="0">
                <a:solidFill>
                  <a:schemeClr val="tx1">
                    <a:lumMod val="75000"/>
                  </a:schemeClr>
                </a:solidFill>
                <a:latin typeface="Ekachon ExtraLight" panose="00000300000000000000" pitchFamily="2" charset="-34"/>
                <a:cs typeface="Ekachon ExtraLight" panose="00000300000000000000" pitchFamily="2" charset="-34"/>
              </a:rPr>
              <a:t>  	25,000 wow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TH" sz="16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uLnTx/>
              <a:uFillTx/>
              <a:latin typeface="Ekachon Bold" panose="00000800000000000000" pitchFamily="2" charset="-34"/>
              <a:cs typeface="Ekachon Bold" panose="00000800000000000000" pitchFamily="2" charset="-34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5801185-1D3A-439D-A1BE-70239351A665}"/>
              </a:ext>
            </a:extLst>
          </p:cNvPr>
          <p:cNvSpPr txBox="1"/>
          <p:nvPr/>
        </p:nvSpPr>
        <p:spPr>
          <a:xfrm>
            <a:off x="8149316" y="1363498"/>
            <a:ext cx="4061013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1600" dirty="0">
                <a:solidFill>
                  <a:schemeClr val="accent1"/>
                </a:solidFill>
                <a:latin typeface="Ekachon Bold" panose="00000800000000000000" pitchFamily="2" charset="-34"/>
                <a:cs typeface="Ekachon Bold" panose="00000800000000000000" pitchFamily="2" charset="-34"/>
              </a:rPr>
              <a:t>TOP of the YEAR</a:t>
            </a:r>
          </a:p>
          <a:p>
            <a:pPr lvl="0">
              <a:defRPr/>
            </a:pPr>
            <a:r>
              <a:rPr lang="en-US" sz="1600" dirty="0">
                <a:solidFill>
                  <a:schemeClr val="accent1"/>
                </a:solidFill>
                <a:latin typeface="Ekachon Bold" panose="00000800000000000000" pitchFamily="2" charset="-34"/>
                <a:cs typeface="Ekachon Bold" panose="00000800000000000000" pitchFamily="2" charset="-34"/>
              </a:rPr>
              <a:t>1. TOP Zone Head</a:t>
            </a:r>
          </a:p>
          <a:p>
            <a:pPr lvl="0">
              <a:tabLst>
                <a:tab pos="228600" algn="l"/>
              </a:tabLst>
              <a:defRPr/>
            </a:pPr>
            <a:r>
              <a:rPr lang="en-US" sz="1600" dirty="0">
                <a:solidFill>
                  <a:schemeClr val="tx1">
                    <a:lumMod val="75000"/>
                  </a:schemeClr>
                </a:solidFill>
                <a:latin typeface="Ekachon Bold" panose="00000800000000000000" pitchFamily="2" charset="-34"/>
                <a:cs typeface="Ekachon Bold" panose="00000800000000000000" pitchFamily="2" charset="-34"/>
              </a:rPr>
              <a:t>	</a:t>
            </a:r>
            <a:r>
              <a:rPr lang="en-US" sz="1600" dirty="0">
                <a:solidFill>
                  <a:schemeClr val="tx1">
                    <a:lumMod val="75000"/>
                  </a:schemeClr>
                </a:solidFill>
                <a:latin typeface="Ekachon ExtraLight" panose="00000300000000000000" pitchFamily="2" charset="-34"/>
                <a:cs typeface="Ekachon ExtraLight" panose="00000300000000000000" pitchFamily="2" charset="-34"/>
              </a:rPr>
              <a:t>- With min 70% of branches achieve and</a:t>
            </a:r>
          </a:p>
          <a:p>
            <a:pPr lvl="0">
              <a:tabLst>
                <a:tab pos="228600" algn="l"/>
              </a:tabLst>
              <a:defRPr/>
            </a:pPr>
            <a:r>
              <a:rPr lang="en-US" sz="1600" dirty="0">
                <a:solidFill>
                  <a:schemeClr val="tx1">
                    <a:lumMod val="75000"/>
                  </a:schemeClr>
                </a:solidFill>
                <a:latin typeface="Ekachon ExtraLight" panose="00000300000000000000" pitchFamily="2" charset="-34"/>
                <a:cs typeface="Ekachon ExtraLight" panose="00000300000000000000" pitchFamily="2" charset="-34"/>
              </a:rPr>
              <a:t>	- &gt;= 75% touch activation of each ZH 	  	   target</a:t>
            </a:r>
          </a:p>
          <a:p>
            <a:pPr lvl="0">
              <a:tabLst>
                <a:tab pos="228600" algn="l"/>
                <a:tab pos="457200" algn="l"/>
              </a:tabLst>
              <a:defRPr/>
            </a:pPr>
            <a:r>
              <a:rPr lang="en-US" sz="1600" dirty="0">
                <a:solidFill>
                  <a:schemeClr val="tx1">
                    <a:lumMod val="75000"/>
                  </a:schemeClr>
                </a:solidFill>
                <a:latin typeface="Ekachon ExtraLight" panose="00000300000000000000" pitchFamily="2" charset="-34"/>
                <a:cs typeface="Ekachon ExtraLight" panose="00000300000000000000" pitchFamily="2" charset="-34"/>
              </a:rPr>
              <a:t>		</a:t>
            </a:r>
            <a:r>
              <a:rPr lang="en-US" sz="1600" b="1" dirty="0">
                <a:solidFill>
                  <a:schemeClr val="tx1">
                    <a:lumMod val="75000"/>
                  </a:schemeClr>
                </a:solidFill>
                <a:latin typeface="Ekachon ExtraLight" panose="00000300000000000000" pitchFamily="2" charset="-34"/>
                <a:cs typeface="Ekachon ExtraLight" panose="00000300000000000000" pitchFamily="2" charset="-34"/>
              </a:rPr>
              <a:t>1</a:t>
            </a:r>
            <a:r>
              <a:rPr lang="en-US" sz="1600" b="1" baseline="30000" dirty="0">
                <a:solidFill>
                  <a:schemeClr val="tx1">
                    <a:lumMod val="75000"/>
                  </a:schemeClr>
                </a:solidFill>
                <a:latin typeface="Ekachon ExtraLight" panose="00000300000000000000" pitchFamily="2" charset="-34"/>
                <a:cs typeface="Ekachon ExtraLight" panose="00000300000000000000" pitchFamily="2" charset="-34"/>
              </a:rPr>
              <a:t>st</a:t>
            </a:r>
            <a:r>
              <a:rPr lang="en-US" sz="1600" b="1" dirty="0">
                <a:solidFill>
                  <a:schemeClr val="tx1">
                    <a:lumMod val="75000"/>
                  </a:schemeClr>
                </a:solidFill>
                <a:latin typeface="Ekachon ExtraLight" panose="00000300000000000000" pitchFamily="2" charset="-34"/>
                <a:cs typeface="Ekachon ExtraLight" panose="00000300000000000000" pitchFamily="2" charset="-34"/>
              </a:rPr>
              <a:t>  	25,000 wow</a:t>
            </a:r>
          </a:p>
          <a:p>
            <a:pPr lvl="0">
              <a:defRPr/>
            </a:pPr>
            <a:endParaRPr lang="en-US" sz="1600" dirty="0">
              <a:solidFill>
                <a:schemeClr val="accent1"/>
              </a:solidFill>
              <a:latin typeface="Ekachon Bold" panose="00000800000000000000" pitchFamily="2" charset="-34"/>
              <a:cs typeface="Ekachon Bold" panose="00000800000000000000" pitchFamily="2" charset="-34"/>
            </a:endParaRPr>
          </a:p>
          <a:p>
            <a:pPr lvl="0">
              <a:defRPr/>
            </a:pPr>
            <a:r>
              <a:rPr lang="en-US" sz="1600" dirty="0">
                <a:solidFill>
                  <a:schemeClr val="accent1"/>
                </a:solidFill>
                <a:latin typeface="Ekachon Bold" panose="00000800000000000000" pitchFamily="2" charset="-34"/>
                <a:cs typeface="Ekachon Bold" panose="00000800000000000000" pitchFamily="2" charset="-34"/>
              </a:rPr>
              <a:t>2. TOP Regional Head </a:t>
            </a:r>
          </a:p>
          <a:p>
            <a:pPr lvl="0">
              <a:tabLst>
                <a:tab pos="228600" algn="l"/>
              </a:tabLst>
              <a:defRPr/>
            </a:pPr>
            <a:r>
              <a:rPr lang="en-US" sz="1600" dirty="0">
                <a:solidFill>
                  <a:schemeClr val="tx1">
                    <a:lumMod val="75000"/>
                  </a:schemeClr>
                </a:solidFill>
                <a:latin typeface="Ekachon Bold" panose="00000800000000000000" pitchFamily="2" charset="-34"/>
                <a:cs typeface="Ekachon Bold" panose="00000800000000000000" pitchFamily="2" charset="-34"/>
              </a:rPr>
              <a:t>	</a:t>
            </a:r>
            <a:r>
              <a:rPr lang="en-US" sz="1600" dirty="0">
                <a:solidFill>
                  <a:schemeClr val="tx1">
                    <a:lumMod val="75000"/>
                  </a:schemeClr>
                </a:solidFill>
                <a:latin typeface="Ekachon ExtraLight" panose="00000300000000000000" pitchFamily="2" charset="-34"/>
                <a:cs typeface="Ekachon ExtraLight" panose="00000300000000000000" pitchFamily="2" charset="-34"/>
              </a:rPr>
              <a:t>- With min 70% of branches achieve and</a:t>
            </a:r>
          </a:p>
          <a:p>
            <a:pPr lvl="0">
              <a:tabLst>
                <a:tab pos="228600" algn="l"/>
              </a:tabLst>
              <a:defRPr/>
            </a:pPr>
            <a:r>
              <a:rPr lang="en-US" sz="1600" dirty="0">
                <a:solidFill>
                  <a:schemeClr val="tx1">
                    <a:lumMod val="75000"/>
                  </a:schemeClr>
                </a:solidFill>
                <a:latin typeface="Ekachon ExtraLight" panose="00000300000000000000" pitchFamily="2" charset="-34"/>
                <a:cs typeface="Ekachon ExtraLight" panose="00000300000000000000" pitchFamily="2" charset="-34"/>
              </a:rPr>
              <a:t>	- &gt;= 75% touch activation of each RH 	  	   target</a:t>
            </a:r>
          </a:p>
          <a:p>
            <a:pPr lvl="0">
              <a:tabLst>
                <a:tab pos="228600" algn="l"/>
                <a:tab pos="457200" algn="l"/>
              </a:tabLst>
              <a:defRPr/>
            </a:pPr>
            <a:r>
              <a:rPr lang="en-US" sz="1600" dirty="0">
                <a:solidFill>
                  <a:schemeClr val="tx1">
                    <a:lumMod val="75000"/>
                  </a:schemeClr>
                </a:solidFill>
                <a:latin typeface="Ekachon ExtraLight" panose="00000300000000000000" pitchFamily="2" charset="-34"/>
                <a:cs typeface="Ekachon ExtraLight" panose="00000300000000000000" pitchFamily="2" charset="-34"/>
              </a:rPr>
              <a:t>		</a:t>
            </a:r>
            <a:r>
              <a:rPr lang="en-US" sz="1600" b="1" dirty="0">
                <a:solidFill>
                  <a:schemeClr val="tx1">
                    <a:lumMod val="75000"/>
                  </a:schemeClr>
                </a:solidFill>
                <a:latin typeface="Ekachon ExtraLight" panose="00000300000000000000" pitchFamily="2" charset="-34"/>
                <a:cs typeface="Ekachon ExtraLight" panose="00000300000000000000" pitchFamily="2" charset="-34"/>
              </a:rPr>
              <a:t>1</a:t>
            </a:r>
            <a:r>
              <a:rPr lang="en-US" sz="1600" b="1" baseline="30000" dirty="0">
                <a:solidFill>
                  <a:schemeClr val="tx1">
                    <a:lumMod val="75000"/>
                  </a:schemeClr>
                </a:solidFill>
                <a:latin typeface="Ekachon ExtraLight" panose="00000300000000000000" pitchFamily="2" charset="-34"/>
                <a:cs typeface="Ekachon ExtraLight" panose="00000300000000000000" pitchFamily="2" charset="-34"/>
              </a:rPr>
              <a:t>st</a:t>
            </a:r>
            <a:r>
              <a:rPr lang="en-US" sz="1600" b="1" dirty="0">
                <a:solidFill>
                  <a:schemeClr val="tx1">
                    <a:lumMod val="75000"/>
                  </a:schemeClr>
                </a:solidFill>
                <a:latin typeface="Ekachon ExtraLight" panose="00000300000000000000" pitchFamily="2" charset="-34"/>
                <a:cs typeface="Ekachon ExtraLight" panose="00000300000000000000" pitchFamily="2" charset="-34"/>
              </a:rPr>
              <a:t>  	20,000 wow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TH" sz="16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uLnTx/>
              <a:uFillTx/>
              <a:latin typeface="Ekachon Bold" panose="00000800000000000000" pitchFamily="2" charset="-34"/>
              <a:cs typeface="Ekachon Bold" panose="00000800000000000000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582184315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Football Stadium Backgrounds - Wallpaper Cave">
            <a:extLst>
              <a:ext uri="{FF2B5EF4-FFF2-40B4-BE49-F238E27FC236}">
                <a16:creationId xmlns:a16="http://schemas.microsoft.com/office/drawing/2014/main" id="{AA8274C5-0172-453A-A18D-786C095D7C2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336"/>
          <a:stretch/>
        </p:blipFill>
        <p:spPr bwMode="auto">
          <a:xfrm>
            <a:off x="1747846" y="3175"/>
            <a:ext cx="10444154" cy="685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35EE150-3764-46E9-A7E8-6C08D2CC03EC}"/>
              </a:ext>
            </a:extLst>
          </p:cNvPr>
          <p:cNvSpPr/>
          <p:nvPr/>
        </p:nvSpPr>
        <p:spPr>
          <a:xfrm>
            <a:off x="0" y="0"/>
            <a:ext cx="12210330" cy="6858000"/>
          </a:xfrm>
          <a:prstGeom prst="rect">
            <a:avLst/>
          </a:prstGeom>
          <a:gradFill>
            <a:gsLst>
              <a:gs pos="100000">
                <a:schemeClr val="bg1">
                  <a:alpha val="0"/>
                </a:schemeClr>
              </a:gs>
              <a:gs pos="83000">
                <a:srgbClr val="FFFFFF">
                  <a:alpha val="50000"/>
                </a:srgbClr>
              </a:gs>
              <a:gs pos="51000">
                <a:schemeClr val="bg1"/>
              </a:gs>
            </a:gsLst>
            <a:lin ang="18000000" scaled="0"/>
          </a:gra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Calibri"/>
              <a:sym typeface="Calibri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266B410-5E68-4323-99D7-A0B3974CDAAA}"/>
              </a:ext>
            </a:extLst>
          </p:cNvPr>
          <p:cNvGrpSpPr/>
          <p:nvPr/>
        </p:nvGrpSpPr>
        <p:grpSpPr>
          <a:xfrm>
            <a:off x="-5144069" y="2101015"/>
            <a:ext cx="4575873" cy="5110021"/>
            <a:chOff x="4374545" y="1324839"/>
            <a:chExt cx="4575873" cy="5110021"/>
          </a:xfrm>
        </p:grpSpPr>
        <p:pic>
          <p:nvPicPr>
            <p:cNvPr id="4" name="Picture 3" descr="A picture containing text, sign, dark&#10;&#10;Description automatically generated">
              <a:extLst>
                <a:ext uri="{FF2B5EF4-FFF2-40B4-BE49-F238E27FC236}">
                  <a16:creationId xmlns:a16="http://schemas.microsoft.com/office/drawing/2014/main" id="{38F3641D-483B-47A7-AD43-63D371C53B2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99836" y="1324839"/>
              <a:ext cx="1701498" cy="345993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50BA8AE3-5FB6-43C0-B24B-2D62EAF0B84D}"/>
                </a:ext>
              </a:extLst>
            </p:cNvPr>
            <p:cNvGrpSpPr/>
            <p:nvPr/>
          </p:nvGrpSpPr>
          <p:grpSpPr>
            <a:xfrm>
              <a:off x="4374545" y="4909569"/>
              <a:ext cx="4575873" cy="1525291"/>
              <a:chOff x="3619802" y="4611224"/>
              <a:chExt cx="4575873" cy="1525291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A5CF641-2575-4515-9443-623021240F2C}"/>
                  </a:ext>
                </a:extLst>
              </p:cNvPr>
              <p:cNvSpPr/>
              <p:nvPr/>
            </p:nvSpPr>
            <p:spPr>
              <a:xfrm>
                <a:off x="5145093" y="4611224"/>
                <a:ext cx="1525291" cy="1525291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lvl="0" indent="0" algn="l" defTabSz="9144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Calibri"/>
                  <a:sym typeface="Calibri"/>
                </a:endParaRP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D15F190B-30BB-4F0A-8EBE-D33CA65B686E}"/>
                  </a:ext>
                </a:extLst>
              </p:cNvPr>
              <p:cNvSpPr/>
              <p:nvPr/>
            </p:nvSpPr>
            <p:spPr>
              <a:xfrm>
                <a:off x="3619802" y="5399453"/>
                <a:ext cx="1525291" cy="737062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lvl="0" indent="0" algn="l" defTabSz="9144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Calibri"/>
                  <a:sym typeface="Calibri"/>
                </a:endParaRP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A78A11A1-6257-42C5-94ED-BB1FABA03832}"/>
                  </a:ext>
                </a:extLst>
              </p:cNvPr>
              <p:cNvSpPr/>
              <p:nvPr/>
            </p:nvSpPr>
            <p:spPr>
              <a:xfrm>
                <a:off x="6670384" y="5399453"/>
                <a:ext cx="1525291" cy="737062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lvl="0" indent="0" algn="l" defTabSz="9144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FCE8EDA6-793B-4CEB-ADC8-ECDB2438A261}"/>
              </a:ext>
            </a:extLst>
          </p:cNvPr>
          <p:cNvSpPr txBox="1"/>
          <p:nvPr/>
        </p:nvSpPr>
        <p:spPr>
          <a:xfrm>
            <a:off x="265581" y="4056412"/>
            <a:ext cx="22379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C63"/>
                </a:solidFill>
                <a:effectLst/>
                <a:uLnTx/>
                <a:uFillTx/>
                <a:latin typeface="Ekachon Bold" panose="00000800000000000000" pitchFamily="2" charset="-34"/>
                <a:cs typeface="Ekachon Bold" panose="00000800000000000000" pitchFamily="2" charset="-34"/>
              </a:rPr>
              <a:t>STAFF</a:t>
            </a:r>
            <a:r>
              <a:rPr kumimoji="0" lang="th-TH" sz="2000" b="0" i="0" u="none" strike="noStrike" kern="1200" cap="none" spc="0" normalizeH="0" baseline="0" noProof="0" dirty="0">
                <a:ln>
                  <a:noFill/>
                </a:ln>
                <a:solidFill>
                  <a:srgbClr val="002C63"/>
                </a:solidFill>
                <a:effectLst/>
                <a:uLnTx/>
                <a:uFillTx/>
                <a:latin typeface="Ekachon Bold" panose="00000800000000000000" pitchFamily="2" charset="-34"/>
                <a:cs typeface="Ekachon Bold" panose="00000800000000000000" pitchFamily="2" charset="-34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C63"/>
                </a:solidFill>
                <a:effectLst/>
                <a:uLnTx/>
                <a:uFillTx/>
                <a:latin typeface="Ekachon Bold" panose="00000800000000000000" pitchFamily="2" charset="-34"/>
                <a:cs typeface="Ekachon Bold" panose="00000800000000000000" pitchFamily="2" charset="-34"/>
              </a:rPr>
              <a:t>AWARDS</a:t>
            </a:r>
            <a:endParaRPr kumimoji="0" lang="en-TH" sz="2000" b="0" i="0" u="none" strike="noStrike" kern="1200" cap="none" spc="0" normalizeH="0" baseline="0" noProof="0" dirty="0">
              <a:ln>
                <a:noFill/>
              </a:ln>
              <a:solidFill>
                <a:srgbClr val="002C63"/>
              </a:solidFill>
              <a:effectLst/>
              <a:uLnTx/>
              <a:uFillTx/>
              <a:latin typeface="Ekachon Bold" panose="00000800000000000000" pitchFamily="2" charset="-34"/>
              <a:cs typeface="Ekachon Bold" panose="00000800000000000000" pitchFamily="2" charset="-34"/>
            </a:endParaRPr>
          </a:p>
        </p:txBody>
      </p: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E519AFB6-69A9-4FFB-B111-99CBDD973E02}"/>
              </a:ext>
            </a:extLst>
          </p:cNvPr>
          <p:cNvGrpSpPr/>
          <p:nvPr/>
        </p:nvGrpSpPr>
        <p:grpSpPr>
          <a:xfrm>
            <a:off x="3531331" y="140694"/>
            <a:ext cx="8507431" cy="2124564"/>
            <a:chOff x="3531331" y="140694"/>
            <a:chExt cx="8507431" cy="2124564"/>
          </a:xfrm>
        </p:grpSpPr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F0B98C6E-E84E-4307-AC9B-0B53403C421C}"/>
                </a:ext>
              </a:extLst>
            </p:cNvPr>
            <p:cNvSpPr/>
            <p:nvPr/>
          </p:nvSpPr>
          <p:spPr>
            <a:xfrm>
              <a:off x="4049526" y="404954"/>
              <a:ext cx="316903" cy="316903"/>
            </a:xfrm>
            <a:prstGeom prst="ellipse">
              <a:avLst/>
            </a:prstGeom>
            <a:solidFill>
              <a:schemeClr val="accent2"/>
            </a:solidFill>
            <a:ln w="12700" cap="flat">
              <a:noFill/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lvl="0" indent="0" algn="l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Calibri"/>
                <a:sym typeface="Calibri"/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7C508E67-9C3B-4AB8-B9B2-E99A5EAB59E0}"/>
                </a:ext>
              </a:extLst>
            </p:cNvPr>
            <p:cNvSpPr txBox="1"/>
            <p:nvPr/>
          </p:nvSpPr>
          <p:spPr>
            <a:xfrm>
              <a:off x="3531331" y="401477"/>
              <a:ext cx="975291" cy="33855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h-TH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F68B1F"/>
                  </a:solidFill>
                  <a:effectLst/>
                  <a:uLnTx/>
                  <a:uFillTx/>
                  <a:latin typeface="Ekachon" panose="00000500000000000000" pitchFamily="2" charset="-34"/>
                  <a:cs typeface="Ekachon" panose="00000500000000000000" pitchFamily="2" charset="-34"/>
                </a:rPr>
                <a:t>ต่อที่   </a:t>
              </a:r>
              <a:r>
                <a:rPr kumimoji="0" lang="th-TH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Ekachon" panose="00000500000000000000" pitchFamily="2" charset="-34"/>
                  <a:cs typeface="Ekachon" panose="00000500000000000000" pitchFamily="2" charset="-34"/>
                </a:rPr>
                <a:t>1</a:t>
              </a:r>
            </a:p>
          </p:txBody>
        </p: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F47EB6AA-4EFC-458E-899C-96418AC8ACD0}"/>
                </a:ext>
              </a:extLst>
            </p:cNvPr>
            <p:cNvGrpSpPr/>
            <p:nvPr/>
          </p:nvGrpSpPr>
          <p:grpSpPr>
            <a:xfrm>
              <a:off x="4446175" y="140694"/>
              <a:ext cx="7592587" cy="1146268"/>
              <a:chOff x="4895030" y="303616"/>
              <a:chExt cx="7592587" cy="1146268"/>
            </a:xfrm>
          </p:grpSpPr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3333E0D0-CF12-4807-9334-D07D6B7CBEF0}"/>
                  </a:ext>
                </a:extLst>
              </p:cNvPr>
              <p:cNvSpPr txBox="1"/>
              <p:nvPr/>
            </p:nvSpPr>
            <p:spPr>
              <a:xfrm>
                <a:off x="4895030" y="303616"/>
                <a:ext cx="714287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Ekachon Bold" panose="00000800000000000000" pitchFamily="2" charset="-34"/>
                    <a:cs typeface="Ekachon Bold" panose="00000800000000000000" pitchFamily="2" charset="-34"/>
                  </a:rPr>
                  <a:t>TOP </a:t>
                </a:r>
                <a:r>
                  <a:rPr kumimoji="0" lang="th-TH" sz="4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Ekachon Bold" panose="00000800000000000000" pitchFamily="2" charset="-34"/>
                    <a:cs typeface="Ekachon Bold" panose="00000800000000000000" pitchFamily="2" charset="-34"/>
                  </a:rPr>
                  <a:t>3 </a:t>
                </a:r>
                <a:r>
                  <a:rPr kumimoji="0" lang="en-US" sz="4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Ekachon Bold" panose="00000800000000000000" pitchFamily="2" charset="-34"/>
                    <a:cs typeface="Ekachon Bold" panose="00000800000000000000" pitchFamily="2" charset="-34"/>
                  </a:rPr>
                  <a:t>of the </a:t>
                </a:r>
                <a:r>
                  <a:rPr kumimoji="0" lang="en-US" sz="4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Ekachon Bold" panose="00000800000000000000" pitchFamily="2" charset="-34"/>
                    <a:cs typeface="Ekachon Bold" panose="00000800000000000000" pitchFamily="2" charset="-34"/>
                  </a:rPr>
                  <a:t>DAY</a:t>
                </a:r>
                <a:r>
                  <a:rPr kumimoji="0" lang="en-US" sz="4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Ekachon Bold" panose="00000800000000000000" pitchFamily="2" charset="-34"/>
                    <a:cs typeface="Ekachon Bold" panose="00000800000000000000" pitchFamily="2" charset="-34"/>
                  </a:rPr>
                  <a:t> </a:t>
                </a:r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Ekachon Bold" panose="00000800000000000000" pitchFamily="2" charset="-34"/>
                    <a:cs typeface="Ekachon Bold" panose="00000800000000000000" pitchFamily="2" charset="-34"/>
                  </a:rPr>
                  <a:t>by Region</a:t>
                </a:r>
                <a:endParaRPr kumimoji="0" lang="en-TH" sz="44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Ekachon Bold" panose="00000800000000000000" pitchFamily="2" charset="-34"/>
                  <a:cs typeface="Ekachon Bold" panose="00000800000000000000" pitchFamily="2" charset="-34"/>
                </a:endParaRPr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1DB22B2A-5FDB-4CFB-82CA-666D6ADEADA8}"/>
                  </a:ext>
                </a:extLst>
              </p:cNvPr>
              <p:cNvSpPr txBox="1"/>
              <p:nvPr/>
            </p:nvSpPr>
            <p:spPr>
              <a:xfrm>
                <a:off x="4955477" y="874909"/>
                <a:ext cx="7418070" cy="400110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th-TH" sz="2000" dirty="0">
                    <a:solidFill>
                      <a:schemeClr val="tx1">
                        <a:lumMod val="75000"/>
                      </a:schemeClr>
                    </a:solidFill>
                    <a:latin typeface="Ekachon ExtraLight" panose="00000300000000000000" pitchFamily="2" charset="-34"/>
                    <a:cs typeface="Ekachon ExtraLight" panose="00000300000000000000" pitchFamily="2" charset="-34"/>
                  </a:rPr>
                  <a:t>ผู้ทำ </a:t>
                </a:r>
                <a:r>
                  <a:rPr lang="en-US" sz="2000" dirty="0">
                    <a:solidFill>
                      <a:schemeClr val="tx1">
                        <a:lumMod val="75000"/>
                      </a:schemeClr>
                    </a:solidFill>
                    <a:latin typeface="Ekachon ExtraLight" panose="00000300000000000000" pitchFamily="2" charset="-34"/>
                    <a:cs typeface="Ekachon ExtraLight" panose="00000300000000000000" pitchFamily="2" charset="-34"/>
                  </a:rPr>
                  <a:t>Digital</a:t>
                </a:r>
                <a:r>
                  <a:rPr lang="th-TH" sz="2000" dirty="0">
                    <a:solidFill>
                      <a:schemeClr val="tx1">
                        <a:lumMod val="75000"/>
                      </a:schemeClr>
                    </a:solidFill>
                    <a:latin typeface="Ekachon ExtraLight" panose="00000300000000000000" pitchFamily="2" charset="-34"/>
                    <a:cs typeface="Ekachon ExtraLight" panose="00000300000000000000" pitchFamily="2" charset="-34"/>
                  </a:rPr>
                  <a:t> </a:t>
                </a:r>
                <a:r>
                  <a:rPr lang="en-US" sz="2000" dirty="0">
                    <a:solidFill>
                      <a:schemeClr val="tx1">
                        <a:lumMod val="75000"/>
                      </a:schemeClr>
                    </a:solidFill>
                    <a:latin typeface="Ekachon ExtraLight" panose="00000300000000000000" pitchFamily="2" charset="-34"/>
                    <a:cs typeface="Ekachon ExtraLight" panose="00000300000000000000" pitchFamily="2" charset="-34"/>
                  </a:rPr>
                  <a:t>Transaction </a:t>
                </a:r>
                <a:r>
                  <a:rPr lang="th-TH" sz="2000" dirty="0">
                    <a:solidFill>
                      <a:schemeClr val="tx1">
                        <a:lumMod val="75000"/>
                      </a:schemeClr>
                    </a:solidFill>
                    <a:latin typeface="Ekachon ExtraLight" panose="00000300000000000000" pitchFamily="2" charset="-34"/>
                    <a:cs typeface="Ekachon ExtraLight" panose="00000300000000000000" pitchFamily="2" charset="-34"/>
                  </a:rPr>
                  <a:t>ประจำวัน สูงสุด </a:t>
                </a:r>
                <a:r>
                  <a:rPr lang="en-US" sz="2000" dirty="0">
                    <a:solidFill>
                      <a:schemeClr val="tx1">
                        <a:lumMod val="75000"/>
                      </a:schemeClr>
                    </a:solidFill>
                    <a:latin typeface="Ekachon ExtraLight" panose="00000300000000000000" pitchFamily="2" charset="-34"/>
                    <a:cs typeface="Ekachon ExtraLight" panose="00000300000000000000" pitchFamily="2" charset="-34"/>
                  </a:rPr>
                  <a:t>3</a:t>
                </a:r>
                <a:r>
                  <a:rPr lang="th-TH" sz="2000" dirty="0">
                    <a:solidFill>
                      <a:schemeClr val="tx1">
                        <a:lumMod val="75000"/>
                      </a:schemeClr>
                    </a:solidFill>
                    <a:latin typeface="Ekachon ExtraLight" panose="00000300000000000000" pitchFamily="2" charset="-34"/>
                    <a:cs typeface="Ekachon ExtraLight" panose="00000300000000000000" pitchFamily="2" charset="-34"/>
                  </a:rPr>
                  <a:t> อันดับแรกของแต่ละภาค</a:t>
                </a:r>
                <a:endParaRPr lang="en-TH" sz="2000" dirty="0">
                  <a:solidFill>
                    <a:schemeClr val="tx1">
                      <a:lumMod val="75000"/>
                    </a:schemeClr>
                  </a:solidFill>
                  <a:latin typeface="Ekachon ExtraLight" panose="00000300000000000000" pitchFamily="2" charset="-34"/>
                  <a:cs typeface="Ekachon ExtraLight" panose="00000300000000000000" pitchFamily="2" charset="-34"/>
                </a:endParaRPr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209A92BC-EA9F-47DA-8608-4DB58FC36490}"/>
                  </a:ext>
                </a:extLst>
              </p:cNvPr>
              <p:cNvSpPr txBox="1"/>
              <p:nvPr/>
            </p:nvSpPr>
            <p:spPr>
              <a:xfrm>
                <a:off x="7050747" y="1188274"/>
                <a:ext cx="5436870" cy="261610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h-TH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Ekachon ExtraLight" panose="00000300000000000000" pitchFamily="2" charset="-34"/>
                    <a:cs typeface="Ekachon ExtraLight" panose="00000300000000000000" pitchFamily="2" charset="-34"/>
                  </a:rPr>
                  <a:t>*พนักงานต้องมียอด </a:t>
                </a:r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Ekachon ExtraLight" panose="00000300000000000000" pitchFamily="2" charset="-34"/>
                    <a:cs typeface="Ekachon ExtraLight" panose="00000300000000000000" pitchFamily="2" charset="-34"/>
                  </a:rPr>
                  <a:t>touch activation </a:t>
                </a:r>
                <a:r>
                  <a:rPr kumimoji="0" lang="th-TH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Ekachon ExtraLight" panose="00000300000000000000" pitchFamily="2" charset="-34"/>
                    <a:cs typeface="Ekachon ExtraLight" panose="00000300000000000000" pitchFamily="2" charset="-34"/>
                  </a:rPr>
                  <a:t>ต่อวัน อย่างน้อย 10 ครั้ง จึงจะมีสิทธิ์ได้รับรางวัล</a:t>
                </a: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5B3F880-3758-459A-928D-ECE69BC2B547}"/>
                </a:ext>
              </a:extLst>
            </p:cNvPr>
            <p:cNvGrpSpPr/>
            <p:nvPr/>
          </p:nvGrpSpPr>
          <p:grpSpPr>
            <a:xfrm>
              <a:off x="4639604" y="1276697"/>
              <a:ext cx="6779661" cy="988561"/>
              <a:chOff x="4555120" y="1384884"/>
              <a:chExt cx="6779661" cy="988561"/>
            </a:xfrm>
          </p:grpSpPr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38C2B27-AEA9-4284-8864-8755769E3FC3}"/>
                  </a:ext>
                </a:extLst>
              </p:cNvPr>
              <p:cNvSpPr txBox="1"/>
              <p:nvPr/>
            </p:nvSpPr>
            <p:spPr>
              <a:xfrm>
                <a:off x="4852048" y="1468439"/>
                <a:ext cx="1431612" cy="461665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th-TH" sz="2400" b="1" dirty="0">
                    <a:solidFill>
                      <a:srgbClr val="CC9900"/>
                    </a:solidFill>
                    <a:latin typeface="Ekachon Bold" panose="00000800000000000000" pitchFamily="2" charset="-34"/>
                    <a:cs typeface="Ekachon Bold" panose="00000800000000000000" pitchFamily="2" charset="-34"/>
                  </a:rPr>
                  <a:t>อันดับที่ 1</a:t>
                </a:r>
                <a:endParaRPr kumimoji="0" lang="en-TH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CC9900"/>
                  </a:solidFill>
                  <a:effectLst/>
                  <a:uLnTx/>
                  <a:uFillTx/>
                  <a:latin typeface="Ekachon Bold" panose="00000800000000000000" pitchFamily="2" charset="-34"/>
                  <a:cs typeface="Ekachon Bold" panose="00000800000000000000" pitchFamily="2" charset="-34"/>
                </a:endParaRPr>
              </a:p>
            </p:txBody>
          </p:sp>
          <p:grpSp>
            <p:nvGrpSpPr>
              <p:cNvPr id="92" name="Group 91">
                <a:extLst>
                  <a:ext uri="{FF2B5EF4-FFF2-40B4-BE49-F238E27FC236}">
                    <a16:creationId xmlns:a16="http://schemas.microsoft.com/office/drawing/2014/main" id="{A3618E9B-2253-4AA5-9BC7-C7A0BA56D71D}"/>
                  </a:ext>
                </a:extLst>
              </p:cNvPr>
              <p:cNvGrpSpPr/>
              <p:nvPr/>
            </p:nvGrpSpPr>
            <p:grpSpPr>
              <a:xfrm>
                <a:off x="4963070" y="1818668"/>
                <a:ext cx="971679" cy="554777"/>
                <a:chOff x="12510084" y="2195843"/>
                <a:chExt cx="362412" cy="206918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pic>
              <p:nvPicPr>
                <p:cNvPr id="93" name="Picture 92">
                  <a:extLst>
                    <a:ext uri="{FF2B5EF4-FFF2-40B4-BE49-F238E27FC236}">
                      <a16:creationId xmlns:a16="http://schemas.microsoft.com/office/drawing/2014/main" id="{E3AD9ED4-3D46-4FB6-8ACA-B962842C8A7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/>
                <a:srcRect l="12121" t="12121" r="12121" b="12121"/>
                <a:stretch/>
              </p:blipFill>
              <p:spPr>
                <a:xfrm>
                  <a:off x="12756053" y="2216687"/>
                  <a:ext cx="116443" cy="116443"/>
                </a:xfrm>
                <a:prstGeom prst="rect">
                  <a:avLst/>
                </a:prstGeom>
                <a:effectLst/>
              </p:spPr>
            </p:pic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41E4E911-B8C3-43BB-9A05-C21E6CB0269D}"/>
                    </a:ext>
                  </a:extLst>
                </p:cNvPr>
                <p:cNvSpPr txBox="1"/>
                <p:nvPr/>
              </p:nvSpPr>
              <p:spPr>
                <a:xfrm>
                  <a:off x="12510084" y="2195843"/>
                  <a:ext cx="275607" cy="172190"/>
                </a:xfrm>
                <a:prstGeom prst="rect">
                  <a:avLst/>
                </a:prstGeom>
                <a:noFill/>
                <a:effectLst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50F0"/>
                      </a:solidFill>
                      <a:effectLst/>
                      <a:uLnTx/>
                      <a:uFillTx/>
                      <a:latin typeface="Ekachon" panose="00000500000000000000" pitchFamily="2" charset="-34"/>
                      <a:cs typeface="Ekachon" panose="00000500000000000000" pitchFamily="2" charset="-34"/>
                    </a:rPr>
                    <a:t>30</a:t>
                  </a:r>
                  <a:r>
                    <a:rPr kumimoji="0" lang="th-TH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50F0"/>
                      </a:solidFill>
                      <a:effectLst/>
                      <a:uLnTx/>
                      <a:uFillTx/>
                      <a:latin typeface="Ekachon" panose="00000500000000000000" pitchFamily="2" charset="-34"/>
                      <a:cs typeface="Ekachon" panose="00000500000000000000" pitchFamily="2" charset="-34"/>
                    </a:rPr>
                    <a:t>0</a:t>
                  </a:r>
                  <a:endParaRPr kumimoji="0" lang="en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50F0"/>
                    </a:solidFill>
                    <a:effectLst/>
                    <a:uLnTx/>
                    <a:uFillTx/>
                    <a:latin typeface="Ekachon" panose="00000500000000000000" pitchFamily="2" charset="-34"/>
                    <a:cs typeface="Ekachon" panose="00000500000000000000" pitchFamily="2" charset="-34"/>
                  </a:endParaRPr>
                </a:p>
              </p:txBody>
            </p:sp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7AB33132-8463-4097-ABC8-114137AD5D4B}"/>
                    </a:ext>
                  </a:extLst>
                </p:cNvPr>
                <p:cNvSpPr txBox="1"/>
                <p:nvPr/>
              </p:nvSpPr>
              <p:spPr>
                <a:xfrm>
                  <a:off x="12568829" y="2305187"/>
                  <a:ext cx="210705" cy="97574"/>
                </a:xfrm>
                <a:prstGeom prst="rect">
                  <a:avLst/>
                </a:prstGeom>
                <a:noFill/>
                <a:effectLst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68B1F"/>
                      </a:solidFill>
                      <a:effectLst/>
                      <a:uLnTx/>
                      <a:uFillTx/>
                      <a:latin typeface="Ekachon" panose="00000500000000000000" pitchFamily="2" charset="-34"/>
                      <a:cs typeface="Ekachon" panose="00000500000000000000" pitchFamily="2" charset="-34"/>
                    </a:rPr>
                    <a:t>WOW</a:t>
                  </a:r>
                  <a:endParaRPr kumimoji="0" lang="en-TH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68B1F"/>
                    </a:solidFill>
                    <a:effectLst/>
                    <a:uLnTx/>
                    <a:uFillTx/>
                    <a:latin typeface="Ekachon" panose="00000500000000000000" pitchFamily="2" charset="-34"/>
                    <a:cs typeface="Ekachon" panose="00000500000000000000" pitchFamily="2" charset="-34"/>
                  </a:endParaRPr>
                </a:p>
              </p:txBody>
            </p:sp>
          </p:grp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E43074DA-0FEE-4261-82B4-3267F5D46A48}"/>
                  </a:ext>
                </a:extLst>
              </p:cNvPr>
              <p:cNvSpPr txBox="1"/>
              <p:nvPr/>
            </p:nvSpPr>
            <p:spPr>
              <a:xfrm>
                <a:off x="7355478" y="1470981"/>
                <a:ext cx="1446992" cy="461665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R="0" lvl="0" indent="0" algn="ctr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200" b="1" i="0" u="none" strike="noStrike" cap="none" spc="0" normalizeH="0" baseline="0">
                    <a:ln>
                      <a:noFill/>
                    </a:ln>
                    <a:solidFill>
                      <a:srgbClr val="535353"/>
                    </a:solidFill>
                    <a:effectLst/>
                    <a:uLnTx/>
                    <a:uFillTx/>
                    <a:latin typeface="Ekachon Bold" panose="00000800000000000000" pitchFamily="2" charset="-34"/>
                    <a:cs typeface="Ekachon Bold" panose="00000800000000000000" pitchFamily="2" charset="-34"/>
                  </a:defRPr>
                </a:lvl1pPr>
              </a:lstStyle>
              <a:p>
                <a:pPr algn="l"/>
                <a:r>
                  <a:rPr lang="th-TH" sz="2400" dirty="0">
                    <a:solidFill>
                      <a:schemeClr val="tx1">
                        <a:lumMod val="75000"/>
                      </a:schemeClr>
                    </a:solidFill>
                  </a:rPr>
                  <a:t>อันดับที่ 2</a:t>
                </a:r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A3F14217-664C-49A9-A350-3E8CEA1361F3}"/>
                  </a:ext>
                </a:extLst>
              </p:cNvPr>
              <p:cNvSpPr txBox="1"/>
              <p:nvPr/>
            </p:nvSpPr>
            <p:spPr>
              <a:xfrm>
                <a:off x="9871282" y="1472036"/>
                <a:ext cx="1463499" cy="461665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R="0" lvl="0" indent="0" algn="ctr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200" b="1" i="0" u="none" strike="noStrike" cap="none" spc="0" normalizeH="0" baseline="0">
                    <a:ln>
                      <a:noFill/>
                    </a:ln>
                    <a:solidFill>
                      <a:srgbClr val="535353"/>
                    </a:solidFill>
                    <a:effectLst/>
                    <a:uLnTx/>
                    <a:uFillTx/>
                    <a:latin typeface="Ekachon Bold" panose="00000800000000000000" pitchFamily="2" charset="-34"/>
                    <a:cs typeface="Ekachon Bold" panose="00000800000000000000" pitchFamily="2" charset="-34"/>
                  </a:defRPr>
                </a:lvl1pPr>
              </a:lstStyle>
              <a:p>
                <a:pPr algn="l"/>
                <a:r>
                  <a:rPr lang="th-TH" sz="2400" dirty="0">
                    <a:solidFill>
                      <a:srgbClr val="663300"/>
                    </a:solidFill>
                  </a:rPr>
                  <a:t>อันดับที่ 3</a:t>
                </a:r>
              </a:p>
            </p:txBody>
          </p:sp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93BD1885-9C2F-4CC4-B8F8-3C6EBDD80E89}"/>
                  </a:ext>
                </a:extLst>
              </p:cNvPr>
              <p:cNvGrpSpPr/>
              <p:nvPr/>
            </p:nvGrpSpPr>
            <p:grpSpPr>
              <a:xfrm>
                <a:off x="7478874" y="1818668"/>
                <a:ext cx="971679" cy="554777"/>
                <a:chOff x="12510084" y="2195843"/>
                <a:chExt cx="362412" cy="206918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pic>
              <p:nvPicPr>
                <p:cNvPr id="99" name="Picture 98">
                  <a:extLst>
                    <a:ext uri="{FF2B5EF4-FFF2-40B4-BE49-F238E27FC236}">
                      <a16:creationId xmlns:a16="http://schemas.microsoft.com/office/drawing/2014/main" id="{D438D65E-4281-437F-A782-1A6C80C8148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/>
                <a:srcRect l="12121" t="12121" r="12121" b="12121"/>
                <a:stretch/>
              </p:blipFill>
              <p:spPr>
                <a:xfrm>
                  <a:off x="12756053" y="2216687"/>
                  <a:ext cx="116443" cy="116443"/>
                </a:xfrm>
                <a:prstGeom prst="rect">
                  <a:avLst/>
                </a:prstGeom>
                <a:effectLst/>
              </p:spPr>
            </p:pic>
            <p:sp>
              <p:nvSpPr>
                <p:cNvPr id="100" name="TextBox 99">
                  <a:extLst>
                    <a:ext uri="{FF2B5EF4-FFF2-40B4-BE49-F238E27FC236}">
                      <a16:creationId xmlns:a16="http://schemas.microsoft.com/office/drawing/2014/main" id="{4D56730A-BC17-48A6-9775-25F77FC387FD}"/>
                    </a:ext>
                  </a:extLst>
                </p:cNvPr>
                <p:cNvSpPr txBox="1"/>
                <p:nvPr/>
              </p:nvSpPr>
              <p:spPr>
                <a:xfrm>
                  <a:off x="12510084" y="2195843"/>
                  <a:ext cx="275607" cy="172190"/>
                </a:xfrm>
                <a:prstGeom prst="rect">
                  <a:avLst/>
                </a:prstGeom>
                <a:noFill/>
                <a:effectLst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sz="2400" dirty="0">
                      <a:solidFill>
                        <a:srgbClr val="0050F0"/>
                      </a:solidFill>
                      <a:latin typeface="Ekachon" panose="00000500000000000000" pitchFamily="2" charset="-34"/>
                      <a:cs typeface="Ekachon" panose="00000500000000000000" pitchFamily="2" charset="-34"/>
                    </a:rPr>
                    <a:t>2</a:t>
                  </a:r>
                  <a:r>
                    <a:rPr kumimoji="0" 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50F0"/>
                      </a:solidFill>
                      <a:effectLst/>
                      <a:uLnTx/>
                      <a:uFillTx/>
                      <a:latin typeface="Ekachon" panose="00000500000000000000" pitchFamily="2" charset="-34"/>
                      <a:cs typeface="Ekachon" panose="00000500000000000000" pitchFamily="2" charset="-34"/>
                    </a:rPr>
                    <a:t>0</a:t>
                  </a:r>
                  <a:r>
                    <a:rPr kumimoji="0" lang="th-TH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50F0"/>
                      </a:solidFill>
                      <a:effectLst/>
                      <a:uLnTx/>
                      <a:uFillTx/>
                      <a:latin typeface="Ekachon" panose="00000500000000000000" pitchFamily="2" charset="-34"/>
                      <a:cs typeface="Ekachon" panose="00000500000000000000" pitchFamily="2" charset="-34"/>
                    </a:rPr>
                    <a:t>0</a:t>
                  </a:r>
                  <a:endParaRPr kumimoji="0" lang="en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50F0"/>
                    </a:solidFill>
                    <a:effectLst/>
                    <a:uLnTx/>
                    <a:uFillTx/>
                    <a:latin typeface="Ekachon" panose="00000500000000000000" pitchFamily="2" charset="-34"/>
                    <a:cs typeface="Ekachon" panose="00000500000000000000" pitchFamily="2" charset="-34"/>
                  </a:endParaRPr>
                </a:p>
              </p:txBody>
            </p:sp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FE0A6D93-10F4-4113-8C0C-E96FF5BFA43B}"/>
                    </a:ext>
                  </a:extLst>
                </p:cNvPr>
                <p:cNvSpPr txBox="1"/>
                <p:nvPr/>
              </p:nvSpPr>
              <p:spPr>
                <a:xfrm>
                  <a:off x="12568829" y="2305187"/>
                  <a:ext cx="210705" cy="97574"/>
                </a:xfrm>
                <a:prstGeom prst="rect">
                  <a:avLst/>
                </a:prstGeom>
                <a:noFill/>
                <a:effectLst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68B1F"/>
                      </a:solidFill>
                      <a:effectLst/>
                      <a:uLnTx/>
                      <a:uFillTx/>
                      <a:latin typeface="Ekachon" panose="00000500000000000000" pitchFamily="2" charset="-34"/>
                      <a:cs typeface="Ekachon" panose="00000500000000000000" pitchFamily="2" charset="-34"/>
                    </a:rPr>
                    <a:t>WOW</a:t>
                  </a:r>
                  <a:endParaRPr kumimoji="0" lang="en-TH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68B1F"/>
                    </a:solidFill>
                    <a:effectLst/>
                    <a:uLnTx/>
                    <a:uFillTx/>
                    <a:latin typeface="Ekachon" panose="00000500000000000000" pitchFamily="2" charset="-34"/>
                    <a:cs typeface="Ekachon" panose="00000500000000000000" pitchFamily="2" charset="-34"/>
                  </a:endParaRPr>
                </a:p>
              </p:txBody>
            </p:sp>
          </p:grpSp>
          <p:grpSp>
            <p:nvGrpSpPr>
              <p:cNvPr id="102" name="Group 101">
                <a:extLst>
                  <a:ext uri="{FF2B5EF4-FFF2-40B4-BE49-F238E27FC236}">
                    <a16:creationId xmlns:a16="http://schemas.microsoft.com/office/drawing/2014/main" id="{4417AB7B-B3CB-46EB-A87C-8752DF8575B2}"/>
                  </a:ext>
                </a:extLst>
              </p:cNvPr>
              <p:cNvGrpSpPr/>
              <p:nvPr/>
            </p:nvGrpSpPr>
            <p:grpSpPr>
              <a:xfrm>
                <a:off x="9914052" y="1818668"/>
                <a:ext cx="971679" cy="554777"/>
                <a:chOff x="12510084" y="2195843"/>
                <a:chExt cx="362412" cy="206918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pic>
              <p:nvPicPr>
                <p:cNvPr id="103" name="Picture 102">
                  <a:extLst>
                    <a:ext uri="{FF2B5EF4-FFF2-40B4-BE49-F238E27FC236}">
                      <a16:creationId xmlns:a16="http://schemas.microsoft.com/office/drawing/2014/main" id="{AD494834-70C1-4899-B546-7806D19F35E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/>
                <a:srcRect l="12121" t="12121" r="12121" b="12121"/>
                <a:stretch/>
              </p:blipFill>
              <p:spPr>
                <a:xfrm>
                  <a:off x="12756053" y="2216687"/>
                  <a:ext cx="116443" cy="116443"/>
                </a:xfrm>
                <a:prstGeom prst="rect">
                  <a:avLst/>
                </a:prstGeom>
                <a:effectLst/>
              </p:spPr>
            </p:pic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63BD6643-8ABE-45B4-B615-3703AA19C2F5}"/>
                    </a:ext>
                  </a:extLst>
                </p:cNvPr>
                <p:cNvSpPr txBox="1"/>
                <p:nvPr/>
              </p:nvSpPr>
              <p:spPr>
                <a:xfrm>
                  <a:off x="12510084" y="2195843"/>
                  <a:ext cx="275607" cy="172190"/>
                </a:xfrm>
                <a:prstGeom prst="rect">
                  <a:avLst/>
                </a:prstGeom>
                <a:noFill/>
                <a:effectLst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sz="2400" dirty="0">
                      <a:solidFill>
                        <a:srgbClr val="0050F0"/>
                      </a:solidFill>
                      <a:latin typeface="Ekachon" panose="00000500000000000000" pitchFamily="2" charset="-34"/>
                      <a:cs typeface="Ekachon" panose="00000500000000000000" pitchFamily="2" charset="-34"/>
                    </a:rPr>
                    <a:t>15</a:t>
                  </a:r>
                  <a:r>
                    <a:rPr kumimoji="0" lang="th-TH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50F0"/>
                      </a:solidFill>
                      <a:effectLst/>
                      <a:uLnTx/>
                      <a:uFillTx/>
                      <a:latin typeface="Ekachon" panose="00000500000000000000" pitchFamily="2" charset="-34"/>
                      <a:cs typeface="Ekachon" panose="00000500000000000000" pitchFamily="2" charset="-34"/>
                    </a:rPr>
                    <a:t>0</a:t>
                  </a:r>
                  <a:endParaRPr kumimoji="0" lang="en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50F0"/>
                    </a:solidFill>
                    <a:effectLst/>
                    <a:uLnTx/>
                    <a:uFillTx/>
                    <a:latin typeface="Ekachon" panose="00000500000000000000" pitchFamily="2" charset="-34"/>
                    <a:cs typeface="Ekachon" panose="00000500000000000000" pitchFamily="2" charset="-34"/>
                  </a:endParaRPr>
                </a:p>
              </p:txBody>
            </p:sp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87E8636B-42F9-402C-A032-B67D9A23313D}"/>
                    </a:ext>
                  </a:extLst>
                </p:cNvPr>
                <p:cNvSpPr txBox="1"/>
                <p:nvPr/>
              </p:nvSpPr>
              <p:spPr>
                <a:xfrm>
                  <a:off x="12568829" y="2305187"/>
                  <a:ext cx="210705" cy="97574"/>
                </a:xfrm>
                <a:prstGeom prst="rect">
                  <a:avLst/>
                </a:prstGeom>
                <a:noFill/>
                <a:effectLst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68B1F"/>
                      </a:solidFill>
                      <a:effectLst/>
                      <a:uLnTx/>
                      <a:uFillTx/>
                      <a:latin typeface="Ekachon" panose="00000500000000000000" pitchFamily="2" charset="-34"/>
                      <a:cs typeface="Ekachon" panose="00000500000000000000" pitchFamily="2" charset="-34"/>
                    </a:rPr>
                    <a:t>WOW</a:t>
                  </a:r>
                  <a:endParaRPr kumimoji="0" lang="en-TH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68B1F"/>
                    </a:solidFill>
                    <a:effectLst/>
                    <a:uLnTx/>
                    <a:uFillTx/>
                    <a:latin typeface="Ekachon" panose="00000500000000000000" pitchFamily="2" charset="-34"/>
                    <a:cs typeface="Ekachon" panose="00000500000000000000" pitchFamily="2" charset="-34"/>
                  </a:endParaRPr>
                </a:p>
              </p:txBody>
            </p:sp>
          </p:grpSp>
          <p:pic>
            <p:nvPicPr>
              <p:cNvPr id="106" name="Picture 105">
                <a:extLst>
                  <a:ext uri="{FF2B5EF4-FFF2-40B4-BE49-F238E27FC236}">
                    <a16:creationId xmlns:a16="http://schemas.microsoft.com/office/drawing/2014/main" id="{0D88829C-6400-4981-B141-EEB0491F2D4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46974" b="-1"/>
              <a:stretch/>
            </p:blipFill>
            <p:spPr>
              <a:xfrm>
                <a:off x="4555120" y="1384884"/>
                <a:ext cx="420813" cy="450913"/>
              </a:xfrm>
              <a:prstGeom prst="rect">
                <a:avLst/>
              </a:prstGeom>
            </p:spPr>
          </p:pic>
          <p:pic>
            <p:nvPicPr>
              <p:cNvPr id="107" name="Picture 106">
                <a:extLst>
                  <a:ext uri="{FF2B5EF4-FFF2-40B4-BE49-F238E27FC236}">
                    <a16:creationId xmlns:a16="http://schemas.microsoft.com/office/drawing/2014/main" id="{F113BEA4-A970-48F8-8A3E-F331CC7CE0A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46974"/>
              <a:stretch/>
            </p:blipFill>
            <p:spPr>
              <a:xfrm>
                <a:off x="9589907" y="1387426"/>
                <a:ext cx="417579" cy="450913"/>
              </a:xfrm>
              <a:prstGeom prst="rect">
                <a:avLst/>
              </a:prstGeom>
            </p:spPr>
          </p:pic>
          <p:pic>
            <p:nvPicPr>
              <p:cNvPr id="108" name="Picture 107">
                <a:extLst>
                  <a:ext uri="{FF2B5EF4-FFF2-40B4-BE49-F238E27FC236}">
                    <a16:creationId xmlns:a16="http://schemas.microsoft.com/office/drawing/2014/main" id="{0DCBF927-6A57-41C7-BDA9-686CA58B94B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46974"/>
              <a:stretch/>
            </p:blipFill>
            <p:spPr>
              <a:xfrm>
                <a:off x="7069177" y="1387426"/>
                <a:ext cx="420124" cy="450913"/>
              </a:xfrm>
              <a:prstGeom prst="rect">
                <a:avLst/>
              </a:prstGeom>
            </p:spPr>
          </p:pic>
        </p:grpSp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9E742D88-82EC-44A8-852E-87617ED1709A}"/>
              </a:ext>
            </a:extLst>
          </p:cNvPr>
          <p:cNvGrpSpPr/>
          <p:nvPr/>
        </p:nvGrpSpPr>
        <p:grpSpPr>
          <a:xfrm>
            <a:off x="2995824" y="721858"/>
            <a:ext cx="9005676" cy="3185245"/>
            <a:chOff x="2995824" y="721858"/>
            <a:chExt cx="9005676" cy="3185245"/>
          </a:xfrm>
        </p:grpSpPr>
        <p:cxnSp>
          <p:nvCxnSpPr>
            <p:cNvPr id="161" name="Connector: Elbow 160">
              <a:extLst>
                <a:ext uri="{FF2B5EF4-FFF2-40B4-BE49-F238E27FC236}">
                  <a16:creationId xmlns:a16="http://schemas.microsoft.com/office/drawing/2014/main" id="{A8416E16-37A2-4103-A4F2-B66DE343B16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045215" y="1362371"/>
              <a:ext cx="1803278" cy="522251"/>
            </a:xfrm>
            <a:prstGeom prst="bentConnector3">
              <a:avLst/>
            </a:prstGeom>
            <a:noFill/>
            <a:ln w="28575" cap="flat">
              <a:solidFill>
                <a:schemeClr val="accent2"/>
              </a:solidFill>
              <a:prstDash val="dash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19ED0D6B-B850-47C5-9A1B-E30E1A1D5A40}"/>
                </a:ext>
              </a:extLst>
            </p:cNvPr>
            <p:cNvGrpSpPr/>
            <p:nvPr/>
          </p:nvGrpSpPr>
          <p:grpSpPr>
            <a:xfrm>
              <a:off x="3852694" y="2280369"/>
              <a:ext cx="8148806" cy="1409050"/>
              <a:chOff x="5444027" y="303616"/>
              <a:chExt cx="8148806" cy="1409050"/>
            </a:xfrm>
          </p:grpSpPr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2AD51740-0F2B-4BB1-A5AE-8F3E699B9048}"/>
                  </a:ext>
                </a:extLst>
              </p:cNvPr>
              <p:cNvSpPr txBox="1"/>
              <p:nvPr/>
            </p:nvSpPr>
            <p:spPr>
              <a:xfrm>
                <a:off x="5523773" y="303616"/>
                <a:ext cx="714287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defRPr/>
                </a:pPr>
                <a:r>
                  <a:rPr lang="en-US" sz="4400" dirty="0">
                    <a:solidFill>
                      <a:schemeClr val="accent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Ekachon Bold" panose="00000800000000000000" pitchFamily="2" charset="-34"/>
                    <a:cs typeface="Ekachon Bold" panose="00000800000000000000" pitchFamily="2" charset="-34"/>
                  </a:rPr>
                  <a:t>TOP of the </a:t>
                </a:r>
                <a:r>
                  <a:rPr lang="en-US" sz="4400" dirty="0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Ekachon Bold" panose="00000800000000000000" pitchFamily="2" charset="-34"/>
                    <a:cs typeface="Ekachon Bold" panose="00000800000000000000" pitchFamily="2" charset="-34"/>
                  </a:rPr>
                  <a:t>MONTH</a:t>
                </a:r>
                <a:r>
                  <a:rPr lang="en-US" sz="4400" dirty="0">
                    <a:solidFill>
                      <a:schemeClr val="accent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Ekachon Bold" panose="00000800000000000000" pitchFamily="2" charset="-34"/>
                    <a:cs typeface="Ekachon Bold" panose="00000800000000000000" pitchFamily="2" charset="-34"/>
                  </a:rPr>
                  <a:t> </a:t>
                </a:r>
                <a:r>
                  <a:rPr lang="en-US" sz="3200" dirty="0">
                    <a:solidFill>
                      <a:schemeClr val="accent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Ekachon Bold" panose="00000800000000000000" pitchFamily="2" charset="-34"/>
                    <a:cs typeface="Ekachon Bold" panose="00000800000000000000" pitchFamily="2" charset="-34"/>
                  </a:rPr>
                  <a:t>by Region</a:t>
                </a:r>
                <a:endParaRPr lang="en-TH" sz="4400" dirty="0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Ekachon Bold" panose="00000800000000000000" pitchFamily="2" charset="-34"/>
                  <a:cs typeface="Ekachon Bold" panose="00000800000000000000" pitchFamily="2" charset="-34"/>
                </a:endParaRPr>
              </a:p>
            </p:txBody>
          </p:sp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A3A697F4-1A7C-4FDF-9A46-4432C62CAE56}"/>
                  </a:ext>
                </a:extLst>
              </p:cNvPr>
              <p:cNvSpPr txBox="1"/>
              <p:nvPr/>
            </p:nvSpPr>
            <p:spPr>
              <a:xfrm>
                <a:off x="5584220" y="874909"/>
                <a:ext cx="8008613" cy="646331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pPr lvl="0">
                  <a:defRPr/>
                </a:pPr>
                <a:r>
                  <a:rPr lang="th-TH" dirty="0">
                    <a:solidFill>
                      <a:schemeClr val="tx1">
                        <a:lumMod val="75000"/>
                      </a:schemeClr>
                    </a:solidFill>
                    <a:latin typeface="Ekachon ExtraLight" panose="00000300000000000000" pitchFamily="2" charset="-34"/>
                    <a:cs typeface="Ekachon ExtraLight" panose="00000300000000000000" pitchFamily="2" charset="-34"/>
                  </a:rPr>
                  <a:t>1 อันดับแรกผู้ทำ </a:t>
                </a:r>
                <a:r>
                  <a:rPr lang="en-US" dirty="0">
                    <a:solidFill>
                      <a:schemeClr val="tx1">
                        <a:lumMod val="75000"/>
                      </a:schemeClr>
                    </a:solidFill>
                    <a:latin typeface="Ekachon ExtraLight" panose="00000300000000000000" pitchFamily="2" charset="-34"/>
                    <a:cs typeface="Ekachon ExtraLight" panose="00000300000000000000" pitchFamily="2" charset="-34"/>
                  </a:rPr>
                  <a:t>Digital Transaction</a:t>
                </a:r>
                <a:r>
                  <a:rPr lang="th-TH" dirty="0">
                    <a:solidFill>
                      <a:schemeClr val="tx1">
                        <a:lumMod val="75000"/>
                      </a:schemeClr>
                    </a:solidFill>
                    <a:latin typeface="Ekachon ExtraLight" panose="00000300000000000000" pitchFamily="2" charset="-34"/>
                    <a:cs typeface="Ekachon ExtraLight" panose="00000300000000000000" pitchFamily="2" charset="-34"/>
                  </a:rPr>
                  <a:t> รายเดือน</a:t>
                </a:r>
                <a:r>
                  <a:rPr lang="en-US" dirty="0">
                    <a:solidFill>
                      <a:schemeClr val="tx1">
                        <a:lumMod val="75000"/>
                      </a:schemeClr>
                    </a:solidFill>
                    <a:latin typeface="Ekachon ExtraLight" panose="00000300000000000000" pitchFamily="2" charset="-34"/>
                    <a:cs typeface="Ekachon ExtraLight" panose="00000300000000000000" pitchFamily="2" charset="-34"/>
                  </a:rPr>
                  <a:t> </a:t>
                </a:r>
              </a:p>
              <a:p>
                <a:pPr lvl="0">
                  <a:defRPr/>
                </a:pPr>
                <a:r>
                  <a:rPr lang="th-TH" dirty="0">
                    <a:solidFill>
                      <a:schemeClr val="tx1">
                        <a:lumMod val="75000"/>
                      </a:schemeClr>
                    </a:solidFill>
                    <a:latin typeface="Ekachon ExtraLight" panose="00000300000000000000" pitchFamily="2" charset="-34"/>
                    <a:cs typeface="Ekachon ExtraLight" panose="00000300000000000000" pitchFamily="2" charset="-34"/>
                  </a:rPr>
                  <a:t>สะสมสูงสุดของแต่ละภาค รับรางวัล</a:t>
                </a:r>
              </a:p>
            </p:txBody>
          </p:sp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F62C94E4-C574-4909-9AD9-0FA5B65BAB6E}"/>
                  </a:ext>
                </a:extLst>
              </p:cNvPr>
              <p:cNvSpPr txBox="1"/>
              <p:nvPr/>
            </p:nvSpPr>
            <p:spPr>
              <a:xfrm>
                <a:off x="5444027" y="1451056"/>
                <a:ext cx="6080008" cy="261610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h-TH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Ekachon ExtraLight" panose="00000300000000000000" pitchFamily="2" charset="-34"/>
                    <a:cs typeface="Ekachon ExtraLight" panose="00000300000000000000" pitchFamily="2" charset="-34"/>
                  </a:rPr>
                  <a:t>*พนักงานต้องมียอด </a:t>
                </a:r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Ekachon ExtraLight" panose="00000300000000000000" pitchFamily="2" charset="-34"/>
                    <a:cs typeface="Ekachon ExtraLight" panose="00000300000000000000" pitchFamily="2" charset="-34"/>
                  </a:rPr>
                  <a:t>touch activation </a:t>
                </a:r>
                <a:r>
                  <a:rPr kumimoji="0" lang="th-TH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Ekachon ExtraLight" panose="00000300000000000000" pitchFamily="2" charset="-34"/>
                    <a:cs typeface="Ekachon ExtraLight" panose="00000300000000000000" pitchFamily="2" charset="-34"/>
                  </a:rPr>
                  <a:t>สะสมอย่างน้อย 210 ครั้งในเดือนนั้น จึงจะมีสิทธิ์ได้รับรางวัล</a:t>
                </a:r>
              </a:p>
            </p:txBody>
          </p:sp>
        </p:grp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F50B1B87-6D11-4077-8959-299CEE3857E2}"/>
                </a:ext>
              </a:extLst>
            </p:cNvPr>
            <p:cNvSpPr/>
            <p:nvPr/>
          </p:nvSpPr>
          <p:spPr>
            <a:xfrm>
              <a:off x="3535791" y="2504843"/>
              <a:ext cx="316903" cy="316903"/>
            </a:xfrm>
            <a:prstGeom prst="ellipse">
              <a:avLst/>
            </a:prstGeom>
            <a:solidFill>
              <a:schemeClr val="accent2"/>
            </a:solidFill>
            <a:ln w="12700" cap="flat">
              <a:noFill/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lvl="0" indent="0" algn="l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Calibri"/>
                <a:sym typeface="Calibri"/>
              </a:endParaRP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0589A28A-E1B2-4F98-AE94-D2C9765D1752}"/>
                </a:ext>
              </a:extLst>
            </p:cNvPr>
            <p:cNvSpPr txBox="1"/>
            <p:nvPr/>
          </p:nvSpPr>
          <p:spPr>
            <a:xfrm>
              <a:off x="2995824" y="2501366"/>
              <a:ext cx="975291" cy="33855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h-TH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F68B1F"/>
                  </a:solidFill>
                  <a:effectLst/>
                  <a:uLnTx/>
                  <a:uFillTx/>
                  <a:latin typeface="Ekachon" panose="00000500000000000000" pitchFamily="2" charset="-34"/>
                  <a:cs typeface="Ekachon" panose="00000500000000000000" pitchFamily="2" charset="-34"/>
                </a:rPr>
                <a:t>ต่อที่   </a:t>
              </a: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Ekachon" panose="00000500000000000000" pitchFamily="2" charset="-34"/>
                  <a:cs typeface="Ekachon" panose="00000500000000000000" pitchFamily="2" charset="-34"/>
                </a:rPr>
                <a:t>2</a:t>
              </a:r>
              <a:endParaRPr kumimoji="0" lang="th-TH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kachon" panose="00000500000000000000" pitchFamily="2" charset="-34"/>
                <a:cs typeface="Ekachon" panose="00000500000000000000" pitchFamily="2" charset="-34"/>
              </a:endParaRP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6D0D7A1D-7846-4249-A50B-37A8FF2531D1}"/>
                </a:ext>
              </a:extLst>
            </p:cNvPr>
            <p:cNvSpPr txBox="1"/>
            <p:nvPr/>
          </p:nvSpPr>
          <p:spPr>
            <a:xfrm>
              <a:off x="10123972" y="3002097"/>
              <a:ext cx="1431612" cy="461665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th-TH" sz="2400" b="1" dirty="0">
                  <a:solidFill>
                    <a:srgbClr val="CC9900"/>
                  </a:solidFill>
                  <a:latin typeface="Ekachon Bold" panose="00000800000000000000" pitchFamily="2" charset="-34"/>
                  <a:cs typeface="Ekachon Bold" panose="00000800000000000000" pitchFamily="2" charset="-34"/>
                </a:rPr>
                <a:t>อันดับที่ 1</a:t>
              </a:r>
              <a:endParaRPr kumimoji="0" lang="en-TH" sz="2400" b="1" i="0" u="none" strike="noStrike" kern="1200" cap="none" spc="0" normalizeH="0" baseline="0" noProof="0" dirty="0">
                <a:ln>
                  <a:noFill/>
                </a:ln>
                <a:solidFill>
                  <a:srgbClr val="CC9900"/>
                </a:solidFill>
                <a:effectLst/>
                <a:uLnTx/>
                <a:uFillTx/>
                <a:latin typeface="Ekachon Bold" panose="00000800000000000000" pitchFamily="2" charset="-34"/>
                <a:cs typeface="Ekachon Bold" panose="00000800000000000000" pitchFamily="2" charset="-34"/>
              </a:endParaRPr>
            </a:p>
          </p:txBody>
        </p:sp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F47E93A1-930F-414B-953A-975E37069451}"/>
                </a:ext>
              </a:extLst>
            </p:cNvPr>
            <p:cNvGrpSpPr/>
            <p:nvPr/>
          </p:nvGrpSpPr>
          <p:grpSpPr>
            <a:xfrm>
              <a:off x="10026147" y="3352326"/>
              <a:ext cx="1473865" cy="554777"/>
              <a:chOff x="12322781" y="2195843"/>
              <a:chExt cx="549715" cy="206918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pic>
            <p:nvPicPr>
              <p:cNvPr id="132" name="Picture 131">
                <a:extLst>
                  <a:ext uri="{FF2B5EF4-FFF2-40B4-BE49-F238E27FC236}">
                    <a16:creationId xmlns:a16="http://schemas.microsoft.com/office/drawing/2014/main" id="{EAE87A1E-6E00-4806-AD86-0B993A966B2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12121" t="12121" r="12121" b="12121"/>
              <a:stretch/>
            </p:blipFill>
            <p:spPr>
              <a:xfrm>
                <a:off x="12756053" y="2216687"/>
                <a:ext cx="116443" cy="116443"/>
              </a:xfrm>
              <a:prstGeom prst="rect">
                <a:avLst/>
              </a:prstGeom>
              <a:effectLst/>
            </p:spPr>
          </p:pic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3FD05B4F-FDD8-45F5-8AC9-70F0C29F90FE}"/>
                  </a:ext>
                </a:extLst>
              </p:cNvPr>
              <p:cNvSpPr txBox="1"/>
              <p:nvPr/>
            </p:nvSpPr>
            <p:spPr>
              <a:xfrm>
                <a:off x="12322781" y="2195843"/>
                <a:ext cx="462910" cy="172189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th-TH" sz="2400" dirty="0">
                    <a:solidFill>
                      <a:srgbClr val="0050F0"/>
                    </a:solidFill>
                    <a:latin typeface="Ekachon" panose="00000500000000000000" pitchFamily="2" charset="-34"/>
                    <a:cs typeface="Ekachon" panose="00000500000000000000" pitchFamily="2" charset="-34"/>
                  </a:rPr>
                  <a:t>10,0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50F0"/>
                    </a:solidFill>
                    <a:effectLst/>
                    <a:uLnTx/>
                    <a:uFillTx/>
                    <a:latin typeface="Ekachon" panose="00000500000000000000" pitchFamily="2" charset="-34"/>
                    <a:cs typeface="Ekachon" panose="00000500000000000000" pitchFamily="2" charset="-34"/>
                  </a:rPr>
                  <a:t>0</a:t>
                </a: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50F0"/>
                    </a:solidFill>
                    <a:effectLst/>
                    <a:uLnTx/>
                    <a:uFillTx/>
                    <a:latin typeface="Ekachon" panose="00000500000000000000" pitchFamily="2" charset="-34"/>
                    <a:cs typeface="Ekachon" panose="00000500000000000000" pitchFamily="2" charset="-34"/>
                  </a:rPr>
                  <a:t>0</a:t>
                </a:r>
                <a:endParaRPr kumimoji="0" lang="en-TH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50F0"/>
                  </a:solidFill>
                  <a:effectLst/>
                  <a:uLnTx/>
                  <a:uFillTx/>
                  <a:latin typeface="Ekachon" panose="00000500000000000000" pitchFamily="2" charset="-34"/>
                  <a:cs typeface="Ekachon" panose="00000500000000000000" pitchFamily="2" charset="-34"/>
                </a:endParaRPr>
              </a:p>
            </p:txBody>
          </p:sp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AD50B83A-A7C1-4E97-A3BB-D74FFED0FBAB}"/>
                  </a:ext>
                </a:extLst>
              </p:cNvPr>
              <p:cNvSpPr txBox="1"/>
              <p:nvPr/>
            </p:nvSpPr>
            <p:spPr>
              <a:xfrm>
                <a:off x="12568829" y="2305187"/>
                <a:ext cx="210705" cy="97574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68B1F"/>
                    </a:solidFill>
                    <a:effectLst/>
                    <a:uLnTx/>
                    <a:uFillTx/>
                    <a:latin typeface="Ekachon" panose="00000500000000000000" pitchFamily="2" charset="-34"/>
                    <a:cs typeface="Ekachon" panose="00000500000000000000" pitchFamily="2" charset="-34"/>
                  </a:rPr>
                  <a:t>WOW</a:t>
                </a:r>
                <a:endParaRPr kumimoji="0" lang="en-TH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F68B1F"/>
                  </a:solidFill>
                  <a:effectLst/>
                  <a:uLnTx/>
                  <a:uFillTx/>
                  <a:latin typeface="Ekachon" panose="00000500000000000000" pitchFamily="2" charset="-34"/>
                  <a:cs typeface="Ekachon" panose="00000500000000000000" pitchFamily="2" charset="-34"/>
                </a:endParaRPr>
              </a:p>
            </p:txBody>
          </p:sp>
        </p:grpSp>
        <p:pic>
          <p:nvPicPr>
            <p:cNvPr id="123" name="Picture 122">
              <a:extLst>
                <a:ext uri="{FF2B5EF4-FFF2-40B4-BE49-F238E27FC236}">
                  <a16:creationId xmlns:a16="http://schemas.microsoft.com/office/drawing/2014/main" id="{A2F325D7-05E9-4710-9F04-3B6ACAC37C0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6974" b="-1"/>
            <a:stretch/>
          </p:blipFill>
          <p:spPr>
            <a:xfrm>
              <a:off x="9827044" y="2918542"/>
              <a:ext cx="420813" cy="450913"/>
            </a:xfrm>
            <a:prstGeom prst="rect">
              <a:avLst/>
            </a:prstGeom>
          </p:spPr>
        </p:pic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80C48C5E-1027-4224-BBD7-F53B3EF9D299}"/>
              </a:ext>
            </a:extLst>
          </p:cNvPr>
          <p:cNvGrpSpPr/>
          <p:nvPr/>
        </p:nvGrpSpPr>
        <p:grpSpPr>
          <a:xfrm>
            <a:off x="2495421" y="2795687"/>
            <a:ext cx="8077757" cy="2279781"/>
            <a:chOff x="2495421" y="2795687"/>
            <a:chExt cx="8077757" cy="2279781"/>
          </a:xfrm>
        </p:grpSpPr>
        <p:cxnSp>
          <p:nvCxnSpPr>
            <p:cNvPr id="164" name="Connector: Elbow 163">
              <a:extLst>
                <a:ext uri="{FF2B5EF4-FFF2-40B4-BE49-F238E27FC236}">
                  <a16:creationId xmlns:a16="http://schemas.microsoft.com/office/drawing/2014/main" id="{C8A5F1B6-1A14-4A07-BB9C-6CDE86BDEA5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863566" y="3141719"/>
              <a:ext cx="1182170" cy="490105"/>
            </a:xfrm>
            <a:prstGeom prst="bentConnector3">
              <a:avLst/>
            </a:prstGeom>
            <a:noFill/>
            <a:ln w="28575" cap="flat">
              <a:solidFill>
                <a:schemeClr val="accent2"/>
              </a:solidFill>
              <a:prstDash val="dash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302D660F-91B2-41D2-9CD9-451381590509}"/>
                </a:ext>
              </a:extLst>
            </p:cNvPr>
            <p:cNvGrpSpPr/>
            <p:nvPr/>
          </p:nvGrpSpPr>
          <p:grpSpPr>
            <a:xfrm>
              <a:off x="3103962" y="3718625"/>
              <a:ext cx="7469216" cy="1356843"/>
              <a:chOff x="5248803" y="303616"/>
              <a:chExt cx="7469216" cy="1356843"/>
            </a:xfrm>
          </p:grpSpPr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C60B680E-765B-41E8-96B3-A5E3558C1775}"/>
                  </a:ext>
                </a:extLst>
              </p:cNvPr>
              <p:cNvSpPr txBox="1"/>
              <p:nvPr/>
            </p:nvSpPr>
            <p:spPr>
              <a:xfrm>
                <a:off x="5575149" y="303616"/>
                <a:ext cx="714287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defRPr/>
                </a:pPr>
                <a:r>
                  <a:rPr lang="en-US" sz="4400" dirty="0">
                    <a:solidFill>
                      <a:schemeClr val="accent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Ekachon Bold" panose="00000800000000000000" pitchFamily="2" charset="-34"/>
                    <a:cs typeface="Ekachon Bold" panose="00000800000000000000" pitchFamily="2" charset="-34"/>
                  </a:rPr>
                  <a:t>TOP of the </a:t>
                </a:r>
                <a:r>
                  <a:rPr lang="en-US" sz="4400" dirty="0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Ekachon Bold" panose="00000800000000000000" pitchFamily="2" charset="-34"/>
                    <a:cs typeface="Ekachon Bold" panose="00000800000000000000" pitchFamily="2" charset="-34"/>
                  </a:rPr>
                  <a:t>YEAR</a:t>
                </a:r>
                <a:endParaRPr lang="en-TH" sz="4400" dirty="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Ekachon Bold" panose="00000800000000000000" pitchFamily="2" charset="-34"/>
                  <a:cs typeface="Ekachon Bold" panose="00000800000000000000" pitchFamily="2" charset="-34"/>
                </a:endParaRPr>
              </a:p>
            </p:txBody>
          </p:sp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F1CB5A96-49F9-4D86-9E6D-AF6D05A80FAB}"/>
                  </a:ext>
                </a:extLst>
              </p:cNvPr>
              <p:cNvSpPr txBox="1"/>
              <p:nvPr/>
            </p:nvSpPr>
            <p:spPr>
              <a:xfrm>
                <a:off x="5635596" y="874909"/>
                <a:ext cx="5105032" cy="646331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pPr lvl="0">
                  <a:defRPr/>
                </a:pPr>
                <a:r>
                  <a:rPr lang="th-TH" dirty="0">
                    <a:solidFill>
                      <a:schemeClr val="tx1">
                        <a:lumMod val="75000"/>
                      </a:schemeClr>
                    </a:solidFill>
                    <a:latin typeface="Ekachon ExtraLight" panose="00000300000000000000" pitchFamily="2" charset="-34"/>
                    <a:cs typeface="Ekachon ExtraLight" panose="00000300000000000000" pitchFamily="2" charset="-34"/>
                  </a:rPr>
                  <a:t>ผู้ทำ </a:t>
                </a:r>
                <a:r>
                  <a:rPr lang="en-US" dirty="0">
                    <a:solidFill>
                      <a:schemeClr val="tx1">
                        <a:lumMod val="75000"/>
                      </a:schemeClr>
                    </a:solidFill>
                    <a:latin typeface="Ekachon ExtraLight" panose="00000300000000000000" pitchFamily="2" charset="-34"/>
                    <a:cs typeface="Ekachon ExtraLight" panose="00000300000000000000" pitchFamily="2" charset="-34"/>
                  </a:rPr>
                  <a:t>Digital Transaction</a:t>
                </a:r>
                <a:r>
                  <a:rPr lang="th-TH" dirty="0">
                    <a:solidFill>
                      <a:schemeClr val="tx1">
                        <a:lumMod val="75000"/>
                      </a:schemeClr>
                    </a:solidFill>
                    <a:latin typeface="Ekachon ExtraLight" panose="00000300000000000000" pitchFamily="2" charset="-34"/>
                    <a:cs typeface="Ekachon ExtraLight" panose="00000300000000000000" pitchFamily="2" charset="-34"/>
                  </a:rPr>
                  <a:t> สะสมสูงสุดของ </a:t>
                </a:r>
                <a:r>
                  <a:rPr lang="en-US" dirty="0">
                    <a:solidFill>
                      <a:schemeClr val="tx1">
                        <a:lumMod val="75000"/>
                      </a:schemeClr>
                    </a:solidFill>
                    <a:latin typeface="Ekachon ExtraLight" panose="00000300000000000000" pitchFamily="2" charset="-34"/>
                    <a:cs typeface="Ekachon ExtraLight" panose="00000300000000000000" pitchFamily="2" charset="-34"/>
                  </a:rPr>
                  <a:t>BBD </a:t>
                </a:r>
              </a:p>
              <a:p>
                <a:pPr lvl="0">
                  <a:defRPr/>
                </a:pPr>
                <a:r>
                  <a:rPr lang="th-TH" dirty="0">
                    <a:solidFill>
                      <a:schemeClr val="tx1">
                        <a:lumMod val="75000"/>
                      </a:schemeClr>
                    </a:solidFill>
                    <a:latin typeface="Ekachon ExtraLight" panose="00000300000000000000" pitchFamily="2" charset="-34"/>
                    <a:cs typeface="Ekachon ExtraLight" panose="00000300000000000000" pitchFamily="2" charset="-34"/>
                  </a:rPr>
                  <a:t>ประจำปี 2021 (กันยายน – ธันวาคม) รับรางวัล</a:t>
                </a:r>
              </a:p>
            </p:txBody>
          </p: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8E7699DC-4046-4CEC-83F2-4D8F82301370}"/>
                  </a:ext>
                </a:extLst>
              </p:cNvPr>
              <p:cNvSpPr txBox="1"/>
              <p:nvPr/>
            </p:nvSpPr>
            <p:spPr>
              <a:xfrm>
                <a:off x="5248803" y="1398849"/>
                <a:ext cx="6878662" cy="261610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h-TH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Ekachon ExtraLight" panose="00000300000000000000" pitchFamily="2" charset="-34"/>
                    <a:cs typeface="Ekachon ExtraLight" panose="00000300000000000000" pitchFamily="2" charset="-34"/>
                  </a:rPr>
                  <a:t>*พนักงานต้องมียอด </a:t>
                </a:r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Ekachon ExtraLight" panose="00000300000000000000" pitchFamily="2" charset="-34"/>
                    <a:cs typeface="Ekachon ExtraLight" panose="00000300000000000000" pitchFamily="2" charset="-34"/>
                  </a:rPr>
                  <a:t>touch activation </a:t>
                </a:r>
                <a:r>
                  <a:rPr kumimoji="0" lang="th-TH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Ekachon ExtraLight" panose="00000300000000000000" pitchFamily="2" charset="-34"/>
                    <a:cs typeface="Ekachon ExtraLight" panose="00000300000000000000" pitchFamily="2" charset="-34"/>
                  </a:rPr>
                  <a:t>สะสม เดือน ก.ย. – ธ.ค. 64 อย่างน้อย 900 ครั้ง จึงจะมีสิทธิ์ได้รับรางวัล</a:t>
                </a:r>
              </a:p>
            </p:txBody>
          </p:sp>
        </p:grp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B605C7D2-52D4-4C1F-8572-F3E10FA3D761}"/>
                </a:ext>
              </a:extLst>
            </p:cNvPr>
            <p:cNvSpPr txBox="1"/>
            <p:nvPr/>
          </p:nvSpPr>
          <p:spPr>
            <a:xfrm>
              <a:off x="8340525" y="3947327"/>
              <a:ext cx="1431612" cy="461665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th-TH" sz="2400" b="1" dirty="0">
                  <a:solidFill>
                    <a:srgbClr val="CC9900"/>
                  </a:solidFill>
                  <a:latin typeface="Ekachon Bold" panose="00000800000000000000" pitchFamily="2" charset="-34"/>
                  <a:cs typeface="Ekachon Bold" panose="00000800000000000000" pitchFamily="2" charset="-34"/>
                </a:rPr>
                <a:t>อันดับที่ 1</a:t>
              </a:r>
              <a:endParaRPr kumimoji="0" lang="en-TH" sz="2400" b="1" i="0" u="none" strike="noStrike" kern="1200" cap="none" spc="0" normalizeH="0" baseline="0" noProof="0" dirty="0">
                <a:ln>
                  <a:noFill/>
                </a:ln>
                <a:solidFill>
                  <a:srgbClr val="CC9900"/>
                </a:solidFill>
                <a:effectLst/>
                <a:uLnTx/>
                <a:uFillTx/>
                <a:latin typeface="Ekachon Bold" panose="00000800000000000000" pitchFamily="2" charset="-34"/>
                <a:cs typeface="Ekachon Bold" panose="00000800000000000000" pitchFamily="2" charset="-34"/>
              </a:endParaRPr>
            </a:p>
          </p:txBody>
        </p:sp>
        <p:grpSp>
          <p:nvGrpSpPr>
            <p:cNvPr id="140" name="Group 139">
              <a:extLst>
                <a:ext uri="{FF2B5EF4-FFF2-40B4-BE49-F238E27FC236}">
                  <a16:creationId xmlns:a16="http://schemas.microsoft.com/office/drawing/2014/main" id="{CD1F9926-807C-4BDA-AB60-232824CAE502}"/>
                </a:ext>
              </a:extLst>
            </p:cNvPr>
            <p:cNvGrpSpPr/>
            <p:nvPr/>
          </p:nvGrpSpPr>
          <p:grpSpPr>
            <a:xfrm>
              <a:off x="8242700" y="4297556"/>
              <a:ext cx="1473865" cy="554777"/>
              <a:chOff x="12322781" y="2195843"/>
              <a:chExt cx="549715" cy="206918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pic>
            <p:nvPicPr>
              <p:cNvPr id="141" name="Picture 140">
                <a:extLst>
                  <a:ext uri="{FF2B5EF4-FFF2-40B4-BE49-F238E27FC236}">
                    <a16:creationId xmlns:a16="http://schemas.microsoft.com/office/drawing/2014/main" id="{5F5CCC3C-1FE1-4E38-9E5E-623A523D8D0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12121" t="12121" r="12121" b="12121"/>
              <a:stretch/>
            </p:blipFill>
            <p:spPr>
              <a:xfrm>
                <a:off x="12756053" y="2216687"/>
                <a:ext cx="116443" cy="116443"/>
              </a:xfrm>
              <a:prstGeom prst="rect">
                <a:avLst/>
              </a:prstGeom>
              <a:effectLst/>
            </p:spPr>
          </p:pic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8FFBE67F-4F42-4180-8474-ABFEA9B856E2}"/>
                  </a:ext>
                </a:extLst>
              </p:cNvPr>
              <p:cNvSpPr txBox="1"/>
              <p:nvPr/>
            </p:nvSpPr>
            <p:spPr>
              <a:xfrm>
                <a:off x="12322781" y="2195843"/>
                <a:ext cx="462910" cy="172189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th-TH" sz="2400" dirty="0">
                    <a:solidFill>
                      <a:srgbClr val="0050F0"/>
                    </a:solidFill>
                    <a:latin typeface="Ekachon" panose="00000500000000000000" pitchFamily="2" charset="-34"/>
                    <a:cs typeface="Ekachon" panose="00000500000000000000" pitchFamily="2" charset="-34"/>
                  </a:rPr>
                  <a:t>50,0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50F0"/>
                    </a:solidFill>
                    <a:effectLst/>
                    <a:uLnTx/>
                    <a:uFillTx/>
                    <a:latin typeface="Ekachon" panose="00000500000000000000" pitchFamily="2" charset="-34"/>
                    <a:cs typeface="Ekachon" panose="00000500000000000000" pitchFamily="2" charset="-34"/>
                  </a:rPr>
                  <a:t>0</a:t>
                </a:r>
                <a:r>
                  <a:rPr kumimoji="0" lang="th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50F0"/>
                    </a:solidFill>
                    <a:effectLst/>
                    <a:uLnTx/>
                    <a:uFillTx/>
                    <a:latin typeface="Ekachon" panose="00000500000000000000" pitchFamily="2" charset="-34"/>
                    <a:cs typeface="Ekachon" panose="00000500000000000000" pitchFamily="2" charset="-34"/>
                  </a:rPr>
                  <a:t>0</a:t>
                </a:r>
                <a:endParaRPr kumimoji="0" lang="en-TH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50F0"/>
                  </a:solidFill>
                  <a:effectLst/>
                  <a:uLnTx/>
                  <a:uFillTx/>
                  <a:latin typeface="Ekachon" panose="00000500000000000000" pitchFamily="2" charset="-34"/>
                  <a:cs typeface="Ekachon" panose="00000500000000000000" pitchFamily="2" charset="-34"/>
                </a:endParaRPr>
              </a:p>
            </p:txBody>
          </p:sp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CE386246-3338-4FAF-ACF2-8B09F39B5BAE}"/>
                  </a:ext>
                </a:extLst>
              </p:cNvPr>
              <p:cNvSpPr txBox="1"/>
              <p:nvPr/>
            </p:nvSpPr>
            <p:spPr>
              <a:xfrm>
                <a:off x="12568829" y="2305187"/>
                <a:ext cx="210705" cy="97574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68B1F"/>
                    </a:solidFill>
                    <a:effectLst/>
                    <a:uLnTx/>
                    <a:uFillTx/>
                    <a:latin typeface="Ekachon" panose="00000500000000000000" pitchFamily="2" charset="-34"/>
                    <a:cs typeface="Ekachon" panose="00000500000000000000" pitchFamily="2" charset="-34"/>
                  </a:rPr>
                  <a:t>WOW</a:t>
                </a:r>
                <a:endParaRPr kumimoji="0" lang="en-TH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F68B1F"/>
                  </a:solidFill>
                  <a:effectLst/>
                  <a:uLnTx/>
                  <a:uFillTx/>
                  <a:latin typeface="Ekachon" panose="00000500000000000000" pitchFamily="2" charset="-34"/>
                  <a:cs typeface="Ekachon" panose="00000500000000000000" pitchFamily="2" charset="-34"/>
                </a:endParaRPr>
              </a:p>
            </p:txBody>
          </p:sp>
        </p:grpSp>
        <p:pic>
          <p:nvPicPr>
            <p:cNvPr id="144" name="Picture 143">
              <a:extLst>
                <a:ext uri="{FF2B5EF4-FFF2-40B4-BE49-F238E27FC236}">
                  <a16:creationId xmlns:a16="http://schemas.microsoft.com/office/drawing/2014/main" id="{9B45A851-0232-45D7-AFDC-E95DB7A1C73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6974" b="-1"/>
            <a:stretch/>
          </p:blipFill>
          <p:spPr>
            <a:xfrm>
              <a:off x="8043597" y="3863772"/>
              <a:ext cx="420813" cy="450913"/>
            </a:xfrm>
            <a:prstGeom prst="rect">
              <a:avLst/>
            </a:prstGeom>
          </p:spPr>
        </p:pic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A4E6F3F7-2DC0-4F41-B793-3FE275FB0469}"/>
                </a:ext>
              </a:extLst>
            </p:cNvPr>
            <p:cNvSpPr/>
            <p:nvPr/>
          </p:nvSpPr>
          <p:spPr>
            <a:xfrm>
              <a:off x="3035388" y="3921390"/>
              <a:ext cx="316903" cy="316903"/>
            </a:xfrm>
            <a:prstGeom prst="ellipse">
              <a:avLst/>
            </a:prstGeom>
            <a:solidFill>
              <a:schemeClr val="accent2"/>
            </a:solidFill>
            <a:ln w="12700" cap="flat">
              <a:noFill/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lvl="0" indent="0" algn="l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Calibri"/>
                <a:sym typeface="Calibri"/>
              </a:endParaRPr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F8880E9D-F955-4ACD-8869-1E67A757FF8E}"/>
                </a:ext>
              </a:extLst>
            </p:cNvPr>
            <p:cNvSpPr txBox="1"/>
            <p:nvPr/>
          </p:nvSpPr>
          <p:spPr>
            <a:xfrm>
              <a:off x="2495421" y="3917913"/>
              <a:ext cx="975291" cy="33855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h-TH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F68B1F"/>
                  </a:solidFill>
                  <a:effectLst/>
                  <a:uLnTx/>
                  <a:uFillTx/>
                  <a:latin typeface="Ekachon" panose="00000500000000000000" pitchFamily="2" charset="-34"/>
                  <a:cs typeface="Ekachon" panose="00000500000000000000" pitchFamily="2" charset="-34"/>
                </a:rPr>
                <a:t>ต่อที่   </a:t>
              </a:r>
              <a:r>
                <a:rPr kumimoji="0" lang="th-TH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Ekachon" panose="00000500000000000000" pitchFamily="2" charset="-34"/>
                  <a:cs typeface="Ekachon" panose="00000500000000000000" pitchFamily="2" charset="-34"/>
                </a:rPr>
                <a:t>3</a:t>
              </a:r>
            </a:p>
          </p:txBody>
        </p:sp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D06085D1-AFDD-4CB2-814A-53C2743FC6BA}"/>
              </a:ext>
            </a:extLst>
          </p:cNvPr>
          <p:cNvGrpSpPr/>
          <p:nvPr/>
        </p:nvGrpSpPr>
        <p:grpSpPr>
          <a:xfrm>
            <a:off x="1817688" y="4230418"/>
            <a:ext cx="10221074" cy="2531235"/>
            <a:chOff x="1817688" y="4230418"/>
            <a:chExt cx="10221074" cy="2531235"/>
          </a:xfrm>
        </p:grpSpPr>
        <p:grpSp>
          <p:nvGrpSpPr>
            <p:cNvPr id="163" name="Group 162">
              <a:extLst>
                <a:ext uri="{FF2B5EF4-FFF2-40B4-BE49-F238E27FC236}">
                  <a16:creationId xmlns:a16="http://schemas.microsoft.com/office/drawing/2014/main" id="{07122F05-C970-4E6D-B1A5-7C8BA0092F04}"/>
                </a:ext>
              </a:extLst>
            </p:cNvPr>
            <p:cNvGrpSpPr/>
            <p:nvPr/>
          </p:nvGrpSpPr>
          <p:grpSpPr>
            <a:xfrm>
              <a:off x="1817688" y="5110908"/>
              <a:ext cx="10221074" cy="1650745"/>
              <a:chOff x="1817688" y="5110908"/>
              <a:chExt cx="10221074" cy="1650745"/>
            </a:xfrm>
          </p:grpSpPr>
          <p:grpSp>
            <p:nvGrpSpPr>
              <p:cNvPr id="148" name="Group 147">
                <a:extLst>
                  <a:ext uri="{FF2B5EF4-FFF2-40B4-BE49-F238E27FC236}">
                    <a16:creationId xmlns:a16="http://schemas.microsoft.com/office/drawing/2014/main" id="{6B76CEEF-DB39-4AE8-B09B-A52C20B8204A}"/>
                  </a:ext>
                </a:extLst>
              </p:cNvPr>
              <p:cNvGrpSpPr/>
              <p:nvPr/>
            </p:nvGrpSpPr>
            <p:grpSpPr>
              <a:xfrm>
                <a:off x="2751460" y="5110908"/>
                <a:ext cx="9287302" cy="1462443"/>
                <a:chOff x="5539099" y="303299"/>
                <a:chExt cx="9287302" cy="1462443"/>
              </a:xfrm>
            </p:grpSpPr>
            <p:sp>
              <p:nvSpPr>
                <p:cNvPr id="149" name="TextBox 148">
                  <a:extLst>
                    <a:ext uri="{FF2B5EF4-FFF2-40B4-BE49-F238E27FC236}">
                      <a16:creationId xmlns:a16="http://schemas.microsoft.com/office/drawing/2014/main" id="{81EDAF8E-C1EB-49C7-9B29-16C942626B9C}"/>
                    </a:ext>
                  </a:extLst>
                </p:cNvPr>
                <p:cNvSpPr txBox="1"/>
                <p:nvPr/>
              </p:nvSpPr>
              <p:spPr>
                <a:xfrm>
                  <a:off x="5539099" y="303299"/>
                  <a:ext cx="9287302" cy="7694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0">
                    <a:defRPr/>
                  </a:pPr>
                  <a:r>
                    <a:rPr lang="en-US" sz="4400" dirty="0">
                      <a:solidFill>
                        <a:schemeClr val="accent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Ekachon Bold" panose="00000800000000000000" pitchFamily="2" charset="-34"/>
                      <a:cs typeface="Ekachon Bold" panose="00000800000000000000" pitchFamily="2" charset="-34"/>
                    </a:rPr>
                    <a:t>TOP Face Recognition of the </a:t>
                  </a:r>
                  <a:r>
                    <a:rPr lang="en-US" sz="4400" dirty="0">
                      <a:solidFill>
                        <a:schemeClr val="accent2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Ekachon Bold" panose="00000800000000000000" pitchFamily="2" charset="-34"/>
                      <a:cs typeface="Ekachon Bold" panose="00000800000000000000" pitchFamily="2" charset="-34"/>
                    </a:rPr>
                    <a:t>YEAR</a:t>
                  </a:r>
                  <a:endParaRPr lang="en-TH" sz="4400" dirty="0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Ekachon Bold" panose="00000800000000000000" pitchFamily="2" charset="-34"/>
                    <a:cs typeface="Ekachon Bold" panose="00000800000000000000" pitchFamily="2" charset="-34"/>
                  </a:endParaRPr>
                </a:p>
              </p:txBody>
            </p:sp>
            <p:sp>
              <p:nvSpPr>
                <p:cNvPr id="150" name="TextBox 149">
                  <a:extLst>
                    <a:ext uri="{FF2B5EF4-FFF2-40B4-BE49-F238E27FC236}">
                      <a16:creationId xmlns:a16="http://schemas.microsoft.com/office/drawing/2014/main" id="{2F1D028C-48B4-443D-874A-751D7D443741}"/>
                    </a:ext>
                  </a:extLst>
                </p:cNvPr>
                <p:cNvSpPr txBox="1"/>
                <p:nvPr/>
              </p:nvSpPr>
              <p:spPr>
                <a:xfrm>
                  <a:off x="5599546" y="919634"/>
                  <a:ext cx="7142870" cy="646331"/>
                </a:xfrm>
                <a:prstGeom prst="rect">
                  <a:avLst/>
                </a:prstGeom>
                <a:noFill/>
                <a:effectLst/>
              </p:spPr>
              <p:txBody>
                <a:bodyPr wrap="square" rtlCol="0">
                  <a:spAutoFit/>
                </a:bodyPr>
                <a:lstStyle/>
                <a:p>
                  <a:pPr lvl="0">
                    <a:defRPr/>
                  </a:pPr>
                  <a:r>
                    <a:rPr lang="th-TH" dirty="0">
                      <a:solidFill>
                        <a:schemeClr val="tx1">
                          <a:lumMod val="75000"/>
                        </a:schemeClr>
                      </a:solidFill>
                      <a:latin typeface="Ekachon ExtraLight" panose="00000300000000000000" pitchFamily="2" charset="-34"/>
                      <a:cs typeface="Ekachon ExtraLight" panose="00000300000000000000" pitchFamily="2" charset="-34"/>
                    </a:rPr>
                    <a:t>ผู้ทำ </a:t>
                  </a:r>
                  <a:r>
                    <a:rPr lang="en-US" dirty="0">
                      <a:solidFill>
                        <a:schemeClr val="tx1">
                          <a:lumMod val="75000"/>
                        </a:schemeClr>
                      </a:solidFill>
                      <a:latin typeface="Ekachon ExtraLight" panose="00000300000000000000" pitchFamily="2" charset="-34"/>
                      <a:cs typeface="Ekachon ExtraLight" panose="00000300000000000000" pitchFamily="2" charset="-34"/>
                    </a:rPr>
                    <a:t>Face Recognition </a:t>
                  </a:r>
                  <a:r>
                    <a:rPr lang="th-TH" dirty="0">
                      <a:solidFill>
                        <a:schemeClr val="tx1">
                          <a:lumMod val="75000"/>
                        </a:schemeClr>
                      </a:solidFill>
                      <a:latin typeface="Ekachon ExtraLight" panose="00000300000000000000" pitchFamily="2" charset="-34"/>
                      <a:cs typeface="Ekachon ExtraLight" panose="00000300000000000000" pitchFamily="2" charset="-34"/>
                    </a:rPr>
                    <a:t>สะสมสูงสุดของ </a:t>
                  </a:r>
                  <a:r>
                    <a:rPr lang="en-US" dirty="0">
                      <a:solidFill>
                        <a:schemeClr val="tx1">
                          <a:lumMod val="75000"/>
                        </a:schemeClr>
                      </a:solidFill>
                      <a:latin typeface="Ekachon ExtraLight" panose="00000300000000000000" pitchFamily="2" charset="-34"/>
                      <a:cs typeface="Ekachon ExtraLight" panose="00000300000000000000" pitchFamily="2" charset="-34"/>
                    </a:rPr>
                    <a:t>BBD</a:t>
                  </a:r>
                </a:p>
                <a:p>
                  <a:pPr lvl="0">
                    <a:defRPr/>
                  </a:pPr>
                  <a:r>
                    <a:rPr lang="th-TH" dirty="0">
                      <a:solidFill>
                        <a:schemeClr val="tx1">
                          <a:lumMod val="75000"/>
                        </a:schemeClr>
                      </a:solidFill>
                      <a:latin typeface="Ekachon ExtraLight" panose="00000300000000000000" pitchFamily="2" charset="-34"/>
                      <a:cs typeface="Ekachon ExtraLight" panose="00000300000000000000" pitchFamily="2" charset="-34"/>
                    </a:rPr>
                    <a:t>ประจำปี 2021 (กันยายน – ธันวาคม) รับรางวัล</a:t>
                  </a:r>
                </a:p>
              </p:txBody>
            </p:sp>
            <p:sp>
              <p:nvSpPr>
                <p:cNvPr id="151" name="TextBox 150">
                  <a:extLst>
                    <a:ext uri="{FF2B5EF4-FFF2-40B4-BE49-F238E27FC236}">
                      <a16:creationId xmlns:a16="http://schemas.microsoft.com/office/drawing/2014/main" id="{90969359-AC26-427E-8EBF-A705B79AEF9C}"/>
                    </a:ext>
                  </a:extLst>
                </p:cNvPr>
                <p:cNvSpPr txBox="1"/>
                <p:nvPr/>
              </p:nvSpPr>
              <p:spPr>
                <a:xfrm>
                  <a:off x="5654629" y="1504132"/>
                  <a:ext cx="5436870" cy="261610"/>
                </a:xfrm>
                <a:prstGeom prst="rect">
                  <a:avLst/>
                </a:prstGeom>
                <a:noFill/>
                <a:effectLst/>
              </p:spPr>
              <p:txBody>
                <a:bodyPr wrap="square" rtlCol="0">
                  <a:spAutoFit/>
                </a:bodyPr>
                <a:lstStyle/>
                <a:p>
                  <a:pPr marL="0" marR="0" lvl="0" indent="0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th-TH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Ekachon ExtraLight" panose="00000300000000000000" pitchFamily="2" charset="-34"/>
                      <a:cs typeface="Ekachon ExtraLight" panose="00000300000000000000" pitchFamily="2" charset="-34"/>
                    </a:rPr>
                    <a:t>*พนักงานต้องมียอด </a:t>
                  </a:r>
                  <a:r>
                    <a:rPr kumimoji="0" lang="en-US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Ekachon ExtraLight" panose="00000300000000000000" pitchFamily="2" charset="-34"/>
                      <a:cs typeface="Ekachon ExtraLight" panose="00000300000000000000" pitchFamily="2" charset="-34"/>
                    </a:rPr>
                    <a:t>F2F </a:t>
                  </a:r>
                  <a:r>
                    <a:rPr kumimoji="0" lang="th-TH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Ekachon ExtraLight" panose="00000300000000000000" pitchFamily="2" charset="-34"/>
                      <a:cs typeface="Ekachon ExtraLight" panose="00000300000000000000" pitchFamily="2" charset="-34"/>
                    </a:rPr>
                    <a:t>สะสมอย่างน้อย 1,200 ครั้ง จึงจะมีสิทธิ์ได้รับรางวัล</a:t>
                  </a:r>
                </a:p>
              </p:txBody>
            </p:sp>
          </p:grpSp>
          <p:sp>
            <p:nvSpPr>
              <p:cNvPr id="153" name="Oval 152">
                <a:extLst>
                  <a:ext uri="{FF2B5EF4-FFF2-40B4-BE49-F238E27FC236}">
                    <a16:creationId xmlns:a16="http://schemas.microsoft.com/office/drawing/2014/main" id="{3008F87A-14BB-4FC6-879D-776D9C4DCA63}"/>
                  </a:ext>
                </a:extLst>
              </p:cNvPr>
              <p:cNvSpPr/>
              <p:nvPr/>
            </p:nvSpPr>
            <p:spPr>
              <a:xfrm>
                <a:off x="2357655" y="5343775"/>
                <a:ext cx="316903" cy="316903"/>
              </a:xfrm>
              <a:prstGeom prst="ellipse">
                <a:avLst/>
              </a:prstGeom>
              <a:solidFill>
                <a:schemeClr val="accent2"/>
              </a:solidFill>
              <a:ln w="12700" cap="flat">
                <a:noFill/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lvl="0" indent="0" algn="l" defTabSz="9144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Calibri"/>
                  <a:sym typeface="Calibri"/>
                </a:endParaRPr>
              </a:p>
            </p:txBody>
          </p:sp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0DA446D9-F264-4D03-93B1-2B431D420ECA}"/>
                  </a:ext>
                </a:extLst>
              </p:cNvPr>
              <p:cNvSpPr txBox="1"/>
              <p:nvPr/>
            </p:nvSpPr>
            <p:spPr>
              <a:xfrm>
                <a:off x="1817688" y="5340298"/>
                <a:ext cx="975291" cy="338554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h-TH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68B1F"/>
                    </a:solidFill>
                    <a:effectLst/>
                    <a:uLnTx/>
                    <a:uFillTx/>
                    <a:latin typeface="Ekachon" panose="00000500000000000000" pitchFamily="2" charset="-34"/>
                    <a:cs typeface="Ekachon" panose="00000500000000000000" pitchFamily="2" charset="-34"/>
                  </a:rPr>
                  <a:t>ต่อที่   </a:t>
                </a: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Ekachon" panose="00000500000000000000" pitchFamily="2" charset="-34"/>
                    <a:cs typeface="Ekachon" panose="00000500000000000000" pitchFamily="2" charset="-34"/>
                  </a:rPr>
                  <a:t>4</a:t>
                </a:r>
                <a:endParaRPr kumimoji="0" lang="th-TH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Ekachon" panose="00000500000000000000" pitchFamily="2" charset="-34"/>
                  <a:cs typeface="Ekachon" panose="00000500000000000000" pitchFamily="2" charset="-34"/>
                </a:endParaRPr>
              </a:p>
            </p:txBody>
          </p:sp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17F1959C-83C8-4BF1-82DA-58C45B8AA874}"/>
                  </a:ext>
                </a:extLst>
              </p:cNvPr>
              <p:cNvSpPr txBox="1"/>
              <p:nvPr/>
            </p:nvSpPr>
            <p:spPr>
              <a:xfrm>
                <a:off x="7687372" y="5856647"/>
                <a:ext cx="1431612" cy="461665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th-TH" sz="2400" b="1" dirty="0">
                    <a:solidFill>
                      <a:srgbClr val="CC9900"/>
                    </a:solidFill>
                    <a:latin typeface="Ekachon Bold" panose="00000800000000000000" pitchFamily="2" charset="-34"/>
                    <a:cs typeface="Ekachon Bold" panose="00000800000000000000" pitchFamily="2" charset="-34"/>
                  </a:rPr>
                  <a:t>อันดับที่ 1</a:t>
                </a:r>
                <a:endParaRPr kumimoji="0" lang="en-TH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CC9900"/>
                  </a:solidFill>
                  <a:effectLst/>
                  <a:uLnTx/>
                  <a:uFillTx/>
                  <a:latin typeface="Ekachon Bold" panose="00000800000000000000" pitchFamily="2" charset="-34"/>
                  <a:cs typeface="Ekachon Bold" panose="00000800000000000000" pitchFamily="2" charset="-34"/>
                </a:endParaRPr>
              </a:p>
            </p:txBody>
          </p:sp>
          <p:grpSp>
            <p:nvGrpSpPr>
              <p:cNvPr id="156" name="Group 155">
                <a:extLst>
                  <a:ext uri="{FF2B5EF4-FFF2-40B4-BE49-F238E27FC236}">
                    <a16:creationId xmlns:a16="http://schemas.microsoft.com/office/drawing/2014/main" id="{4CECABA6-629B-401D-B215-9E0B1D70FAD5}"/>
                  </a:ext>
                </a:extLst>
              </p:cNvPr>
              <p:cNvGrpSpPr/>
              <p:nvPr/>
            </p:nvGrpSpPr>
            <p:grpSpPr>
              <a:xfrm>
                <a:off x="7589503" y="6206876"/>
                <a:ext cx="1473863" cy="554777"/>
                <a:chOff x="12322781" y="2195843"/>
                <a:chExt cx="549715" cy="206918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pic>
              <p:nvPicPr>
                <p:cNvPr id="157" name="Picture 156">
                  <a:extLst>
                    <a:ext uri="{FF2B5EF4-FFF2-40B4-BE49-F238E27FC236}">
                      <a16:creationId xmlns:a16="http://schemas.microsoft.com/office/drawing/2014/main" id="{1BE2F4F6-274B-4FAB-A29F-CFACBE32A2C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/>
                <a:srcRect l="12121" t="12121" r="12121" b="12121"/>
                <a:stretch/>
              </p:blipFill>
              <p:spPr>
                <a:xfrm>
                  <a:off x="12756053" y="2216687"/>
                  <a:ext cx="116443" cy="116443"/>
                </a:xfrm>
                <a:prstGeom prst="rect">
                  <a:avLst/>
                </a:prstGeom>
                <a:effectLst/>
              </p:spPr>
            </p:pic>
            <p:sp>
              <p:nvSpPr>
                <p:cNvPr id="158" name="TextBox 157">
                  <a:extLst>
                    <a:ext uri="{FF2B5EF4-FFF2-40B4-BE49-F238E27FC236}">
                      <a16:creationId xmlns:a16="http://schemas.microsoft.com/office/drawing/2014/main" id="{0ADE980E-79F3-4F69-9E54-4B4C807CBD4A}"/>
                    </a:ext>
                  </a:extLst>
                </p:cNvPr>
                <p:cNvSpPr txBox="1"/>
                <p:nvPr/>
              </p:nvSpPr>
              <p:spPr>
                <a:xfrm>
                  <a:off x="12322781" y="2195843"/>
                  <a:ext cx="462910" cy="172189"/>
                </a:xfrm>
                <a:prstGeom prst="rect">
                  <a:avLst/>
                </a:prstGeom>
                <a:noFill/>
                <a:effectLst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th-TH" sz="2400" dirty="0">
                      <a:solidFill>
                        <a:srgbClr val="0050F0"/>
                      </a:solidFill>
                      <a:latin typeface="Ekachon" panose="00000500000000000000" pitchFamily="2" charset="-34"/>
                      <a:cs typeface="Ekachon" panose="00000500000000000000" pitchFamily="2" charset="-34"/>
                    </a:rPr>
                    <a:t>25,0</a:t>
                  </a:r>
                  <a:r>
                    <a:rPr kumimoji="0" 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50F0"/>
                      </a:solidFill>
                      <a:effectLst/>
                      <a:uLnTx/>
                      <a:uFillTx/>
                      <a:latin typeface="Ekachon" panose="00000500000000000000" pitchFamily="2" charset="-34"/>
                      <a:cs typeface="Ekachon" panose="00000500000000000000" pitchFamily="2" charset="-34"/>
                    </a:rPr>
                    <a:t>0</a:t>
                  </a:r>
                  <a:r>
                    <a:rPr kumimoji="0" lang="th-TH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50F0"/>
                      </a:solidFill>
                      <a:effectLst/>
                      <a:uLnTx/>
                      <a:uFillTx/>
                      <a:latin typeface="Ekachon" panose="00000500000000000000" pitchFamily="2" charset="-34"/>
                      <a:cs typeface="Ekachon" panose="00000500000000000000" pitchFamily="2" charset="-34"/>
                    </a:rPr>
                    <a:t>0</a:t>
                  </a:r>
                  <a:endParaRPr kumimoji="0" lang="en-TH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50F0"/>
                    </a:solidFill>
                    <a:effectLst/>
                    <a:uLnTx/>
                    <a:uFillTx/>
                    <a:latin typeface="Ekachon" panose="00000500000000000000" pitchFamily="2" charset="-34"/>
                    <a:cs typeface="Ekachon" panose="00000500000000000000" pitchFamily="2" charset="-34"/>
                  </a:endParaRPr>
                </a:p>
              </p:txBody>
            </p:sp>
            <p:sp>
              <p:nvSpPr>
                <p:cNvPr id="159" name="TextBox 158">
                  <a:extLst>
                    <a:ext uri="{FF2B5EF4-FFF2-40B4-BE49-F238E27FC236}">
                      <a16:creationId xmlns:a16="http://schemas.microsoft.com/office/drawing/2014/main" id="{0596C119-EB0E-4F50-AE25-CA44C606D51F}"/>
                    </a:ext>
                  </a:extLst>
                </p:cNvPr>
                <p:cNvSpPr txBox="1"/>
                <p:nvPr/>
              </p:nvSpPr>
              <p:spPr>
                <a:xfrm>
                  <a:off x="12568829" y="2305187"/>
                  <a:ext cx="210705" cy="97574"/>
                </a:xfrm>
                <a:prstGeom prst="rect">
                  <a:avLst/>
                </a:prstGeom>
                <a:noFill/>
                <a:effectLst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68B1F"/>
                      </a:solidFill>
                      <a:effectLst/>
                      <a:uLnTx/>
                      <a:uFillTx/>
                      <a:latin typeface="Ekachon" panose="00000500000000000000" pitchFamily="2" charset="-34"/>
                      <a:cs typeface="Ekachon" panose="00000500000000000000" pitchFamily="2" charset="-34"/>
                    </a:rPr>
                    <a:t>WOW</a:t>
                  </a:r>
                  <a:endParaRPr kumimoji="0" lang="en-TH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68B1F"/>
                    </a:solidFill>
                    <a:effectLst/>
                    <a:uLnTx/>
                    <a:uFillTx/>
                    <a:latin typeface="Ekachon" panose="00000500000000000000" pitchFamily="2" charset="-34"/>
                    <a:cs typeface="Ekachon" panose="00000500000000000000" pitchFamily="2" charset="-34"/>
                  </a:endParaRPr>
                </a:p>
              </p:txBody>
            </p:sp>
          </p:grpSp>
          <p:pic>
            <p:nvPicPr>
              <p:cNvPr id="160" name="Picture 159">
                <a:extLst>
                  <a:ext uri="{FF2B5EF4-FFF2-40B4-BE49-F238E27FC236}">
                    <a16:creationId xmlns:a16="http://schemas.microsoft.com/office/drawing/2014/main" id="{2C3C3C77-E20D-4ADB-8F1B-7E66EA51272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46974" b="-1"/>
              <a:stretch/>
            </p:blipFill>
            <p:spPr>
              <a:xfrm>
                <a:off x="7390444" y="5773092"/>
                <a:ext cx="420813" cy="450913"/>
              </a:xfrm>
              <a:prstGeom prst="rect">
                <a:avLst/>
              </a:prstGeom>
            </p:spPr>
          </p:pic>
        </p:grpSp>
        <p:cxnSp>
          <p:nvCxnSpPr>
            <p:cNvPr id="166" name="Connector: Elbow 165">
              <a:extLst>
                <a:ext uri="{FF2B5EF4-FFF2-40B4-BE49-F238E27FC236}">
                  <a16:creationId xmlns:a16="http://schemas.microsoft.com/office/drawing/2014/main" id="{4BE39247-5B2C-409C-BE42-C2D3C5238AC2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299566" y="4450938"/>
              <a:ext cx="1130553" cy="689513"/>
            </a:xfrm>
            <a:prstGeom prst="bentConnector3">
              <a:avLst/>
            </a:prstGeom>
            <a:noFill/>
            <a:ln w="28575" cap="flat">
              <a:solidFill>
                <a:schemeClr val="accent2"/>
              </a:solidFill>
              <a:prstDash val="dash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pic>
        <p:nvPicPr>
          <p:cNvPr id="173" name="Picture 172" descr="Icon&#10;&#10;Description automatically generated">
            <a:extLst>
              <a:ext uri="{FF2B5EF4-FFF2-40B4-BE49-F238E27FC236}">
                <a16:creationId xmlns:a16="http://schemas.microsoft.com/office/drawing/2014/main" id="{DE516FDD-BA8B-4923-8EDC-24A8D33AD44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15135" y="-2169764"/>
            <a:ext cx="1894130" cy="321014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75" name="Picture 174" descr="A picture containing text, sign, dark&#10;&#10;Description automatically generated">
            <a:extLst>
              <a:ext uri="{FF2B5EF4-FFF2-40B4-BE49-F238E27FC236}">
                <a16:creationId xmlns:a16="http://schemas.microsoft.com/office/drawing/2014/main" id="{45FDC01E-FE6F-4E51-AC4D-5C471BEA1E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504" y="524078"/>
            <a:ext cx="1701498" cy="345993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5672323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Football Stadium Backgrounds - Wallpaper Cave">
            <a:extLst>
              <a:ext uri="{FF2B5EF4-FFF2-40B4-BE49-F238E27FC236}">
                <a16:creationId xmlns:a16="http://schemas.microsoft.com/office/drawing/2014/main" id="{30152D81-6BCF-4790-BD55-C6FFC50E5D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336"/>
          <a:stretch/>
        </p:blipFill>
        <p:spPr bwMode="auto">
          <a:xfrm>
            <a:off x="1747846" y="3175"/>
            <a:ext cx="10444154" cy="685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20E3F81-2104-4D33-ABEA-15872D41560E}"/>
              </a:ext>
            </a:extLst>
          </p:cNvPr>
          <p:cNvSpPr/>
          <p:nvPr/>
        </p:nvSpPr>
        <p:spPr>
          <a:xfrm>
            <a:off x="-18330" y="0"/>
            <a:ext cx="12210330" cy="6858000"/>
          </a:xfrm>
          <a:prstGeom prst="rect">
            <a:avLst/>
          </a:prstGeom>
          <a:gradFill>
            <a:gsLst>
              <a:gs pos="100000">
                <a:schemeClr val="bg1">
                  <a:alpha val="0"/>
                </a:schemeClr>
              </a:gs>
              <a:gs pos="83000">
                <a:srgbClr val="FFFFFF">
                  <a:alpha val="50000"/>
                </a:srgbClr>
              </a:gs>
              <a:gs pos="51000">
                <a:schemeClr val="bg1"/>
              </a:gs>
            </a:gsLst>
            <a:lin ang="18000000" scaled="0"/>
          </a:gra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Calibri"/>
              <a:sym typeface="Calibri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81152B8-732F-497B-9FC1-8B4B02303FE3}"/>
              </a:ext>
            </a:extLst>
          </p:cNvPr>
          <p:cNvGrpSpPr/>
          <p:nvPr/>
        </p:nvGrpSpPr>
        <p:grpSpPr>
          <a:xfrm>
            <a:off x="3452040" y="71316"/>
            <a:ext cx="7592587" cy="1146268"/>
            <a:chOff x="4895030" y="303616"/>
            <a:chExt cx="7592587" cy="1146268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9856712-5B24-4653-8CDE-237001750E00}"/>
                </a:ext>
              </a:extLst>
            </p:cNvPr>
            <p:cNvSpPr txBox="1"/>
            <p:nvPr/>
          </p:nvSpPr>
          <p:spPr>
            <a:xfrm>
              <a:off x="4895030" y="303616"/>
              <a:ext cx="714287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4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Ekachon Bold" panose="00000800000000000000" pitchFamily="2" charset="-34"/>
                  <a:cs typeface="Ekachon Bold" panose="00000800000000000000" pitchFamily="2" charset="-34"/>
                </a:rPr>
                <a:t>TOP </a:t>
              </a:r>
              <a:r>
                <a:rPr kumimoji="0" lang="th-TH" sz="44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Ekachon Bold" panose="00000800000000000000" pitchFamily="2" charset="-34"/>
                  <a:cs typeface="Ekachon Bold" panose="00000800000000000000" pitchFamily="2" charset="-34"/>
                </a:rPr>
                <a:t>3 </a:t>
              </a:r>
              <a:r>
                <a:rPr kumimoji="0" lang="en-US" sz="44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Ekachon Bold" panose="00000800000000000000" pitchFamily="2" charset="-34"/>
                  <a:cs typeface="Ekachon Bold" panose="00000800000000000000" pitchFamily="2" charset="-34"/>
                </a:rPr>
                <a:t>of the </a:t>
              </a:r>
              <a:r>
                <a:rPr kumimoji="0" lang="en-US" sz="44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Ekachon Bold" panose="00000800000000000000" pitchFamily="2" charset="-34"/>
                  <a:cs typeface="Ekachon Bold" panose="00000800000000000000" pitchFamily="2" charset="-34"/>
                </a:rPr>
                <a:t>DAY</a:t>
              </a:r>
              <a:r>
                <a:rPr kumimoji="0" lang="en-US" sz="44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Ekachon Bold" panose="00000800000000000000" pitchFamily="2" charset="-34"/>
                  <a:cs typeface="Ekachon Bold" panose="00000800000000000000" pitchFamily="2" charset="-34"/>
                </a:rPr>
                <a:t> </a:t>
              </a:r>
              <a:r>
                <a: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Ekachon Bold" panose="00000800000000000000" pitchFamily="2" charset="-34"/>
                  <a:cs typeface="Ekachon Bold" panose="00000800000000000000" pitchFamily="2" charset="-34"/>
                </a:rPr>
                <a:t>by Region</a:t>
              </a:r>
              <a:endParaRPr kumimoji="0" lang="en-TH" sz="44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Ekachon Bold" panose="00000800000000000000" pitchFamily="2" charset="-34"/>
                <a:cs typeface="Ekachon Bold" panose="00000800000000000000" pitchFamily="2" charset="-34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DB048BF-13A6-43A6-8170-9D6720B1650E}"/>
                </a:ext>
              </a:extLst>
            </p:cNvPr>
            <p:cNvSpPr txBox="1"/>
            <p:nvPr/>
          </p:nvSpPr>
          <p:spPr>
            <a:xfrm>
              <a:off x="4955477" y="874909"/>
              <a:ext cx="741807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th-TH" sz="2000" dirty="0">
                  <a:solidFill>
                    <a:schemeClr val="tx1">
                      <a:lumMod val="75000"/>
                    </a:schemeClr>
                  </a:solidFill>
                  <a:latin typeface="Ekachon ExtraLight" panose="00000300000000000000" pitchFamily="2" charset="-34"/>
                  <a:cs typeface="Ekachon ExtraLight" panose="00000300000000000000" pitchFamily="2" charset="-34"/>
                </a:rPr>
                <a:t>ผู้ทำ </a:t>
              </a:r>
              <a:r>
                <a:rPr lang="en-US" sz="2000" dirty="0">
                  <a:solidFill>
                    <a:schemeClr val="tx1">
                      <a:lumMod val="75000"/>
                    </a:schemeClr>
                  </a:solidFill>
                  <a:latin typeface="Ekachon ExtraLight" panose="00000300000000000000" pitchFamily="2" charset="-34"/>
                  <a:cs typeface="Ekachon ExtraLight" panose="00000300000000000000" pitchFamily="2" charset="-34"/>
                </a:rPr>
                <a:t>Digital</a:t>
              </a:r>
              <a:r>
                <a:rPr lang="th-TH" sz="2000" dirty="0">
                  <a:solidFill>
                    <a:schemeClr val="tx1">
                      <a:lumMod val="75000"/>
                    </a:schemeClr>
                  </a:solidFill>
                  <a:latin typeface="Ekachon ExtraLight" panose="00000300000000000000" pitchFamily="2" charset="-34"/>
                  <a:cs typeface="Ekachon ExtraLight" panose="00000300000000000000" pitchFamily="2" charset="-34"/>
                </a:rPr>
                <a:t> </a:t>
              </a:r>
              <a:r>
                <a:rPr lang="en-US" sz="2000" dirty="0">
                  <a:solidFill>
                    <a:schemeClr val="tx1">
                      <a:lumMod val="75000"/>
                    </a:schemeClr>
                  </a:solidFill>
                  <a:latin typeface="Ekachon ExtraLight" panose="00000300000000000000" pitchFamily="2" charset="-34"/>
                  <a:cs typeface="Ekachon ExtraLight" panose="00000300000000000000" pitchFamily="2" charset="-34"/>
                </a:rPr>
                <a:t>Transaction </a:t>
              </a:r>
              <a:r>
                <a:rPr lang="th-TH" sz="2000" dirty="0">
                  <a:solidFill>
                    <a:schemeClr val="tx1">
                      <a:lumMod val="75000"/>
                    </a:schemeClr>
                  </a:solidFill>
                  <a:latin typeface="Ekachon ExtraLight" panose="00000300000000000000" pitchFamily="2" charset="-34"/>
                  <a:cs typeface="Ekachon ExtraLight" panose="00000300000000000000" pitchFamily="2" charset="-34"/>
                </a:rPr>
                <a:t>ประจำวัน สูงสุด </a:t>
              </a:r>
              <a:r>
                <a:rPr lang="en-US" sz="2000" dirty="0">
                  <a:solidFill>
                    <a:schemeClr val="tx1">
                      <a:lumMod val="75000"/>
                    </a:schemeClr>
                  </a:solidFill>
                  <a:latin typeface="Ekachon ExtraLight" panose="00000300000000000000" pitchFamily="2" charset="-34"/>
                  <a:cs typeface="Ekachon ExtraLight" panose="00000300000000000000" pitchFamily="2" charset="-34"/>
                </a:rPr>
                <a:t>3</a:t>
              </a:r>
              <a:r>
                <a:rPr lang="th-TH" sz="2000" dirty="0">
                  <a:solidFill>
                    <a:schemeClr val="tx1">
                      <a:lumMod val="75000"/>
                    </a:schemeClr>
                  </a:solidFill>
                  <a:latin typeface="Ekachon ExtraLight" panose="00000300000000000000" pitchFamily="2" charset="-34"/>
                  <a:cs typeface="Ekachon ExtraLight" panose="00000300000000000000" pitchFamily="2" charset="-34"/>
                </a:rPr>
                <a:t> อันดับแรกของแต่ละภาค</a:t>
              </a:r>
              <a:endParaRPr lang="en-TH" sz="2000" dirty="0">
                <a:solidFill>
                  <a:schemeClr val="tx1">
                    <a:lumMod val="75000"/>
                  </a:schemeClr>
                </a:solidFill>
                <a:latin typeface="Ekachon ExtraLight" panose="00000300000000000000" pitchFamily="2" charset="-34"/>
                <a:cs typeface="Ekachon ExtraLight" panose="00000300000000000000" pitchFamily="2" charset="-34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4AD1D7F-3314-41C9-AE9D-8E459BD309F3}"/>
                </a:ext>
              </a:extLst>
            </p:cNvPr>
            <p:cNvSpPr txBox="1"/>
            <p:nvPr/>
          </p:nvSpPr>
          <p:spPr>
            <a:xfrm>
              <a:off x="7050747" y="1188274"/>
              <a:ext cx="5436870" cy="2616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h-TH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Ekachon ExtraLight" panose="00000300000000000000" pitchFamily="2" charset="-34"/>
                  <a:cs typeface="Ekachon ExtraLight" panose="00000300000000000000" pitchFamily="2" charset="-34"/>
                </a:rPr>
                <a:t>*พนักงานต้องมียอด </a:t>
              </a: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Ekachon ExtraLight" panose="00000300000000000000" pitchFamily="2" charset="-34"/>
                  <a:cs typeface="Ekachon ExtraLight" panose="00000300000000000000" pitchFamily="2" charset="-34"/>
                </a:rPr>
                <a:t>touch activation </a:t>
              </a:r>
              <a:r>
                <a:rPr kumimoji="0" lang="th-TH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Ekachon ExtraLight" panose="00000300000000000000" pitchFamily="2" charset="-34"/>
                  <a:cs typeface="Ekachon ExtraLight" panose="00000300000000000000" pitchFamily="2" charset="-34"/>
                </a:rPr>
                <a:t>ต่อวัน อย่างน้อย 10 ครั้ง จึงจะมีสิทธิ์ได้รับรางวัล</a:t>
              </a:r>
            </a:p>
          </p:txBody>
        </p:sp>
      </p:grp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07F6FF91-5562-4C8B-A543-7F945091DB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1441221"/>
              </p:ext>
            </p:extLst>
          </p:nvPr>
        </p:nvGraphicFramePr>
        <p:xfrm>
          <a:off x="603315" y="1770143"/>
          <a:ext cx="10979085" cy="48979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4125">
                  <a:extLst>
                    <a:ext uri="{9D8B030D-6E8A-4147-A177-3AD203B41FA5}">
                      <a16:colId xmlns:a16="http://schemas.microsoft.com/office/drawing/2014/main" val="3634368607"/>
                    </a:ext>
                  </a:extLst>
                </a:gridCol>
                <a:gridCol w="2514681">
                  <a:extLst>
                    <a:ext uri="{9D8B030D-6E8A-4147-A177-3AD203B41FA5}">
                      <a16:colId xmlns:a16="http://schemas.microsoft.com/office/drawing/2014/main" val="906654574"/>
                    </a:ext>
                  </a:extLst>
                </a:gridCol>
                <a:gridCol w="2521928">
                  <a:extLst>
                    <a:ext uri="{9D8B030D-6E8A-4147-A177-3AD203B41FA5}">
                      <a16:colId xmlns:a16="http://schemas.microsoft.com/office/drawing/2014/main" val="433463334"/>
                    </a:ext>
                  </a:extLst>
                </a:gridCol>
                <a:gridCol w="2529175">
                  <a:extLst>
                    <a:ext uri="{9D8B030D-6E8A-4147-A177-3AD203B41FA5}">
                      <a16:colId xmlns:a16="http://schemas.microsoft.com/office/drawing/2014/main" val="4051936949"/>
                    </a:ext>
                  </a:extLst>
                </a:gridCol>
                <a:gridCol w="1264588">
                  <a:extLst>
                    <a:ext uri="{9D8B030D-6E8A-4147-A177-3AD203B41FA5}">
                      <a16:colId xmlns:a16="http://schemas.microsoft.com/office/drawing/2014/main" val="2327495161"/>
                    </a:ext>
                  </a:extLst>
                </a:gridCol>
                <a:gridCol w="1264588">
                  <a:extLst>
                    <a:ext uri="{9D8B030D-6E8A-4147-A177-3AD203B41FA5}">
                      <a16:colId xmlns:a16="http://schemas.microsoft.com/office/drawing/2014/main" val="800819413"/>
                    </a:ext>
                  </a:extLst>
                </a:gridCol>
              </a:tblGrid>
              <a:tr h="42034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dirty="0">
                          <a:solidFill>
                            <a:schemeClr val="accent1"/>
                          </a:solidFill>
                          <a:latin typeface="Ekachon" panose="00000500000000000000" pitchFamily="2" charset="-34"/>
                          <a:cs typeface="Ekachon" panose="00000500000000000000" pitchFamily="2" charset="-34"/>
                        </a:rPr>
                        <a:t>R1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54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286000" algn="r"/>
                          <a:tab pos="3086100" algn="r"/>
                        </a:tabLst>
                        <a:defRPr/>
                      </a:pPr>
                      <a:r>
                        <a:rPr kumimoji="0" lang="th-TH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C9900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สมบัติ เมทนี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C9900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	120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h-TH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C9900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สาขา </a:t>
                      </a:r>
                      <a:r>
                        <a:rPr kumimoji="0" 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CC9900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xxxxxxx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C9900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  |  </a:t>
                      </a:r>
                      <a:r>
                        <a:rPr kumimoji="0" lang="th-TH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C9900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เขต </a:t>
                      </a:r>
                      <a:r>
                        <a:rPr kumimoji="0" 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CC9900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xxxxxxxxxxxx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CC9900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tabLst>
                          <a:tab pos="2286000" algn="r"/>
                        </a:tabLst>
                      </a:pPr>
                      <a:r>
                        <a:rPr lang="th-TH" sz="1800" b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Ekachon" panose="00000500000000000000" pitchFamily="2" charset="-34"/>
                          <a:cs typeface="Ekachon" panose="00000500000000000000" pitchFamily="2" charset="-34"/>
                        </a:rPr>
                        <a:t>น้ำเงิน บุญหนัก</a:t>
                      </a:r>
                      <a:r>
                        <a:rPr lang="en-US" sz="1800" b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Ekachon" panose="00000500000000000000" pitchFamily="2" charset="-34"/>
                          <a:cs typeface="Ekachon" panose="00000500000000000000" pitchFamily="2" charset="-34"/>
                        </a:rPr>
                        <a:t>	99</a:t>
                      </a:r>
                      <a:endParaRPr lang="th-TH" sz="1800" b="0">
                        <a:solidFill>
                          <a:schemeClr val="tx1">
                            <a:lumMod val="75000"/>
                          </a:schemeClr>
                        </a:solidFill>
                        <a:latin typeface="Ekachon" panose="00000500000000000000" pitchFamily="2" charset="-34"/>
                        <a:cs typeface="Ekachon" panose="00000500000000000000" pitchFamily="2" charset="-34"/>
                      </a:endParaRPr>
                    </a:p>
                    <a:p>
                      <a:pPr algn="l"/>
                      <a:r>
                        <a:rPr lang="th-TH" sz="1100" b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Ekachon" panose="00000500000000000000" pitchFamily="2" charset="-34"/>
                          <a:cs typeface="Ekachon" panose="00000500000000000000" pitchFamily="2" charset="-34"/>
                        </a:rPr>
                        <a:t>สาขา </a:t>
                      </a:r>
                      <a:r>
                        <a:rPr lang="en-US" sz="1100" b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Ekachon" panose="00000500000000000000" pitchFamily="2" charset="-34"/>
                          <a:cs typeface="Ekachon" panose="00000500000000000000" pitchFamily="2" charset="-34"/>
                        </a:rPr>
                        <a:t>xxxxxxx  |  </a:t>
                      </a:r>
                      <a:r>
                        <a:rPr lang="th-TH" sz="1100" b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Ekachon" panose="00000500000000000000" pitchFamily="2" charset="-34"/>
                          <a:cs typeface="Ekachon" panose="00000500000000000000" pitchFamily="2" charset="-34"/>
                        </a:rPr>
                        <a:t>เขต </a:t>
                      </a:r>
                      <a:r>
                        <a:rPr lang="en-US" sz="1100" b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Ekachon" panose="00000500000000000000" pitchFamily="2" charset="-34"/>
                          <a:cs typeface="Ekachon" panose="00000500000000000000" pitchFamily="2" charset="-34"/>
                        </a:rPr>
                        <a:t>xxxxxxxxxxxx</a:t>
                      </a:r>
                      <a:endParaRPr lang="en-US" sz="1100" b="0" dirty="0">
                        <a:solidFill>
                          <a:schemeClr val="tx1">
                            <a:lumMod val="75000"/>
                          </a:schemeClr>
                        </a:solidFill>
                        <a:latin typeface="Ekachon" panose="00000500000000000000" pitchFamily="2" charset="-34"/>
                        <a:cs typeface="Ekachon" panose="00000500000000000000" pitchFamily="2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tabLst>
                          <a:tab pos="2286000" algn="r"/>
                        </a:tabLst>
                      </a:pPr>
                      <a:r>
                        <a:rPr lang="th-TH" sz="1800" b="0">
                          <a:solidFill>
                            <a:srgbClr val="663300"/>
                          </a:solidFill>
                          <a:latin typeface="Ekachon" panose="00000500000000000000" pitchFamily="2" charset="-34"/>
                          <a:cs typeface="Ekachon" panose="00000500000000000000" pitchFamily="2" charset="-34"/>
                        </a:rPr>
                        <a:t>นิตยา บุญสูงเนิน</a:t>
                      </a:r>
                      <a:r>
                        <a:rPr lang="en-US" sz="1800" b="0">
                          <a:solidFill>
                            <a:srgbClr val="663300"/>
                          </a:solidFill>
                          <a:latin typeface="Ekachon" panose="00000500000000000000" pitchFamily="2" charset="-34"/>
                          <a:cs typeface="Ekachon" panose="00000500000000000000" pitchFamily="2" charset="-34"/>
                        </a:rPr>
                        <a:t>	80</a:t>
                      </a:r>
                      <a:endParaRPr lang="th-TH" sz="1800" b="0">
                        <a:solidFill>
                          <a:srgbClr val="663300"/>
                        </a:solidFill>
                        <a:latin typeface="Ekachon" panose="00000500000000000000" pitchFamily="2" charset="-34"/>
                        <a:cs typeface="Ekachon" panose="00000500000000000000" pitchFamily="2" charset="-34"/>
                      </a:endParaRPr>
                    </a:p>
                    <a:p>
                      <a:pPr algn="l"/>
                      <a:r>
                        <a:rPr lang="th-TH" sz="1100" b="0">
                          <a:solidFill>
                            <a:srgbClr val="663300"/>
                          </a:solidFill>
                          <a:latin typeface="Ekachon" panose="00000500000000000000" pitchFamily="2" charset="-34"/>
                          <a:cs typeface="Ekachon" panose="00000500000000000000" pitchFamily="2" charset="-34"/>
                        </a:rPr>
                        <a:t>สาขา </a:t>
                      </a:r>
                      <a:r>
                        <a:rPr lang="en-US" sz="1100" b="0">
                          <a:solidFill>
                            <a:srgbClr val="663300"/>
                          </a:solidFill>
                          <a:latin typeface="Ekachon" panose="00000500000000000000" pitchFamily="2" charset="-34"/>
                          <a:cs typeface="Ekachon" panose="00000500000000000000" pitchFamily="2" charset="-34"/>
                        </a:rPr>
                        <a:t>xxxxxxx  |  </a:t>
                      </a:r>
                      <a:r>
                        <a:rPr lang="th-TH" sz="1100" b="0">
                          <a:solidFill>
                            <a:srgbClr val="663300"/>
                          </a:solidFill>
                          <a:latin typeface="Ekachon" panose="00000500000000000000" pitchFamily="2" charset="-34"/>
                          <a:cs typeface="Ekachon" panose="00000500000000000000" pitchFamily="2" charset="-34"/>
                        </a:rPr>
                        <a:t>เขต </a:t>
                      </a:r>
                      <a:r>
                        <a:rPr lang="en-US" sz="1100" b="0">
                          <a:solidFill>
                            <a:srgbClr val="663300"/>
                          </a:solidFill>
                          <a:latin typeface="Ekachon" panose="00000500000000000000" pitchFamily="2" charset="-34"/>
                          <a:cs typeface="Ekachon" panose="00000500000000000000" pitchFamily="2" charset="-34"/>
                        </a:rPr>
                        <a:t>xxxxxxxxxxxx</a:t>
                      </a:r>
                      <a:endParaRPr lang="en-US" sz="1100" b="0" dirty="0">
                        <a:solidFill>
                          <a:srgbClr val="663300"/>
                        </a:solidFill>
                        <a:latin typeface="Ekachon" panose="00000500000000000000" pitchFamily="2" charset="-34"/>
                        <a:cs typeface="Ekachon" panose="00000500000000000000" pitchFamily="2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h-TH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C6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สุวนันท์ คงยิ่ง</a:t>
                      </a:r>
                      <a:endParaRPr kumimoji="0" 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2C6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  <a:p>
                      <a:pPr marL="0" marR="0" lvl="0" indent="0" algn="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C6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75</a:t>
                      </a:r>
                      <a:endParaRPr kumimoji="0" lang="th-TH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2C6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h-TH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C6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สุวนันท์ คงยิ่ง</a:t>
                      </a:r>
                      <a:endParaRPr kumimoji="0" 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2C6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  <a:p>
                      <a:pPr marL="0" marR="0" lvl="0" indent="0" algn="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C6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75</a:t>
                      </a:r>
                      <a:endParaRPr kumimoji="0" lang="th-TH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2C6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1769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accent1"/>
                          </a:solidFill>
                          <a:latin typeface="Ekachon" panose="00000500000000000000" pitchFamily="2" charset="-34"/>
                          <a:cs typeface="Ekachon" panose="00000500000000000000" pitchFamily="2" charset="-34"/>
                        </a:rPr>
                        <a:t>R2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54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286000" algn="r"/>
                          <a:tab pos="3086100" algn="r"/>
                        </a:tabLst>
                        <a:defRPr/>
                      </a:pPr>
                      <a:r>
                        <a:rPr kumimoji="0" lang="th-TH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C9900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สมบัติ เมทนี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C9900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	120</a:t>
                      </a:r>
                      <a:endParaRPr kumimoji="0" lang="th-TH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CC9900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h-TH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C9900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สาขา </a:t>
                      </a:r>
                      <a:r>
                        <a:rPr kumimoji="0" 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CC9900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xxxxxxx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C9900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  |  </a:t>
                      </a:r>
                      <a:r>
                        <a:rPr kumimoji="0" lang="th-TH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C9900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เขต </a:t>
                      </a:r>
                      <a:r>
                        <a:rPr kumimoji="0" 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CC9900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xxxxxxxxxxxx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CC9900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tabLst>
                          <a:tab pos="2286000" algn="r"/>
                        </a:tabLst>
                      </a:pPr>
                      <a:r>
                        <a:rPr lang="th-TH" sz="1800" b="0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Ekachon" panose="00000500000000000000" pitchFamily="2" charset="-34"/>
                          <a:cs typeface="Ekachon" panose="00000500000000000000" pitchFamily="2" charset="-34"/>
                        </a:rPr>
                        <a:t>น้ำเงิน บุญหนัก</a:t>
                      </a:r>
                      <a:r>
                        <a:rPr lang="en-US" sz="1800" b="0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Ekachon" panose="00000500000000000000" pitchFamily="2" charset="-34"/>
                          <a:cs typeface="Ekachon" panose="00000500000000000000" pitchFamily="2" charset="-34"/>
                        </a:rPr>
                        <a:t>	99</a:t>
                      </a:r>
                      <a:endParaRPr lang="th-TH" sz="1800" b="0" dirty="0">
                        <a:solidFill>
                          <a:schemeClr val="tx1">
                            <a:lumMod val="75000"/>
                          </a:schemeClr>
                        </a:solidFill>
                        <a:latin typeface="Ekachon" panose="00000500000000000000" pitchFamily="2" charset="-34"/>
                        <a:cs typeface="Ekachon" panose="00000500000000000000" pitchFamily="2" charset="-34"/>
                      </a:endParaRPr>
                    </a:p>
                    <a:p>
                      <a:pPr algn="l"/>
                      <a:r>
                        <a:rPr lang="th-TH" sz="1100" b="0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Ekachon" panose="00000500000000000000" pitchFamily="2" charset="-34"/>
                          <a:cs typeface="Ekachon" panose="00000500000000000000" pitchFamily="2" charset="-34"/>
                        </a:rPr>
                        <a:t>สาขา </a:t>
                      </a:r>
                      <a:r>
                        <a:rPr lang="en-US" sz="1100" b="0" dirty="0" err="1">
                          <a:solidFill>
                            <a:schemeClr val="tx1">
                              <a:lumMod val="75000"/>
                            </a:schemeClr>
                          </a:solidFill>
                          <a:latin typeface="Ekachon" panose="00000500000000000000" pitchFamily="2" charset="-34"/>
                          <a:cs typeface="Ekachon" panose="00000500000000000000" pitchFamily="2" charset="-34"/>
                        </a:rPr>
                        <a:t>xxxxxxx</a:t>
                      </a:r>
                      <a:r>
                        <a:rPr lang="en-US" sz="1100" b="0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Ekachon" panose="00000500000000000000" pitchFamily="2" charset="-34"/>
                          <a:cs typeface="Ekachon" panose="00000500000000000000" pitchFamily="2" charset="-34"/>
                        </a:rPr>
                        <a:t>  |  </a:t>
                      </a:r>
                      <a:r>
                        <a:rPr lang="th-TH" sz="1100" b="0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Ekachon" panose="00000500000000000000" pitchFamily="2" charset="-34"/>
                          <a:cs typeface="Ekachon" panose="00000500000000000000" pitchFamily="2" charset="-34"/>
                        </a:rPr>
                        <a:t>เขต </a:t>
                      </a:r>
                      <a:r>
                        <a:rPr lang="en-US" sz="1100" b="0" dirty="0" err="1">
                          <a:solidFill>
                            <a:schemeClr val="tx1">
                              <a:lumMod val="75000"/>
                            </a:schemeClr>
                          </a:solidFill>
                          <a:latin typeface="Ekachon" panose="00000500000000000000" pitchFamily="2" charset="-34"/>
                          <a:cs typeface="Ekachon" panose="00000500000000000000" pitchFamily="2" charset="-34"/>
                        </a:rPr>
                        <a:t>xxxxxxxxxxxx</a:t>
                      </a:r>
                      <a:endParaRPr lang="en-US" sz="1100" b="0" dirty="0">
                        <a:solidFill>
                          <a:schemeClr val="tx1">
                            <a:lumMod val="75000"/>
                          </a:schemeClr>
                        </a:solidFill>
                        <a:latin typeface="Ekachon" panose="00000500000000000000" pitchFamily="2" charset="-34"/>
                        <a:cs typeface="Ekachon" panose="00000500000000000000" pitchFamily="2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tabLst>
                          <a:tab pos="2286000" algn="r"/>
                        </a:tabLst>
                      </a:pPr>
                      <a:r>
                        <a:rPr lang="th-TH" sz="1800" b="0" dirty="0">
                          <a:solidFill>
                            <a:srgbClr val="663300"/>
                          </a:solidFill>
                          <a:latin typeface="Ekachon" panose="00000500000000000000" pitchFamily="2" charset="-34"/>
                          <a:cs typeface="Ekachon" panose="00000500000000000000" pitchFamily="2" charset="-34"/>
                        </a:rPr>
                        <a:t>นิตยา บุญสูงเนิน</a:t>
                      </a:r>
                      <a:r>
                        <a:rPr lang="en-US" sz="1800" b="0" dirty="0">
                          <a:solidFill>
                            <a:srgbClr val="663300"/>
                          </a:solidFill>
                          <a:latin typeface="Ekachon" panose="00000500000000000000" pitchFamily="2" charset="-34"/>
                          <a:cs typeface="Ekachon" panose="00000500000000000000" pitchFamily="2" charset="-34"/>
                        </a:rPr>
                        <a:t>	80</a:t>
                      </a:r>
                      <a:endParaRPr lang="th-TH" sz="1800" b="0" dirty="0">
                        <a:solidFill>
                          <a:srgbClr val="663300"/>
                        </a:solidFill>
                        <a:latin typeface="Ekachon" panose="00000500000000000000" pitchFamily="2" charset="-34"/>
                        <a:cs typeface="Ekachon" panose="00000500000000000000" pitchFamily="2" charset="-34"/>
                      </a:endParaRPr>
                    </a:p>
                    <a:p>
                      <a:pPr algn="l"/>
                      <a:r>
                        <a:rPr lang="th-TH" sz="1100" b="0" dirty="0">
                          <a:solidFill>
                            <a:srgbClr val="663300"/>
                          </a:solidFill>
                          <a:latin typeface="Ekachon" panose="00000500000000000000" pitchFamily="2" charset="-34"/>
                          <a:cs typeface="Ekachon" panose="00000500000000000000" pitchFamily="2" charset="-34"/>
                        </a:rPr>
                        <a:t>สาขา </a:t>
                      </a:r>
                      <a:r>
                        <a:rPr lang="en-US" sz="1100" b="0" dirty="0" err="1">
                          <a:solidFill>
                            <a:srgbClr val="663300"/>
                          </a:solidFill>
                          <a:latin typeface="Ekachon" panose="00000500000000000000" pitchFamily="2" charset="-34"/>
                          <a:cs typeface="Ekachon" panose="00000500000000000000" pitchFamily="2" charset="-34"/>
                        </a:rPr>
                        <a:t>xxxxxxx</a:t>
                      </a:r>
                      <a:r>
                        <a:rPr lang="en-US" sz="1100" b="0" dirty="0">
                          <a:solidFill>
                            <a:srgbClr val="663300"/>
                          </a:solidFill>
                          <a:latin typeface="Ekachon" panose="00000500000000000000" pitchFamily="2" charset="-34"/>
                          <a:cs typeface="Ekachon" panose="00000500000000000000" pitchFamily="2" charset="-34"/>
                        </a:rPr>
                        <a:t>  |  </a:t>
                      </a:r>
                      <a:r>
                        <a:rPr lang="th-TH" sz="1100" b="0" dirty="0">
                          <a:solidFill>
                            <a:srgbClr val="663300"/>
                          </a:solidFill>
                          <a:latin typeface="Ekachon" panose="00000500000000000000" pitchFamily="2" charset="-34"/>
                          <a:cs typeface="Ekachon" panose="00000500000000000000" pitchFamily="2" charset="-34"/>
                        </a:rPr>
                        <a:t>เขต </a:t>
                      </a:r>
                      <a:r>
                        <a:rPr lang="en-US" sz="1100" b="0" dirty="0" err="1">
                          <a:solidFill>
                            <a:srgbClr val="663300"/>
                          </a:solidFill>
                          <a:latin typeface="Ekachon" panose="00000500000000000000" pitchFamily="2" charset="-34"/>
                          <a:cs typeface="Ekachon" panose="00000500000000000000" pitchFamily="2" charset="-34"/>
                        </a:rPr>
                        <a:t>xxxxxxxxxxxx</a:t>
                      </a:r>
                      <a:endParaRPr lang="en-US" sz="1100" b="0" dirty="0">
                        <a:solidFill>
                          <a:srgbClr val="663300"/>
                        </a:solidFill>
                        <a:latin typeface="Ekachon" panose="00000500000000000000" pitchFamily="2" charset="-34"/>
                        <a:cs typeface="Ekachon" panose="00000500000000000000" pitchFamily="2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h-TH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C6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สุวนันท์ คงยิ่ง</a:t>
                      </a:r>
                      <a:endParaRPr kumimoji="0" 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2C6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  <a:p>
                      <a:pPr marL="0" marR="0" lvl="0" indent="0" algn="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C6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75</a:t>
                      </a:r>
                      <a:endParaRPr kumimoji="0" lang="th-TH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2C6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h-TH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C6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สุวนันท์ คงยิ่ง</a:t>
                      </a:r>
                      <a:endParaRPr kumimoji="0" 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2C6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  <a:p>
                      <a:pPr marL="0" marR="0" lvl="0" indent="0" algn="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C6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75</a:t>
                      </a:r>
                      <a:endParaRPr kumimoji="0" lang="th-TH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2C6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4178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accent1"/>
                          </a:solidFill>
                          <a:latin typeface="Ekachon" panose="00000500000000000000" pitchFamily="2" charset="-34"/>
                          <a:cs typeface="Ekachon" panose="00000500000000000000" pitchFamily="2" charset="-34"/>
                        </a:rPr>
                        <a:t>R3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54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286000" algn="r"/>
                          <a:tab pos="3086100" algn="r"/>
                        </a:tabLst>
                        <a:defRPr/>
                      </a:pPr>
                      <a:r>
                        <a:rPr kumimoji="0" lang="th-TH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C9900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สมบัติ เมทนี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C9900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	120</a:t>
                      </a:r>
                      <a:endParaRPr kumimoji="0" lang="th-TH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CC9900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h-TH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C9900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สาขา </a:t>
                      </a:r>
                      <a:r>
                        <a:rPr kumimoji="0" 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CC9900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xxxxxxx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C9900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  |  </a:t>
                      </a:r>
                      <a:r>
                        <a:rPr kumimoji="0" lang="th-TH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C9900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เขต </a:t>
                      </a:r>
                      <a:r>
                        <a:rPr kumimoji="0" 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CC9900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xxxxxxxxxxxx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CC9900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tabLst>
                          <a:tab pos="2286000" algn="r"/>
                        </a:tabLst>
                      </a:pPr>
                      <a:r>
                        <a:rPr lang="th-TH" sz="1800" b="0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Ekachon" panose="00000500000000000000" pitchFamily="2" charset="-34"/>
                          <a:cs typeface="Ekachon" panose="00000500000000000000" pitchFamily="2" charset="-34"/>
                        </a:rPr>
                        <a:t>น้ำเงิน บุญหนัก</a:t>
                      </a:r>
                      <a:r>
                        <a:rPr lang="en-US" sz="1800" b="0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Ekachon" panose="00000500000000000000" pitchFamily="2" charset="-34"/>
                          <a:cs typeface="Ekachon" panose="00000500000000000000" pitchFamily="2" charset="-34"/>
                        </a:rPr>
                        <a:t>	99</a:t>
                      </a:r>
                      <a:endParaRPr lang="th-TH" sz="1800" b="0" dirty="0">
                        <a:solidFill>
                          <a:schemeClr val="tx1">
                            <a:lumMod val="75000"/>
                          </a:schemeClr>
                        </a:solidFill>
                        <a:latin typeface="Ekachon" panose="00000500000000000000" pitchFamily="2" charset="-34"/>
                        <a:cs typeface="Ekachon" panose="00000500000000000000" pitchFamily="2" charset="-34"/>
                      </a:endParaRPr>
                    </a:p>
                    <a:p>
                      <a:pPr algn="l"/>
                      <a:r>
                        <a:rPr lang="th-TH" sz="1100" b="0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Ekachon" panose="00000500000000000000" pitchFamily="2" charset="-34"/>
                          <a:cs typeface="Ekachon" panose="00000500000000000000" pitchFamily="2" charset="-34"/>
                        </a:rPr>
                        <a:t>สาขา </a:t>
                      </a:r>
                      <a:r>
                        <a:rPr lang="en-US" sz="1100" b="0" dirty="0" err="1">
                          <a:solidFill>
                            <a:schemeClr val="tx1">
                              <a:lumMod val="75000"/>
                            </a:schemeClr>
                          </a:solidFill>
                          <a:latin typeface="Ekachon" panose="00000500000000000000" pitchFamily="2" charset="-34"/>
                          <a:cs typeface="Ekachon" panose="00000500000000000000" pitchFamily="2" charset="-34"/>
                        </a:rPr>
                        <a:t>xxxxxxx</a:t>
                      </a:r>
                      <a:r>
                        <a:rPr lang="en-US" sz="1100" b="0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Ekachon" panose="00000500000000000000" pitchFamily="2" charset="-34"/>
                          <a:cs typeface="Ekachon" panose="00000500000000000000" pitchFamily="2" charset="-34"/>
                        </a:rPr>
                        <a:t>  |  </a:t>
                      </a:r>
                      <a:r>
                        <a:rPr lang="th-TH" sz="1100" b="0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Ekachon" panose="00000500000000000000" pitchFamily="2" charset="-34"/>
                          <a:cs typeface="Ekachon" panose="00000500000000000000" pitchFamily="2" charset="-34"/>
                        </a:rPr>
                        <a:t>เขต </a:t>
                      </a:r>
                      <a:r>
                        <a:rPr lang="en-US" sz="1100" b="0" dirty="0" err="1">
                          <a:solidFill>
                            <a:schemeClr val="tx1">
                              <a:lumMod val="75000"/>
                            </a:schemeClr>
                          </a:solidFill>
                          <a:latin typeface="Ekachon" panose="00000500000000000000" pitchFamily="2" charset="-34"/>
                          <a:cs typeface="Ekachon" panose="00000500000000000000" pitchFamily="2" charset="-34"/>
                        </a:rPr>
                        <a:t>xxxxxxxxxxxx</a:t>
                      </a:r>
                      <a:endParaRPr lang="en-US" sz="1100" b="0" dirty="0">
                        <a:solidFill>
                          <a:schemeClr val="tx1">
                            <a:lumMod val="75000"/>
                          </a:schemeClr>
                        </a:solidFill>
                        <a:latin typeface="Ekachon" panose="00000500000000000000" pitchFamily="2" charset="-34"/>
                        <a:cs typeface="Ekachon" panose="00000500000000000000" pitchFamily="2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tabLst>
                          <a:tab pos="2286000" algn="r"/>
                        </a:tabLst>
                      </a:pPr>
                      <a:r>
                        <a:rPr lang="th-TH" sz="1800" b="0" dirty="0">
                          <a:solidFill>
                            <a:srgbClr val="663300"/>
                          </a:solidFill>
                          <a:latin typeface="Ekachon" panose="00000500000000000000" pitchFamily="2" charset="-34"/>
                          <a:cs typeface="Ekachon" panose="00000500000000000000" pitchFamily="2" charset="-34"/>
                        </a:rPr>
                        <a:t>นิตยา บุญสูงเนิน</a:t>
                      </a:r>
                      <a:r>
                        <a:rPr lang="en-US" sz="1800" b="0" dirty="0">
                          <a:solidFill>
                            <a:srgbClr val="663300"/>
                          </a:solidFill>
                          <a:latin typeface="Ekachon" panose="00000500000000000000" pitchFamily="2" charset="-34"/>
                          <a:cs typeface="Ekachon" panose="00000500000000000000" pitchFamily="2" charset="-34"/>
                        </a:rPr>
                        <a:t>	80</a:t>
                      </a:r>
                      <a:endParaRPr lang="th-TH" sz="1800" b="0" dirty="0">
                        <a:solidFill>
                          <a:srgbClr val="663300"/>
                        </a:solidFill>
                        <a:latin typeface="Ekachon" panose="00000500000000000000" pitchFamily="2" charset="-34"/>
                        <a:cs typeface="Ekachon" panose="00000500000000000000" pitchFamily="2" charset="-34"/>
                      </a:endParaRPr>
                    </a:p>
                    <a:p>
                      <a:pPr algn="l"/>
                      <a:r>
                        <a:rPr lang="th-TH" sz="1100" b="0" dirty="0">
                          <a:solidFill>
                            <a:srgbClr val="663300"/>
                          </a:solidFill>
                          <a:latin typeface="Ekachon" panose="00000500000000000000" pitchFamily="2" charset="-34"/>
                          <a:cs typeface="Ekachon" panose="00000500000000000000" pitchFamily="2" charset="-34"/>
                        </a:rPr>
                        <a:t>สาขา </a:t>
                      </a:r>
                      <a:r>
                        <a:rPr lang="en-US" sz="1100" b="0" dirty="0" err="1">
                          <a:solidFill>
                            <a:srgbClr val="663300"/>
                          </a:solidFill>
                          <a:latin typeface="Ekachon" panose="00000500000000000000" pitchFamily="2" charset="-34"/>
                          <a:cs typeface="Ekachon" panose="00000500000000000000" pitchFamily="2" charset="-34"/>
                        </a:rPr>
                        <a:t>xxxxxxx</a:t>
                      </a:r>
                      <a:r>
                        <a:rPr lang="en-US" sz="1100" b="0" dirty="0">
                          <a:solidFill>
                            <a:srgbClr val="663300"/>
                          </a:solidFill>
                          <a:latin typeface="Ekachon" panose="00000500000000000000" pitchFamily="2" charset="-34"/>
                          <a:cs typeface="Ekachon" panose="00000500000000000000" pitchFamily="2" charset="-34"/>
                        </a:rPr>
                        <a:t>  |  </a:t>
                      </a:r>
                      <a:r>
                        <a:rPr lang="th-TH" sz="1100" b="0" dirty="0">
                          <a:solidFill>
                            <a:srgbClr val="663300"/>
                          </a:solidFill>
                          <a:latin typeface="Ekachon" panose="00000500000000000000" pitchFamily="2" charset="-34"/>
                          <a:cs typeface="Ekachon" panose="00000500000000000000" pitchFamily="2" charset="-34"/>
                        </a:rPr>
                        <a:t>เขต </a:t>
                      </a:r>
                      <a:r>
                        <a:rPr lang="en-US" sz="1100" b="0" dirty="0" err="1">
                          <a:solidFill>
                            <a:srgbClr val="663300"/>
                          </a:solidFill>
                          <a:latin typeface="Ekachon" panose="00000500000000000000" pitchFamily="2" charset="-34"/>
                          <a:cs typeface="Ekachon" panose="00000500000000000000" pitchFamily="2" charset="-34"/>
                        </a:rPr>
                        <a:t>xxxxxxxxxxxx</a:t>
                      </a:r>
                      <a:endParaRPr lang="en-US" sz="1100" b="0" dirty="0">
                        <a:solidFill>
                          <a:srgbClr val="663300"/>
                        </a:solidFill>
                        <a:latin typeface="Ekachon" panose="00000500000000000000" pitchFamily="2" charset="-34"/>
                        <a:cs typeface="Ekachon" panose="00000500000000000000" pitchFamily="2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h-TH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2C6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สุวนันท์ คงยิ่ง</a:t>
                      </a:r>
                      <a:endParaRPr kumimoji="0" lang="en-US" sz="105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2C6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  <a:p>
                      <a:pPr marL="0" marR="0" lvl="0" indent="0" algn="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2C6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75</a:t>
                      </a:r>
                      <a:endParaRPr kumimoji="0" lang="th-TH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2C6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h-TH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C6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สุวนันท์ คงยิ่ง</a:t>
                      </a:r>
                      <a:endParaRPr kumimoji="0" 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2C6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  <a:p>
                      <a:pPr marL="0" marR="0" lvl="0" indent="0" algn="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C6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75</a:t>
                      </a:r>
                      <a:endParaRPr kumimoji="0" lang="th-TH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2C6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59144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dirty="0">
                          <a:solidFill>
                            <a:schemeClr val="accent1"/>
                          </a:solidFill>
                          <a:latin typeface="Ekachon" panose="00000500000000000000" pitchFamily="2" charset="-34"/>
                          <a:cs typeface="Ekachon" panose="00000500000000000000" pitchFamily="2" charset="-34"/>
                        </a:rPr>
                        <a:t>R4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54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286000" algn="r"/>
                          <a:tab pos="3086100" algn="r"/>
                        </a:tabLst>
                        <a:defRPr/>
                      </a:pPr>
                      <a:r>
                        <a:rPr kumimoji="0" lang="th-TH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C9900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สมบัติ เมทนี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C9900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	120</a:t>
                      </a:r>
                      <a:endParaRPr kumimoji="0" lang="th-TH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CC9900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h-TH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C9900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สาขา </a:t>
                      </a:r>
                      <a:r>
                        <a:rPr kumimoji="0" 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CC9900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xxxxxxx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C9900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  |  </a:t>
                      </a:r>
                      <a:r>
                        <a:rPr kumimoji="0" lang="th-TH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C9900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เขต </a:t>
                      </a:r>
                      <a:r>
                        <a:rPr kumimoji="0" 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CC9900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xxxxxxxxxxxx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CC9900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tabLst>
                          <a:tab pos="2286000" algn="r"/>
                        </a:tabLst>
                      </a:pPr>
                      <a:r>
                        <a:rPr lang="th-TH" sz="1800" b="0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Ekachon" panose="00000500000000000000" pitchFamily="2" charset="-34"/>
                          <a:cs typeface="Ekachon" panose="00000500000000000000" pitchFamily="2" charset="-34"/>
                        </a:rPr>
                        <a:t>น้ำเงิน บุญหนัก</a:t>
                      </a:r>
                      <a:r>
                        <a:rPr lang="en-US" sz="1800" b="0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Ekachon" panose="00000500000000000000" pitchFamily="2" charset="-34"/>
                          <a:cs typeface="Ekachon" panose="00000500000000000000" pitchFamily="2" charset="-34"/>
                        </a:rPr>
                        <a:t>	99</a:t>
                      </a:r>
                      <a:endParaRPr lang="th-TH" sz="1800" b="0" dirty="0">
                        <a:solidFill>
                          <a:schemeClr val="tx1">
                            <a:lumMod val="75000"/>
                          </a:schemeClr>
                        </a:solidFill>
                        <a:latin typeface="Ekachon" panose="00000500000000000000" pitchFamily="2" charset="-34"/>
                        <a:cs typeface="Ekachon" panose="00000500000000000000" pitchFamily="2" charset="-34"/>
                      </a:endParaRPr>
                    </a:p>
                    <a:p>
                      <a:pPr algn="l"/>
                      <a:r>
                        <a:rPr lang="th-TH" sz="1100" b="0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Ekachon" panose="00000500000000000000" pitchFamily="2" charset="-34"/>
                          <a:cs typeface="Ekachon" panose="00000500000000000000" pitchFamily="2" charset="-34"/>
                        </a:rPr>
                        <a:t>สาขา </a:t>
                      </a:r>
                      <a:r>
                        <a:rPr lang="en-US" sz="1100" b="0" dirty="0" err="1">
                          <a:solidFill>
                            <a:schemeClr val="tx1">
                              <a:lumMod val="75000"/>
                            </a:schemeClr>
                          </a:solidFill>
                          <a:latin typeface="Ekachon" panose="00000500000000000000" pitchFamily="2" charset="-34"/>
                          <a:cs typeface="Ekachon" panose="00000500000000000000" pitchFamily="2" charset="-34"/>
                        </a:rPr>
                        <a:t>xxxxxxx</a:t>
                      </a:r>
                      <a:r>
                        <a:rPr lang="en-US" sz="1100" b="0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Ekachon" panose="00000500000000000000" pitchFamily="2" charset="-34"/>
                          <a:cs typeface="Ekachon" panose="00000500000000000000" pitchFamily="2" charset="-34"/>
                        </a:rPr>
                        <a:t>  |  </a:t>
                      </a:r>
                      <a:r>
                        <a:rPr lang="th-TH" sz="1100" b="0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Ekachon" panose="00000500000000000000" pitchFamily="2" charset="-34"/>
                          <a:cs typeface="Ekachon" panose="00000500000000000000" pitchFamily="2" charset="-34"/>
                        </a:rPr>
                        <a:t>เขต </a:t>
                      </a:r>
                      <a:r>
                        <a:rPr lang="en-US" sz="1100" b="0" dirty="0" err="1">
                          <a:solidFill>
                            <a:schemeClr val="tx1">
                              <a:lumMod val="75000"/>
                            </a:schemeClr>
                          </a:solidFill>
                          <a:latin typeface="Ekachon" panose="00000500000000000000" pitchFamily="2" charset="-34"/>
                          <a:cs typeface="Ekachon" panose="00000500000000000000" pitchFamily="2" charset="-34"/>
                        </a:rPr>
                        <a:t>xxxxxxxxxxxx</a:t>
                      </a:r>
                      <a:endParaRPr lang="en-US" sz="1100" b="0" dirty="0">
                        <a:solidFill>
                          <a:schemeClr val="tx1">
                            <a:lumMod val="75000"/>
                          </a:schemeClr>
                        </a:solidFill>
                        <a:latin typeface="Ekachon" panose="00000500000000000000" pitchFamily="2" charset="-34"/>
                        <a:cs typeface="Ekachon" panose="00000500000000000000" pitchFamily="2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tabLst>
                          <a:tab pos="2286000" algn="r"/>
                        </a:tabLst>
                      </a:pPr>
                      <a:r>
                        <a:rPr lang="th-TH" sz="1800" b="0" dirty="0">
                          <a:solidFill>
                            <a:srgbClr val="663300"/>
                          </a:solidFill>
                          <a:latin typeface="Ekachon" panose="00000500000000000000" pitchFamily="2" charset="-34"/>
                          <a:cs typeface="Ekachon" panose="00000500000000000000" pitchFamily="2" charset="-34"/>
                        </a:rPr>
                        <a:t>นิตยา บุญสูงเนิน</a:t>
                      </a:r>
                      <a:r>
                        <a:rPr lang="en-US" sz="1800" b="0" dirty="0">
                          <a:solidFill>
                            <a:srgbClr val="663300"/>
                          </a:solidFill>
                          <a:latin typeface="Ekachon" panose="00000500000000000000" pitchFamily="2" charset="-34"/>
                          <a:cs typeface="Ekachon" panose="00000500000000000000" pitchFamily="2" charset="-34"/>
                        </a:rPr>
                        <a:t>	80</a:t>
                      </a:r>
                      <a:endParaRPr lang="th-TH" sz="1800" b="0" dirty="0">
                        <a:solidFill>
                          <a:srgbClr val="663300"/>
                        </a:solidFill>
                        <a:latin typeface="Ekachon" panose="00000500000000000000" pitchFamily="2" charset="-34"/>
                        <a:cs typeface="Ekachon" panose="00000500000000000000" pitchFamily="2" charset="-34"/>
                      </a:endParaRPr>
                    </a:p>
                    <a:p>
                      <a:pPr algn="l"/>
                      <a:r>
                        <a:rPr lang="th-TH" sz="1100" b="0" dirty="0">
                          <a:solidFill>
                            <a:srgbClr val="663300"/>
                          </a:solidFill>
                          <a:latin typeface="Ekachon" panose="00000500000000000000" pitchFamily="2" charset="-34"/>
                          <a:cs typeface="Ekachon" panose="00000500000000000000" pitchFamily="2" charset="-34"/>
                        </a:rPr>
                        <a:t>สาขา </a:t>
                      </a:r>
                      <a:r>
                        <a:rPr lang="en-US" sz="1100" b="0" dirty="0" err="1">
                          <a:solidFill>
                            <a:srgbClr val="663300"/>
                          </a:solidFill>
                          <a:latin typeface="Ekachon" panose="00000500000000000000" pitchFamily="2" charset="-34"/>
                          <a:cs typeface="Ekachon" panose="00000500000000000000" pitchFamily="2" charset="-34"/>
                        </a:rPr>
                        <a:t>xxxxxxx</a:t>
                      </a:r>
                      <a:r>
                        <a:rPr lang="en-US" sz="1100" b="0" dirty="0">
                          <a:solidFill>
                            <a:srgbClr val="663300"/>
                          </a:solidFill>
                          <a:latin typeface="Ekachon" panose="00000500000000000000" pitchFamily="2" charset="-34"/>
                          <a:cs typeface="Ekachon" panose="00000500000000000000" pitchFamily="2" charset="-34"/>
                        </a:rPr>
                        <a:t>  |  </a:t>
                      </a:r>
                      <a:r>
                        <a:rPr lang="th-TH" sz="1100" b="0" dirty="0">
                          <a:solidFill>
                            <a:srgbClr val="663300"/>
                          </a:solidFill>
                          <a:latin typeface="Ekachon" panose="00000500000000000000" pitchFamily="2" charset="-34"/>
                          <a:cs typeface="Ekachon" panose="00000500000000000000" pitchFamily="2" charset="-34"/>
                        </a:rPr>
                        <a:t>เขต </a:t>
                      </a:r>
                      <a:r>
                        <a:rPr lang="en-US" sz="1100" b="0" dirty="0" err="1">
                          <a:solidFill>
                            <a:srgbClr val="663300"/>
                          </a:solidFill>
                          <a:latin typeface="Ekachon" panose="00000500000000000000" pitchFamily="2" charset="-34"/>
                          <a:cs typeface="Ekachon" panose="00000500000000000000" pitchFamily="2" charset="-34"/>
                        </a:rPr>
                        <a:t>xxxxxxxxxxxx</a:t>
                      </a:r>
                      <a:endParaRPr lang="en-US" sz="1100" b="0" dirty="0">
                        <a:solidFill>
                          <a:srgbClr val="663300"/>
                        </a:solidFill>
                        <a:latin typeface="Ekachon" panose="00000500000000000000" pitchFamily="2" charset="-34"/>
                        <a:cs typeface="Ekachon" panose="00000500000000000000" pitchFamily="2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h-TH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2C6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สุวนันท์ คงยิ่ง</a:t>
                      </a:r>
                      <a:endParaRPr kumimoji="0" lang="en-US" sz="105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2C6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  <a:p>
                      <a:pPr marL="0" marR="0" lvl="0" indent="0" algn="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2C6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75</a:t>
                      </a:r>
                      <a:endParaRPr kumimoji="0" lang="th-TH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2C6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h-TH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2C6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สุวนันท์ คงยิ่ง</a:t>
                      </a:r>
                      <a:endParaRPr kumimoji="0" lang="en-US" sz="105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2C6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  <a:p>
                      <a:pPr marL="0" marR="0" lvl="0" indent="0" algn="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2C6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75</a:t>
                      </a:r>
                      <a:endParaRPr kumimoji="0" lang="th-TH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2C6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0030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dirty="0">
                          <a:solidFill>
                            <a:schemeClr val="accent1"/>
                          </a:solidFill>
                          <a:latin typeface="Ekachon" panose="00000500000000000000" pitchFamily="2" charset="-34"/>
                          <a:cs typeface="Ekachon" panose="00000500000000000000" pitchFamily="2" charset="-34"/>
                        </a:rPr>
                        <a:t>R5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54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286000" algn="r"/>
                          <a:tab pos="3086100" algn="r"/>
                        </a:tabLst>
                        <a:defRPr/>
                      </a:pPr>
                      <a:r>
                        <a:rPr kumimoji="0" lang="th-TH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C9900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สมบัติ เมทนี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C9900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	120</a:t>
                      </a:r>
                      <a:endParaRPr kumimoji="0" lang="th-TH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CC9900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h-TH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C9900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สาขา </a:t>
                      </a:r>
                      <a:r>
                        <a:rPr kumimoji="0" 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CC9900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xxxxxxx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C9900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  |  </a:t>
                      </a:r>
                      <a:r>
                        <a:rPr kumimoji="0" lang="th-TH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C9900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เขต </a:t>
                      </a:r>
                      <a:r>
                        <a:rPr kumimoji="0" 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CC9900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xxxxxxxxxxxx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CC9900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tabLst>
                          <a:tab pos="2286000" algn="r"/>
                        </a:tabLst>
                      </a:pPr>
                      <a:r>
                        <a:rPr lang="th-TH" sz="1800" b="0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Ekachon" panose="00000500000000000000" pitchFamily="2" charset="-34"/>
                          <a:cs typeface="Ekachon" panose="00000500000000000000" pitchFamily="2" charset="-34"/>
                        </a:rPr>
                        <a:t>น้ำเงิน บุญหนัก</a:t>
                      </a:r>
                      <a:r>
                        <a:rPr lang="en-US" sz="1800" b="0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Ekachon" panose="00000500000000000000" pitchFamily="2" charset="-34"/>
                          <a:cs typeface="Ekachon" panose="00000500000000000000" pitchFamily="2" charset="-34"/>
                        </a:rPr>
                        <a:t>	99</a:t>
                      </a:r>
                      <a:endParaRPr lang="th-TH" sz="1800" b="0" dirty="0">
                        <a:solidFill>
                          <a:schemeClr val="tx1">
                            <a:lumMod val="75000"/>
                          </a:schemeClr>
                        </a:solidFill>
                        <a:latin typeface="Ekachon" panose="00000500000000000000" pitchFamily="2" charset="-34"/>
                        <a:cs typeface="Ekachon" panose="00000500000000000000" pitchFamily="2" charset="-34"/>
                      </a:endParaRPr>
                    </a:p>
                    <a:p>
                      <a:pPr algn="l"/>
                      <a:r>
                        <a:rPr lang="th-TH" sz="1100" b="0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Ekachon" panose="00000500000000000000" pitchFamily="2" charset="-34"/>
                          <a:cs typeface="Ekachon" panose="00000500000000000000" pitchFamily="2" charset="-34"/>
                        </a:rPr>
                        <a:t>สาขา </a:t>
                      </a:r>
                      <a:r>
                        <a:rPr lang="en-US" sz="1100" b="0" dirty="0" err="1">
                          <a:solidFill>
                            <a:schemeClr val="tx1">
                              <a:lumMod val="75000"/>
                            </a:schemeClr>
                          </a:solidFill>
                          <a:latin typeface="Ekachon" panose="00000500000000000000" pitchFamily="2" charset="-34"/>
                          <a:cs typeface="Ekachon" panose="00000500000000000000" pitchFamily="2" charset="-34"/>
                        </a:rPr>
                        <a:t>xxxxxxx</a:t>
                      </a:r>
                      <a:r>
                        <a:rPr lang="en-US" sz="1100" b="0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Ekachon" panose="00000500000000000000" pitchFamily="2" charset="-34"/>
                          <a:cs typeface="Ekachon" panose="00000500000000000000" pitchFamily="2" charset="-34"/>
                        </a:rPr>
                        <a:t>  |  </a:t>
                      </a:r>
                      <a:r>
                        <a:rPr lang="th-TH" sz="1100" b="0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Ekachon" panose="00000500000000000000" pitchFamily="2" charset="-34"/>
                          <a:cs typeface="Ekachon" panose="00000500000000000000" pitchFamily="2" charset="-34"/>
                        </a:rPr>
                        <a:t>เขต </a:t>
                      </a:r>
                      <a:r>
                        <a:rPr lang="en-US" sz="1100" b="0" dirty="0" err="1">
                          <a:solidFill>
                            <a:schemeClr val="tx1">
                              <a:lumMod val="75000"/>
                            </a:schemeClr>
                          </a:solidFill>
                          <a:latin typeface="Ekachon" panose="00000500000000000000" pitchFamily="2" charset="-34"/>
                          <a:cs typeface="Ekachon" panose="00000500000000000000" pitchFamily="2" charset="-34"/>
                        </a:rPr>
                        <a:t>xxxxxxxxxxxx</a:t>
                      </a:r>
                      <a:endParaRPr lang="en-US" sz="1100" b="0" dirty="0">
                        <a:solidFill>
                          <a:schemeClr val="tx1">
                            <a:lumMod val="75000"/>
                          </a:schemeClr>
                        </a:solidFill>
                        <a:latin typeface="Ekachon" panose="00000500000000000000" pitchFamily="2" charset="-34"/>
                        <a:cs typeface="Ekachon" panose="00000500000000000000" pitchFamily="2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tabLst>
                          <a:tab pos="2286000" algn="r"/>
                        </a:tabLst>
                      </a:pPr>
                      <a:r>
                        <a:rPr lang="th-TH" sz="1800" b="0" dirty="0">
                          <a:solidFill>
                            <a:srgbClr val="663300"/>
                          </a:solidFill>
                          <a:latin typeface="Ekachon" panose="00000500000000000000" pitchFamily="2" charset="-34"/>
                          <a:cs typeface="Ekachon" panose="00000500000000000000" pitchFamily="2" charset="-34"/>
                        </a:rPr>
                        <a:t>นิตยา บุญสูงเนิน</a:t>
                      </a:r>
                      <a:r>
                        <a:rPr lang="en-US" sz="1800" b="0" dirty="0">
                          <a:solidFill>
                            <a:srgbClr val="663300"/>
                          </a:solidFill>
                          <a:latin typeface="Ekachon" panose="00000500000000000000" pitchFamily="2" charset="-34"/>
                          <a:cs typeface="Ekachon" panose="00000500000000000000" pitchFamily="2" charset="-34"/>
                        </a:rPr>
                        <a:t>	80</a:t>
                      </a:r>
                      <a:endParaRPr lang="th-TH" sz="1800" b="0" dirty="0">
                        <a:solidFill>
                          <a:srgbClr val="663300"/>
                        </a:solidFill>
                        <a:latin typeface="Ekachon" panose="00000500000000000000" pitchFamily="2" charset="-34"/>
                        <a:cs typeface="Ekachon" panose="00000500000000000000" pitchFamily="2" charset="-34"/>
                      </a:endParaRPr>
                    </a:p>
                    <a:p>
                      <a:pPr algn="l"/>
                      <a:r>
                        <a:rPr lang="th-TH" sz="1100" b="0" dirty="0">
                          <a:solidFill>
                            <a:srgbClr val="663300"/>
                          </a:solidFill>
                          <a:latin typeface="Ekachon" panose="00000500000000000000" pitchFamily="2" charset="-34"/>
                          <a:cs typeface="Ekachon" panose="00000500000000000000" pitchFamily="2" charset="-34"/>
                        </a:rPr>
                        <a:t>สาขา </a:t>
                      </a:r>
                      <a:r>
                        <a:rPr lang="en-US" sz="1100" b="0" dirty="0" err="1">
                          <a:solidFill>
                            <a:srgbClr val="663300"/>
                          </a:solidFill>
                          <a:latin typeface="Ekachon" panose="00000500000000000000" pitchFamily="2" charset="-34"/>
                          <a:cs typeface="Ekachon" panose="00000500000000000000" pitchFamily="2" charset="-34"/>
                        </a:rPr>
                        <a:t>xxxxxxx</a:t>
                      </a:r>
                      <a:r>
                        <a:rPr lang="en-US" sz="1100" b="0" dirty="0">
                          <a:solidFill>
                            <a:srgbClr val="663300"/>
                          </a:solidFill>
                          <a:latin typeface="Ekachon" panose="00000500000000000000" pitchFamily="2" charset="-34"/>
                          <a:cs typeface="Ekachon" panose="00000500000000000000" pitchFamily="2" charset="-34"/>
                        </a:rPr>
                        <a:t>  |  </a:t>
                      </a:r>
                      <a:r>
                        <a:rPr lang="th-TH" sz="1100" b="0" dirty="0">
                          <a:solidFill>
                            <a:srgbClr val="663300"/>
                          </a:solidFill>
                          <a:latin typeface="Ekachon" panose="00000500000000000000" pitchFamily="2" charset="-34"/>
                          <a:cs typeface="Ekachon" panose="00000500000000000000" pitchFamily="2" charset="-34"/>
                        </a:rPr>
                        <a:t>เขต </a:t>
                      </a:r>
                      <a:r>
                        <a:rPr lang="en-US" sz="1100" b="0" dirty="0" err="1">
                          <a:solidFill>
                            <a:srgbClr val="663300"/>
                          </a:solidFill>
                          <a:latin typeface="Ekachon" panose="00000500000000000000" pitchFamily="2" charset="-34"/>
                          <a:cs typeface="Ekachon" panose="00000500000000000000" pitchFamily="2" charset="-34"/>
                        </a:rPr>
                        <a:t>xxxxxxxxxxxx</a:t>
                      </a:r>
                      <a:endParaRPr lang="en-US" sz="1100" b="0" dirty="0">
                        <a:solidFill>
                          <a:srgbClr val="663300"/>
                        </a:solidFill>
                        <a:latin typeface="Ekachon" panose="00000500000000000000" pitchFamily="2" charset="-34"/>
                        <a:cs typeface="Ekachon" panose="00000500000000000000" pitchFamily="2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h-TH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C6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สุวนันท์ คงยิ่ง</a:t>
                      </a:r>
                      <a:endParaRPr kumimoji="0" 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2C6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  <a:p>
                      <a:pPr marL="0" marR="0" lvl="0" indent="0" algn="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C6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75</a:t>
                      </a:r>
                      <a:endParaRPr kumimoji="0" lang="th-TH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2C6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h-TH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C6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สุวนันท์ คงยิ่ง</a:t>
                      </a:r>
                      <a:endParaRPr kumimoji="0" 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2C6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  <a:p>
                      <a:pPr marL="0" marR="0" lvl="0" indent="0" algn="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C6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75</a:t>
                      </a:r>
                      <a:endParaRPr kumimoji="0" lang="th-TH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2C6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5510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dirty="0">
                          <a:solidFill>
                            <a:schemeClr val="accent1"/>
                          </a:solidFill>
                          <a:latin typeface="Ekachon" panose="00000500000000000000" pitchFamily="2" charset="-34"/>
                          <a:cs typeface="Ekachon" panose="00000500000000000000" pitchFamily="2" charset="-34"/>
                        </a:rPr>
                        <a:t>R5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54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286000" algn="r"/>
                          <a:tab pos="3086100" algn="r"/>
                        </a:tabLst>
                        <a:defRPr/>
                      </a:pPr>
                      <a:r>
                        <a:rPr kumimoji="0" lang="th-TH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C9900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สมบัติ เมทนี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C9900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	120</a:t>
                      </a:r>
                      <a:endParaRPr kumimoji="0" lang="th-TH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CC9900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h-TH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C9900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สาขา </a:t>
                      </a:r>
                      <a:r>
                        <a:rPr kumimoji="0" 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CC9900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xxxxxxx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C9900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  |  </a:t>
                      </a:r>
                      <a:r>
                        <a:rPr kumimoji="0" lang="th-TH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C9900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เขต </a:t>
                      </a:r>
                      <a:r>
                        <a:rPr kumimoji="0" 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CC9900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xxxxxxxxxxxx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CC9900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tabLst>
                          <a:tab pos="2286000" algn="r"/>
                        </a:tabLst>
                      </a:pPr>
                      <a:r>
                        <a:rPr lang="th-TH" sz="1800" b="0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Ekachon" panose="00000500000000000000" pitchFamily="2" charset="-34"/>
                          <a:cs typeface="Ekachon" panose="00000500000000000000" pitchFamily="2" charset="-34"/>
                        </a:rPr>
                        <a:t>น้ำเงิน บุญหนัก</a:t>
                      </a:r>
                      <a:r>
                        <a:rPr lang="en-US" sz="1800" b="0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Ekachon" panose="00000500000000000000" pitchFamily="2" charset="-34"/>
                          <a:cs typeface="Ekachon" panose="00000500000000000000" pitchFamily="2" charset="-34"/>
                        </a:rPr>
                        <a:t>	99</a:t>
                      </a:r>
                      <a:endParaRPr lang="th-TH" sz="1800" b="0" dirty="0">
                        <a:solidFill>
                          <a:schemeClr val="tx1">
                            <a:lumMod val="75000"/>
                          </a:schemeClr>
                        </a:solidFill>
                        <a:latin typeface="Ekachon" panose="00000500000000000000" pitchFamily="2" charset="-34"/>
                        <a:cs typeface="Ekachon" panose="00000500000000000000" pitchFamily="2" charset="-34"/>
                      </a:endParaRPr>
                    </a:p>
                    <a:p>
                      <a:pPr algn="l"/>
                      <a:r>
                        <a:rPr lang="th-TH" sz="1100" b="0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Ekachon" panose="00000500000000000000" pitchFamily="2" charset="-34"/>
                          <a:cs typeface="Ekachon" panose="00000500000000000000" pitchFamily="2" charset="-34"/>
                        </a:rPr>
                        <a:t>สาขา </a:t>
                      </a:r>
                      <a:r>
                        <a:rPr lang="en-US" sz="1100" b="0" dirty="0" err="1">
                          <a:solidFill>
                            <a:schemeClr val="tx1">
                              <a:lumMod val="75000"/>
                            </a:schemeClr>
                          </a:solidFill>
                          <a:latin typeface="Ekachon" panose="00000500000000000000" pitchFamily="2" charset="-34"/>
                          <a:cs typeface="Ekachon" panose="00000500000000000000" pitchFamily="2" charset="-34"/>
                        </a:rPr>
                        <a:t>xxxxxxx</a:t>
                      </a:r>
                      <a:r>
                        <a:rPr lang="en-US" sz="1100" b="0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Ekachon" panose="00000500000000000000" pitchFamily="2" charset="-34"/>
                          <a:cs typeface="Ekachon" panose="00000500000000000000" pitchFamily="2" charset="-34"/>
                        </a:rPr>
                        <a:t>  |  </a:t>
                      </a:r>
                      <a:r>
                        <a:rPr lang="th-TH" sz="1100" b="0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Ekachon" panose="00000500000000000000" pitchFamily="2" charset="-34"/>
                          <a:cs typeface="Ekachon" panose="00000500000000000000" pitchFamily="2" charset="-34"/>
                        </a:rPr>
                        <a:t>เขต </a:t>
                      </a:r>
                      <a:r>
                        <a:rPr lang="en-US" sz="1100" b="0" dirty="0" err="1">
                          <a:solidFill>
                            <a:schemeClr val="tx1">
                              <a:lumMod val="75000"/>
                            </a:schemeClr>
                          </a:solidFill>
                          <a:latin typeface="Ekachon" panose="00000500000000000000" pitchFamily="2" charset="-34"/>
                          <a:cs typeface="Ekachon" panose="00000500000000000000" pitchFamily="2" charset="-34"/>
                        </a:rPr>
                        <a:t>xxxxxxxxxxxx</a:t>
                      </a:r>
                      <a:endParaRPr lang="en-US" sz="1100" b="0" dirty="0">
                        <a:solidFill>
                          <a:schemeClr val="tx1">
                            <a:lumMod val="75000"/>
                          </a:schemeClr>
                        </a:solidFill>
                        <a:latin typeface="Ekachon" panose="00000500000000000000" pitchFamily="2" charset="-34"/>
                        <a:cs typeface="Ekachon" panose="00000500000000000000" pitchFamily="2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tabLst>
                          <a:tab pos="2286000" algn="r"/>
                        </a:tabLst>
                      </a:pPr>
                      <a:r>
                        <a:rPr lang="th-TH" sz="1800" b="0" dirty="0">
                          <a:solidFill>
                            <a:srgbClr val="663300"/>
                          </a:solidFill>
                          <a:latin typeface="Ekachon" panose="00000500000000000000" pitchFamily="2" charset="-34"/>
                          <a:cs typeface="Ekachon" panose="00000500000000000000" pitchFamily="2" charset="-34"/>
                        </a:rPr>
                        <a:t>นิตยา บุญสูงเนิน</a:t>
                      </a:r>
                      <a:r>
                        <a:rPr lang="en-US" sz="1800" b="0" dirty="0">
                          <a:solidFill>
                            <a:srgbClr val="663300"/>
                          </a:solidFill>
                          <a:latin typeface="Ekachon" panose="00000500000000000000" pitchFamily="2" charset="-34"/>
                          <a:cs typeface="Ekachon" panose="00000500000000000000" pitchFamily="2" charset="-34"/>
                        </a:rPr>
                        <a:t>	80</a:t>
                      </a:r>
                      <a:endParaRPr lang="th-TH" sz="1800" b="0" dirty="0">
                        <a:solidFill>
                          <a:srgbClr val="663300"/>
                        </a:solidFill>
                        <a:latin typeface="Ekachon" panose="00000500000000000000" pitchFamily="2" charset="-34"/>
                        <a:cs typeface="Ekachon" panose="00000500000000000000" pitchFamily="2" charset="-34"/>
                      </a:endParaRPr>
                    </a:p>
                    <a:p>
                      <a:pPr algn="l"/>
                      <a:r>
                        <a:rPr lang="th-TH" sz="1100" b="0" dirty="0">
                          <a:solidFill>
                            <a:srgbClr val="663300"/>
                          </a:solidFill>
                          <a:latin typeface="Ekachon" panose="00000500000000000000" pitchFamily="2" charset="-34"/>
                          <a:cs typeface="Ekachon" panose="00000500000000000000" pitchFamily="2" charset="-34"/>
                        </a:rPr>
                        <a:t>สาขา </a:t>
                      </a:r>
                      <a:r>
                        <a:rPr lang="en-US" sz="1100" b="0" dirty="0" err="1">
                          <a:solidFill>
                            <a:srgbClr val="663300"/>
                          </a:solidFill>
                          <a:latin typeface="Ekachon" panose="00000500000000000000" pitchFamily="2" charset="-34"/>
                          <a:cs typeface="Ekachon" panose="00000500000000000000" pitchFamily="2" charset="-34"/>
                        </a:rPr>
                        <a:t>xxxxxxx</a:t>
                      </a:r>
                      <a:r>
                        <a:rPr lang="en-US" sz="1100" b="0" dirty="0">
                          <a:solidFill>
                            <a:srgbClr val="663300"/>
                          </a:solidFill>
                          <a:latin typeface="Ekachon" panose="00000500000000000000" pitchFamily="2" charset="-34"/>
                          <a:cs typeface="Ekachon" panose="00000500000000000000" pitchFamily="2" charset="-34"/>
                        </a:rPr>
                        <a:t>  |  </a:t>
                      </a:r>
                      <a:r>
                        <a:rPr lang="th-TH" sz="1100" b="0" dirty="0">
                          <a:solidFill>
                            <a:srgbClr val="663300"/>
                          </a:solidFill>
                          <a:latin typeface="Ekachon" panose="00000500000000000000" pitchFamily="2" charset="-34"/>
                          <a:cs typeface="Ekachon" panose="00000500000000000000" pitchFamily="2" charset="-34"/>
                        </a:rPr>
                        <a:t>เขต </a:t>
                      </a:r>
                      <a:r>
                        <a:rPr lang="en-US" sz="1100" b="0" dirty="0" err="1">
                          <a:solidFill>
                            <a:srgbClr val="663300"/>
                          </a:solidFill>
                          <a:latin typeface="Ekachon" panose="00000500000000000000" pitchFamily="2" charset="-34"/>
                          <a:cs typeface="Ekachon" panose="00000500000000000000" pitchFamily="2" charset="-34"/>
                        </a:rPr>
                        <a:t>xxxxxxxxxxxx</a:t>
                      </a:r>
                      <a:endParaRPr lang="en-US" sz="1100" b="0" dirty="0">
                        <a:solidFill>
                          <a:srgbClr val="663300"/>
                        </a:solidFill>
                        <a:latin typeface="Ekachon" panose="00000500000000000000" pitchFamily="2" charset="-34"/>
                        <a:cs typeface="Ekachon" panose="00000500000000000000" pitchFamily="2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h-TH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2C6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สุวนันท์ คงยิ่ง</a:t>
                      </a:r>
                      <a:endParaRPr kumimoji="0" lang="en-US" sz="105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2C6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  <a:p>
                      <a:pPr marL="0" marR="0" lvl="0" indent="0" algn="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2C6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75</a:t>
                      </a:r>
                      <a:endParaRPr kumimoji="0" lang="th-TH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2C6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h-TH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2C6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สุวนันท์ คงยิ่ง</a:t>
                      </a:r>
                      <a:endParaRPr kumimoji="0" lang="en-US" sz="105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2C6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  <a:p>
                      <a:pPr marL="0" marR="0" lvl="0" indent="0" algn="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2C6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75</a:t>
                      </a:r>
                      <a:endParaRPr kumimoji="0" lang="th-TH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2C6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1822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dirty="0">
                          <a:solidFill>
                            <a:schemeClr val="accent1"/>
                          </a:solidFill>
                          <a:latin typeface="Ekachon" panose="00000500000000000000" pitchFamily="2" charset="-34"/>
                          <a:cs typeface="Ekachon" panose="00000500000000000000" pitchFamily="2" charset="-34"/>
                        </a:rPr>
                        <a:t>R7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54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286000" algn="r"/>
                          <a:tab pos="3086100" algn="r"/>
                        </a:tabLst>
                        <a:defRPr/>
                      </a:pPr>
                      <a:r>
                        <a:rPr kumimoji="0" lang="th-TH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C9900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สมบัติ เมทนี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C9900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	120</a:t>
                      </a:r>
                      <a:endParaRPr kumimoji="0" lang="th-TH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CC9900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h-TH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C9900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สาขา </a:t>
                      </a:r>
                      <a:r>
                        <a:rPr kumimoji="0" 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CC9900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xxxxxxx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C9900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  |  </a:t>
                      </a:r>
                      <a:r>
                        <a:rPr kumimoji="0" lang="th-TH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C9900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เขต </a:t>
                      </a:r>
                      <a:r>
                        <a:rPr kumimoji="0" 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CC9900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xxxxxxxxxxxx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CC9900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tabLst>
                          <a:tab pos="2286000" algn="r"/>
                        </a:tabLst>
                      </a:pPr>
                      <a:r>
                        <a:rPr lang="th-TH" sz="1800" b="0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Ekachon" panose="00000500000000000000" pitchFamily="2" charset="-34"/>
                          <a:cs typeface="Ekachon" panose="00000500000000000000" pitchFamily="2" charset="-34"/>
                        </a:rPr>
                        <a:t>น้ำเงิน บุญหนัก</a:t>
                      </a:r>
                      <a:r>
                        <a:rPr lang="en-US" sz="1800" b="0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Ekachon" panose="00000500000000000000" pitchFamily="2" charset="-34"/>
                          <a:cs typeface="Ekachon" panose="00000500000000000000" pitchFamily="2" charset="-34"/>
                        </a:rPr>
                        <a:t>	99</a:t>
                      </a:r>
                      <a:endParaRPr lang="th-TH" sz="1800" b="0" dirty="0">
                        <a:solidFill>
                          <a:schemeClr val="tx1">
                            <a:lumMod val="75000"/>
                          </a:schemeClr>
                        </a:solidFill>
                        <a:latin typeface="Ekachon" panose="00000500000000000000" pitchFamily="2" charset="-34"/>
                        <a:cs typeface="Ekachon" panose="00000500000000000000" pitchFamily="2" charset="-34"/>
                      </a:endParaRPr>
                    </a:p>
                    <a:p>
                      <a:pPr algn="l"/>
                      <a:r>
                        <a:rPr lang="th-TH" sz="1100" b="0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Ekachon" panose="00000500000000000000" pitchFamily="2" charset="-34"/>
                          <a:cs typeface="Ekachon" panose="00000500000000000000" pitchFamily="2" charset="-34"/>
                        </a:rPr>
                        <a:t>สาขา </a:t>
                      </a:r>
                      <a:r>
                        <a:rPr lang="en-US" sz="1100" b="0" dirty="0" err="1">
                          <a:solidFill>
                            <a:schemeClr val="tx1">
                              <a:lumMod val="75000"/>
                            </a:schemeClr>
                          </a:solidFill>
                          <a:latin typeface="Ekachon" panose="00000500000000000000" pitchFamily="2" charset="-34"/>
                          <a:cs typeface="Ekachon" panose="00000500000000000000" pitchFamily="2" charset="-34"/>
                        </a:rPr>
                        <a:t>xxxxxxx</a:t>
                      </a:r>
                      <a:r>
                        <a:rPr lang="en-US" sz="1100" b="0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Ekachon" panose="00000500000000000000" pitchFamily="2" charset="-34"/>
                          <a:cs typeface="Ekachon" panose="00000500000000000000" pitchFamily="2" charset="-34"/>
                        </a:rPr>
                        <a:t>  |  </a:t>
                      </a:r>
                      <a:r>
                        <a:rPr lang="th-TH" sz="1100" b="0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Ekachon" panose="00000500000000000000" pitchFamily="2" charset="-34"/>
                          <a:cs typeface="Ekachon" panose="00000500000000000000" pitchFamily="2" charset="-34"/>
                        </a:rPr>
                        <a:t>เขต </a:t>
                      </a:r>
                      <a:r>
                        <a:rPr lang="en-US" sz="1100" b="0" dirty="0" err="1">
                          <a:solidFill>
                            <a:schemeClr val="tx1">
                              <a:lumMod val="75000"/>
                            </a:schemeClr>
                          </a:solidFill>
                          <a:latin typeface="Ekachon" panose="00000500000000000000" pitchFamily="2" charset="-34"/>
                          <a:cs typeface="Ekachon" panose="00000500000000000000" pitchFamily="2" charset="-34"/>
                        </a:rPr>
                        <a:t>xxxxxxxxxxxx</a:t>
                      </a:r>
                      <a:endParaRPr lang="en-US" sz="1100" b="0" dirty="0">
                        <a:solidFill>
                          <a:schemeClr val="tx1">
                            <a:lumMod val="75000"/>
                          </a:schemeClr>
                        </a:solidFill>
                        <a:latin typeface="Ekachon" panose="00000500000000000000" pitchFamily="2" charset="-34"/>
                        <a:cs typeface="Ekachon" panose="00000500000000000000" pitchFamily="2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tabLst>
                          <a:tab pos="2286000" algn="r"/>
                        </a:tabLst>
                      </a:pPr>
                      <a:r>
                        <a:rPr lang="th-TH" sz="1800" b="0" dirty="0">
                          <a:solidFill>
                            <a:srgbClr val="663300"/>
                          </a:solidFill>
                          <a:latin typeface="Ekachon" panose="00000500000000000000" pitchFamily="2" charset="-34"/>
                          <a:cs typeface="Ekachon" panose="00000500000000000000" pitchFamily="2" charset="-34"/>
                        </a:rPr>
                        <a:t>นิตยา บุญสูงเนิน</a:t>
                      </a:r>
                      <a:r>
                        <a:rPr lang="en-US" sz="1800" b="0" dirty="0">
                          <a:solidFill>
                            <a:srgbClr val="663300"/>
                          </a:solidFill>
                          <a:latin typeface="Ekachon" panose="00000500000000000000" pitchFamily="2" charset="-34"/>
                          <a:cs typeface="Ekachon" panose="00000500000000000000" pitchFamily="2" charset="-34"/>
                        </a:rPr>
                        <a:t>	80</a:t>
                      </a:r>
                      <a:endParaRPr lang="th-TH" sz="1800" b="0" dirty="0">
                        <a:solidFill>
                          <a:srgbClr val="663300"/>
                        </a:solidFill>
                        <a:latin typeface="Ekachon" panose="00000500000000000000" pitchFamily="2" charset="-34"/>
                        <a:cs typeface="Ekachon" panose="00000500000000000000" pitchFamily="2" charset="-34"/>
                      </a:endParaRPr>
                    </a:p>
                    <a:p>
                      <a:pPr algn="l"/>
                      <a:r>
                        <a:rPr lang="th-TH" sz="1100" b="0" dirty="0">
                          <a:solidFill>
                            <a:srgbClr val="663300"/>
                          </a:solidFill>
                          <a:latin typeface="Ekachon" panose="00000500000000000000" pitchFamily="2" charset="-34"/>
                          <a:cs typeface="Ekachon" panose="00000500000000000000" pitchFamily="2" charset="-34"/>
                        </a:rPr>
                        <a:t>สาขา </a:t>
                      </a:r>
                      <a:r>
                        <a:rPr lang="en-US" sz="1100" b="0" dirty="0" err="1">
                          <a:solidFill>
                            <a:srgbClr val="663300"/>
                          </a:solidFill>
                          <a:latin typeface="Ekachon" panose="00000500000000000000" pitchFamily="2" charset="-34"/>
                          <a:cs typeface="Ekachon" panose="00000500000000000000" pitchFamily="2" charset="-34"/>
                        </a:rPr>
                        <a:t>xxxxxxx</a:t>
                      </a:r>
                      <a:r>
                        <a:rPr lang="en-US" sz="1100" b="0" dirty="0">
                          <a:solidFill>
                            <a:srgbClr val="663300"/>
                          </a:solidFill>
                          <a:latin typeface="Ekachon" panose="00000500000000000000" pitchFamily="2" charset="-34"/>
                          <a:cs typeface="Ekachon" panose="00000500000000000000" pitchFamily="2" charset="-34"/>
                        </a:rPr>
                        <a:t>  |  </a:t>
                      </a:r>
                      <a:r>
                        <a:rPr lang="th-TH" sz="1100" b="0" dirty="0">
                          <a:solidFill>
                            <a:srgbClr val="663300"/>
                          </a:solidFill>
                          <a:latin typeface="Ekachon" panose="00000500000000000000" pitchFamily="2" charset="-34"/>
                          <a:cs typeface="Ekachon" panose="00000500000000000000" pitchFamily="2" charset="-34"/>
                        </a:rPr>
                        <a:t>เขต </a:t>
                      </a:r>
                      <a:r>
                        <a:rPr lang="en-US" sz="1100" b="0" dirty="0" err="1">
                          <a:solidFill>
                            <a:srgbClr val="663300"/>
                          </a:solidFill>
                          <a:latin typeface="Ekachon" panose="00000500000000000000" pitchFamily="2" charset="-34"/>
                          <a:cs typeface="Ekachon" panose="00000500000000000000" pitchFamily="2" charset="-34"/>
                        </a:rPr>
                        <a:t>xxxxxxxxxxxx</a:t>
                      </a:r>
                      <a:endParaRPr lang="en-US" sz="1100" b="0" dirty="0">
                        <a:solidFill>
                          <a:srgbClr val="663300"/>
                        </a:solidFill>
                        <a:latin typeface="Ekachon" panose="00000500000000000000" pitchFamily="2" charset="-34"/>
                        <a:cs typeface="Ekachon" panose="00000500000000000000" pitchFamily="2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h-TH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2C6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สุวนันท์ คงยิ่ง</a:t>
                      </a:r>
                      <a:endParaRPr kumimoji="0" lang="en-US" sz="105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2C6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  <a:p>
                      <a:pPr marL="0" marR="0" lvl="0" indent="0" algn="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2C6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75</a:t>
                      </a:r>
                      <a:endParaRPr kumimoji="0" lang="th-TH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2C6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h-TH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C6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สุวนันท์ คงยิ่ง</a:t>
                      </a:r>
                      <a:endParaRPr kumimoji="0" 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2C6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  <a:p>
                      <a:pPr marL="0" marR="0" lvl="0" indent="0" algn="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C6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75</a:t>
                      </a:r>
                      <a:endParaRPr kumimoji="0" lang="th-TH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2C6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3093307"/>
                  </a:ext>
                </a:extLst>
              </a:tr>
            </a:tbl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15D1A430-39C2-4E85-A16E-3571478EFA14}"/>
              </a:ext>
            </a:extLst>
          </p:cNvPr>
          <p:cNvSpPr txBox="1"/>
          <p:nvPr/>
        </p:nvSpPr>
        <p:spPr>
          <a:xfrm>
            <a:off x="1756459" y="1349610"/>
            <a:ext cx="1431612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h-TH" sz="2400" b="1" dirty="0">
                <a:solidFill>
                  <a:srgbClr val="CC9900"/>
                </a:solidFill>
                <a:latin typeface="Ekachon Bold" panose="00000800000000000000" pitchFamily="2" charset="-34"/>
                <a:cs typeface="Ekachon Bold" panose="00000800000000000000" pitchFamily="2" charset="-34"/>
              </a:rPr>
              <a:t>อันดับที่ 1</a:t>
            </a:r>
            <a:endParaRPr kumimoji="0" lang="en-TH" sz="2400" b="1" i="0" u="none" strike="noStrike" kern="1200" cap="none" spc="0" normalizeH="0" baseline="0" noProof="0" dirty="0">
              <a:ln>
                <a:noFill/>
              </a:ln>
              <a:solidFill>
                <a:srgbClr val="CC9900"/>
              </a:solidFill>
              <a:effectLst/>
              <a:uLnTx/>
              <a:uFillTx/>
              <a:latin typeface="Ekachon Bold" panose="00000800000000000000" pitchFamily="2" charset="-34"/>
              <a:cs typeface="Ekachon Bold" panose="00000800000000000000" pitchFamily="2" charset="-34"/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D18258A-A203-4ABB-A5FA-5D07DE192D66}"/>
              </a:ext>
            </a:extLst>
          </p:cNvPr>
          <p:cNvGrpSpPr/>
          <p:nvPr/>
        </p:nvGrpSpPr>
        <p:grpSpPr>
          <a:xfrm>
            <a:off x="3030352" y="1268598"/>
            <a:ext cx="971679" cy="554777"/>
            <a:chOff x="12510084" y="2195843"/>
            <a:chExt cx="362412" cy="20691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5DB5BE88-2906-460E-BC13-2416A4E066A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2121" t="12121" r="12121" b="12121"/>
            <a:stretch/>
          </p:blipFill>
          <p:spPr>
            <a:xfrm>
              <a:off x="12756053" y="2216687"/>
              <a:ext cx="116443" cy="116443"/>
            </a:xfrm>
            <a:prstGeom prst="rect">
              <a:avLst/>
            </a:prstGeom>
            <a:effectLst/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7657AD6-C3C6-49F5-B309-DFA790F9D005}"/>
                </a:ext>
              </a:extLst>
            </p:cNvPr>
            <p:cNvSpPr txBox="1"/>
            <p:nvPr/>
          </p:nvSpPr>
          <p:spPr>
            <a:xfrm>
              <a:off x="12510084" y="2195843"/>
              <a:ext cx="275607" cy="17219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50F0"/>
                  </a:solidFill>
                  <a:effectLst/>
                  <a:uLnTx/>
                  <a:uFillTx/>
                  <a:latin typeface="Ekachon" panose="00000500000000000000" pitchFamily="2" charset="-34"/>
                  <a:cs typeface="Ekachon" panose="00000500000000000000" pitchFamily="2" charset="-34"/>
                </a:rPr>
                <a:t>30</a:t>
              </a:r>
              <a:r>
                <a:rPr kumimoji="0" lang="th-TH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50F0"/>
                  </a:solidFill>
                  <a:effectLst/>
                  <a:uLnTx/>
                  <a:uFillTx/>
                  <a:latin typeface="Ekachon" panose="00000500000000000000" pitchFamily="2" charset="-34"/>
                  <a:cs typeface="Ekachon" panose="00000500000000000000" pitchFamily="2" charset="-34"/>
                </a:rPr>
                <a:t>0</a:t>
              </a:r>
              <a:endParaRPr kumimoji="0" lang="en-TH" sz="2400" b="0" i="0" u="none" strike="noStrike" kern="1200" cap="none" spc="0" normalizeH="0" baseline="0" noProof="0" dirty="0">
                <a:ln>
                  <a:noFill/>
                </a:ln>
                <a:solidFill>
                  <a:srgbClr val="0050F0"/>
                </a:solidFill>
                <a:effectLst/>
                <a:uLnTx/>
                <a:uFillTx/>
                <a:latin typeface="Ekachon" panose="00000500000000000000" pitchFamily="2" charset="-34"/>
                <a:cs typeface="Ekachon" panose="00000500000000000000" pitchFamily="2" charset="-34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309D195-3980-4806-A4A3-BC932C9A33A5}"/>
                </a:ext>
              </a:extLst>
            </p:cNvPr>
            <p:cNvSpPr txBox="1"/>
            <p:nvPr/>
          </p:nvSpPr>
          <p:spPr>
            <a:xfrm>
              <a:off x="12568829" y="2305187"/>
              <a:ext cx="210705" cy="9757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F68B1F"/>
                  </a:solidFill>
                  <a:effectLst/>
                  <a:uLnTx/>
                  <a:uFillTx/>
                  <a:latin typeface="Ekachon" panose="00000500000000000000" pitchFamily="2" charset="-34"/>
                  <a:cs typeface="Ekachon" panose="00000500000000000000" pitchFamily="2" charset="-34"/>
                </a:rPr>
                <a:t>WOW</a:t>
              </a:r>
              <a:endParaRPr kumimoji="0" lang="en-TH" sz="1100" b="0" i="0" u="none" strike="noStrike" kern="1200" cap="none" spc="0" normalizeH="0" baseline="0" noProof="0" dirty="0">
                <a:ln>
                  <a:noFill/>
                </a:ln>
                <a:solidFill>
                  <a:srgbClr val="F68B1F"/>
                </a:solidFill>
                <a:effectLst/>
                <a:uLnTx/>
                <a:uFillTx/>
                <a:latin typeface="Ekachon" panose="00000500000000000000" pitchFamily="2" charset="-34"/>
                <a:cs typeface="Ekachon" panose="00000500000000000000" pitchFamily="2" charset="-34"/>
              </a:endParaRP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C7C6B50E-9EA7-44F2-BBF8-38E6192E4C8E}"/>
              </a:ext>
            </a:extLst>
          </p:cNvPr>
          <p:cNvSpPr txBox="1"/>
          <p:nvPr/>
        </p:nvSpPr>
        <p:spPr>
          <a:xfrm>
            <a:off x="4259889" y="1352152"/>
            <a:ext cx="1446992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Ekachon Bold" panose="00000800000000000000" pitchFamily="2" charset="-34"/>
                <a:cs typeface="Ekachon Bold" panose="00000800000000000000" pitchFamily="2" charset="-34"/>
              </a:defRPr>
            </a:lvl1pPr>
          </a:lstStyle>
          <a:p>
            <a:pPr algn="l"/>
            <a:r>
              <a:rPr lang="th-TH" sz="2400" dirty="0">
                <a:solidFill>
                  <a:schemeClr val="tx1">
                    <a:lumMod val="75000"/>
                  </a:schemeClr>
                </a:solidFill>
              </a:rPr>
              <a:t>อันดับที่ 2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30D92C0-9C04-4AB8-BE0C-5C74159CCA10}"/>
              </a:ext>
            </a:extLst>
          </p:cNvPr>
          <p:cNvSpPr txBox="1"/>
          <p:nvPr/>
        </p:nvSpPr>
        <p:spPr>
          <a:xfrm>
            <a:off x="6775693" y="1353207"/>
            <a:ext cx="1463499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Ekachon Bold" panose="00000800000000000000" pitchFamily="2" charset="-34"/>
                <a:cs typeface="Ekachon Bold" panose="00000800000000000000" pitchFamily="2" charset="-34"/>
              </a:defRPr>
            </a:lvl1pPr>
          </a:lstStyle>
          <a:p>
            <a:pPr algn="l"/>
            <a:r>
              <a:rPr lang="th-TH" sz="2400" dirty="0">
                <a:solidFill>
                  <a:srgbClr val="663300"/>
                </a:solidFill>
              </a:rPr>
              <a:t>อันดับที่ 3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BADC9241-05CC-4E60-9617-FCBA0AC7D73F}"/>
              </a:ext>
            </a:extLst>
          </p:cNvPr>
          <p:cNvGrpSpPr/>
          <p:nvPr/>
        </p:nvGrpSpPr>
        <p:grpSpPr>
          <a:xfrm>
            <a:off x="5546156" y="1268598"/>
            <a:ext cx="971679" cy="554777"/>
            <a:chOff x="12510084" y="2195843"/>
            <a:chExt cx="362412" cy="20691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7C010A81-A4BC-4707-9C20-F291BA86D9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2121" t="12121" r="12121" b="12121"/>
            <a:stretch/>
          </p:blipFill>
          <p:spPr>
            <a:xfrm>
              <a:off x="12756053" y="2216687"/>
              <a:ext cx="116443" cy="116443"/>
            </a:xfrm>
            <a:prstGeom prst="rect">
              <a:avLst/>
            </a:prstGeom>
            <a:effectLst/>
          </p:spPr>
        </p:pic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BEDD77A-052E-4583-8CF0-E95BD6F14FA8}"/>
                </a:ext>
              </a:extLst>
            </p:cNvPr>
            <p:cNvSpPr txBox="1"/>
            <p:nvPr/>
          </p:nvSpPr>
          <p:spPr>
            <a:xfrm>
              <a:off x="12510084" y="2195843"/>
              <a:ext cx="275607" cy="17219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400" dirty="0">
                  <a:solidFill>
                    <a:srgbClr val="0050F0"/>
                  </a:solidFill>
                  <a:latin typeface="Ekachon" panose="00000500000000000000" pitchFamily="2" charset="-34"/>
                  <a:cs typeface="Ekachon" panose="00000500000000000000" pitchFamily="2" charset="-34"/>
                </a:rPr>
                <a:t>2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50F0"/>
                  </a:solidFill>
                  <a:effectLst/>
                  <a:uLnTx/>
                  <a:uFillTx/>
                  <a:latin typeface="Ekachon" panose="00000500000000000000" pitchFamily="2" charset="-34"/>
                  <a:cs typeface="Ekachon" panose="00000500000000000000" pitchFamily="2" charset="-34"/>
                </a:rPr>
                <a:t>0</a:t>
              </a:r>
              <a:r>
                <a:rPr kumimoji="0" lang="th-TH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50F0"/>
                  </a:solidFill>
                  <a:effectLst/>
                  <a:uLnTx/>
                  <a:uFillTx/>
                  <a:latin typeface="Ekachon" panose="00000500000000000000" pitchFamily="2" charset="-34"/>
                  <a:cs typeface="Ekachon" panose="00000500000000000000" pitchFamily="2" charset="-34"/>
                </a:rPr>
                <a:t>0</a:t>
              </a:r>
              <a:endParaRPr kumimoji="0" lang="en-TH" sz="2400" b="0" i="0" u="none" strike="noStrike" kern="1200" cap="none" spc="0" normalizeH="0" baseline="0" noProof="0" dirty="0">
                <a:ln>
                  <a:noFill/>
                </a:ln>
                <a:solidFill>
                  <a:srgbClr val="0050F0"/>
                </a:solidFill>
                <a:effectLst/>
                <a:uLnTx/>
                <a:uFillTx/>
                <a:latin typeface="Ekachon" panose="00000500000000000000" pitchFamily="2" charset="-34"/>
                <a:cs typeface="Ekachon" panose="00000500000000000000" pitchFamily="2" charset="-34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E8B7BA65-351D-4597-B59A-FBE350352B93}"/>
                </a:ext>
              </a:extLst>
            </p:cNvPr>
            <p:cNvSpPr txBox="1"/>
            <p:nvPr/>
          </p:nvSpPr>
          <p:spPr>
            <a:xfrm>
              <a:off x="12568829" y="2305187"/>
              <a:ext cx="210705" cy="9757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F68B1F"/>
                  </a:solidFill>
                  <a:effectLst/>
                  <a:uLnTx/>
                  <a:uFillTx/>
                  <a:latin typeface="Ekachon" panose="00000500000000000000" pitchFamily="2" charset="-34"/>
                  <a:cs typeface="Ekachon" panose="00000500000000000000" pitchFamily="2" charset="-34"/>
                </a:rPr>
                <a:t>WOW</a:t>
              </a:r>
              <a:endParaRPr kumimoji="0" lang="en-TH" sz="1100" b="0" i="0" u="none" strike="noStrike" kern="1200" cap="none" spc="0" normalizeH="0" baseline="0" noProof="0" dirty="0">
                <a:ln>
                  <a:noFill/>
                </a:ln>
                <a:solidFill>
                  <a:srgbClr val="F68B1F"/>
                </a:solidFill>
                <a:effectLst/>
                <a:uLnTx/>
                <a:uFillTx/>
                <a:latin typeface="Ekachon" panose="00000500000000000000" pitchFamily="2" charset="-34"/>
                <a:cs typeface="Ekachon" panose="00000500000000000000" pitchFamily="2" charset="-34"/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A76A6F83-A4FB-4F95-8CF5-0B5D6E6DBFF8}"/>
              </a:ext>
            </a:extLst>
          </p:cNvPr>
          <p:cNvGrpSpPr/>
          <p:nvPr/>
        </p:nvGrpSpPr>
        <p:grpSpPr>
          <a:xfrm>
            <a:off x="7981334" y="1268598"/>
            <a:ext cx="971679" cy="554777"/>
            <a:chOff x="12510084" y="2195843"/>
            <a:chExt cx="362412" cy="20691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BE5C0FEF-9F6A-4207-8813-973A0B2DE87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2121" t="12121" r="12121" b="12121"/>
            <a:stretch/>
          </p:blipFill>
          <p:spPr>
            <a:xfrm>
              <a:off x="12756053" y="2216687"/>
              <a:ext cx="116443" cy="116443"/>
            </a:xfrm>
            <a:prstGeom prst="rect">
              <a:avLst/>
            </a:prstGeom>
            <a:effectLst/>
          </p:spPr>
        </p:pic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E4B4D119-DB80-4679-A7F9-39F56D0AE517}"/>
                </a:ext>
              </a:extLst>
            </p:cNvPr>
            <p:cNvSpPr txBox="1"/>
            <p:nvPr/>
          </p:nvSpPr>
          <p:spPr>
            <a:xfrm>
              <a:off x="12510084" y="2195843"/>
              <a:ext cx="275607" cy="17219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400" dirty="0">
                  <a:solidFill>
                    <a:srgbClr val="0050F0"/>
                  </a:solidFill>
                  <a:latin typeface="Ekachon" panose="00000500000000000000" pitchFamily="2" charset="-34"/>
                  <a:cs typeface="Ekachon" panose="00000500000000000000" pitchFamily="2" charset="-34"/>
                </a:rPr>
                <a:t>15</a:t>
              </a:r>
              <a:r>
                <a:rPr kumimoji="0" lang="th-TH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50F0"/>
                  </a:solidFill>
                  <a:effectLst/>
                  <a:uLnTx/>
                  <a:uFillTx/>
                  <a:latin typeface="Ekachon" panose="00000500000000000000" pitchFamily="2" charset="-34"/>
                  <a:cs typeface="Ekachon" panose="00000500000000000000" pitchFamily="2" charset="-34"/>
                </a:rPr>
                <a:t>0</a:t>
              </a:r>
              <a:endParaRPr kumimoji="0" lang="en-TH" sz="2400" b="0" i="0" u="none" strike="noStrike" kern="1200" cap="none" spc="0" normalizeH="0" baseline="0" noProof="0" dirty="0">
                <a:ln>
                  <a:noFill/>
                </a:ln>
                <a:solidFill>
                  <a:srgbClr val="0050F0"/>
                </a:solidFill>
                <a:effectLst/>
                <a:uLnTx/>
                <a:uFillTx/>
                <a:latin typeface="Ekachon" panose="00000500000000000000" pitchFamily="2" charset="-34"/>
                <a:cs typeface="Ekachon" panose="00000500000000000000" pitchFamily="2" charset="-34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AE6F23F4-0592-4A84-AF2E-8539EE597F7C}"/>
                </a:ext>
              </a:extLst>
            </p:cNvPr>
            <p:cNvSpPr txBox="1"/>
            <p:nvPr/>
          </p:nvSpPr>
          <p:spPr>
            <a:xfrm>
              <a:off x="12568829" y="2305187"/>
              <a:ext cx="210705" cy="9757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F68B1F"/>
                  </a:solidFill>
                  <a:effectLst/>
                  <a:uLnTx/>
                  <a:uFillTx/>
                  <a:latin typeface="Ekachon" panose="00000500000000000000" pitchFamily="2" charset="-34"/>
                  <a:cs typeface="Ekachon" panose="00000500000000000000" pitchFamily="2" charset="-34"/>
                </a:rPr>
                <a:t>WOW</a:t>
              </a:r>
              <a:endParaRPr kumimoji="0" lang="en-TH" sz="1100" b="0" i="0" u="none" strike="noStrike" kern="1200" cap="none" spc="0" normalizeH="0" baseline="0" noProof="0" dirty="0">
                <a:ln>
                  <a:noFill/>
                </a:ln>
                <a:solidFill>
                  <a:srgbClr val="F68B1F"/>
                </a:solidFill>
                <a:effectLst/>
                <a:uLnTx/>
                <a:uFillTx/>
                <a:latin typeface="Ekachon" panose="00000500000000000000" pitchFamily="2" charset="-34"/>
                <a:cs typeface="Ekachon" panose="00000500000000000000" pitchFamily="2" charset="-34"/>
              </a:endParaRPr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FB58BA40-8FCE-4139-9210-944BF0676051}"/>
              </a:ext>
            </a:extLst>
          </p:cNvPr>
          <p:cNvSpPr txBox="1"/>
          <p:nvPr/>
        </p:nvSpPr>
        <p:spPr>
          <a:xfrm>
            <a:off x="9025977" y="1508000"/>
            <a:ext cx="1306744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Ekachon Bold" panose="00000800000000000000" pitchFamily="2" charset="-34"/>
                <a:cs typeface="Ekachon Bold" panose="00000800000000000000" pitchFamily="2" charset="-34"/>
              </a:defRPr>
            </a:lvl1pPr>
          </a:lstStyle>
          <a:p>
            <a:r>
              <a:rPr lang="th-TH" sz="1400" dirty="0">
                <a:solidFill>
                  <a:schemeClr val="accent3"/>
                </a:solidFill>
              </a:rPr>
              <a:t>อันดับที่ 4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29F812C-114D-425B-9197-07BCAD68B8F6}"/>
              </a:ext>
            </a:extLst>
          </p:cNvPr>
          <p:cNvSpPr txBox="1"/>
          <p:nvPr/>
        </p:nvSpPr>
        <p:spPr>
          <a:xfrm>
            <a:off x="10290739" y="1508000"/>
            <a:ext cx="1306744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Ekachon Bold" panose="00000800000000000000" pitchFamily="2" charset="-34"/>
                <a:cs typeface="Ekachon Bold" panose="00000800000000000000" pitchFamily="2" charset="-34"/>
              </a:defRPr>
            </a:lvl1pPr>
          </a:lstStyle>
          <a:p>
            <a:r>
              <a:rPr lang="th-TH" sz="1400" dirty="0">
                <a:solidFill>
                  <a:schemeClr val="accent3"/>
                </a:solidFill>
              </a:rPr>
              <a:t>อันดับที่ 5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A40D5AE-124B-447B-BCDE-94D4818B17B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974" b="-1"/>
          <a:stretch/>
        </p:blipFill>
        <p:spPr>
          <a:xfrm>
            <a:off x="1459531" y="1266055"/>
            <a:ext cx="420813" cy="45091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0A94BB7C-1168-4BD7-B4BB-58E4AD7BB61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974"/>
          <a:stretch/>
        </p:blipFill>
        <p:spPr>
          <a:xfrm>
            <a:off x="6494318" y="1268597"/>
            <a:ext cx="417579" cy="450913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FD331437-A99D-4DCD-9E90-7A832267C2B5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974"/>
          <a:stretch/>
        </p:blipFill>
        <p:spPr>
          <a:xfrm>
            <a:off x="3973588" y="1268597"/>
            <a:ext cx="420124" cy="450913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37635016-1523-4FC9-861E-EB9F06476326}"/>
              </a:ext>
            </a:extLst>
          </p:cNvPr>
          <p:cNvGrpSpPr/>
          <p:nvPr/>
        </p:nvGrpSpPr>
        <p:grpSpPr>
          <a:xfrm>
            <a:off x="927233" y="89709"/>
            <a:ext cx="2913555" cy="1107996"/>
            <a:chOff x="1346333" y="89709"/>
            <a:chExt cx="2913555" cy="1107996"/>
          </a:xfrm>
        </p:grpSpPr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99AA56B5-0ED5-4304-92EE-27014B1A1C26}"/>
                </a:ext>
              </a:extLst>
            </p:cNvPr>
            <p:cNvSpPr txBox="1"/>
            <p:nvPr/>
          </p:nvSpPr>
          <p:spPr>
            <a:xfrm>
              <a:off x="1346333" y="89709"/>
              <a:ext cx="2913555" cy="110799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th-TH" sz="6600" b="1" dirty="0">
                  <a:solidFill>
                    <a:schemeClr val="accent3"/>
                  </a:solidFill>
                  <a:latin typeface="DBHELVETHAICAX-75BD" panose="02000506090000020004" pitchFamily="2" charset="-34"/>
                  <a:cs typeface="DBHELVETHAICAX-75BD" panose="02000506090000020004" pitchFamily="2" charset="-34"/>
                </a:rPr>
                <a:t>1ก.ย. 64</a:t>
              </a:r>
              <a:endParaRPr lang="en-TH" sz="6600" b="1" dirty="0">
                <a:solidFill>
                  <a:schemeClr val="accent3"/>
                </a:solidFill>
                <a:latin typeface="DBHELVETHAICAX-75BD" panose="02000506090000020004" pitchFamily="2" charset="-34"/>
                <a:cs typeface="DBHELVETHAICAX-75BD" panose="02000506090000020004" pitchFamily="2" charset="-34"/>
              </a:endParaRPr>
            </a:p>
          </p:txBody>
        </p: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DD1F0060-224A-4650-9A34-463E8D7B10F6}"/>
                </a:ext>
              </a:extLst>
            </p:cNvPr>
            <p:cNvCxnSpPr>
              <a:cxnSpLocks/>
            </p:cNvCxnSpPr>
            <p:nvPr/>
          </p:nvCxnSpPr>
          <p:spPr>
            <a:xfrm>
              <a:off x="3782878" y="292909"/>
              <a:ext cx="0" cy="672912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B6B67F0D-A473-41F1-9AA6-6CC316210FFA}"/>
              </a:ext>
            </a:extLst>
          </p:cNvPr>
          <p:cNvGrpSpPr/>
          <p:nvPr/>
        </p:nvGrpSpPr>
        <p:grpSpPr>
          <a:xfrm>
            <a:off x="74607" y="71316"/>
            <a:ext cx="1005283" cy="1122631"/>
            <a:chOff x="4374545" y="1324839"/>
            <a:chExt cx="4575873" cy="5110021"/>
          </a:xfrm>
        </p:grpSpPr>
        <p:pic>
          <p:nvPicPr>
            <p:cNvPr id="78" name="Picture 77" descr="A picture containing text, sign, dark&#10;&#10;Description automatically generated">
              <a:extLst>
                <a:ext uri="{FF2B5EF4-FFF2-40B4-BE49-F238E27FC236}">
                  <a16:creationId xmlns:a16="http://schemas.microsoft.com/office/drawing/2014/main" id="{39115E8D-377B-4E02-9B0C-D9E25D8159D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899836" y="1324839"/>
              <a:ext cx="1701498" cy="345993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4B4701B2-C968-4AAC-864A-C4C75E3517E2}"/>
                </a:ext>
              </a:extLst>
            </p:cNvPr>
            <p:cNvGrpSpPr/>
            <p:nvPr/>
          </p:nvGrpSpPr>
          <p:grpSpPr>
            <a:xfrm>
              <a:off x="4374545" y="4909569"/>
              <a:ext cx="4575873" cy="1525291"/>
              <a:chOff x="3619802" y="4611224"/>
              <a:chExt cx="4575873" cy="1525291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8D60D0EF-12AA-41BB-BCE3-39B89E647C65}"/>
                  </a:ext>
                </a:extLst>
              </p:cNvPr>
              <p:cNvSpPr/>
              <p:nvPr/>
            </p:nvSpPr>
            <p:spPr>
              <a:xfrm>
                <a:off x="5145093" y="4611224"/>
                <a:ext cx="1525291" cy="1525291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lvl="0" indent="0" algn="l" defTabSz="9144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Calibri"/>
                  <a:sym typeface="Calibri"/>
                </a:endParaRPr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A6D2A38C-F722-4066-8642-F9C7F3194A8B}"/>
                  </a:ext>
                </a:extLst>
              </p:cNvPr>
              <p:cNvSpPr/>
              <p:nvPr/>
            </p:nvSpPr>
            <p:spPr>
              <a:xfrm>
                <a:off x="3619802" y="5399453"/>
                <a:ext cx="1525291" cy="737062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lvl="0" indent="0" algn="l" defTabSz="9144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Calibri"/>
                  <a:sym typeface="Calibri"/>
                </a:endParaRPr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47BFCA2A-495C-4FB6-8CA2-EF19B250A6FB}"/>
                  </a:ext>
                </a:extLst>
              </p:cNvPr>
              <p:cNvSpPr/>
              <p:nvPr/>
            </p:nvSpPr>
            <p:spPr>
              <a:xfrm>
                <a:off x="6670384" y="5399453"/>
                <a:ext cx="1525291" cy="737062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lvl="0" indent="0" algn="l" defTabSz="9144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919899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Football Stadium Backgrounds - Wallpaper Cave">
            <a:extLst>
              <a:ext uri="{FF2B5EF4-FFF2-40B4-BE49-F238E27FC236}">
                <a16:creationId xmlns:a16="http://schemas.microsoft.com/office/drawing/2014/main" id="{30152D81-6BCF-4790-BD55-C6FFC50E5D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336"/>
          <a:stretch/>
        </p:blipFill>
        <p:spPr bwMode="auto">
          <a:xfrm>
            <a:off x="1747846" y="3175"/>
            <a:ext cx="10444154" cy="685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20E3F81-2104-4D33-ABEA-15872D41560E}"/>
              </a:ext>
            </a:extLst>
          </p:cNvPr>
          <p:cNvSpPr/>
          <p:nvPr/>
        </p:nvSpPr>
        <p:spPr>
          <a:xfrm>
            <a:off x="-18330" y="0"/>
            <a:ext cx="12210330" cy="6858000"/>
          </a:xfrm>
          <a:prstGeom prst="rect">
            <a:avLst/>
          </a:prstGeom>
          <a:gradFill>
            <a:gsLst>
              <a:gs pos="100000">
                <a:schemeClr val="bg1">
                  <a:alpha val="0"/>
                </a:schemeClr>
              </a:gs>
              <a:gs pos="83000">
                <a:srgbClr val="FFFFFF">
                  <a:alpha val="50000"/>
                </a:srgbClr>
              </a:gs>
              <a:gs pos="51000">
                <a:schemeClr val="bg1"/>
              </a:gs>
            </a:gsLst>
            <a:lin ang="18000000" scaled="0"/>
          </a:gra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Calibri"/>
              <a:sym typeface="Calibri"/>
            </a:endParaRPr>
          </a:p>
        </p:txBody>
      </p:sp>
      <p:graphicFrame>
        <p:nvGraphicFramePr>
          <p:cNvPr id="57" name="Table 6">
            <a:extLst>
              <a:ext uri="{FF2B5EF4-FFF2-40B4-BE49-F238E27FC236}">
                <a16:creationId xmlns:a16="http://schemas.microsoft.com/office/drawing/2014/main" id="{E32FF165-599D-49E1-ABB7-95BD4E1401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0530305"/>
              </p:ext>
            </p:extLst>
          </p:nvPr>
        </p:nvGraphicFramePr>
        <p:xfrm>
          <a:off x="243833" y="1122683"/>
          <a:ext cx="11686756" cy="569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993">
                  <a:extLst>
                    <a:ext uri="{9D8B030D-6E8A-4147-A177-3AD203B41FA5}">
                      <a16:colId xmlns:a16="http://schemas.microsoft.com/office/drawing/2014/main" val="3634368607"/>
                    </a:ext>
                  </a:extLst>
                </a:gridCol>
                <a:gridCol w="1551109">
                  <a:extLst>
                    <a:ext uri="{9D8B030D-6E8A-4147-A177-3AD203B41FA5}">
                      <a16:colId xmlns:a16="http://schemas.microsoft.com/office/drawing/2014/main" val="906654574"/>
                    </a:ext>
                  </a:extLst>
                </a:gridCol>
                <a:gridCol w="1551109">
                  <a:extLst>
                    <a:ext uri="{9D8B030D-6E8A-4147-A177-3AD203B41FA5}">
                      <a16:colId xmlns:a16="http://schemas.microsoft.com/office/drawing/2014/main" val="433463334"/>
                    </a:ext>
                  </a:extLst>
                </a:gridCol>
                <a:gridCol w="1551109">
                  <a:extLst>
                    <a:ext uri="{9D8B030D-6E8A-4147-A177-3AD203B41FA5}">
                      <a16:colId xmlns:a16="http://schemas.microsoft.com/office/drawing/2014/main" val="4051936949"/>
                    </a:ext>
                  </a:extLst>
                </a:gridCol>
                <a:gridCol w="1551109">
                  <a:extLst>
                    <a:ext uri="{9D8B030D-6E8A-4147-A177-3AD203B41FA5}">
                      <a16:colId xmlns:a16="http://schemas.microsoft.com/office/drawing/2014/main" val="2849121524"/>
                    </a:ext>
                  </a:extLst>
                </a:gridCol>
                <a:gridCol w="1551109">
                  <a:extLst>
                    <a:ext uri="{9D8B030D-6E8A-4147-A177-3AD203B41FA5}">
                      <a16:colId xmlns:a16="http://schemas.microsoft.com/office/drawing/2014/main" val="3064718438"/>
                    </a:ext>
                  </a:extLst>
                </a:gridCol>
                <a:gridCol w="1551109">
                  <a:extLst>
                    <a:ext uri="{9D8B030D-6E8A-4147-A177-3AD203B41FA5}">
                      <a16:colId xmlns:a16="http://schemas.microsoft.com/office/drawing/2014/main" val="4231767339"/>
                    </a:ext>
                  </a:extLst>
                </a:gridCol>
                <a:gridCol w="1551109">
                  <a:extLst>
                    <a:ext uri="{9D8B030D-6E8A-4147-A177-3AD203B41FA5}">
                      <a16:colId xmlns:a16="http://schemas.microsoft.com/office/drawing/2014/main" val="24707177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th-TH" dirty="0">
                          <a:solidFill>
                            <a:schemeClr val="accent1"/>
                          </a:solidFill>
                          <a:latin typeface="Ekachon" panose="00000500000000000000" pitchFamily="2" charset="-34"/>
                          <a:cs typeface="Ekachon" panose="00000500000000000000" pitchFamily="2" charset="-34"/>
                        </a:rPr>
                        <a:t>อันดับ</a:t>
                      </a:r>
                      <a:endParaRPr lang="en-US" dirty="0">
                        <a:solidFill>
                          <a:schemeClr val="accent1"/>
                        </a:solidFill>
                        <a:latin typeface="Ekachon" panose="00000500000000000000" pitchFamily="2" charset="-34"/>
                        <a:cs typeface="Ekachon" panose="00000500000000000000" pitchFamily="2" charset="-34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>
                          <a:solidFill>
                            <a:schemeClr val="accent1"/>
                          </a:solidFill>
                          <a:latin typeface="Ekachon" panose="00000500000000000000" pitchFamily="2" charset="-34"/>
                          <a:cs typeface="Ekachon" panose="00000500000000000000" pitchFamily="2" charset="-34"/>
                        </a:rPr>
                        <a:t>R1 : 10,545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>
                          <a:solidFill>
                            <a:schemeClr val="accent2"/>
                          </a:solidFill>
                          <a:latin typeface="Ekachon" panose="00000500000000000000" pitchFamily="2" charset="-34"/>
                          <a:cs typeface="Ekachon" panose="00000500000000000000" pitchFamily="2" charset="-34"/>
                        </a:rPr>
                        <a:t>xx%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56FF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R2 : 10,545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68B1F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xx%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56FF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R3 : 10,545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68B1F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xx%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56FF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R4 : 10,545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68B1F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xx%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56FF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R5 : 10,545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68B1F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xx%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56FF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R6 : 10,545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68B1F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xx%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56FF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R7 : 10,545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68B1F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xx%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73222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th-TH" sz="2800" dirty="0">
                          <a:solidFill>
                            <a:schemeClr val="accent1"/>
                          </a:solidFill>
                          <a:latin typeface="Ekachon" panose="00000500000000000000" pitchFamily="2" charset="-34"/>
                          <a:cs typeface="Ekachon" panose="00000500000000000000" pitchFamily="2" charset="-34"/>
                        </a:rPr>
                        <a:t>1</a:t>
                      </a:r>
                      <a:endParaRPr lang="en-US" sz="2800" dirty="0">
                        <a:solidFill>
                          <a:schemeClr val="accent1"/>
                        </a:solidFill>
                        <a:latin typeface="Ekachon" panose="00000500000000000000" pitchFamily="2" charset="-34"/>
                        <a:cs typeface="Ekachon" panose="00000500000000000000" pitchFamily="2" charset="-34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9900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h-TH" sz="1400" dirty="0">
                          <a:solidFill>
                            <a:schemeClr val="accent1"/>
                          </a:solidFill>
                          <a:latin typeface="Ekachon" panose="00000500000000000000" pitchFamily="2" charset="-34"/>
                          <a:cs typeface="Ekachon" panose="00000500000000000000" pitchFamily="2" charset="-34"/>
                        </a:rPr>
                        <a:t>สมบัติ เมทนี</a:t>
                      </a:r>
                      <a:endParaRPr lang="en-US" sz="1400" dirty="0">
                        <a:solidFill>
                          <a:schemeClr val="accent1"/>
                        </a:solidFill>
                        <a:latin typeface="Ekachon" panose="00000500000000000000" pitchFamily="2" charset="-34"/>
                        <a:cs typeface="Ekachon" panose="00000500000000000000" pitchFamily="2" charset="-34"/>
                      </a:endParaRPr>
                    </a:p>
                    <a:p>
                      <a:pPr marL="0" algn="l" defTabSz="914400" rtl="0" eaLnBrk="1" latinLnBrk="0" hangingPunct="1"/>
                      <a:r>
                        <a:rPr lang="en-US" sz="2000" dirty="0">
                          <a:solidFill>
                            <a:schemeClr val="accent1"/>
                          </a:solidFill>
                          <a:latin typeface="Ekachon" panose="00000500000000000000" pitchFamily="2" charset="-34"/>
                          <a:cs typeface="Ekachon" panose="00000500000000000000" pitchFamily="2" charset="-34"/>
                        </a:rPr>
                        <a:t>1,250</a:t>
                      </a:r>
                    </a:p>
                    <a:p>
                      <a:pPr marL="0" algn="l" defTabSz="914400" rtl="0" eaLnBrk="1" latinLnBrk="0" hangingPunct="1"/>
                      <a:r>
                        <a:rPr lang="th-TH" sz="1100" kern="1200" dirty="0">
                          <a:solidFill>
                            <a:schemeClr val="accent1"/>
                          </a:solidFill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สาขา </a:t>
                      </a:r>
                      <a:r>
                        <a:rPr lang="en-US" sz="1100" kern="1200" dirty="0" err="1">
                          <a:solidFill>
                            <a:schemeClr val="accent1"/>
                          </a:solidFill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xxxxxxx</a:t>
                      </a:r>
                      <a:endParaRPr lang="en-US" sz="1100" kern="1200" dirty="0">
                        <a:solidFill>
                          <a:schemeClr val="accent1"/>
                        </a:solidFill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  <a:p>
                      <a:pPr marL="0" algn="l" defTabSz="914400" rtl="0" eaLnBrk="1" latinLnBrk="0" hangingPunct="1"/>
                      <a:r>
                        <a:rPr lang="th-TH" sz="1100" kern="1200" dirty="0">
                          <a:solidFill>
                            <a:schemeClr val="accent1"/>
                          </a:solidFill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เขต </a:t>
                      </a:r>
                      <a:r>
                        <a:rPr lang="en-US" sz="1100" kern="1200" dirty="0" err="1">
                          <a:solidFill>
                            <a:schemeClr val="accent1"/>
                          </a:solidFill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xxxxxxxxxxxx</a:t>
                      </a:r>
                      <a:endParaRPr lang="en-US" sz="1100" kern="1200" dirty="0">
                        <a:solidFill>
                          <a:schemeClr val="accent1"/>
                        </a:solidFill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9900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h-TH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สมบัติ เมทนี</a:t>
                      </a:r>
                      <a:endParaRPr kumimoji="0" 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1,250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h-TH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สาขา </a:t>
                      </a: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xxxxxxx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h-TH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เขต </a:t>
                      </a: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xxxxxxxxxxxx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9900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h-TH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สมบัติ เมทนี</a:t>
                      </a:r>
                      <a:endParaRPr kumimoji="0" 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1,250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h-TH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สาขา </a:t>
                      </a: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xxxxxxx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h-TH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เขต </a:t>
                      </a: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xxxxxxxxxxxx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9900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h-TH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สมบัติ เมทนี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1,250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h-TH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สาขา </a:t>
                      </a:r>
                      <a:r>
                        <a:rPr kumimoji="0" 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xxxxxxx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h-TH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เขต </a:t>
                      </a:r>
                      <a:r>
                        <a:rPr kumimoji="0" 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xxxxxxxxxxxx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9900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h-TH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สมบัติ เมทนี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1,250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h-TH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สาขา </a:t>
                      </a:r>
                      <a:r>
                        <a:rPr kumimoji="0" 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xxxxxxx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h-TH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เขต </a:t>
                      </a:r>
                      <a:r>
                        <a:rPr kumimoji="0" 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xxxxxxxxxxxx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9900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h-TH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สมบัติ เมทนี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1,250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h-TH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สาขา </a:t>
                      </a:r>
                      <a:r>
                        <a:rPr kumimoji="0" 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xxxxxxx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h-TH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เขต </a:t>
                      </a:r>
                      <a:r>
                        <a:rPr kumimoji="0" 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xxxxxxxxxxxx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9900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h-TH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สมบัติ เมทนี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1,250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h-TH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สาขา </a:t>
                      </a:r>
                      <a:r>
                        <a:rPr kumimoji="0" 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xxxxxxx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h-TH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เขต </a:t>
                      </a:r>
                      <a:r>
                        <a:rPr kumimoji="0" 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xxxxxxxxxxxx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9900">
                        <a:alpha val="1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1769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600" dirty="0">
                          <a:latin typeface="Ekachon" panose="00000500000000000000" pitchFamily="2" charset="-34"/>
                          <a:cs typeface="Ekachon" panose="00000500000000000000" pitchFamily="2" charset="-34"/>
                        </a:rPr>
                        <a:t>2</a:t>
                      </a:r>
                      <a:endParaRPr lang="en-US" sz="1600" dirty="0">
                        <a:latin typeface="Ekachon" panose="00000500000000000000" pitchFamily="2" charset="-34"/>
                        <a:cs typeface="Ekachon" panose="00000500000000000000" pitchFamily="2" charset="-34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h-TH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สมบัติ เมทนี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1,</a:t>
                      </a:r>
                      <a:r>
                        <a:rPr kumimoji="0" lang="th-TH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000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h-TH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สมบัติ เมทนี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1,</a:t>
                      </a:r>
                      <a:r>
                        <a:rPr kumimoji="0" lang="th-TH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000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h-TH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สมบัติ เมทนี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1,</a:t>
                      </a:r>
                      <a:r>
                        <a:rPr kumimoji="0" lang="th-TH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000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h-TH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สมบัติ เมทนี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1,</a:t>
                      </a:r>
                      <a:r>
                        <a:rPr kumimoji="0" lang="th-TH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000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h-TH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สมบัติ เมทนี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1,</a:t>
                      </a:r>
                      <a:r>
                        <a:rPr kumimoji="0" lang="th-TH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000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h-TH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สมบัติ เมทนี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1,</a:t>
                      </a:r>
                      <a:r>
                        <a:rPr kumimoji="0" lang="th-TH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000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h-TH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สมบัติ เมทนี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1,</a:t>
                      </a:r>
                      <a:r>
                        <a:rPr kumimoji="0" lang="th-TH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000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4178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h-TH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3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h-TH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สมบัติ เมทนี</a:t>
                      </a:r>
                      <a:endParaRPr kumimoji="0" 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1,</a:t>
                      </a:r>
                      <a:r>
                        <a:rPr kumimoji="0" lang="th-TH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000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h-TH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สมบัติ เมทนี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1,</a:t>
                      </a:r>
                      <a:r>
                        <a:rPr kumimoji="0" lang="th-TH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000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h-TH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สมบัติ เมทนี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1,</a:t>
                      </a:r>
                      <a:r>
                        <a:rPr kumimoji="0" lang="th-TH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000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h-TH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สมบัติ เมทนี</a:t>
                      </a:r>
                      <a:endParaRPr kumimoji="0" 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1,</a:t>
                      </a:r>
                      <a:r>
                        <a:rPr kumimoji="0" lang="th-TH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000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h-TH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สมบัติ เมทนี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1,</a:t>
                      </a:r>
                      <a:r>
                        <a:rPr kumimoji="0" lang="th-TH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000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h-TH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สมบัติ เมทนี</a:t>
                      </a:r>
                      <a:endParaRPr kumimoji="0" 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1,</a:t>
                      </a:r>
                      <a:r>
                        <a:rPr kumimoji="0" lang="th-TH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000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h-TH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สมบัติ เมทนี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1,</a:t>
                      </a:r>
                      <a:r>
                        <a:rPr kumimoji="0" lang="th-TH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000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59144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h-TH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4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h-TH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สมบัติ เมทนี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1,</a:t>
                      </a:r>
                      <a:r>
                        <a:rPr kumimoji="0" lang="th-TH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000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h-TH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สมบัติ เมทนี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1,</a:t>
                      </a:r>
                      <a:r>
                        <a:rPr kumimoji="0" lang="th-TH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000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h-TH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สมบัติ เมทนี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1,</a:t>
                      </a:r>
                      <a:r>
                        <a:rPr kumimoji="0" lang="th-TH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000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h-TH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สมบัติ เมทนี</a:t>
                      </a:r>
                      <a:endParaRPr kumimoji="0" 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1,</a:t>
                      </a:r>
                      <a:r>
                        <a:rPr kumimoji="0" lang="th-TH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000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h-TH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สมบัติ เมทนี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1,</a:t>
                      </a:r>
                      <a:r>
                        <a:rPr kumimoji="0" lang="th-TH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000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h-TH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สมบัติ เมทนี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1,</a:t>
                      </a:r>
                      <a:r>
                        <a:rPr kumimoji="0" lang="th-TH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000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h-TH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สมบัติ เมทนี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1,</a:t>
                      </a:r>
                      <a:r>
                        <a:rPr kumimoji="0" lang="th-TH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000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6435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h-TH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5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h-TH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สมบัติ เมทนี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1,</a:t>
                      </a:r>
                      <a:r>
                        <a:rPr kumimoji="0" lang="th-TH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000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h-TH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สมบัติ เมทนี</a:t>
                      </a:r>
                      <a:endParaRPr kumimoji="0" 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1,</a:t>
                      </a:r>
                      <a:r>
                        <a:rPr kumimoji="0" lang="th-TH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000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h-TH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สมบัติ เมทนี</a:t>
                      </a:r>
                      <a:endParaRPr kumimoji="0" 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1,</a:t>
                      </a:r>
                      <a:r>
                        <a:rPr kumimoji="0" lang="th-TH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000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h-TH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สมบัติ เมทนี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1,</a:t>
                      </a:r>
                      <a:r>
                        <a:rPr kumimoji="0" lang="th-TH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000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h-TH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สมบัติ เมทนี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1,</a:t>
                      </a:r>
                      <a:r>
                        <a:rPr kumimoji="0" lang="th-TH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000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h-TH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สมบัติ เมทนี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1,</a:t>
                      </a:r>
                      <a:r>
                        <a:rPr kumimoji="0" lang="th-TH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000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h-TH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สมบัติ เมทนี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1,</a:t>
                      </a:r>
                      <a:r>
                        <a:rPr kumimoji="0" lang="th-TH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000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305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h-TH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6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h-TH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สมบัติ เมทนี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1,</a:t>
                      </a:r>
                      <a:r>
                        <a:rPr kumimoji="0" lang="th-TH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000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h-TH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สมบัติ เมทนี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1,</a:t>
                      </a:r>
                      <a:r>
                        <a:rPr kumimoji="0" lang="th-TH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000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h-TH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สมบัติ เมทนี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1,</a:t>
                      </a:r>
                      <a:r>
                        <a:rPr kumimoji="0" lang="th-TH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000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h-TH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สมบัติ เมทนี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1,</a:t>
                      </a:r>
                      <a:r>
                        <a:rPr kumimoji="0" lang="th-TH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000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h-TH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สมบัติ เมทนี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1,</a:t>
                      </a:r>
                      <a:r>
                        <a:rPr kumimoji="0" lang="th-TH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000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h-TH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สมบัติ เมทนี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1,</a:t>
                      </a:r>
                      <a:r>
                        <a:rPr kumimoji="0" lang="th-TH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000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h-TH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สมบัติ เมทนี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1,</a:t>
                      </a:r>
                      <a:r>
                        <a:rPr kumimoji="0" lang="th-TH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000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1864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h-TH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7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h-TH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สมบัติ เมทนี</a:t>
                      </a:r>
                      <a:endParaRPr kumimoji="0" 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1,</a:t>
                      </a:r>
                      <a:r>
                        <a:rPr kumimoji="0" lang="th-TH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000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h-TH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สมบัติ เมทนี</a:t>
                      </a:r>
                      <a:endParaRPr kumimoji="0" 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1,</a:t>
                      </a:r>
                      <a:r>
                        <a:rPr kumimoji="0" lang="th-TH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000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h-TH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สมบัติ เมทนี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1,</a:t>
                      </a:r>
                      <a:r>
                        <a:rPr kumimoji="0" lang="th-TH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000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h-TH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สมบัติ เมทนี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1,</a:t>
                      </a:r>
                      <a:r>
                        <a:rPr kumimoji="0" lang="th-TH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000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h-TH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สมบัติ เมทนี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1,</a:t>
                      </a:r>
                      <a:r>
                        <a:rPr kumimoji="0" lang="th-TH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000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h-TH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สมบัติ เมทนี</a:t>
                      </a:r>
                      <a:endParaRPr kumimoji="0" 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1,</a:t>
                      </a:r>
                      <a:r>
                        <a:rPr kumimoji="0" lang="th-TH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000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h-TH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สมบัติ เมทนี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1,</a:t>
                      </a:r>
                      <a:r>
                        <a:rPr kumimoji="0" lang="th-TH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000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851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h-TH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8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h-TH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สมบัติ เมทนี</a:t>
                      </a:r>
                      <a:endParaRPr kumimoji="0" 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1,</a:t>
                      </a:r>
                      <a:r>
                        <a:rPr kumimoji="0" lang="th-TH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000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h-TH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สมบัติ เมทนี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1,</a:t>
                      </a:r>
                      <a:r>
                        <a:rPr kumimoji="0" lang="th-TH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000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h-TH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สมบัติ เมทนี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1,</a:t>
                      </a:r>
                      <a:r>
                        <a:rPr kumimoji="0" lang="th-TH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000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h-TH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สมบัติ เมทนี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1,</a:t>
                      </a:r>
                      <a:r>
                        <a:rPr kumimoji="0" lang="th-TH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000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h-TH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สมบัติ เมทนี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1,</a:t>
                      </a:r>
                      <a:r>
                        <a:rPr kumimoji="0" lang="th-TH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000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h-TH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สมบัติ เมทนี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1,</a:t>
                      </a:r>
                      <a:r>
                        <a:rPr kumimoji="0" lang="th-TH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000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h-TH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สมบัติ เมทนี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1,</a:t>
                      </a:r>
                      <a:r>
                        <a:rPr kumimoji="0" lang="th-TH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000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1977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h-TH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9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h-TH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สมบัติ เมทนี</a:t>
                      </a:r>
                      <a:endParaRPr kumimoji="0" 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1,</a:t>
                      </a:r>
                      <a:r>
                        <a:rPr kumimoji="0" lang="th-TH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000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h-TH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สมบัติ เมทนี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1,</a:t>
                      </a:r>
                      <a:r>
                        <a:rPr kumimoji="0" lang="th-TH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000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h-TH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สมบัติ เมทนี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1,</a:t>
                      </a:r>
                      <a:r>
                        <a:rPr kumimoji="0" lang="th-TH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000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h-TH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สมบัติ เมทนี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1,</a:t>
                      </a:r>
                      <a:r>
                        <a:rPr kumimoji="0" lang="th-TH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000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h-TH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สมบัติ เมทนี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1,</a:t>
                      </a:r>
                      <a:r>
                        <a:rPr kumimoji="0" lang="th-TH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000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h-TH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สมบัติ เมทนี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1,</a:t>
                      </a:r>
                      <a:r>
                        <a:rPr kumimoji="0" lang="th-TH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000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h-TH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สมบัติ เมทนี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1,</a:t>
                      </a:r>
                      <a:r>
                        <a:rPr kumimoji="0" lang="th-TH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000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3712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h-TH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10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h-TH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สมบัติ เมทนี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1,</a:t>
                      </a:r>
                      <a:r>
                        <a:rPr kumimoji="0" lang="th-TH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000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h-TH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สมบัติ เมทนี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1,</a:t>
                      </a:r>
                      <a:r>
                        <a:rPr kumimoji="0" lang="th-TH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000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h-TH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สมบัติ เมทนี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1,</a:t>
                      </a:r>
                      <a:r>
                        <a:rPr kumimoji="0" lang="th-TH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000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h-TH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สมบัติ เมทนี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1,</a:t>
                      </a:r>
                      <a:r>
                        <a:rPr kumimoji="0" lang="th-TH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000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h-TH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สมบัติ เมทนี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1,</a:t>
                      </a:r>
                      <a:r>
                        <a:rPr kumimoji="0" lang="th-TH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000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h-TH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สมบัติ เมทนี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1,</a:t>
                      </a:r>
                      <a:r>
                        <a:rPr kumimoji="0" lang="th-TH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000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h-TH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สมบัติ เมทนี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1,</a:t>
                      </a:r>
                      <a:r>
                        <a:rPr kumimoji="0" lang="th-TH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000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4317049"/>
                  </a:ext>
                </a:extLst>
              </a:tr>
            </a:tbl>
          </a:graphicData>
        </a:graphic>
      </p:graphicFrame>
      <p:grpSp>
        <p:nvGrpSpPr>
          <p:cNvPr id="59" name="Group 58">
            <a:extLst>
              <a:ext uri="{FF2B5EF4-FFF2-40B4-BE49-F238E27FC236}">
                <a16:creationId xmlns:a16="http://schemas.microsoft.com/office/drawing/2014/main" id="{D01AAE7F-5F7C-4420-B325-1586071FACED}"/>
              </a:ext>
            </a:extLst>
          </p:cNvPr>
          <p:cNvGrpSpPr/>
          <p:nvPr/>
        </p:nvGrpSpPr>
        <p:grpSpPr>
          <a:xfrm>
            <a:off x="4078969" y="71316"/>
            <a:ext cx="8069060" cy="1099192"/>
            <a:chOff x="5523773" y="303616"/>
            <a:chExt cx="8069060" cy="1099192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1C7077BC-737C-44A5-826E-F058532144FF}"/>
                </a:ext>
              </a:extLst>
            </p:cNvPr>
            <p:cNvSpPr txBox="1"/>
            <p:nvPr/>
          </p:nvSpPr>
          <p:spPr>
            <a:xfrm>
              <a:off x="5523773" y="303616"/>
              <a:ext cx="714287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sz="4400" dirty="0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Ekachon Bold" panose="00000800000000000000" pitchFamily="2" charset="-34"/>
                  <a:cs typeface="Ekachon Bold" panose="00000800000000000000" pitchFamily="2" charset="-34"/>
                </a:rPr>
                <a:t>TOP of the </a:t>
              </a:r>
              <a:r>
                <a:rPr lang="en-US" sz="4400" dirty="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Ekachon Bold" panose="00000800000000000000" pitchFamily="2" charset="-34"/>
                  <a:cs typeface="Ekachon Bold" panose="00000800000000000000" pitchFamily="2" charset="-34"/>
                </a:rPr>
                <a:t>MONTH</a:t>
              </a:r>
              <a:r>
                <a:rPr lang="en-US" sz="4400" dirty="0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Ekachon Bold" panose="00000800000000000000" pitchFamily="2" charset="-34"/>
                  <a:cs typeface="Ekachon Bold" panose="00000800000000000000" pitchFamily="2" charset="-34"/>
                </a:rPr>
                <a:t> </a:t>
              </a:r>
              <a:r>
                <a:rPr lang="en-US" sz="3200" dirty="0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Ekachon Bold" panose="00000800000000000000" pitchFamily="2" charset="-34"/>
                  <a:cs typeface="Ekachon Bold" panose="00000800000000000000" pitchFamily="2" charset="-34"/>
                </a:rPr>
                <a:t>by Region</a:t>
              </a:r>
              <a:endParaRPr lang="en-TH" sz="44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kachon Bold" panose="00000800000000000000" pitchFamily="2" charset="-34"/>
                <a:cs typeface="Ekachon Bold" panose="00000800000000000000" pitchFamily="2" charset="-34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2E288C8D-74F5-4C04-B875-0B969ECEEFF0}"/>
                </a:ext>
              </a:extLst>
            </p:cNvPr>
            <p:cNvSpPr txBox="1"/>
            <p:nvPr/>
          </p:nvSpPr>
          <p:spPr>
            <a:xfrm>
              <a:off x="5584220" y="874909"/>
              <a:ext cx="8008613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th-TH" dirty="0">
                  <a:solidFill>
                    <a:schemeClr val="tx1">
                      <a:lumMod val="75000"/>
                    </a:schemeClr>
                  </a:solidFill>
                  <a:latin typeface="Ekachon ExtraLight" panose="00000300000000000000" pitchFamily="2" charset="-34"/>
                  <a:cs typeface="Ekachon ExtraLight" panose="00000300000000000000" pitchFamily="2" charset="-34"/>
                </a:rPr>
                <a:t>ตารางคะแนน 10 อันดับแรกผู้ทำ </a:t>
              </a:r>
              <a:r>
                <a:rPr lang="en-US" dirty="0">
                  <a:solidFill>
                    <a:schemeClr val="tx1">
                      <a:lumMod val="75000"/>
                    </a:schemeClr>
                  </a:solidFill>
                  <a:latin typeface="Ekachon ExtraLight" panose="00000300000000000000" pitchFamily="2" charset="-34"/>
                  <a:cs typeface="Ekachon ExtraLight" panose="00000300000000000000" pitchFamily="2" charset="-34"/>
                </a:rPr>
                <a:t>Digital Transaction </a:t>
              </a:r>
              <a:r>
                <a:rPr lang="th-TH" dirty="0">
                  <a:solidFill>
                    <a:schemeClr val="tx1">
                      <a:lumMod val="75000"/>
                    </a:schemeClr>
                  </a:solidFill>
                  <a:latin typeface="Ekachon ExtraLight" panose="00000300000000000000" pitchFamily="2" charset="-34"/>
                  <a:cs typeface="Ekachon ExtraLight" panose="00000300000000000000" pitchFamily="2" charset="-34"/>
                </a:rPr>
                <a:t>สะสมสูงสุด เดือนกันยายน 64 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E2EDD12E-9DAD-4F0E-8F5A-335D66112115}"/>
                </a:ext>
              </a:extLst>
            </p:cNvPr>
            <p:cNvSpPr txBox="1"/>
            <p:nvPr/>
          </p:nvSpPr>
          <p:spPr>
            <a:xfrm>
              <a:off x="6787791" y="1141198"/>
              <a:ext cx="6080008" cy="2616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h-TH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Ekachon ExtraLight" panose="00000300000000000000" pitchFamily="2" charset="-34"/>
                  <a:cs typeface="Ekachon ExtraLight" panose="00000300000000000000" pitchFamily="2" charset="-34"/>
                </a:rPr>
                <a:t>*พนักงานต้องมียอด </a:t>
              </a: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Ekachon ExtraLight" panose="00000300000000000000" pitchFamily="2" charset="-34"/>
                  <a:cs typeface="Ekachon ExtraLight" panose="00000300000000000000" pitchFamily="2" charset="-34"/>
                </a:rPr>
                <a:t>touch activation </a:t>
              </a:r>
              <a:r>
                <a:rPr kumimoji="0" lang="th-TH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Ekachon ExtraLight" panose="00000300000000000000" pitchFamily="2" charset="-34"/>
                  <a:cs typeface="Ekachon ExtraLight" panose="00000300000000000000" pitchFamily="2" charset="-34"/>
                </a:rPr>
                <a:t>สะสมอย่างน้อย 210 ครั้งในเดือนนั้น จึงจะมีสิทธิ์ได้รับรางวัล</a:t>
              </a:r>
            </a:p>
          </p:txBody>
        </p: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ED2E3054-3567-48B5-8187-409271543EB9}"/>
              </a:ext>
            </a:extLst>
          </p:cNvPr>
          <p:cNvSpPr txBox="1"/>
          <p:nvPr/>
        </p:nvSpPr>
        <p:spPr>
          <a:xfrm>
            <a:off x="925419" y="89709"/>
            <a:ext cx="2418543" cy="11079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th-TH" sz="6600" b="1" dirty="0">
                <a:solidFill>
                  <a:schemeClr val="accent3"/>
                </a:solidFill>
                <a:latin typeface="DBHELVETHAICAX-75BD" panose="02000506090000020004" pitchFamily="2" charset="-34"/>
                <a:cs typeface="DBHELVETHAICAX-75BD" panose="02000506090000020004" pitchFamily="2" charset="-34"/>
              </a:rPr>
              <a:t>1ก.ย. 64</a:t>
            </a:r>
            <a:endParaRPr lang="en-TH" sz="6600" b="1" dirty="0">
              <a:solidFill>
                <a:schemeClr val="accent3"/>
              </a:solidFill>
              <a:latin typeface="DBHELVETHAICAX-75BD" panose="02000506090000020004" pitchFamily="2" charset="-34"/>
              <a:cs typeface="DBHELVETHAICAX-75BD" panose="02000506090000020004" pitchFamily="2" charset="-34"/>
            </a:endParaRPr>
          </a:p>
        </p:txBody>
      </p:sp>
      <p:sp>
        <p:nvSpPr>
          <p:cNvPr id="68" name="Arrow: Right 67">
            <a:extLst>
              <a:ext uri="{FF2B5EF4-FFF2-40B4-BE49-F238E27FC236}">
                <a16:creationId xmlns:a16="http://schemas.microsoft.com/office/drawing/2014/main" id="{8B1CCF3B-A5FB-4440-884B-ECB46802F1DC}"/>
              </a:ext>
            </a:extLst>
          </p:cNvPr>
          <p:cNvSpPr/>
          <p:nvPr/>
        </p:nvSpPr>
        <p:spPr>
          <a:xfrm rot="16200000">
            <a:off x="2330551" y="1807702"/>
            <a:ext cx="214473" cy="220838"/>
          </a:xfrm>
          <a:prstGeom prst="rightArrow">
            <a:avLst/>
          </a:prstGeom>
          <a:solidFill>
            <a:srgbClr val="00B050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Arrow: Right 68">
            <a:extLst>
              <a:ext uri="{FF2B5EF4-FFF2-40B4-BE49-F238E27FC236}">
                <a16:creationId xmlns:a16="http://schemas.microsoft.com/office/drawing/2014/main" id="{CB56D8AF-522A-4BE9-9FCD-36401CBE93F8}"/>
              </a:ext>
            </a:extLst>
          </p:cNvPr>
          <p:cNvSpPr/>
          <p:nvPr/>
        </p:nvSpPr>
        <p:spPr>
          <a:xfrm rot="5400000">
            <a:off x="2330549" y="2754368"/>
            <a:ext cx="214474" cy="220839"/>
          </a:xfrm>
          <a:prstGeom prst="rightArrow">
            <a:avLst/>
          </a:prstGeom>
          <a:solidFill>
            <a:srgbClr val="FF0000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Arrow: Right 69">
            <a:extLst>
              <a:ext uri="{FF2B5EF4-FFF2-40B4-BE49-F238E27FC236}">
                <a16:creationId xmlns:a16="http://schemas.microsoft.com/office/drawing/2014/main" id="{61B69244-519E-447A-8B84-2DA834205823}"/>
              </a:ext>
            </a:extLst>
          </p:cNvPr>
          <p:cNvSpPr/>
          <p:nvPr/>
        </p:nvSpPr>
        <p:spPr>
          <a:xfrm rot="16200000">
            <a:off x="2330552" y="3200684"/>
            <a:ext cx="214473" cy="220838"/>
          </a:xfrm>
          <a:prstGeom prst="rightArrow">
            <a:avLst/>
          </a:prstGeom>
          <a:solidFill>
            <a:srgbClr val="00B050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Arrow: Right 70">
            <a:extLst>
              <a:ext uri="{FF2B5EF4-FFF2-40B4-BE49-F238E27FC236}">
                <a16:creationId xmlns:a16="http://schemas.microsoft.com/office/drawing/2014/main" id="{76ADF22E-FA5E-4F74-B8F5-534006DE3989}"/>
              </a:ext>
            </a:extLst>
          </p:cNvPr>
          <p:cNvSpPr/>
          <p:nvPr/>
        </p:nvSpPr>
        <p:spPr>
          <a:xfrm rot="5400000">
            <a:off x="2330549" y="3661344"/>
            <a:ext cx="214474" cy="220839"/>
          </a:xfrm>
          <a:prstGeom prst="rightArrow">
            <a:avLst/>
          </a:prstGeom>
          <a:solidFill>
            <a:srgbClr val="FF0000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Arrow: Right 71">
            <a:extLst>
              <a:ext uri="{FF2B5EF4-FFF2-40B4-BE49-F238E27FC236}">
                <a16:creationId xmlns:a16="http://schemas.microsoft.com/office/drawing/2014/main" id="{8400D1C6-DFA1-412E-A45F-F13FB11A3CDE}"/>
              </a:ext>
            </a:extLst>
          </p:cNvPr>
          <p:cNvSpPr/>
          <p:nvPr/>
        </p:nvSpPr>
        <p:spPr>
          <a:xfrm rot="16200000">
            <a:off x="2330552" y="4107660"/>
            <a:ext cx="214473" cy="220838"/>
          </a:xfrm>
          <a:prstGeom prst="rightArrow">
            <a:avLst/>
          </a:prstGeom>
          <a:solidFill>
            <a:srgbClr val="00B050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Arrow: Right 72">
            <a:extLst>
              <a:ext uri="{FF2B5EF4-FFF2-40B4-BE49-F238E27FC236}">
                <a16:creationId xmlns:a16="http://schemas.microsoft.com/office/drawing/2014/main" id="{CC133DE2-6AE6-4639-9E97-5445EFB75001}"/>
              </a:ext>
            </a:extLst>
          </p:cNvPr>
          <p:cNvSpPr/>
          <p:nvPr/>
        </p:nvSpPr>
        <p:spPr>
          <a:xfrm rot="5400000">
            <a:off x="2330549" y="4582855"/>
            <a:ext cx="214474" cy="220839"/>
          </a:xfrm>
          <a:prstGeom prst="rightArrow">
            <a:avLst/>
          </a:prstGeom>
          <a:solidFill>
            <a:srgbClr val="FF0000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Arrow: Right 73">
            <a:extLst>
              <a:ext uri="{FF2B5EF4-FFF2-40B4-BE49-F238E27FC236}">
                <a16:creationId xmlns:a16="http://schemas.microsoft.com/office/drawing/2014/main" id="{9EFA807D-87A5-4F9E-AA8C-7E4644A5BC74}"/>
              </a:ext>
            </a:extLst>
          </p:cNvPr>
          <p:cNvSpPr/>
          <p:nvPr/>
        </p:nvSpPr>
        <p:spPr>
          <a:xfrm rot="16200000">
            <a:off x="2330552" y="5029171"/>
            <a:ext cx="214473" cy="220838"/>
          </a:xfrm>
          <a:prstGeom prst="rightArrow">
            <a:avLst/>
          </a:prstGeom>
          <a:solidFill>
            <a:srgbClr val="00B050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Arrow: Right 74">
            <a:extLst>
              <a:ext uri="{FF2B5EF4-FFF2-40B4-BE49-F238E27FC236}">
                <a16:creationId xmlns:a16="http://schemas.microsoft.com/office/drawing/2014/main" id="{E0FDD9B8-62AD-4317-AFC3-012B59377B73}"/>
              </a:ext>
            </a:extLst>
          </p:cNvPr>
          <p:cNvSpPr/>
          <p:nvPr/>
        </p:nvSpPr>
        <p:spPr>
          <a:xfrm rot="5400000">
            <a:off x="2330549" y="5486021"/>
            <a:ext cx="214474" cy="220839"/>
          </a:xfrm>
          <a:prstGeom prst="rightArrow">
            <a:avLst/>
          </a:prstGeom>
          <a:solidFill>
            <a:srgbClr val="FF0000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Arrow: Right 75">
            <a:extLst>
              <a:ext uri="{FF2B5EF4-FFF2-40B4-BE49-F238E27FC236}">
                <a16:creationId xmlns:a16="http://schemas.microsoft.com/office/drawing/2014/main" id="{C52DB9F5-4C01-406F-A6C8-383B9AE37611}"/>
              </a:ext>
            </a:extLst>
          </p:cNvPr>
          <p:cNvSpPr/>
          <p:nvPr/>
        </p:nvSpPr>
        <p:spPr>
          <a:xfrm rot="16200000">
            <a:off x="2330552" y="5932337"/>
            <a:ext cx="214473" cy="220838"/>
          </a:xfrm>
          <a:prstGeom prst="rightArrow">
            <a:avLst/>
          </a:prstGeom>
          <a:solidFill>
            <a:srgbClr val="00B050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Arrow: Right 76">
            <a:extLst>
              <a:ext uri="{FF2B5EF4-FFF2-40B4-BE49-F238E27FC236}">
                <a16:creationId xmlns:a16="http://schemas.microsoft.com/office/drawing/2014/main" id="{5BDA6288-C374-43E6-B7AC-F68CD1C0CE2E}"/>
              </a:ext>
            </a:extLst>
          </p:cNvPr>
          <p:cNvSpPr/>
          <p:nvPr/>
        </p:nvSpPr>
        <p:spPr>
          <a:xfrm rot="5400000">
            <a:off x="2330549" y="6389187"/>
            <a:ext cx="214474" cy="220839"/>
          </a:xfrm>
          <a:prstGeom prst="rightArrow">
            <a:avLst/>
          </a:prstGeom>
          <a:solidFill>
            <a:srgbClr val="FF0000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Arrow: Right 77">
            <a:extLst>
              <a:ext uri="{FF2B5EF4-FFF2-40B4-BE49-F238E27FC236}">
                <a16:creationId xmlns:a16="http://schemas.microsoft.com/office/drawing/2014/main" id="{7D053420-1E03-496E-8871-D31BC2CC1D71}"/>
              </a:ext>
            </a:extLst>
          </p:cNvPr>
          <p:cNvSpPr/>
          <p:nvPr/>
        </p:nvSpPr>
        <p:spPr>
          <a:xfrm rot="16200000">
            <a:off x="3889783" y="1807702"/>
            <a:ext cx="214473" cy="220838"/>
          </a:xfrm>
          <a:prstGeom prst="rightArrow">
            <a:avLst/>
          </a:prstGeom>
          <a:solidFill>
            <a:srgbClr val="00B050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Arrow: Right 78">
            <a:extLst>
              <a:ext uri="{FF2B5EF4-FFF2-40B4-BE49-F238E27FC236}">
                <a16:creationId xmlns:a16="http://schemas.microsoft.com/office/drawing/2014/main" id="{CCB81C7B-4572-4973-9CA1-F79177325485}"/>
              </a:ext>
            </a:extLst>
          </p:cNvPr>
          <p:cNvSpPr/>
          <p:nvPr/>
        </p:nvSpPr>
        <p:spPr>
          <a:xfrm rot="5400000">
            <a:off x="3889781" y="2754368"/>
            <a:ext cx="214474" cy="220839"/>
          </a:xfrm>
          <a:prstGeom prst="rightArrow">
            <a:avLst/>
          </a:prstGeom>
          <a:solidFill>
            <a:srgbClr val="FF0000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Arrow: Right 79">
            <a:extLst>
              <a:ext uri="{FF2B5EF4-FFF2-40B4-BE49-F238E27FC236}">
                <a16:creationId xmlns:a16="http://schemas.microsoft.com/office/drawing/2014/main" id="{2AC36928-B111-454B-8E77-55AF08B56160}"/>
              </a:ext>
            </a:extLst>
          </p:cNvPr>
          <p:cNvSpPr/>
          <p:nvPr/>
        </p:nvSpPr>
        <p:spPr>
          <a:xfrm rot="16200000">
            <a:off x="3889784" y="3200684"/>
            <a:ext cx="214473" cy="220838"/>
          </a:xfrm>
          <a:prstGeom prst="rightArrow">
            <a:avLst/>
          </a:prstGeom>
          <a:solidFill>
            <a:srgbClr val="00B050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Arrow: Right 80">
            <a:extLst>
              <a:ext uri="{FF2B5EF4-FFF2-40B4-BE49-F238E27FC236}">
                <a16:creationId xmlns:a16="http://schemas.microsoft.com/office/drawing/2014/main" id="{E609C00E-4C1D-4A68-9F5A-828C37F931D6}"/>
              </a:ext>
            </a:extLst>
          </p:cNvPr>
          <p:cNvSpPr/>
          <p:nvPr/>
        </p:nvSpPr>
        <p:spPr>
          <a:xfrm rot="5400000">
            <a:off x="3889781" y="3661344"/>
            <a:ext cx="214474" cy="220839"/>
          </a:xfrm>
          <a:prstGeom prst="rightArrow">
            <a:avLst/>
          </a:prstGeom>
          <a:solidFill>
            <a:srgbClr val="FF0000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Arrow: Right 81">
            <a:extLst>
              <a:ext uri="{FF2B5EF4-FFF2-40B4-BE49-F238E27FC236}">
                <a16:creationId xmlns:a16="http://schemas.microsoft.com/office/drawing/2014/main" id="{3E3EE649-D991-49E4-9FC9-40363090215E}"/>
              </a:ext>
            </a:extLst>
          </p:cNvPr>
          <p:cNvSpPr/>
          <p:nvPr/>
        </p:nvSpPr>
        <p:spPr>
          <a:xfrm rot="16200000">
            <a:off x="3889784" y="4107660"/>
            <a:ext cx="214473" cy="220838"/>
          </a:xfrm>
          <a:prstGeom prst="rightArrow">
            <a:avLst/>
          </a:prstGeom>
          <a:solidFill>
            <a:srgbClr val="00B050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Arrow: Right 82">
            <a:extLst>
              <a:ext uri="{FF2B5EF4-FFF2-40B4-BE49-F238E27FC236}">
                <a16:creationId xmlns:a16="http://schemas.microsoft.com/office/drawing/2014/main" id="{D500AC5D-EBD9-44CC-9C9B-7636FC9FAF19}"/>
              </a:ext>
            </a:extLst>
          </p:cNvPr>
          <p:cNvSpPr/>
          <p:nvPr/>
        </p:nvSpPr>
        <p:spPr>
          <a:xfrm rot="5400000">
            <a:off x="3889781" y="4582855"/>
            <a:ext cx="214474" cy="220839"/>
          </a:xfrm>
          <a:prstGeom prst="rightArrow">
            <a:avLst/>
          </a:prstGeom>
          <a:solidFill>
            <a:srgbClr val="FF0000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Arrow: Right 83">
            <a:extLst>
              <a:ext uri="{FF2B5EF4-FFF2-40B4-BE49-F238E27FC236}">
                <a16:creationId xmlns:a16="http://schemas.microsoft.com/office/drawing/2014/main" id="{392A5415-98D6-40CC-B4AA-3D0DC6450C6C}"/>
              </a:ext>
            </a:extLst>
          </p:cNvPr>
          <p:cNvSpPr/>
          <p:nvPr/>
        </p:nvSpPr>
        <p:spPr>
          <a:xfrm rot="16200000">
            <a:off x="3889784" y="5029171"/>
            <a:ext cx="214473" cy="220838"/>
          </a:xfrm>
          <a:prstGeom prst="rightArrow">
            <a:avLst/>
          </a:prstGeom>
          <a:solidFill>
            <a:srgbClr val="00B050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Arrow: Right 84">
            <a:extLst>
              <a:ext uri="{FF2B5EF4-FFF2-40B4-BE49-F238E27FC236}">
                <a16:creationId xmlns:a16="http://schemas.microsoft.com/office/drawing/2014/main" id="{8B45D19F-7481-40B7-983A-D57B8797F0B0}"/>
              </a:ext>
            </a:extLst>
          </p:cNvPr>
          <p:cNvSpPr/>
          <p:nvPr/>
        </p:nvSpPr>
        <p:spPr>
          <a:xfrm rot="5400000">
            <a:off x="3889781" y="5486021"/>
            <a:ext cx="214474" cy="220839"/>
          </a:xfrm>
          <a:prstGeom prst="rightArrow">
            <a:avLst/>
          </a:prstGeom>
          <a:solidFill>
            <a:srgbClr val="FF0000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Arrow: Right 85">
            <a:extLst>
              <a:ext uri="{FF2B5EF4-FFF2-40B4-BE49-F238E27FC236}">
                <a16:creationId xmlns:a16="http://schemas.microsoft.com/office/drawing/2014/main" id="{809E4F78-5B52-4EE1-A033-6A35442FF593}"/>
              </a:ext>
            </a:extLst>
          </p:cNvPr>
          <p:cNvSpPr/>
          <p:nvPr/>
        </p:nvSpPr>
        <p:spPr>
          <a:xfrm rot="16200000">
            <a:off x="3889784" y="5932337"/>
            <a:ext cx="214473" cy="220838"/>
          </a:xfrm>
          <a:prstGeom prst="rightArrow">
            <a:avLst/>
          </a:prstGeom>
          <a:solidFill>
            <a:srgbClr val="00B050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Arrow: Right 86">
            <a:extLst>
              <a:ext uri="{FF2B5EF4-FFF2-40B4-BE49-F238E27FC236}">
                <a16:creationId xmlns:a16="http://schemas.microsoft.com/office/drawing/2014/main" id="{9C7AEA43-603C-40F2-B192-576120DA0534}"/>
              </a:ext>
            </a:extLst>
          </p:cNvPr>
          <p:cNvSpPr/>
          <p:nvPr/>
        </p:nvSpPr>
        <p:spPr>
          <a:xfrm rot="5400000">
            <a:off x="3889781" y="6389187"/>
            <a:ext cx="214474" cy="220839"/>
          </a:xfrm>
          <a:prstGeom prst="rightArrow">
            <a:avLst/>
          </a:prstGeom>
          <a:solidFill>
            <a:srgbClr val="FF0000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Arrow: Right 87">
            <a:extLst>
              <a:ext uri="{FF2B5EF4-FFF2-40B4-BE49-F238E27FC236}">
                <a16:creationId xmlns:a16="http://schemas.microsoft.com/office/drawing/2014/main" id="{706A4C93-53C4-47D0-B9A9-282D7198ADD8}"/>
              </a:ext>
            </a:extLst>
          </p:cNvPr>
          <p:cNvSpPr/>
          <p:nvPr/>
        </p:nvSpPr>
        <p:spPr>
          <a:xfrm rot="16200000">
            <a:off x="5440005" y="1807703"/>
            <a:ext cx="214473" cy="220838"/>
          </a:xfrm>
          <a:prstGeom prst="rightArrow">
            <a:avLst/>
          </a:prstGeom>
          <a:solidFill>
            <a:srgbClr val="00B050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Arrow: Right 88">
            <a:extLst>
              <a:ext uri="{FF2B5EF4-FFF2-40B4-BE49-F238E27FC236}">
                <a16:creationId xmlns:a16="http://schemas.microsoft.com/office/drawing/2014/main" id="{280C4CC7-48D2-4857-8198-351398118F0C}"/>
              </a:ext>
            </a:extLst>
          </p:cNvPr>
          <p:cNvSpPr/>
          <p:nvPr/>
        </p:nvSpPr>
        <p:spPr>
          <a:xfrm rot="5400000">
            <a:off x="5440003" y="2754369"/>
            <a:ext cx="214474" cy="220839"/>
          </a:xfrm>
          <a:prstGeom prst="rightArrow">
            <a:avLst/>
          </a:prstGeom>
          <a:solidFill>
            <a:srgbClr val="FF0000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Arrow: Right 89">
            <a:extLst>
              <a:ext uri="{FF2B5EF4-FFF2-40B4-BE49-F238E27FC236}">
                <a16:creationId xmlns:a16="http://schemas.microsoft.com/office/drawing/2014/main" id="{B0A6EB18-0CA4-4867-9412-21F7D542C55A}"/>
              </a:ext>
            </a:extLst>
          </p:cNvPr>
          <p:cNvSpPr/>
          <p:nvPr/>
        </p:nvSpPr>
        <p:spPr>
          <a:xfrm rot="16200000">
            <a:off x="5440006" y="3200685"/>
            <a:ext cx="214473" cy="220838"/>
          </a:xfrm>
          <a:prstGeom prst="rightArrow">
            <a:avLst/>
          </a:prstGeom>
          <a:solidFill>
            <a:srgbClr val="00B050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Arrow: Right 90">
            <a:extLst>
              <a:ext uri="{FF2B5EF4-FFF2-40B4-BE49-F238E27FC236}">
                <a16:creationId xmlns:a16="http://schemas.microsoft.com/office/drawing/2014/main" id="{889AD366-4701-4F53-AE84-9FDAF6227F0D}"/>
              </a:ext>
            </a:extLst>
          </p:cNvPr>
          <p:cNvSpPr/>
          <p:nvPr/>
        </p:nvSpPr>
        <p:spPr>
          <a:xfrm rot="5400000">
            <a:off x="5440003" y="3661345"/>
            <a:ext cx="214474" cy="220839"/>
          </a:xfrm>
          <a:prstGeom prst="rightArrow">
            <a:avLst/>
          </a:prstGeom>
          <a:solidFill>
            <a:srgbClr val="FF0000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Arrow: Right 91">
            <a:extLst>
              <a:ext uri="{FF2B5EF4-FFF2-40B4-BE49-F238E27FC236}">
                <a16:creationId xmlns:a16="http://schemas.microsoft.com/office/drawing/2014/main" id="{1CF518BA-6A66-40C4-88DE-2E4C1C20F915}"/>
              </a:ext>
            </a:extLst>
          </p:cNvPr>
          <p:cNvSpPr/>
          <p:nvPr/>
        </p:nvSpPr>
        <p:spPr>
          <a:xfrm rot="16200000">
            <a:off x="5440006" y="4107661"/>
            <a:ext cx="214473" cy="220838"/>
          </a:xfrm>
          <a:prstGeom prst="rightArrow">
            <a:avLst/>
          </a:prstGeom>
          <a:solidFill>
            <a:srgbClr val="00B050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Arrow: Right 92">
            <a:extLst>
              <a:ext uri="{FF2B5EF4-FFF2-40B4-BE49-F238E27FC236}">
                <a16:creationId xmlns:a16="http://schemas.microsoft.com/office/drawing/2014/main" id="{3D4DFC5F-543F-4D4E-9457-EF94F486F17A}"/>
              </a:ext>
            </a:extLst>
          </p:cNvPr>
          <p:cNvSpPr/>
          <p:nvPr/>
        </p:nvSpPr>
        <p:spPr>
          <a:xfrm rot="5400000">
            <a:off x="5440003" y="4582856"/>
            <a:ext cx="214474" cy="220839"/>
          </a:xfrm>
          <a:prstGeom prst="rightArrow">
            <a:avLst/>
          </a:prstGeom>
          <a:solidFill>
            <a:srgbClr val="FF0000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Arrow: Right 93">
            <a:extLst>
              <a:ext uri="{FF2B5EF4-FFF2-40B4-BE49-F238E27FC236}">
                <a16:creationId xmlns:a16="http://schemas.microsoft.com/office/drawing/2014/main" id="{74566C40-59A8-413C-B5D8-2B315D98E6B2}"/>
              </a:ext>
            </a:extLst>
          </p:cNvPr>
          <p:cNvSpPr/>
          <p:nvPr/>
        </p:nvSpPr>
        <p:spPr>
          <a:xfrm rot="16200000">
            <a:off x="5440006" y="5029172"/>
            <a:ext cx="214473" cy="220838"/>
          </a:xfrm>
          <a:prstGeom prst="rightArrow">
            <a:avLst/>
          </a:prstGeom>
          <a:solidFill>
            <a:srgbClr val="00B050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Arrow: Right 94">
            <a:extLst>
              <a:ext uri="{FF2B5EF4-FFF2-40B4-BE49-F238E27FC236}">
                <a16:creationId xmlns:a16="http://schemas.microsoft.com/office/drawing/2014/main" id="{32450D55-7817-4CD2-991D-A1DC2B1A9ECA}"/>
              </a:ext>
            </a:extLst>
          </p:cNvPr>
          <p:cNvSpPr/>
          <p:nvPr/>
        </p:nvSpPr>
        <p:spPr>
          <a:xfrm rot="5400000">
            <a:off x="5440003" y="5486022"/>
            <a:ext cx="214474" cy="220839"/>
          </a:xfrm>
          <a:prstGeom prst="rightArrow">
            <a:avLst/>
          </a:prstGeom>
          <a:solidFill>
            <a:srgbClr val="FF0000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Arrow: Right 95">
            <a:extLst>
              <a:ext uri="{FF2B5EF4-FFF2-40B4-BE49-F238E27FC236}">
                <a16:creationId xmlns:a16="http://schemas.microsoft.com/office/drawing/2014/main" id="{650AE896-1B10-4FFC-ADE1-27A64C8D3CFC}"/>
              </a:ext>
            </a:extLst>
          </p:cNvPr>
          <p:cNvSpPr/>
          <p:nvPr/>
        </p:nvSpPr>
        <p:spPr>
          <a:xfrm rot="16200000">
            <a:off x="5440006" y="5932338"/>
            <a:ext cx="214473" cy="220838"/>
          </a:xfrm>
          <a:prstGeom prst="rightArrow">
            <a:avLst/>
          </a:prstGeom>
          <a:solidFill>
            <a:srgbClr val="00B050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Arrow: Right 96">
            <a:extLst>
              <a:ext uri="{FF2B5EF4-FFF2-40B4-BE49-F238E27FC236}">
                <a16:creationId xmlns:a16="http://schemas.microsoft.com/office/drawing/2014/main" id="{40C79679-97D7-4D72-9E66-CD3E4CAFB286}"/>
              </a:ext>
            </a:extLst>
          </p:cNvPr>
          <p:cNvSpPr/>
          <p:nvPr/>
        </p:nvSpPr>
        <p:spPr>
          <a:xfrm rot="5400000">
            <a:off x="5440003" y="6389188"/>
            <a:ext cx="214474" cy="220839"/>
          </a:xfrm>
          <a:prstGeom prst="rightArrow">
            <a:avLst/>
          </a:prstGeom>
          <a:solidFill>
            <a:srgbClr val="FF0000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Arrow: Right 97">
            <a:extLst>
              <a:ext uri="{FF2B5EF4-FFF2-40B4-BE49-F238E27FC236}">
                <a16:creationId xmlns:a16="http://schemas.microsoft.com/office/drawing/2014/main" id="{3C06ED38-021B-4BB7-9A2D-DF7A1AAA64EC}"/>
              </a:ext>
            </a:extLst>
          </p:cNvPr>
          <p:cNvSpPr/>
          <p:nvPr/>
        </p:nvSpPr>
        <p:spPr>
          <a:xfrm rot="16200000">
            <a:off x="7026246" y="1807704"/>
            <a:ext cx="214473" cy="220838"/>
          </a:xfrm>
          <a:prstGeom prst="rightArrow">
            <a:avLst/>
          </a:prstGeom>
          <a:solidFill>
            <a:srgbClr val="00B050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Arrow: Right 98">
            <a:extLst>
              <a:ext uri="{FF2B5EF4-FFF2-40B4-BE49-F238E27FC236}">
                <a16:creationId xmlns:a16="http://schemas.microsoft.com/office/drawing/2014/main" id="{908FC2A0-5FEA-4271-B036-B027BE84ECE1}"/>
              </a:ext>
            </a:extLst>
          </p:cNvPr>
          <p:cNvSpPr/>
          <p:nvPr/>
        </p:nvSpPr>
        <p:spPr>
          <a:xfrm rot="5400000">
            <a:off x="7026244" y="2754370"/>
            <a:ext cx="214474" cy="220839"/>
          </a:xfrm>
          <a:prstGeom prst="rightArrow">
            <a:avLst/>
          </a:prstGeom>
          <a:solidFill>
            <a:srgbClr val="FF0000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Arrow: Right 99">
            <a:extLst>
              <a:ext uri="{FF2B5EF4-FFF2-40B4-BE49-F238E27FC236}">
                <a16:creationId xmlns:a16="http://schemas.microsoft.com/office/drawing/2014/main" id="{73888B8B-334E-4426-92A6-A50338EA5AFE}"/>
              </a:ext>
            </a:extLst>
          </p:cNvPr>
          <p:cNvSpPr/>
          <p:nvPr/>
        </p:nvSpPr>
        <p:spPr>
          <a:xfrm rot="16200000">
            <a:off x="7026247" y="3200686"/>
            <a:ext cx="214473" cy="220838"/>
          </a:xfrm>
          <a:prstGeom prst="rightArrow">
            <a:avLst/>
          </a:prstGeom>
          <a:solidFill>
            <a:srgbClr val="00B050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Arrow: Right 100">
            <a:extLst>
              <a:ext uri="{FF2B5EF4-FFF2-40B4-BE49-F238E27FC236}">
                <a16:creationId xmlns:a16="http://schemas.microsoft.com/office/drawing/2014/main" id="{03382C70-B2D3-4C4D-AD8B-22040B471694}"/>
              </a:ext>
            </a:extLst>
          </p:cNvPr>
          <p:cNvSpPr/>
          <p:nvPr/>
        </p:nvSpPr>
        <p:spPr>
          <a:xfrm rot="5400000">
            <a:off x="7026244" y="3661346"/>
            <a:ext cx="214474" cy="220839"/>
          </a:xfrm>
          <a:prstGeom prst="rightArrow">
            <a:avLst/>
          </a:prstGeom>
          <a:solidFill>
            <a:srgbClr val="FF0000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Arrow: Right 101">
            <a:extLst>
              <a:ext uri="{FF2B5EF4-FFF2-40B4-BE49-F238E27FC236}">
                <a16:creationId xmlns:a16="http://schemas.microsoft.com/office/drawing/2014/main" id="{6A2B20E1-67D4-4FA6-8FA0-01A3C1E9942C}"/>
              </a:ext>
            </a:extLst>
          </p:cNvPr>
          <p:cNvSpPr/>
          <p:nvPr/>
        </p:nvSpPr>
        <p:spPr>
          <a:xfrm rot="16200000">
            <a:off x="7026247" y="4107662"/>
            <a:ext cx="214473" cy="220838"/>
          </a:xfrm>
          <a:prstGeom prst="rightArrow">
            <a:avLst/>
          </a:prstGeom>
          <a:solidFill>
            <a:srgbClr val="00B050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Arrow: Right 102">
            <a:extLst>
              <a:ext uri="{FF2B5EF4-FFF2-40B4-BE49-F238E27FC236}">
                <a16:creationId xmlns:a16="http://schemas.microsoft.com/office/drawing/2014/main" id="{AE631D9A-39E7-47AB-8E90-7BC654EA69E8}"/>
              </a:ext>
            </a:extLst>
          </p:cNvPr>
          <p:cNvSpPr/>
          <p:nvPr/>
        </p:nvSpPr>
        <p:spPr>
          <a:xfrm rot="5400000">
            <a:off x="7026244" y="4582857"/>
            <a:ext cx="214474" cy="220839"/>
          </a:xfrm>
          <a:prstGeom prst="rightArrow">
            <a:avLst/>
          </a:prstGeom>
          <a:solidFill>
            <a:srgbClr val="FF0000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Arrow: Right 103">
            <a:extLst>
              <a:ext uri="{FF2B5EF4-FFF2-40B4-BE49-F238E27FC236}">
                <a16:creationId xmlns:a16="http://schemas.microsoft.com/office/drawing/2014/main" id="{B3A57939-4533-4D54-A6AE-F3166695012C}"/>
              </a:ext>
            </a:extLst>
          </p:cNvPr>
          <p:cNvSpPr/>
          <p:nvPr/>
        </p:nvSpPr>
        <p:spPr>
          <a:xfrm rot="16200000">
            <a:off x="7026247" y="5029173"/>
            <a:ext cx="214473" cy="220838"/>
          </a:xfrm>
          <a:prstGeom prst="rightArrow">
            <a:avLst/>
          </a:prstGeom>
          <a:solidFill>
            <a:srgbClr val="00B050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Arrow: Right 104">
            <a:extLst>
              <a:ext uri="{FF2B5EF4-FFF2-40B4-BE49-F238E27FC236}">
                <a16:creationId xmlns:a16="http://schemas.microsoft.com/office/drawing/2014/main" id="{2EA3020C-B1D4-4AFA-8590-272DE18A546A}"/>
              </a:ext>
            </a:extLst>
          </p:cNvPr>
          <p:cNvSpPr/>
          <p:nvPr/>
        </p:nvSpPr>
        <p:spPr>
          <a:xfrm rot="5400000">
            <a:off x="7026244" y="5486023"/>
            <a:ext cx="214474" cy="220839"/>
          </a:xfrm>
          <a:prstGeom prst="rightArrow">
            <a:avLst/>
          </a:prstGeom>
          <a:solidFill>
            <a:srgbClr val="FF0000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Arrow: Right 105">
            <a:extLst>
              <a:ext uri="{FF2B5EF4-FFF2-40B4-BE49-F238E27FC236}">
                <a16:creationId xmlns:a16="http://schemas.microsoft.com/office/drawing/2014/main" id="{797D554B-105D-48C9-924A-F7905ACB7CAA}"/>
              </a:ext>
            </a:extLst>
          </p:cNvPr>
          <p:cNvSpPr/>
          <p:nvPr/>
        </p:nvSpPr>
        <p:spPr>
          <a:xfrm rot="16200000">
            <a:off x="7026247" y="5932339"/>
            <a:ext cx="214473" cy="220838"/>
          </a:xfrm>
          <a:prstGeom prst="rightArrow">
            <a:avLst/>
          </a:prstGeom>
          <a:solidFill>
            <a:srgbClr val="00B050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Arrow: Right 106">
            <a:extLst>
              <a:ext uri="{FF2B5EF4-FFF2-40B4-BE49-F238E27FC236}">
                <a16:creationId xmlns:a16="http://schemas.microsoft.com/office/drawing/2014/main" id="{FFEB00DF-20AF-4277-847E-B189A75D02B5}"/>
              </a:ext>
            </a:extLst>
          </p:cNvPr>
          <p:cNvSpPr/>
          <p:nvPr/>
        </p:nvSpPr>
        <p:spPr>
          <a:xfrm rot="5400000">
            <a:off x="7026244" y="6389189"/>
            <a:ext cx="214474" cy="220839"/>
          </a:xfrm>
          <a:prstGeom prst="rightArrow">
            <a:avLst/>
          </a:prstGeom>
          <a:solidFill>
            <a:srgbClr val="FF0000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Arrow: Right 107">
            <a:extLst>
              <a:ext uri="{FF2B5EF4-FFF2-40B4-BE49-F238E27FC236}">
                <a16:creationId xmlns:a16="http://schemas.microsoft.com/office/drawing/2014/main" id="{82443EA6-7632-43B6-A4B3-962EFB608EE1}"/>
              </a:ext>
            </a:extLst>
          </p:cNvPr>
          <p:cNvSpPr/>
          <p:nvPr/>
        </p:nvSpPr>
        <p:spPr>
          <a:xfrm rot="16200000">
            <a:off x="8576467" y="1807705"/>
            <a:ext cx="214473" cy="220838"/>
          </a:xfrm>
          <a:prstGeom prst="rightArrow">
            <a:avLst/>
          </a:prstGeom>
          <a:solidFill>
            <a:srgbClr val="00B050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Arrow: Right 108">
            <a:extLst>
              <a:ext uri="{FF2B5EF4-FFF2-40B4-BE49-F238E27FC236}">
                <a16:creationId xmlns:a16="http://schemas.microsoft.com/office/drawing/2014/main" id="{76DE255D-1A61-422A-9F0D-9D71A6F72418}"/>
              </a:ext>
            </a:extLst>
          </p:cNvPr>
          <p:cNvSpPr/>
          <p:nvPr/>
        </p:nvSpPr>
        <p:spPr>
          <a:xfrm rot="5400000">
            <a:off x="8576465" y="2754371"/>
            <a:ext cx="214474" cy="220839"/>
          </a:xfrm>
          <a:prstGeom prst="rightArrow">
            <a:avLst/>
          </a:prstGeom>
          <a:solidFill>
            <a:srgbClr val="FF0000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Arrow: Right 109">
            <a:extLst>
              <a:ext uri="{FF2B5EF4-FFF2-40B4-BE49-F238E27FC236}">
                <a16:creationId xmlns:a16="http://schemas.microsoft.com/office/drawing/2014/main" id="{F1A11ED3-70B2-4A47-9CE0-CADFC809DC51}"/>
              </a:ext>
            </a:extLst>
          </p:cNvPr>
          <p:cNvSpPr/>
          <p:nvPr/>
        </p:nvSpPr>
        <p:spPr>
          <a:xfrm rot="16200000">
            <a:off x="8576468" y="3200687"/>
            <a:ext cx="214473" cy="220838"/>
          </a:xfrm>
          <a:prstGeom prst="rightArrow">
            <a:avLst/>
          </a:prstGeom>
          <a:solidFill>
            <a:srgbClr val="00B050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Arrow: Right 110">
            <a:extLst>
              <a:ext uri="{FF2B5EF4-FFF2-40B4-BE49-F238E27FC236}">
                <a16:creationId xmlns:a16="http://schemas.microsoft.com/office/drawing/2014/main" id="{3A4F63C5-815F-48E0-8449-FF6460B74852}"/>
              </a:ext>
            </a:extLst>
          </p:cNvPr>
          <p:cNvSpPr/>
          <p:nvPr/>
        </p:nvSpPr>
        <p:spPr>
          <a:xfrm rot="5400000">
            <a:off x="8576465" y="3661347"/>
            <a:ext cx="214474" cy="220839"/>
          </a:xfrm>
          <a:prstGeom prst="rightArrow">
            <a:avLst/>
          </a:prstGeom>
          <a:solidFill>
            <a:srgbClr val="FF0000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Arrow: Right 111">
            <a:extLst>
              <a:ext uri="{FF2B5EF4-FFF2-40B4-BE49-F238E27FC236}">
                <a16:creationId xmlns:a16="http://schemas.microsoft.com/office/drawing/2014/main" id="{58479CBC-482B-4F08-8AE7-EDF6D33CC66F}"/>
              </a:ext>
            </a:extLst>
          </p:cNvPr>
          <p:cNvSpPr/>
          <p:nvPr/>
        </p:nvSpPr>
        <p:spPr>
          <a:xfrm rot="16200000">
            <a:off x="8576468" y="4107663"/>
            <a:ext cx="214473" cy="220838"/>
          </a:xfrm>
          <a:prstGeom prst="rightArrow">
            <a:avLst/>
          </a:prstGeom>
          <a:solidFill>
            <a:srgbClr val="00B050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Arrow: Right 112">
            <a:extLst>
              <a:ext uri="{FF2B5EF4-FFF2-40B4-BE49-F238E27FC236}">
                <a16:creationId xmlns:a16="http://schemas.microsoft.com/office/drawing/2014/main" id="{2C489C19-D5FC-483A-9E68-3E20B80B867F}"/>
              </a:ext>
            </a:extLst>
          </p:cNvPr>
          <p:cNvSpPr/>
          <p:nvPr/>
        </p:nvSpPr>
        <p:spPr>
          <a:xfrm rot="5400000">
            <a:off x="8576465" y="4582858"/>
            <a:ext cx="214474" cy="220839"/>
          </a:xfrm>
          <a:prstGeom prst="rightArrow">
            <a:avLst/>
          </a:prstGeom>
          <a:solidFill>
            <a:srgbClr val="FF0000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Arrow: Right 113">
            <a:extLst>
              <a:ext uri="{FF2B5EF4-FFF2-40B4-BE49-F238E27FC236}">
                <a16:creationId xmlns:a16="http://schemas.microsoft.com/office/drawing/2014/main" id="{0F6ED809-D637-4DD0-B3F8-1E380D5F7936}"/>
              </a:ext>
            </a:extLst>
          </p:cNvPr>
          <p:cNvSpPr/>
          <p:nvPr/>
        </p:nvSpPr>
        <p:spPr>
          <a:xfrm rot="16200000">
            <a:off x="8576468" y="5029174"/>
            <a:ext cx="214473" cy="220838"/>
          </a:xfrm>
          <a:prstGeom prst="rightArrow">
            <a:avLst/>
          </a:prstGeom>
          <a:solidFill>
            <a:srgbClr val="00B050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Arrow: Right 114">
            <a:extLst>
              <a:ext uri="{FF2B5EF4-FFF2-40B4-BE49-F238E27FC236}">
                <a16:creationId xmlns:a16="http://schemas.microsoft.com/office/drawing/2014/main" id="{5517392C-8873-47CF-A90A-7CB22036FD92}"/>
              </a:ext>
            </a:extLst>
          </p:cNvPr>
          <p:cNvSpPr/>
          <p:nvPr/>
        </p:nvSpPr>
        <p:spPr>
          <a:xfrm rot="5400000">
            <a:off x="8576465" y="5486024"/>
            <a:ext cx="214474" cy="220839"/>
          </a:xfrm>
          <a:prstGeom prst="rightArrow">
            <a:avLst/>
          </a:prstGeom>
          <a:solidFill>
            <a:srgbClr val="FF0000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Arrow: Right 115">
            <a:extLst>
              <a:ext uri="{FF2B5EF4-FFF2-40B4-BE49-F238E27FC236}">
                <a16:creationId xmlns:a16="http://schemas.microsoft.com/office/drawing/2014/main" id="{8C3B0BEF-50EF-42B9-93C2-CF6CD6A23EEF}"/>
              </a:ext>
            </a:extLst>
          </p:cNvPr>
          <p:cNvSpPr/>
          <p:nvPr/>
        </p:nvSpPr>
        <p:spPr>
          <a:xfrm rot="16200000">
            <a:off x="8576468" y="5932340"/>
            <a:ext cx="214473" cy="220838"/>
          </a:xfrm>
          <a:prstGeom prst="rightArrow">
            <a:avLst/>
          </a:prstGeom>
          <a:solidFill>
            <a:srgbClr val="00B050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Arrow: Right 116">
            <a:extLst>
              <a:ext uri="{FF2B5EF4-FFF2-40B4-BE49-F238E27FC236}">
                <a16:creationId xmlns:a16="http://schemas.microsoft.com/office/drawing/2014/main" id="{F1D58E0D-0555-4F2F-9171-FE5ABF3A0556}"/>
              </a:ext>
            </a:extLst>
          </p:cNvPr>
          <p:cNvSpPr/>
          <p:nvPr/>
        </p:nvSpPr>
        <p:spPr>
          <a:xfrm rot="5400000">
            <a:off x="8576465" y="6389190"/>
            <a:ext cx="214474" cy="220839"/>
          </a:xfrm>
          <a:prstGeom prst="rightArrow">
            <a:avLst/>
          </a:prstGeom>
          <a:solidFill>
            <a:srgbClr val="FF0000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Arrow: Right 117">
            <a:extLst>
              <a:ext uri="{FF2B5EF4-FFF2-40B4-BE49-F238E27FC236}">
                <a16:creationId xmlns:a16="http://schemas.microsoft.com/office/drawing/2014/main" id="{DE5FCA5D-FA10-45BF-8D65-4EA917895FFC}"/>
              </a:ext>
            </a:extLst>
          </p:cNvPr>
          <p:cNvSpPr/>
          <p:nvPr/>
        </p:nvSpPr>
        <p:spPr>
          <a:xfrm rot="16200000">
            <a:off x="10099861" y="1807706"/>
            <a:ext cx="214473" cy="220838"/>
          </a:xfrm>
          <a:prstGeom prst="rightArrow">
            <a:avLst/>
          </a:prstGeom>
          <a:solidFill>
            <a:srgbClr val="00B050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Arrow: Right 118">
            <a:extLst>
              <a:ext uri="{FF2B5EF4-FFF2-40B4-BE49-F238E27FC236}">
                <a16:creationId xmlns:a16="http://schemas.microsoft.com/office/drawing/2014/main" id="{B85AFEE4-89D4-4BD7-A488-FA02FA6A089A}"/>
              </a:ext>
            </a:extLst>
          </p:cNvPr>
          <p:cNvSpPr/>
          <p:nvPr/>
        </p:nvSpPr>
        <p:spPr>
          <a:xfrm rot="5400000">
            <a:off x="10099859" y="2754372"/>
            <a:ext cx="214474" cy="220839"/>
          </a:xfrm>
          <a:prstGeom prst="rightArrow">
            <a:avLst/>
          </a:prstGeom>
          <a:solidFill>
            <a:srgbClr val="FF0000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Arrow: Right 119">
            <a:extLst>
              <a:ext uri="{FF2B5EF4-FFF2-40B4-BE49-F238E27FC236}">
                <a16:creationId xmlns:a16="http://schemas.microsoft.com/office/drawing/2014/main" id="{30AA163C-2D28-48B3-A964-5C2DE47EE7FD}"/>
              </a:ext>
            </a:extLst>
          </p:cNvPr>
          <p:cNvSpPr/>
          <p:nvPr/>
        </p:nvSpPr>
        <p:spPr>
          <a:xfrm rot="16200000">
            <a:off x="10099862" y="3200688"/>
            <a:ext cx="214473" cy="220838"/>
          </a:xfrm>
          <a:prstGeom prst="rightArrow">
            <a:avLst/>
          </a:prstGeom>
          <a:solidFill>
            <a:srgbClr val="00B050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Arrow: Right 120">
            <a:extLst>
              <a:ext uri="{FF2B5EF4-FFF2-40B4-BE49-F238E27FC236}">
                <a16:creationId xmlns:a16="http://schemas.microsoft.com/office/drawing/2014/main" id="{41D322FB-FAB3-4F29-8590-34C84512B825}"/>
              </a:ext>
            </a:extLst>
          </p:cNvPr>
          <p:cNvSpPr/>
          <p:nvPr/>
        </p:nvSpPr>
        <p:spPr>
          <a:xfrm rot="5400000">
            <a:off x="10099859" y="3661348"/>
            <a:ext cx="214474" cy="220839"/>
          </a:xfrm>
          <a:prstGeom prst="rightArrow">
            <a:avLst/>
          </a:prstGeom>
          <a:solidFill>
            <a:srgbClr val="FF0000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Arrow: Right 121">
            <a:extLst>
              <a:ext uri="{FF2B5EF4-FFF2-40B4-BE49-F238E27FC236}">
                <a16:creationId xmlns:a16="http://schemas.microsoft.com/office/drawing/2014/main" id="{F58AC517-DD9A-44C8-8E30-CE1A054DD555}"/>
              </a:ext>
            </a:extLst>
          </p:cNvPr>
          <p:cNvSpPr/>
          <p:nvPr/>
        </p:nvSpPr>
        <p:spPr>
          <a:xfrm rot="16200000">
            <a:off x="10099862" y="4107664"/>
            <a:ext cx="214473" cy="220838"/>
          </a:xfrm>
          <a:prstGeom prst="rightArrow">
            <a:avLst/>
          </a:prstGeom>
          <a:solidFill>
            <a:srgbClr val="00B050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Arrow: Right 122">
            <a:extLst>
              <a:ext uri="{FF2B5EF4-FFF2-40B4-BE49-F238E27FC236}">
                <a16:creationId xmlns:a16="http://schemas.microsoft.com/office/drawing/2014/main" id="{4F3F08A8-862E-44CB-A2AA-B4D57A6CD0D5}"/>
              </a:ext>
            </a:extLst>
          </p:cNvPr>
          <p:cNvSpPr/>
          <p:nvPr/>
        </p:nvSpPr>
        <p:spPr>
          <a:xfrm rot="5400000">
            <a:off x="10099859" y="4582859"/>
            <a:ext cx="214474" cy="220839"/>
          </a:xfrm>
          <a:prstGeom prst="rightArrow">
            <a:avLst/>
          </a:prstGeom>
          <a:solidFill>
            <a:srgbClr val="FF0000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Arrow: Right 123">
            <a:extLst>
              <a:ext uri="{FF2B5EF4-FFF2-40B4-BE49-F238E27FC236}">
                <a16:creationId xmlns:a16="http://schemas.microsoft.com/office/drawing/2014/main" id="{955F15CB-3917-4D7D-B285-3C8A35ED4D8B}"/>
              </a:ext>
            </a:extLst>
          </p:cNvPr>
          <p:cNvSpPr/>
          <p:nvPr/>
        </p:nvSpPr>
        <p:spPr>
          <a:xfrm rot="16200000">
            <a:off x="10099862" y="5029175"/>
            <a:ext cx="214473" cy="220838"/>
          </a:xfrm>
          <a:prstGeom prst="rightArrow">
            <a:avLst/>
          </a:prstGeom>
          <a:solidFill>
            <a:srgbClr val="00B050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Arrow: Right 124">
            <a:extLst>
              <a:ext uri="{FF2B5EF4-FFF2-40B4-BE49-F238E27FC236}">
                <a16:creationId xmlns:a16="http://schemas.microsoft.com/office/drawing/2014/main" id="{0343C784-2391-4A6A-86D2-A0FEE97FF7AD}"/>
              </a:ext>
            </a:extLst>
          </p:cNvPr>
          <p:cNvSpPr/>
          <p:nvPr/>
        </p:nvSpPr>
        <p:spPr>
          <a:xfrm rot="5400000">
            <a:off x="10099859" y="5486025"/>
            <a:ext cx="214474" cy="220839"/>
          </a:xfrm>
          <a:prstGeom prst="rightArrow">
            <a:avLst/>
          </a:prstGeom>
          <a:solidFill>
            <a:srgbClr val="FF0000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Arrow: Right 125">
            <a:extLst>
              <a:ext uri="{FF2B5EF4-FFF2-40B4-BE49-F238E27FC236}">
                <a16:creationId xmlns:a16="http://schemas.microsoft.com/office/drawing/2014/main" id="{9B8EFE51-DC27-49FA-976E-42773D946D10}"/>
              </a:ext>
            </a:extLst>
          </p:cNvPr>
          <p:cNvSpPr/>
          <p:nvPr/>
        </p:nvSpPr>
        <p:spPr>
          <a:xfrm rot="16200000">
            <a:off x="10099862" y="5932341"/>
            <a:ext cx="214473" cy="220838"/>
          </a:xfrm>
          <a:prstGeom prst="rightArrow">
            <a:avLst/>
          </a:prstGeom>
          <a:solidFill>
            <a:srgbClr val="00B050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Arrow: Right 126">
            <a:extLst>
              <a:ext uri="{FF2B5EF4-FFF2-40B4-BE49-F238E27FC236}">
                <a16:creationId xmlns:a16="http://schemas.microsoft.com/office/drawing/2014/main" id="{77F101F2-BF53-42CE-8376-D070EB1674FA}"/>
              </a:ext>
            </a:extLst>
          </p:cNvPr>
          <p:cNvSpPr/>
          <p:nvPr/>
        </p:nvSpPr>
        <p:spPr>
          <a:xfrm rot="5400000">
            <a:off x="10099859" y="6389191"/>
            <a:ext cx="214474" cy="220839"/>
          </a:xfrm>
          <a:prstGeom prst="rightArrow">
            <a:avLst/>
          </a:prstGeom>
          <a:solidFill>
            <a:srgbClr val="FF0000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Arrow: Right 127">
            <a:extLst>
              <a:ext uri="{FF2B5EF4-FFF2-40B4-BE49-F238E27FC236}">
                <a16:creationId xmlns:a16="http://schemas.microsoft.com/office/drawing/2014/main" id="{A28B3106-4E2E-42E3-941F-8E8EFE515773}"/>
              </a:ext>
            </a:extLst>
          </p:cNvPr>
          <p:cNvSpPr/>
          <p:nvPr/>
        </p:nvSpPr>
        <p:spPr>
          <a:xfrm rot="16200000">
            <a:off x="11634485" y="1807706"/>
            <a:ext cx="214473" cy="220838"/>
          </a:xfrm>
          <a:prstGeom prst="rightArrow">
            <a:avLst/>
          </a:prstGeom>
          <a:solidFill>
            <a:srgbClr val="00B050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Arrow: Right 128">
            <a:extLst>
              <a:ext uri="{FF2B5EF4-FFF2-40B4-BE49-F238E27FC236}">
                <a16:creationId xmlns:a16="http://schemas.microsoft.com/office/drawing/2014/main" id="{14EBD27E-7559-4730-A91E-ECF8267E417A}"/>
              </a:ext>
            </a:extLst>
          </p:cNvPr>
          <p:cNvSpPr/>
          <p:nvPr/>
        </p:nvSpPr>
        <p:spPr>
          <a:xfrm rot="5400000">
            <a:off x="11634483" y="2754372"/>
            <a:ext cx="214474" cy="220839"/>
          </a:xfrm>
          <a:prstGeom prst="rightArrow">
            <a:avLst/>
          </a:prstGeom>
          <a:solidFill>
            <a:srgbClr val="FF0000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Arrow: Right 129">
            <a:extLst>
              <a:ext uri="{FF2B5EF4-FFF2-40B4-BE49-F238E27FC236}">
                <a16:creationId xmlns:a16="http://schemas.microsoft.com/office/drawing/2014/main" id="{73B0DB90-0B5B-46B9-8B1F-A224308A0E6C}"/>
              </a:ext>
            </a:extLst>
          </p:cNvPr>
          <p:cNvSpPr/>
          <p:nvPr/>
        </p:nvSpPr>
        <p:spPr>
          <a:xfrm rot="16200000">
            <a:off x="11634486" y="3200688"/>
            <a:ext cx="214473" cy="220838"/>
          </a:xfrm>
          <a:prstGeom prst="rightArrow">
            <a:avLst/>
          </a:prstGeom>
          <a:solidFill>
            <a:srgbClr val="00B050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Arrow: Right 130">
            <a:extLst>
              <a:ext uri="{FF2B5EF4-FFF2-40B4-BE49-F238E27FC236}">
                <a16:creationId xmlns:a16="http://schemas.microsoft.com/office/drawing/2014/main" id="{386C2646-4E84-4535-A6C5-76F94014CB7D}"/>
              </a:ext>
            </a:extLst>
          </p:cNvPr>
          <p:cNvSpPr/>
          <p:nvPr/>
        </p:nvSpPr>
        <p:spPr>
          <a:xfrm rot="5400000">
            <a:off x="11634483" y="3661348"/>
            <a:ext cx="214474" cy="220839"/>
          </a:xfrm>
          <a:prstGeom prst="rightArrow">
            <a:avLst/>
          </a:prstGeom>
          <a:solidFill>
            <a:srgbClr val="FF0000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Arrow: Right 131">
            <a:extLst>
              <a:ext uri="{FF2B5EF4-FFF2-40B4-BE49-F238E27FC236}">
                <a16:creationId xmlns:a16="http://schemas.microsoft.com/office/drawing/2014/main" id="{52C83451-AA4F-4965-8146-B1DE8F7F2928}"/>
              </a:ext>
            </a:extLst>
          </p:cNvPr>
          <p:cNvSpPr/>
          <p:nvPr/>
        </p:nvSpPr>
        <p:spPr>
          <a:xfrm rot="16200000">
            <a:off x="11634486" y="4107664"/>
            <a:ext cx="214473" cy="220838"/>
          </a:xfrm>
          <a:prstGeom prst="rightArrow">
            <a:avLst/>
          </a:prstGeom>
          <a:solidFill>
            <a:srgbClr val="00B050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Arrow: Right 132">
            <a:extLst>
              <a:ext uri="{FF2B5EF4-FFF2-40B4-BE49-F238E27FC236}">
                <a16:creationId xmlns:a16="http://schemas.microsoft.com/office/drawing/2014/main" id="{B4A8886C-35BE-4EE9-9212-95E9E8863F0E}"/>
              </a:ext>
            </a:extLst>
          </p:cNvPr>
          <p:cNvSpPr/>
          <p:nvPr/>
        </p:nvSpPr>
        <p:spPr>
          <a:xfrm rot="5400000">
            <a:off x="11634483" y="4582859"/>
            <a:ext cx="214474" cy="220839"/>
          </a:xfrm>
          <a:prstGeom prst="rightArrow">
            <a:avLst/>
          </a:prstGeom>
          <a:solidFill>
            <a:srgbClr val="FF0000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Arrow: Right 133">
            <a:extLst>
              <a:ext uri="{FF2B5EF4-FFF2-40B4-BE49-F238E27FC236}">
                <a16:creationId xmlns:a16="http://schemas.microsoft.com/office/drawing/2014/main" id="{B9E552BE-059C-4E51-B128-9514A1030DB6}"/>
              </a:ext>
            </a:extLst>
          </p:cNvPr>
          <p:cNvSpPr/>
          <p:nvPr/>
        </p:nvSpPr>
        <p:spPr>
          <a:xfrm rot="16200000">
            <a:off x="11634486" y="5029175"/>
            <a:ext cx="214473" cy="220838"/>
          </a:xfrm>
          <a:prstGeom prst="rightArrow">
            <a:avLst/>
          </a:prstGeom>
          <a:solidFill>
            <a:srgbClr val="00B050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Arrow: Right 134">
            <a:extLst>
              <a:ext uri="{FF2B5EF4-FFF2-40B4-BE49-F238E27FC236}">
                <a16:creationId xmlns:a16="http://schemas.microsoft.com/office/drawing/2014/main" id="{FDAB1D3F-D15D-43A6-BE0C-7F669C8E0ACE}"/>
              </a:ext>
            </a:extLst>
          </p:cNvPr>
          <p:cNvSpPr/>
          <p:nvPr/>
        </p:nvSpPr>
        <p:spPr>
          <a:xfrm rot="5400000">
            <a:off x="11634483" y="5486025"/>
            <a:ext cx="214474" cy="220839"/>
          </a:xfrm>
          <a:prstGeom prst="rightArrow">
            <a:avLst/>
          </a:prstGeom>
          <a:solidFill>
            <a:srgbClr val="FF0000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Arrow: Right 135">
            <a:extLst>
              <a:ext uri="{FF2B5EF4-FFF2-40B4-BE49-F238E27FC236}">
                <a16:creationId xmlns:a16="http://schemas.microsoft.com/office/drawing/2014/main" id="{D7E2247A-513C-4864-952E-D0A1D60DACEC}"/>
              </a:ext>
            </a:extLst>
          </p:cNvPr>
          <p:cNvSpPr/>
          <p:nvPr/>
        </p:nvSpPr>
        <p:spPr>
          <a:xfrm rot="16200000">
            <a:off x="11634486" y="5932341"/>
            <a:ext cx="214473" cy="220838"/>
          </a:xfrm>
          <a:prstGeom prst="rightArrow">
            <a:avLst/>
          </a:prstGeom>
          <a:solidFill>
            <a:srgbClr val="00B050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Arrow: Right 136">
            <a:extLst>
              <a:ext uri="{FF2B5EF4-FFF2-40B4-BE49-F238E27FC236}">
                <a16:creationId xmlns:a16="http://schemas.microsoft.com/office/drawing/2014/main" id="{CB648DC9-32CA-428C-88AA-322230A28194}"/>
              </a:ext>
            </a:extLst>
          </p:cNvPr>
          <p:cNvSpPr/>
          <p:nvPr/>
        </p:nvSpPr>
        <p:spPr>
          <a:xfrm rot="5400000">
            <a:off x="11634483" y="6389191"/>
            <a:ext cx="214474" cy="220839"/>
          </a:xfrm>
          <a:prstGeom prst="rightArrow">
            <a:avLst/>
          </a:prstGeom>
          <a:solidFill>
            <a:srgbClr val="FF0000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D2CA5944-028B-47F8-BBAF-C9D54A4F1C6E}"/>
              </a:ext>
            </a:extLst>
          </p:cNvPr>
          <p:cNvGrpSpPr/>
          <p:nvPr/>
        </p:nvGrpSpPr>
        <p:grpSpPr>
          <a:xfrm>
            <a:off x="82715" y="2252293"/>
            <a:ext cx="971679" cy="428292"/>
            <a:chOff x="12510084" y="2228109"/>
            <a:chExt cx="362412" cy="15974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139" name="Picture 138">
              <a:extLst>
                <a:ext uri="{FF2B5EF4-FFF2-40B4-BE49-F238E27FC236}">
                  <a16:creationId xmlns:a16="http://schemas.microsoft.com/office/drawing/2014/main" id="{88E4A646-9984-4142-9F4B-EC3B2BF6273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2121" t="12121" r="12121" b="12121"/>
            <a:stretch/>
          </p:blipFill>
          <p:spPr>
            <a:xfrm>
              <a:off x="12756053" y="2238792"/>
              <a:ext cx="116443" cy="116443"/>
            </a:xfrm>
            <a:prstGeom prst="rect">
              <a:avLst/>
            </a:prstGeom>
            <a:effectLst/>
          </p:spPr>
        </p:pic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02B647C2-F4A3-4119-B866-4AD4845B5C9F}"/>
                </a:ext>
              </a:extLst>
            </p:cNvPr>
            <p:cNvSpPr txBox="1"/>
            <p:nvPr/>
          </p:nvSpPr>
          <p:spPr>
            <a:xfrm>
              <a:off x="12510084" y="2228109"/>
              <a:ext cx="275607" cy="114793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h-TH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50F0"/>
                  </a:solidFill>
                  <a:effectLst/>
                  <a:uLnTx/>
                  <a:uFillTx/>
                  <a:latin typeface="Ekachon" panose="00000500000000000000" pitchFamily="2" charset="-34"/>
                  <a:cs typeface="Ekachon" panose="00000500000000000000" pitchFamily="2" charset="-34"/>
                </a:rPr>
                <a:t>10,000</a:t>
              </a:r>
              <a:endParaRPr kumimoji="0" lang="en-TH" sz="1400" b="0" i="0" u="none" strike="noStrike" kern="1200" cap="none" spc="0" normalizeH="0" baseline="0" noProof="0" dirty="0">
                <a:ln>
                  <a:noFill/>
                </a:ln>
                <a:solidFill>
                  <a:srgbClr val="0050F0"/>
                </a:solidFill>
                <a:effectLst/>
                <a:uLnTx/>
                <a:uFillTx/>
                <a:latin typeface="Ekachon" panose="00000500000000000000" pitchFamily="2" charset="-34"/>
                <a:cs typeface="Ekachon" panose="00000500000000000000" pitchFamily="2" charset="-34"/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F741F47C-96C4-41F1-9996-6E0AD67CD5B9}"/>
                </a:ext>
              </a:extLst>
            </p:cNvPr>
            <p:cNvSpPr txBox="1"/>
            <p:nvPr/>
          </p:nvSpPr>
          <p:spPr>
            <a:xfrm>
              <a:off x="12568829" y="2290277"/>
              <a:ext cx="210705" cy="9757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F68B1F"/>
                  </a:solidFill>
                  <a:effectLst/>
                  <a:uLnTx/>
                  <a:uFillTx/>
                  <a:latin typeface="Ekachon" panose="00000500000000000000" pitchFamily="2" charset="-34"/>
                  <a:cs typeface="Ekachon" panose="00000500000000000000" pitchFamily="2" charset="-34"/>
                </a:rPr>
                <a:t>WOW</a:t>
              </a:r>
              <a:endParaRPr kumimoji="0" lang="en-TH" sz="1100" b="0" i="0" u="none" strike="noStrike" kern="1200" cap="none" spc="0" normalizeH="0" baseline="0" noProof="0" dirty="0">
                <a:ln>
                  <a:noFill/>
                </a:ln>
                <a:solidFill>
                  <a:srgbClr val="F68B1F"/>
                </a:solidFill>
                <a:effectLst/>
                <a:uLnTx/>
                <a:uFillTx/>
                <a:latin typeface="Ekachon" panose="00000500000000000000" pitchFamily="2" charset="-34"/>
                <a:cs typeface="Ekachon" panose="00000500000000000000" pitchFamily="2" charset="-34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98D9939-0663-47E6-AD77-75706A1C01DF}"/>
              </a:ext>
            </a:extLst>
          </p:cNvPr>
          <p:cNvGrpSpPr/>
          <p:nvPr/>
        </p:nvGrpSpPr>
        <p:grpSpPr>
          <a:xfrm>
            <a:off x="3422412" y="222531"/>
            <a:ext cx="707935" cy="707935"/>
            <a:chOff x="2327365" y="7467600"/>
            <a:chExt cx="707935" cy="707935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8216A24B-177D-4296-84CC-05351EEBF453}"/>
                </a:ext>
              </a:extLst>
            </p:cNvPr>
            <p:cNvSpPr/>
            <p:nvPr/>
          </p:nvSpPr>
          <p:spPr>
            <a:xfrm>
              <a:off x="2327365" y="7467600"/>
              <a:ext cx="707935" cy="707935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E8F5D04-B51E-4A7E-B17B-E5A520C2E518}"/>
                </a:ext>
              </a:extLst>
            </p:cNvPr>
            <p:cNvSpPr/>
            <p:nvPr/>
          </p:nvSpPr>
          <p:spPr>
            <a:xfrm>
              <a:off x="2392680" y="7696200"/>
              <a:ext cx="579120" cy="4024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BED9E15-3FB2-4B7D-9241-AB5D821C4CCB}"/>
                </a:ext>
              </a:extLst>
            </p:cNvPr>
            <p:cNvSpPr/>
            <p:nvPr/>
          </p:nvSpPr>
          <p:spPr>
            <a:xfrm>
              <a:off x="2329182" y="7721461"/>
              <a:ext cx="70611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en-US" sz="2000" b="1" dirty="0">
                  <a:solidFill>
                    <a:schemeClr val="accent2"/>
                  </a:solidFill>
                  <a:latin typeface="Ekachon Bold" panose="00000800000000000000" pitchFamily="2" charset="-34"/>
                  <a:cs typeface="Ekachon Bold" panose="00000800000000000000" pitchFamily="2" charset="-34"/>
                </a:rPr>
                <a:t>SEP</a:t>
              </a:r>
            </a:p>
          </p:txBody>
        </p:sp>
      </p:grpSp>
      <p:pic>
        <p:nvPicPr>
          <p:cNvPr id="142" name="Picture 141">
            <a:extLst>
              <a:ext uri="{FF2B5EF4-FFF2-40B4-BE49-F238E27FC236}">
                <a16:creationId xmlns:a16="http://schemas.microsoft.com/office/drawing/2014/main" id="{4632C106-18E6-43A8-A6F8-8D41DD81415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974" b="-1"/>
          <a:stretch/>
        </p:blipFill>
        <p:spPr>
          <a:xfrm>
            <a:off x="214967" y="1778341"/>
            <a:ext cx="420813" cy="450913"/>
          </a:xfrm>
          <a:prstGeom prst="rect">
            <a:avLst/>
          </a:prstGeom>
        </p:spPr>
      </p:pic>
      <p:grpSp>
        <p:nvGrpSpPr>
          <p:cNvPr id="143" name="Group 142">
            <a:extLst>
              <a:ext uri="{FF2B5EF4-FFF2-40B4-BE49-F238E27FC236}">
                <a16:creationId xmlns:a16="http://schemas.microsoft.com/office/drawing/2014/main" id="{9E0F52EB-3E2C-4B58-9985-BDFB03FA1D0E}"/>
              </a:ext>
            </a:extLst>
          </p:cNvPr>
          <p:cNvGrpSpPr/>
          <p:nvPr/>
        </p:nvGrpSpPr>
        <p:grpSpPr>
          <a:xfrm>
            <a:off x="74607" y="71316"/>
            <a:ext cx="1005283" cy="1122631"/>
            <a:chOff x="4374545" y="1324839"/>
            <a:chExt cx="4575873" cy="5110021"/>
          </a:xfrm>
        </p:grpSpPr>
        <p:pic>
          <p:nvPicPr>
            <p:cNvPr id="144" name="Picture 143" descr="A picture containing text, sign, dark&#10;&#10;Description automatically generated">
              <a:extLst>
                <a:ext uri="{FF2B5EF4-FFF2-40B4-BE49-F238E27FC236}">
                  <a16:creationId xmlns:a16="http://schemas.microsoft.com/office/drawing/2014/main" id="{6B9CC384-AD3A-4D8C-901E-AF28B82A9D7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899836" y="1324839"/>
              <a:ext cx="1701498" cy="345993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DEFCAD58-C1C0-449E-B325-14AEA334A1FB}"/>
                </a:ext>
              </a:extLst>
            </p:cNvPr>
            <p:cNvGrpSpPr/>
            <p:nvPr/>
          </p:nvGrpSpPr>
          <p:grpSpPr>
            <a:xfrm>
              <a:off x="4374545" y="4909569"/>
              <a:ext cx="4575873" cy="1525291"/>
              <a:chOff x="3619802" y="4611224"/>
              <a:chExt cx="4575873" cy="1525291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77856241-C29E-49A8-AE3D-C5A496CAC2AF}"/>
                  </a:ext>
                </a:extLst>
              </p:cNvPr>
              <p:cNvSpPr/>
              <p:nvPr/>
            </p:nvSpPr>
            <p:spPr>
              <a:xfrm>
                <a:off x="5145093" y="4611224"/>
                <a:ext cx="1525291" cy="1525291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lvl="0" indent="0" algn="l" defTabSz="9144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Calibri"/>
                  <a:sym typeface="Calibri"/>
                </a:endParaRPr>
              </a:p>
            </p:txBody>
          </p:sp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A0251F61-597A-408F-AA0D-AE4101F8FEA1}"/>
                  </a:ext>
                </a:extLst>
              </p:cNvPr>
              <p:cNvSpPr/>
              <p:nvPr/>
            </p:nvSpPr>
            <p:spPr>
              <a:xfrm>
                <a:off x="3619802" y="5399453"/>
                <a:ext cx="1525291" cy="737062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lvl="0" indent="0" algn="l" defTabSz="9144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Calibri"/>
                  <a:sym typeface="Calibri"/>
                </a:endParaRPr>
              </a:p>
            </p:txBody>
          </p:sp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2B5D76E9-0953-4C64-B43C-365560DE3852}"/>
                  </a:ext>
                </a:extLst>
              </p:cNvPr>
              <p:cNvSpPr/>
              <p:nvPr/>
            </p:nvSpPr>
            <p:spPr>
              <a:xfrm>
                <a:off x="6670384" y="5399453"/>
                <a:ext cx="1525291" cy="737062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lvl="0" indent="0" algn="l" defTabSz="9144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936808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Football Stadium Backgrounds - Wallpaper Cave">
            <a:extLst>
              <a:ext uri="{FF2B5EF4-FFF2-40B4-BE49-F238E27FC236}">
                <a16:creationId xmlns:a16="http://schemas.microsoft.com/office/drawing/2014/main" id="{30152D81-6BCF-4790-BD55-C6FFC50E5D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336"/>
          <a:stretch/>
        </p:blipFill>
        <p:spPr bwMode="auto">
          <a:xfrm>
            <a:off x="1747846" y="3175"/>
            <a:ext cx="10444154" cy="685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20E3F81-2104-4D33-ABEA-15872D41560E}"/>
              </a:ext>
            </a:extLst>
          </p:cNvPr>
          <p:cNvSpPr/>
          <p:nvPr/>
        </p:nvSpPr>
        <p:spPr>
          <a:xfrm>
            <a:off x="-18330" y="0"/>
            <a:ext cx="12210330" cy="6858000"/>
          </a:xfrm>
          <a:prstGeom prst="rect">
            <a:avLst/>
          </a:prstGeom>
          <a:gradFill>
            <a:gsLst>
              <a:gs pos="100000">
                <a:schemeClr val="bg1">
                  <a:alpha val="0"/>
                </a:schemeClr>
              </a:gs>
              <a:gs pos="83000">
                <a:srgbClr val="FFFFFF">
                  <a:alpha val="50000"/>
                </a:srgbClr>
              </a:gs>
              <a:gs pos="51000">
                <a:schemeClr val="bg1"/>
              </a:gs>
            </a:gsLst>
            <a:lin ang="18000000" scaled="0"/>
          </a:gra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Calibri"/>
              <a:sym typeface="Calibri"/>
            </a:endParaRPr>
          </a:p>
        </p:txBody>
      </p:sp>
      <p:graphicFrame>
        <p:nvGraphicFramePr>
          <p:cNvPr id="57" name="Table 6">
            <a:extLst>
              <a:ext uri="{FF2B5EF4-FFF2-40B4-BE49-F238E27FC236}">
                <a16:creationId xmlns:a16="http://schemas.microsoft.com/office/drawing/2014/main" id="{E32FF165-599D-49E1-ABB7-95BD4E1401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1277314"/>
              </p:ext>
            </p:extLst>
          </p:nvPr>
        </p:nvGraphicFramePr>
        <p:xfrm>
          <a:off x="189058" y="1243783"/>
          <a:ext cx="11868453" cy="551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993">
                  <a:extLst>
                    <a:ext uri="{9D8B030D-6E8A-4147-A177-3AD203B41FA5}">
                      <a16:colId xmlns:a16="http://schemas.microsoft.com/office/drawing/2014/main" val="3634368607"/>
                    </a:ext>
                  </a:extLst>
                </a:gridCol>
                <a:gridCol w="535305">
                  <a:extLst>
                    <a:ext uri="{9D8B030D-6E8A-4147-A177-3AD203B41FA5}">
                      <a16:colId xmlns:a16="http://schemas.microsoft.com/office/drawing/2014/main" val="906654574"/>
                    </a:ext>
                  </a:extLst>
                </a:gridCol>
                <a:gridCol w="3887324">
                  <a:extLst>
                    <a:ext uri="{9D8B030D-6E8A-4147-A177-3AD203B41FA5}">
                      <a16:colId xmlns:a16="http://schemas.microsoft.com/office/drawing/2014/main" val="433463334"/>
                    </a:ext>
                  </a:extLst>
                </a:gridCol>
                <a:gridCol w="2080260">
                  <a:extLst>
                    <a:ext uri="{9D8B030D-6E8A-4147-A177-3AD203B41FA5}">
                      <a16:colId xmlns:a16="http://schemas.microsoft.com/office/drawing/2014/main" val="4051936949"/>
                    </a:ext>
                  </a:extLst>
                </a:gridCol>
                <a:gridCol w="2148840">
                  <a:extLst>
                    <a:ext uri="{9D8B030D-6E8A-4147-A177-3AD203B41FA5}">
                      <a16:colId xmlns:a16="http://schemas.microsoft.com/office/drawing/2014/main" val="2849121524"/>
                    </a:ext>
                  </a:extLst>
                </a:gridCol>
                <a:gridCol w="880110">
                  <a:extLst>
                    <a:ext uri="{9D8B030D-6E8A-4147-A177-3AD203B41FA5}">
                      <a16:colId xmlns:a16="http://schemas.microsoft.com/office/drawing/2014/main" val="3064718438"/>
                    </a:ext>
                  </a:extLst>
                </a:gridCol>
                <a:gridCol w="1507621">
                  <a:extLst>
                    <a:ext uri="{9D8B030D-6E8A-4147-A177-3AD203B41FA5}">
                      <a16:colId xmlns:a16="http://schemas.microsoft.com/office/drawing/2014/main" val="4231767339"/>
                    </a:ext>
                  </a:extLst>
                </a:gridCol>
              </a:tblGrid>
              <a:tr h="150677">
                <a:tc>
                  <a:txBody>
                    <a:bodyPr/>
                    <a:lstStyle/>
                    <a:p>
                      <a:pPr algn="ctr"/>
                      <a:r>
                        <a:rPr lang="th-TH" sz="1800" dirty="0">
                          <a:solidFill>
                            <a:schemeClr val="accent1"/>
                          </a:solidFill>
                          <a:latin typeface="Ekachon" panose="00000500000000000000" pitchFamily="2" charset="-34"/>
                          <a:cs typeface="Ekachon" panose="00000500000000000000" pitchFamily="2" charset="-34"/>
                        </a:rPr>
                        <a:t>อันดับ</a:t>
                      </a:r>
                      <a:endParaRPr lang="en-US" sz="1800" dirty="0">
                        <a:solidFill>
                          <a:schemeClr val="accent1"/>
                        </a:solidFill>
                        <a:latin typeface="Ekachon" panose="00000500000000000000" pitchFamily="2" charset="-34"/>
                        <a:cs typeface="Ekachon" panose="00000500000000000000" pitchFamily="2" charset="-3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accent1"/>
                        </a:solidFill>
                        <a:latin typeface="Ekachon" panose="00000500000000000000" pitchFamily="2" charset="-34"/>
                        <a:cs typeface="Ekachon" panose="00000500000000000000" pitchFamily="2" charset="-3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th-TH" sz="1800" b="1" kern="1200" dirty="0">
                          <a:solidFill>
                            <a:schemeClr val="accent1"/>
                          </a:solidFill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ชื่อ</a:t>
                      </a:r>
                      <a:endParaRPr lang="en-US" sz="1800" b="1" kern="1200" dirty="0">
                        <a:solidFill>
                          <a:schemeClr val="accent1"/>
                        </a:solidFill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800" dirty="0">
                          <a:solidFill>
                            <a:schemeClr val="accent1"/>
                          </a:solidFill>
                          <a:latin typeface="Ekachon" panose="00000500000000000000" pitchFamily="2" charset="-34"/>
                          <a:cs typeface="Ekachon" panose="00000500000000000000" pitchFamily="2" charset="-34"/>
                        </a:rPr>
                        <a:t>สาขา</a:t>
                      </a:r>
                      <a:endParaRPr lang="en-US" sz="1800" dirty="0">
                        <a:solidFill>
                          <a:schemeClr val="accent1"/>
                        </a:solidFill>
                        <a:latin typeface="Ekachon" panose="00000500000000000000" pitchFamily="2" charset="-34"/>
                        <a:cs typeface="Ekachon" panose="00000500000000000000" pitchFamily="2" charset="-3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800" dirty="0">
                          <a:solidFill>
                            <a:schemeClr val="accent1"/>
                          </a:solidFill>
                          <a:latin typeface="Ekachon" panose="00000500000000000000" pitchFamily="2" charset="-34"/>
                          <a:cs typeface="Ekachon" panose="00000500000000000000" pitchFamily="2" charset="-34"/>
                        </a:rPr>
                        <a:t>เขต</a:t>
                      </a:r>
                      <a:endParaRPr lang="en-US" sz="1800" dirty="0">
                        <a:solidFill>
                          <a:schemeClr val="accent1"/>
                        </a:solidFill>
                        <a:latin typeface="Ekachon" panose="00000500000000000000" pitchFamily="2" charset="-34"/>
                        <a:cs typeface="Ekachon" panose="00000500000000000000" pitchFamily="2" charset="-3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800" dirty="0">
                          <a:solidFill>
                            <a:schemeClr val="accent1"/>
                          </a:solidFill>
                          <a:latin typeface="Ekachon" panose="00000500000000000000" pitchFamily="2" charset="-34"/>
                          <a:cs typeface="Ekachon" panose="00000500000000000000" pitchFamily="2" charset="-34"/>
                        </a:rPr>
                        <a:t>ภาค</a:t>
                      </a:r>
                      <a:endParaRPr lang="en-US" sz="1800" dirty="0">
                        <a:solidFill>
                          <a:schemeClr val="accent1"/>
                        </a:solidFill>
                        <a:latin typeface="Ekachon" panose="00000500000000000000" pitchFamily="2" charset="-34"/>
                        <a:cs typeface="Ekachon" panose="00000500000000000000" pitchFamily="2" charset="-3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>
                          <a:solidFill>
                            <a:schemeClr val="accent1"/>
                          </a:solidFill>
                          <a:latin typeface="Ekachon" panose="00000500000000000000" pitchFamily="2" charset="-34"/>
                          <a:cs typeface="Ekachon" panose="00000500000000000000" pitchFamily="2" charset="-34"/>
                        </a:rPr>
                        <a:t>Transaction </a:t>
                      </a:r>
                      <a:r>
                        <a:rPr lang="th-TH" sz="1200" dirty="0">
                          <a:solidFill>
                            <a:schemeClr val="accent1"/>
                          </a:solidFill>
                          <a:latin typeface="Ekachon" panose="00000500000000000000" pitchFamily="2" charset="-34"/>
                          <a:cs typeface="Ekachon" panose="00000500000000000000" pitchFamily="2" charset="-34"/>
                        </a:rPr>
                        <a:t>สะสม</a:t>
                      </a:r>
                      <a:endParaRPr lang="en-US" sz="1200" dirty="0">
                        <a:solidFill>
                          <a:schemeClr val="accent1"/>
                        </a:solidFill>
                        <a:latin typeface="Ekachon" panose="00000500000000000000" pitchFamily="2" charset="-34"/>
                        <a:cs typeface="Ekachon" panose="00000500000000000000" pitchFamily="2" charset="-34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7322220"/>
                  </a:ext>
                </a:extLst>
              </a:tr>
              <a:tr h="226877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th-TH" sz="2400" kern="1200" dirty="0">
                          <a:solidFill>
                            <a:schemeClr val="accent1"/>
                          </a:solidFill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1</a:t>
                      </a:r>
                      <a:endParaRPr lang="en-US" sz="2400" kern="1200" dirty="0">
                        <a:solidFill>
                          <a:schemeClr val="accent1"/>
                        </a:solidFill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rgbClr val="CC9900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</a:pPr>
                      <a:endParaRPr lang="en-US" sz="2400" kern="1200" dirty="0">
                        <a:solidFill>
                          <a:schemeClr val="accent1"/>
                        </a:solidFill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rgbClr val="CC9900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400" kern="1200" noProof="0" dirty="0">
                          <a:solidFill>
                            <a:schemeClr val="accent1"/>
                          </a:solidFill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สมบัติ เมทนี</a:t>
                      </a:r>
                      <a:endParaRPr lang="en-US" sz="2400" kern="1200" noProof="0" dirty="0">
                        <a:solidFill>
                          <a:schemeClr val="accent1"/>
                        </a:solidFill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rgbClr val="CC9900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noProof="0" dirty="0" err="1">
                          <a:solidFill>
                            <a:schemeClr val="accent1"/>
                          </a:solidFill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xxxxxxxxxx</a:t>
                      </a:r>
                      <a:endParaRPr lang="en-US" sz="2400" kern="1200" noProof="0" dirty="0">
                        <a:solidFill>
                          <a:schemeClr val="accent1"/>
                        </a:solidFill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rgbClr val="CC9900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noProof="0" dirty="0" err="1">
                          <a:solidFill>
                            <a:schemeClr val="accent1"/>
                          </a:solidFill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xxxxxxxxxxx</a:t>
                      </a:r>
                      <a:endParaRPr lang="en-US" sz="2400" kern="1200" noProof="0" dirty="0">
                        <a:solidFill>
                          <a:schemeClr val="accent1"/>
                        </a:solidFill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rgbClr val="CC9900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noProof="0" dirty="0" err="1">
                          <a:solidFill>
                            <a:schemeClr val="accent1"/>
                          </a:solidFill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xxxx</a:t>
                      </a:r>
                      <a:endParaRPr lang="en-US" sz="2400" kern="1200" noProof="0" dirty="0">
                        <a:solidFill>
                          <a:schemeClr val="accent1"/>
                        </a:solidFill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rgbClr val="CC9900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noProof="0" dirty="0">
                          <a:solidFill>
                            <a:schemeClr val="accent1"/>
                          </a:solidFill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5,650</a:t>
                      </a:r>
                    </a:p>
                  </a:txBody>
                  <a:tcPr>
                    <a:solidFill>
                      <a:srgbClr val="CC9900">
                        <a:alpha val="1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1769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600" dirty="0">
                          <a:latin typeface="Ekachon" panose="00000500000000000000" pitchFamily="2" charset="-34"/>
                          <a:cs typeface="Ekachon" panose="00000500000000000000" pitchFamily="2" charset="-34"/>
                        </a:rPr>
                        <a:t>2</a:t>
                      </a:r>
                      <a:endParaRPr lang="en-US" sz="1600" dirty="0">
                        <a:latin typeface="Ekachon" panose="00000500000000000000" pitchFamily="2" charset="-34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ffff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fff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ffff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fff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ffff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41786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h-TH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3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accent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accent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ffff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accent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fff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accent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ffff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accent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fff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accent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ffff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accent1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59144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h-TH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4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ffff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fff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ffff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fff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ffff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64358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h-TH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5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accent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accent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ffff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accent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fff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accent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ffff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accent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fff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accent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ffff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accent1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3058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h-TH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6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ffff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fff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ffff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fff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ffff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18647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h-TH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7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accent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accent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ffff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accent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fff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accent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ffff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accent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fff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accent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ffff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accent1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85193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h-TH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8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-</a:t>
                      </a: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ffff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fff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ffff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fff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ffff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19775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h-TH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9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accent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accent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ffff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accent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fff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accent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ffff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accent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fff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accent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ffff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accent1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37120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h-TH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10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ffff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fff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ffff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fff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ffff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43170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11</a:t>
                      </a:r>
                    </a:p>
                  </a:txBody>
                  <a:tcPr>
                    <a:solidFill>
                      <a:schemeClr val="accent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accent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ffff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accent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fff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accent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ffff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accent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fff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accent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ffff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accent1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71798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12</a:t>
                      </a: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ffff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fff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ffff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fff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ffff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89199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13</a:t>
                      </a:r>
                    </a:p>
                  </a:txBody>
                  <a:tcPr>
                    <a:solidFill>
                      <a:schemeClr val="accent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accent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ffff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accent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fff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accent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ffff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accent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fff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accent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ffff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accent1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2153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14</a:t>
                      </a: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ffff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fff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ffff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fff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ffff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56978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15</a:t>
                      </a:r>
                    </a:p>
                  </a:txBody>
                  <a:tcPr>
                    <a:solidFill>
                      <a:schemeClr val="accent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accent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ffff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accent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fff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accent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ffff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accent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fff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accent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ffff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accent1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8506736"/>
                  </a:ext>
                </a:extLst>
              </a:tr>
            </a:tbl>
          </a:graphicData>
        </a:graphic>
      </p:graphicFrame>
      <p:grpSp>
        <p:nvGrpSpPr>
          <p:cNvPr id="59" name="Group 58">
            <a:extLst>
              <a:ext uri="{FF2B5EF4-FFF2-40B4-BE49-F238E27FC236}">
                <a16:creationId xmlns:a16="http://schemas.microsoft.com/office/drawing/2014/main" id="{D01AAE7F-5F7C-4420-B325-1586071FACED}"/>
              </a:ext>
            </a:extLst>
          </p:cNvPr>
          <p:cNvGrpSpPr/>
          <p:nvPr/>
        </p:nvGrpSpPr>
        <p:grpSpPr>
          <a:xfrm>
            <a:off x="4130345" y="71316"/>
            <a:ext cx="7864509" cy="1146268"/>
            <a:chOff x="5575149" y="303616"/>
            <a:chExt cx="7864509" cy="1146268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1C7077BC-737C-44A5-826E-F058532144FF}"/>
                </a:ext>
              </a:extLst>
            </p:cNvPr>
            <p:cNvSpPr txBox="1"/>
            <p:nvPr/>
          </p:nvSpPr>
          <p:spPr>
            <a:xfrm>
              <a:off x="5575149" y="303616"/>
              <a:ext cx="714287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sz="4400" dirty="0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Ekachon Bold" panose="00000800000000000000" pitchFamily="2" charset="-34"/>
                  <a:cs typeface="Ekachon Bold" panose="00000800000000000000" pitchFamily="2" charset="-34"/>
                </a:rPr>
                <a:t>TOP of the </a:t>
              </a:r>
              <a:r>
                <a:rPr lang="en-US" sz="4400" dirty="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Ekachon Bold" panose="00000800000000000000" pitchFamily="2" charset="-34"/>
                  <a:cs typeface="Ekachon Bold" panose="00000800000000000000" pitchFamily="2" charset="-34"/>
                </a:rPr>
                <a:t>YEAR</a:t>
              </a:r>
              <a:endParaRPr lang="en-TH" sz="44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kachon Bold" panose="00000800000000000000" pitchFamily="2" charset="-34"/>
                <a:cs typeface="Ekachon Bold" panose="00000800000000000000" pitchFamily="2" charset="-34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2E288C8D-74F5-4C04-B875-0B969ECEEFF0}"/>
                </a:ext>
              </a:extLst>
            </p:cNvPr>
            <p:cNvSpPr txBox="1"/>
            <p:nvPr/>
          </p:nvSpPr>
          <p:spPr>
            <a:xfrm>
              <a:off x="5635596" y="874909"/>
              <a:ext cx="7804062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th-TH" dirty="0">
                  <a:solidFill>
                    <a:schemeClr val="tx1">
                      <a:lumMod val="75000"/>
                    </a:schemeClr>
                  </a:solidFill>
                  <a:latin typeface="Ekachon ExtraLight" panose="00000300000000000000" pitchFamily="2" charset="-34"/>
                  <a:cs typeface="Ekachon ExtraLight" panose="00000300000000000000" pitchFamily="2" charset="-34"/>
                </a:rPr>
                <a:t>ตารางคะแนน 1</a:t>
              </a:r>
              <a:r>
                <a:rPr lang="en-US" dirty="0">
                  <a:solidFill>
                    <a:schemeClr val="tx1">
                      <a:lumMod val="75000"/>
                    </a:schemeClr>
                  </a:solidFill>
                  <a:latin typeface="Ekachon ExtraLight" panose="00000300000000000000" pitchFamily="2" charset="-34"/>
                  <a:cs typeface="Ekachon ExtraLight" panose="00000300000000000000" pitchFamily="2" charset="-34"/>
                </a:rPr>
                <a:t>5</a:t>
              </a:r>
              <a:r>
                <a:rPr lang="th-TH" dirty="0">
                  <a:solidFill>
                    <a:schemeClr val="tx1">
                      <a:lumMod val="75000"/>
                    </a:schemeClr>
                  </a:solidFill>
                  <a:latin typeface="Ekachon ExtraLight" panose="00000300000000000000" pitchFamily="2" charset="-34"/>
                  <a:cs typeface="Ekachon ExtraLight" panose="00000300000000000000" pitchFamily="2" charset="-34"/>
                </a:rPr>
                <a:t> อันดับแรกผู้ทำ </a:t>
              </a:r>
              <a:r>
                <a:rPr lang="en-US" dirty="0">
                  <a:solidFill>
                    <a:schemeClr val="tx1">
                      <a:lumMod val="75000"/>
                    </a:schemeClr>
                  </a:solidFill>
                  <a:latin typeface="Ekachon ExtraLight" panose="00000300000000000000" pitchFamily="2" charset="-34"/>
                  <a:cs typeface="Ekachon ExtraLight" panose="00000300000000000000" pitchFamily="2" charset="-34"/>
                </a:rPr>
                <a:t>Digital Transaction </a:t>
              </a:r>
              <a:r>
                <a:rPr lang="th-TH" dirty="0">
                  <a:solidFill>
                    <a:schemeClr val="tx1">
                      <a:lumMod val="75000"/>
                    </a:schemeClr>
                  </a:solidFill>
                  <a:latin typeface="Ekachon ExtraLight" panose="00000300000000000000" pitchFamily="2" charset="-34"/>
                  <a:cs typeface="Ekachon ExtraLight" panose="00000300000000000000" pitchFamily="2" charset="-34"/>
                </a:rPr>
                <a:t>สะสมสูงสุด</a:t>
              </a:r>
              <a:r>
                <a:rPr lang="en-US" dirty="0">
                  <a:solidFill>
                    <a:schemeClr val="tx1">
                      <a:lumMod val="75000"/>
                    </a:schemeClr>
                  </a:solidFill>
                  <a:latin typeface="Ekachon ExtraLight" panose="00000300000000000000" pitchFamily="2" charset="-34"/>
                  <a:cs typeface="Ekachon ExtraLight" panose="00000300000000000000" pitchFamily="2" charset="-34"/>
                </a:rPr>
                <a:t> </a:t>
              </a:r>
              <a:r>
                <a:rPr lang="th-TH" dirty="0">
                  <a:solidFill>
                    <a:schemeClr val="tx1">
                      <a:lumMod val="75000"/>
                    </a:schemeClr>
                  </a:solidFill>
                  <a:latin typeface="Ekachon ExtraLight" panose="00000300000000000000" pitchFamily="2" charset="-34"/>
                  <a:cs typeface="Ekachon ExtraLight" panose="00000300000000000000" pitchFamily="2" charset="-34"/>
                </a:rPr>
                <a:t>ประจำปี 2021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E2EDD12E-9DAD-4F0E-8F5A-335D66112115}"/>
                </a:ext>
              </a:extLst>
            </p:cNvPr>
            <p:cNvSpPr txBox="1"/>
            <p:nvPr/>
          </p:nvSpPr>
          <p:spPr>
            <a:xfrm>
              <a:off x="6342588" y="1188274"/>
              <a:ext cx="6878662" cy="2616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h-TH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Ekachon ExtraLight" panose="00000300000000000000" pitchFamily="2" charset="-34"/>
                  <a:cs typeface="Ekachon ExtraLight" panose="00000300000000000000" pitchFamily="2" charset="-34"/>
                </a:rPr>
                <a:t>*พนักงานต้องมียอด </a:t>
              </a: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Ekachon ExtraLight" panose="00000300000000000000" pitchFamily="2" charset="-34"/>
                  <a:cs typeface="Ekachon ExtraLight" panose="00000300000000000000" pitchFamily="2" charset="-34"/>
                </a:rPr>
                <a:t>touch activation </a:t>
              </a:r>
              <a:r>
                <a:rPr kumimoji="0" lang="th-TH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Ekachon ExtraLight" panose="00000300000000000000" pitchFamily="2" charset="-34"/>
                  <a:cs typeface="Ekachon ExtraLight" panose="00000300000000000000" pitchFamily="2" charset="-34"/>
                </a:rPr>
                <a:t>สะสม เดือน ก.ย. – ธ.ค. 64 อย่างน้อย 900 ครั้ง จึงจะมีสิทธิ์ได้รับรางวัล</a:t>
              </a:r>
            </a:p>
          </p:txBody>
        </p: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ED2E3054-3567-48B5-8187-409271543EB9}"/>
              </a:ext>
            </a:extLst>
          </p:cNvPr>
          <p:cNvSpPr txBox="1"/>
          <p:nvPr/>
        </p:nvSpPr>
        <p:spPr>
          <a:xfrm>
            <a:off x="925419" y="89709"/>
            <a:ext cx="2462759" cy="11079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th-TH" sz="6600" b="1" dirty="0">
                <a:solidFill>
                  <a:schemeClr val="accent3"/>
                </a:solidFill>
                <a:latin typeface="DBHELVETHAICAX-75BD" panose="02000506090000020004" pitchFamily="2" charset="-34"/>
                <a:cs typeface="DBHELVETHAICAX-75BD" panose="02000506090000020004" pitchFamily="2" charset="-34"/>
              </a:rPr>
              <a:t>1ก.ย. 64</a:t>
            </a:r>
            <a:endParaRPr lang="en-TH" sz="6600" b="1" dirty="0">
              <a:solidFill>
                <a:schemeClr val="accent3"/>
              </a:solidFill>
              <a:latin typeface="DBHELVETHAICAX-75BD" panose="02000506090000020004" pitchFamily="2" charset="-34"/>
              <a:cs typeface="DBHELVETHAICAX-75BD" panose="02000506090000020004" pitchFamily="2" charset="-34"/>
            </a:endParaRPr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66E61501-3443-463B-8764-F0424604B46C}"/>
              </a:ext>
            </a:extLst>
          </p:cNvPr>
          <p:cNvSpPr/>
          <p:nvPr/>
        </p:nvSpPr>
        <p:spPr>
          <a:xfrm rot="16200000">
            <a:off x="1179471" y="1726361"/>
            <a:ext cx="214473" cy="220838"/>
          </a:xfrm>
          <a:prstGeom prst="rightArrow">
            <a:avLst/>
          </a:prstGeom>
          <a:solidFill>
            <a:srgbClr val="00B050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15050001-7D17-4002-B612-27C6079B1EB1}"/>
              </a:ext>
            </a:extLst>
          </p:cNvPr>
          <p:cNvSpPr/>
          <p:nvPr/>
        </p:nvSpPr>
        <p:spPr>
          <a:xfrm rot="5400000">
            <a:off x="1179470" y="2156679"/>
            <a:ext cx="214474" cy="220839"/>
          </a:xfrm>
          <a:prstGeom prst="rightArrow">
            <a:avLst/>
          </a:prstGeom>
          <a:solidFill>
            <a:srgbClr val="FF0000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33556289-71E5-4614-99E0-2E36FE029C93}"/>
              </a:ext>
            </a:extLst>
          </p:cNvPr>
          <p:cNvSpPr/>
          <p:nvPr/>
        </p:nvSpPr>
        <p:spPr>
          <a:xfrm rot="16200000">
            <a:off x="1179472" y="2478282"/>
            <a:ext cx="214473" cy="220838"/>
          </a:xfrm>
          <a:prstGeom prst="rightArrow">
            <a:avLst/>
          </a:prstGeom>
          <a:solidFill>
            <a:srgbClr val="00B050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204D55E1-C917-49EB-8D55-47D8672589B0}"/>
              </a:ext>
            </a:extLst>
          </p:cNvPr>
          <p:cNvSpPr/>
          <p:nvPr/>
        </p:nvSpPr>
        <p:spPr>
          <a:xfrm rot="5400000">
            <a:off x="1179470" y="2817361"/>
            <a:ext cx="214474" cy="220839"/>
          </a:xfrm>
          <a:prstGeom prst="rightArrow">
            <a:avLst/>
          </a:prstGeom>
          <a:solidFill>
            <a:srgbClr val="FF0000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1884321A-FF7D-4046-85E3-F663F19F8E1C}"/>
              </a:ext>
            </a:extLst>
          </p:cNvPr>
          <p:cNvSpPr/>
          <p:nvPr/>
        </p:nvSpPr>
        <p:spPr>
          <a:xfrm rot="5400000">
            <a:off x="1179470" y="3156441"/>
            <a:ext cx="214474" cy="220839"/>
          </a:xfrm>
          <a:prstGeom prst="rightArrow">
            <a:avLst/>
          </a:prstGeom>
          <a:solidFill>
            <a:srgbClr val="FF0000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2775D0F8-4CE9-4774-A3C3-E6E7C6468851}"/>
              </a:ext>
            </a:extLst>
          </p:cNvPr>
          <p:cNvSpPr/>
          <p:nvPr/>
        </p:nvSpPr>
        <p:spPr>
          <a:xfrm rot="16200000">
            <a:off x="1179472" y="3478044"/>
            <a:ext cx="214473" cy="220838"/>
          </a:xfrm>
          <a:prstGeom prst="rightArrow">
            <a:avLst/>
          </a:prstGeom>
          <a:solidFill>
            <a:srgbClr val="00B050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013BC9E3-BC7D-4617-A113-4AC171DEF243}"/>
              </a:ext>
            </a:extLst>
          </p:cNvPr>
          <p:cNvSpPr/>
          <p:nvPr/>
        </p:nvSpPr>
        <p:spPr>
          <a:xfrm rot="5400000">
            <a:off x="1179470" y="3817123"/>
            <a:ext cx="214474" cy="220839"/>
          </a:xfrm>
          <a:prstGeom prst="rightArrow">
            <a:avLst/>
          </a:prstGeom>
          <a:solidFill>
            <a:srgbClr val="FF0000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Arrow: Right 43">
            <a:extLst>
              <a:ext uri="{FF2B5EF4-FFF2-40B4-BE49-F238E27FC236}">
                <a16:creationId xmlns:a16="http://schemas.microsoft.com/office/drawing/2014/main" id="{50FC985B-0DCC-43D1-8CB3-1FA9E391DA92}"/>
              </a:ext>
            </a:extLst>
          </p:cNvPr>
          <p:cNvSpPr/>
          <p:nvPr/>
        </p:nvSpPr>
        <p:spPr>
          <a:xfrm rot="16200000">
            <a:off x="1179472" y="4493902"/>
            <a:ext cx="214473" cy="220838"/>
          </a:xfrm>
          <a:prstGeom prst="rightArrow">
            <a:avLst/>
          </a:prstGeom>
          <a:solidFill>
            <a:srgbClr val="00B050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Arrow: Right 44">
            <a:extLst>
              <a:ext uri="{FF2B5EF4-FFF2-40B4-BE49-F238E27FC236}">
                <a16:creationId xmlns:a16="http://schemas.microsoft.com/office/drawing/2014/main" id="{60FEF999-313F-4530-ADC7-552689C7051C}"/>
              </a:ext>
            </a:extLst>
          </p:cNvPr>
          <p:cNvSpPr/>
          <p:nvPr/>
        </p:nvSpPr>
        <p:spPr>
          <a:xfrm rot="5400000">
            <a:off x="1179470" y="4837185"/>
            <a:ext cx="214474" cy="220839"/>
          </a:xfrm>
          <a:prstGeom prst="rightArrow">
            <a:avLst/>
          </a:prstGeom>
          <a:solidFill>
            <a:srgbClr val="FF0000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Arrow: Right 45">
            <a:extLst>
              <a:ext uri="{FF2B5EF4-FFF2-40B4-BE49-F238E27FC236}">
                <a16:creationId xmlns:a16="http://schemas.microsoft.com/office/drawing/2014/main" id="{A97F532F-8A35-4FD0-B7A6-1020DB388EEE}"/>
              </a:ext>
            </a:extLst>
          </p:cNvPr>
          <p:cNvSpPr/>
          <p:nvPr/>
        </p:nvSpPr>
        <p:spPr>
          <a:xfrm rot="16200000">
            <a:off x="1179472" y="5172061"/>
            <a:ext cx="214473" cy="220838"/>
          </a:xfrm>
          <a:prstGeom prst="rightArrow">
            <a:avLst/>
          </a:prstGeom>
          <a:solidFill>
            <a:srgbClr val="00B050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Arrow: Right 46">
            <a:extLst>
              <a:ext uri="{FF2B5EF4-FFF2-40B4-BE49-F238E27FC236}">
                <a16:creationId xmlns:a16="http://schemas.microsoft.com/office/drawing/2014/main" id="{D61F58E1-8F7E-49EF-B436-E20E924A44DA}"/>
              </a:ext>
            </a:extLst>
          </p:cNvPr>
          <p:cNvSpPr/>
          <p:nvPr/>
        </p:nvSpPr>
        <p:spPr>
          <a:xfrm rot="5400000">
            <a:off x="1179470" y="5511140"/>
            <a:ext cx="214474" cy="220839"/>
          </a:xfrm>
          <a:prstGeom prst="rightArrow">
            <a:avLst/>
          </a:prstGeom>
          <a:solidFill>
            <a:srgbClr val="FF0000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Arrow: Right 47">
            <a:extLst>
              <a:ext uri="{FF2B5EF4-FFF2-40B4-BE49-F238E27FC236}">
                <a16:creationId xmlns:a16="http://schemas.microsoft.com/office/drawing/2014/main" id="{0CEFA879-B235-45B2-966E-67B011322B0B}"/>
              </a:ext>
            </a:extLst>
          </p:cNvPr>
          <p:cNvSpPr/>
          <p:nvPr/>
        </p:nvSpPr>
        <p:spPr>
          <a:xfrm rot="5400000">
            <a:off x="1179470" y="5850220"/>
            <a:ext cx="214474" cy="220839"/>
          </a:xfrm>
          <a:prstGeom prst="rightArrow">
            <a:avLst/>
          </a:prstGeom>
          <a:solidFill>
            <a:srgbClr val="FF0000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Arrow: Right 48">
            <a:extLst>
              <a:ext uri="{FF2B5EF4-FFF2-40B4-BE49-F238E27FC236}">
                <a16:creationId xmlns:a16="http://schemas.microsoft.com/office/drawing/2014/main" id="{EAAECADB-2F59-4785-A1B0-260907DB5840}"/>
              </a:ext>
            </a:extLst>
          </p:cNvPr>
          <p:cNvSpPr/>
          <p:nvPr/>
        </p:nvSpPr>
        <p:spPr>
          <a:xfrm rot="16200000">
            <a:off x="1179472" y="6171823"/>
            <a:ext cx="214473" cy="220838"/>
          </a:xfrm>
          <a:prstGeom prst="rightArrow">
            <a:avLst/>
          </a:prstGeom>
          <a:solidFill>
            <a:srgbClr val="00B050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Arrow: Right 49">
            <a:extLst>
              <a:ext uri="{FF2B5EF4-FFF2-40B4-BE49-F238E27FC236}">
                <a16:creationId xmlns:a16="http://schemas.microsoft.com/office/drawing/2014/main" id="{FFBCD5D4-1246-4F40-8BC8-6A6ECEB7224D}"/>
              </a:ext>
            </a:extLst>
          </p:cNvPr>
          <p:cNvSpPr/>
          <p:nvPr/>
        </p:nvSpPr>
        <p:spPr>
          <a:xfrm rot="5400000">
            <a:off x="1179470" y="6510902"/>
            <a:ext cx="214474" cy="220839"/>
          </a:xfrm>
          <a:prstGeom prst="rightArrow">
            <a:avLst/>
          </a:prstGeom>
          <a:solidFill>
            <a:srgbClr val="FF0000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7FD09C31-A3B9-4D8E-87DF-ACB870EAD7AF}"/>
              </a:ext>
            </a:extLst>
          </p:cNvPr>
          <p:cNvGrpSpPr/>
          <p:nvPr/>
        </p:nvGrpSpPr>
        <p:grpSpPr>
          <a:xfrm>
            <a:off x="3163303" y="1604216"/>
            <a:ext cx="1381698" cy="507742"/>
            <a:chOff x="12357157" y="2198476"/>
            <a:chExt cx="515339" cy="18937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3501B0F0-015D-4E00-ACA0-E810E3CFB37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2121" t="12121" r="12121" b="12121"/>
            <a:stretch/>
          </p:blipFill>
          <p:spPr>
            <a:xfrm>
              <a:off x="12756053" y="2216687"/>
              <a:ext cx="116443" cy="116443"/>
            </a:xfrm>
            <a:prstGeom prst="rect">
              <a:avLst/>
            </a:prstGeom>
            <a:effectLst/>
          </p:spPr>
        </p:pic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AD9FA0D-E1B4-40D0-871A-B71D8D8A1777}"/>
                </a:ext>
              </a:extLst>
            </p:cNvPr>
            <p:cNvSpPr txBox="1"/>
            <p:nvPr/>
          </p:nvSpPr>
          <p:spPr>
            <a:xfrm>
              <a:off x="12357157" y="2198476"/>
              <a:ext cx="428534" cy="149231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h-TH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50F0"/>
                  </a:solidFill>
                  <a:effectLst/>
                  <a:uLnTx/>
                  <a:uFillTx/>
                  <a:latin typeface="Ekachon" panose="00000500000000000000" pitchFamily="2" charset="-34"/>
                  <a:cs typeface="Ekachon" panose="00000500000000000000" pitchFamily="2" charset="-34"/>
                </a:rPr>
                <a:t>50,000</a:t>
              </a:r>
              <a:endParaRPr kumimoji="0" lang="en-TH" sz="2000" b="0" i="0" u="none" strike="noStrike" kern="1200" cap="none" spc="0" normalizeH="0" baseline="0" noProof="0" dirty="0">
                <a:ln>
                  <a:noFill/>
                </a:ln>
                <a:solidFill>
                  <a:srgbClr val="0050F0"/>
                </a:solidFill>
                <a:effectLst/>
                <a:uLnTx/>
                <a:uFillTx/>
                <a:latin typeface="Ekachon" panose="00000500000000000000" pitchFamily="2" charset="-34"/>
                <a:cs typeface="Ekachon" panose="00000500000000000000" pitchFamily="2" charset="-34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B0416B1F-EE32-469C-BC4C-B7E303AC88F2}"/>
                </a:ext>
              </a:extLst>
            </p:cNvPr>
            <p:cNvSpPr txBox="1"/>
            <p:nvPr/>
          </p:nvSpPr>
          <p:spPr>
            <a:xfrm>
              <a:off x="12568829" y="2290277"/>
              <a:ext cx="210705" cy="9757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F68B1F"/>
                  </a:solidFill>
                  <a:effectLst/>
                  <a:uLnTx/>
                  <a:uFillTx/>
                  <a:latin typeface="Ekachon" panose="00000500000000000000" pitchFamily="2" charset="-34"/>
                  <a:cs typeface="Ekachon" panose="00000500000000000000" pitchFamily="2" charset="-34"/>
                </a:rPr>
                <a:t>WOW</a:t>
              </a:r>
              <a:endParaRPr kumimoji="0" lang="en-TH" sz="1100" b="0" i="0" u="none" strike="noStrike" kern="1200" cap="none" spc="0" normalizeH="0" baseline="0" noProof="0" dirty="0">
                <a:ln>
                  <a:noFill/>
                </a:ln>
                <a:solidFill>
                  <a:srgbClr val="F68B1F"/>
                </a:solidFill>
                <a:effectLst/>
                <a:uLnTx/>
                <a:uFillTx/>
                <a:latin typeface="Ekachon" panose="00000500000000000000" pitchFamily="2" charset="-34"/>
                <a:cs typeface="Ekachon" panose="00000500000000000000" pitchFamily="2" charset="-34"/>
              </a:endParaRP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8D45F4C3-DE7D-4996-A14B-C72CD19CB549}"/>
              </a:ext>
            </a:extLst>
          </p:cNvPr>
          <p:cNvGrpSpPr/>
          <p:nvPr/>
        </p:nvGrpSpPr>
        <p:grpSpPr>
          <a:xfrm>
            <a:off x="3422412" y="222531"/>
            <a:ext cx="707935" cy="707935"/>
            <a:chOff x="2327365" y="7467600"/>
            <a:chExt cx="707935" cy="707935"/>
          </a:xfrm>
        </p:grpSpPr>
        <p:sp>
          <p:nvSpPr>
            <p:cNvPr id="67" name="Rectangle: Rounded Corners 66">
              <a:extLst>
                <a:ext uri="{FF2B5EF4-FFF2-40B4-BE49-F238E27FC236}">
                  <a16:creationId xmlns:a16="http://schemas.microsoft.com/office/drawing/2014/main" id="{97E0A150-BC95-4A3C-80CC-548C644B33EE}"/>
                </a:ext>
              </a:extLst>
            </p:cNvPr>
            <p:cNvSpPr/>
            <p:nvPr/>
          </p:nvSpPr>
          <p:spPr>
            <a:xfrm>
              <a:off x="2327365" y="7467600"/>
              <a:ext cx="707935" cy="707935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390F49C8-459D-4F18-95E0-2701311A25E1}"/>
                </a:ext>
              </a:extLst>
            </p:cNvPr>
            <p:cNvSpPr/>
            <p:nvPr/>
          </p:nvSpPr>
          <p:spPr>
            <a:xfrm>
              <a:off x="2392680" y="7696200"/>
              <a:ext cx="579120" cy="4024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6E7A3E35-2629-46BB-A132-059A6C56E9EB}"/>
                </a:ext>
              </a:extLst>
            </p:cNvPr>
            <p:cNvSpPr/>
            <p:nvPr/>
          </p:nvSpPr>
          <p:spPr>
            <a:xfrm>
              <a:off x="2329182" y="7721461"/>
              <a:ext cx="70611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en-US" b="1" dirty="0">
                  <a:solidFill>
                    <a:schemeClr val="accent2"/>
                  </a:solidFill>
                  <a:latin typeface="Ekachon Bold" panose="00000800000000000000" pitchFamily="2" charset="-34"/>
                  <a:cs typeface="Ekachon Bold" panose="00000800000000000000" pitchFamily="2" charset="-34"/>
                </a:rPr>
                <a:t>2021</a:t>
              </a:r>
            </a:p>
          </p:txBody>
        </p:sp>
      </p:grpSp>
      <p:pic>
        <p:nvPicPr>
          <p:cNvPr id="70" name="Picture 69">
            <a:extLst>
              <a:ext uri="{FF2B5EF4-FFF2-40B4-BE49-F238E27FC236}">
                <a16:creationId xmlns:a16="http://schemas.microsoft.com/office/drawing/2014/main" id="{30FAD00D-19A6-4E05-B261-72EF4E9EC19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974" b="-1"/>
          <a:stretch/>
        </p:blipFill>
        <p:spPr>
          <a:xfrm>
            <a:off x="125137" y="1623518"/>
            <a:ext cx="420813" cy="450913"/>
          </a:xfrm>
          <a:prstGeom prst="rect">
            <a:avLst/>
          </a:prstGeom>
        </p:spPr>
      </p:pic>
      <p:grpSp>
        <p:nvGrpSpPr>
          <p:cNvPr id="71" name="Group 70">
            <a:extLst>
              <a:ext uri="{FF2B5EF4-FFF2-40B4-BE49-F238E27FC236}">
                <a16:creationId xmlns:a16="http://schemas.microsoft.com/office/drawing/2014/main" id="{7A7660D4-F482-4752-B589-A56C69C0B90E}"/>
              </a:ext>
            </a:extLst>
          </p:cNvPr>
          <p:cNvGrpSpPr/>
          <p:nvPr/>
        </p:nvGrpSpPr>
        <p:grpSpPr>
          <a:xfrm>
            <a:off x="74607" y="71316"/>
            <a:ext cx="1005283" cy="1122631"/>
            <a:chOff x="4374545" y="1324839"/>
            <a:chExt cx="4575873" cy="5110021"/>
          </a:xfrm>
        </p:grpSpPr>
        <p:pic>
          <p:nvPicPr>
            <p:cNvPr id="72" name="Picture 71" descr="A picture containing text, sign, dark&#10;&#10;Description automatically generated">
              <a:extLst>
                <a:ext uri="{FF2B5EF4-FFF2-40B4-BE49-F238E27FC236}">
                  <a16:creationId xmlns:a16="http://schemas.microsoft.com/office/drawing/2014/main" id="{7309D467-F6F0-44B0-ABEC-B6A984D0DAB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899836" y="1324839"/>
              <a:ext cx="1701498" cy="345993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B1E7B980-7780-4AFA-AD6C-EFBC33E4F6F5}"/>
                </a:ext>
              </a:extLst>
            </p:cNvPr>
            <p:cNvGrpSpPr/>
            <p:nvPr/>
          </p:nvGrpSpPr>
          <p:grpSpPr>
            <a:xfrm>
              <a:off x="4374545" y="4909569"/>
              <a:ext cx="4575873" cy="1525291"/>
              <a:chOff x="3619802" y="4611224"/>
              <a:chExt cx="4575873" cy="1525291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B05C88A3-B833-462A-9697-8B75EB1A7C71}"/>
                  </a:ext>
                </a:extLst>
              </p:cNvPr>
              <p:cNvSpPr/>
              <p:nvPr/>
            </p:nvSpPr>
            <p:spPr>
              <a:xfrm>
                <a:off x="5145093" y="4611224"/>
                <a:ext cx="1525291" cy="1525291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lvl="0" indent="0" algn="l" defTabSz="9144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Calibri"/>
                  <a:sym typeface="Calibri"/>
                </a:endParaRPr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FE719547-9146-477F-92C4-BA596C375C7D}"/>
                  </a:ext>
                </a:extLst>
              </p:cNvPr>
              <p:cNvSpPr/>
              <p:nvPr/>
            </p:nvSpPr>
            <p:spPr>
              <a:xfrm>
                <a:off x="3619802" y="5399453"/>
                <a:ext cx="1525291" cy="737062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lvl="0" indent="0" algn="l" defTabSz="9144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Calibri"/>
                  <a:sym typeface="Calibri"/>
                </a:endParaRPr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5C1AD70A-1508-4BE7-A2A9-38AAE22BBE9B}"/>
                  </a:ext>
                </a:extLst>
              </p:cNvPr>
              <p:cNvSpPr/>
              <p:nvPr/>
            </p:nvSpPr>
            <p:spPr>
              <a:xfrm>
                <a:off x="6670384" y="5399453"/>
                <a:ext cx="1525291" cy="737062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lvl="0" indent="0" algn="l" defTabSz="9144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8F5EE1F9-0710-4405-A0BA-F1BDD223500A}"/>
              </a:ext>
            </a:extLst>
          </p:cNvPr>
          <p:cNvSpPr txBox="1"/>
          <p:nvPr/>
        </p:nvSpPr>
        <p:spPr>
          <a:xfrm>
            <a:off x="1492796" y="1011941"/>
            <a:ext cx="1061685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weekly</a:t>
            </a:r>
          </a:p>
        </p:txBody>
      </p:sp>
    </p:spTree>
    <p:extLst>
      <p:ext uri="{BB962C8B-B14F-4D97-AF65-F5344CB8AC3E}">
        <p14:creationId xmlns:p14="http://schemas.microsoft.com/office/powerpoint/2010/main" val="30624002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Football Stadium Backgrounds - Wallpaper Cave">
            <a:extLst>
              <a:ext uri="{FF2B5EF4-FFF2-40B4-BE49-F238E27FC236}">
                <a16:creationId xmlns:a16="http://schemas.microsoft.com/office/drawing/2014/main" id="{30152D81-6BCF-4790-BD55-C6FFC50E5D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336"/>
          <a:stretch/>
        </p:blipFill>
        <p:spPr bwMode="auto">
          <a:xfrm>
            <a:off x="1747846" y="3175"/>
            <a:ext cx="10444154" cy="685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20E3F81-2104-4D33-ABEA-15872D41560E}"/>
              </a:ext>
            </a:extLst>
          </p:cNvPr>
          <p:cNvSpPr/>
          <p:nvPr/>
        </p:nvSpPr>
        <p:spPr>
          <a:xfrm>
            <a:off x="-18330" y="0"/>
            <a:ext cx="12210330" cy="6858000"/>
          </a:xfrm>
          <a:prstGeom prst="rect">
            <a:avLst/>
          </a:prstGeom>
          <a:gradFill>
            <a:gsLst>
              <a:gs pos="100000">
                <a:schemeClr val="bg1">
                  <a:alpha val="0"/>
                </a:schemeClr>
              </a:gs>
              <a:gs pos="83000">
                <a:srgbClr val="FFFFFF">
                  <a:alpha val="50000"/>
                </a:srgbClr>
              </a:gs>
              <a:gs pos="51000">
                <a:schemeClr val="bg1"/>
              </a:gs>
            </a:gsLst>
            <a:lin ang="18000000" scaled="0"/>
          </a:gra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Calibri"/>
              <a:sym typeface="Calibri"/>
            </a:endParaRPr>
          </a:p>
        </p:txBody>
      </p:sp>
      <p:graphicFrame>
        <p:nvGraphicFramePr>
          <p:cNvPr id="57" name="Table 6">
            <a:extLst>
              <a:ext uri="{FF2B5EF4-FFF2-40B4-BE49-F238E27FC236}">
                <a16:creationId xmlns:a16="http://schemas.microsoft.com/office/drawing/2014/main" id="{E32FF165-599D-49E1-ABB7-95BD4E1401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333448"/>
              </p:ext>
            </p:extLst>
          </p:nvPr>
        </p:nvGraphicFramePr>
        <p:xfrm>
          <a:off x="189058" y="1243783"/>
          <a:ext cx="11868453" cy="551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993">
                  <a:extLst>
                    <a:ext uri="{9D8B030D-6E8A-4147-A177-3AD203B41FA5}">
                      <a16:colId xmlns:a16="http://schemas.microsoft.com/office/drawing/2014/main" val="3634368607"/>
                    </a:ext>
                  </a:extLst>
                </a:gridCol>
                <a:gridCol w="535305">
                  <a:extLst>
                    <a:ext uri="{9D8B030D-6E8A-4147-A177-3AD203B41FA5}">
                      <a16:colId xmlns:a16="http://schemas.microsoft.com/office/drawing/2014/main" val="906654574"/>
                    </a:ext>
                  </a:extLst>
                </a:gridCol>
                <a:gridCol w="3887324">
                  <a:extLst>
                    <a:ext uri="{9D8B030D-6E8A-4147-A177-3AD203B41FA5}">
                      <a16:colId xmlns:a16="http://schemas.microsoft.com/office/drawing/2014/main" val="433463334"/>
                    </a:ext>
                  </a:extLst>
                </a:gridCol>
                <a:gridCol w="2080260">
                  <a:extLst>
                    <a:ext uri="{9D8B030D-6E8A-4147-A177-3AD203B41FA5}">
                      <a16:colId xmlns:a16="http://schemas.microsoft.com/office/drawing/2014/main" val="4051936949"/>
                    </a:ext>
                  </a:extLst>
                </a:gridCol>
                <a:gridCol w="2148840">
                  <a:extLst>
                    <a:ext uri="{9D8B030D-6E8A-4147-A177-3AD203B41FA5}">
                      <a16:colId xmlns:a16="http://schemas.microsoft.com/office/drawing/2014/main" val="2849121524"/>
                    </a:ext>
                  </a:extLst>
                </a:gridCol>
                <a:gridCol w="880110">
                  <a:extLst>
                    <a:ext uri="{9D8B030D-6E8A-4147-A177-3AD203B41FA5}">
                      <a16:colId xmlns:a16="http://schemas.microsoft.com/office/drawing/2014/main" val="3064718438"/>
                    </a:ext>
                  </a:extLst>
                </a:gridCol>
                <a:gridCol w="1507621">
                  <a:extLst>
                    <a:ext uri="{9D8B030D-6E8A-4147-A177-3AD203B41FA5}">
                      <a16:colId xmlns:a16="http://schemas.microsoft.com/office/drawing/2014/main" val="4231767339"/>
                    </a:ext>
                  </a:extLst>
                </a:gridCol>
              </a:tblGrid>
              <a:tr h="150677">
                <a:tc>
                  <a:txBody>
                    <a:bodyPr/>
                    <a:lstStyle/>
                    <a:p>
                      <a:pPr algn="ctr"/>
                      <a:r>
                        <a:rPr lang="th-TH" sz="1800" dirty="0">
                          <a:solidFill>
                            <a:schemeClr val="accent1"/>
                          </a:solidFill>
                          <a:latin typeface="Ekachon" panose="00000500000000000000" pitchFamily="2" charset="-34"/>
                          <a:cs typeface="Ekachon" panose="00000500000000000000" pitchFamily="2" charset="-34"/>
                        </a:rPr>
                        <a:t>อันดับ</a:t>
                      </a:r>
                      <a:endParaRPr lang="en-US" sz="1800" dirty="0">
                        <a:solidFill>
                          <a:schemeClr val="accent1"/>
                        </a:solidFill>
                        <a:latin typeface="Ekachon" panose="00000500000000000000" pitchFamily="2" charset="-34"/>
                        <a:cs typeface="Ekachon" panose="00000500000000000000" pitchFamily="2" charset="-3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accent1"/>
                        </a:solidFill>
                        <a:latin typeface="Ekachon" panose="00000500000000000000" pitchFamily="2" charset="-34"/>
                        <a:cs typeface="Ekachon" panose="00000500000000000000" pitchFamily="2" charset="-3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th-TH" sz="1800" b="1" kern="1200" dirty="0">
                          <a:solidFill>
                            <a:schemeClr val="accent1"/>
                          </a:solidFill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ชื่อ</a:t>
                      </a:r>
                      <a:endParaRPr lang="en-US" sz="1800" b="1" kern="1200" dirty="0">
                        <a:solidFill>
                          <a:schemeClr val="accent1"/>
                        </a:solidFill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800" dirty="0">
                          <a:solidFill>
                            <a:schemeClr val="accent1"/>
                          </a:solidFill>
                          <a:latin typeface="Ekachon" panose="00000500000000000000" pitchFamily="2" charset="-34"/>
                          <a:cs typeface="Ekachon" panose="00000500000000000000" pitchFamily="2" charset="-34"/>
                        </a:rPr>
                        <a:t>สาขา</a:t>
                      </a:r>
                      <a:endParaRPr lang="en-US" sz="1800" dirty="0">
                        <a:solidFill>
                          <a:schemeClr val="accent1"/>
                        </a:solidFill>
                        <a:latin typeface="Ekachon" panose="00000500000000000000" pitchFamily="2" charset="-34"/>
                        <a:cs typeface="Ekachon" panose="00000500000000000000" pitchFamily="2" charset="-3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800" dirty="0">
                          <a:solidFill>
                            <a:schemeClr val="accent1"/>
                          </a:solidFill>
                          <a:latin typeface="Ekachon" panose="00000500000000000000" pitchFamily="2" charset="-34"/>
                          <a:cs typeface="Ekachon" panose="00000500000000000000" pitchFamily="2" charset="-34"/>
                        </a:rPr>
                        <a:t>เขต</a:t>
                      </a:r>
                      <a:endParaRPr lang="en-US" sz="1800" dirty="0">
                        <a:solidFill>
                          <a:schemeClr val="accent1"/>
                        </a:solidFill>
                        <a:latin typeface="Ekachon" panose="00000500000000000000" pitchFamily="2" charset="-34"/>
                        <a:cs typeface="Ekachon" panose="00000500000000000000" pitchFamily="2" charset="-3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800" dirty="0">
                          <a:solidFill>
                            <a:schemeClr val="accent1"/>
                          </a:solidFill>
                          <a:latin typeface="Ekachon" panose="00000500000000000000" pitchFamily="2" charset="-34"/>
                          <a:cs typeface="Ekachon" panose="00000500000000000000" pitchFamily="2" charset="-34"/>
                        </a:rPr>
                        <a:t>ภาค</a:t>
                      </a:r>
                      <a:endParaRPr lang="en-US" sz="1800" dirty="0">
                        <a:solidFill>
                          <a:schemeClr val="accent1"/>
                        </a:solidFill>
                        <a:latin typeface="Ekachon" panose="00000500000000000000" pitchFamily="2" charset="-34"/>
                        <a:cs typeface="Ekachon" panose="00000500000000000000" pitchFamily="2" charset="-3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>
                          <a:solidFill>
                            <a:schemeClr val="accent1"/>
                          </a:solidFill>
                          <a:latin typeface="Ekachon" panose="00000500000000000000" pitchFamily="2" charset="-34"/>
                          <a:cs typeface="Ekachon" panose="00000500000000000000" pitchFamily="2" charset="-34"/>
                        </a:rPr>
                        <a:t>F2F </a:t>
                      </a:r>
                      <a:r>
                        <a:rPr lang="th-TH" sz="1200" dirty="0">
                          <a:solidFill>
                            <a:schemeClr val="accent1"/>
                          </a:solidFill>
                          <a:latin typeface="Ekachon" panose="00000500000000000000" pitchFamily="2" charset="-34"/>
                          <a:cs typeface="Ekachon" panose="00000500000000000000" pitchFamily="2" charset="-34"/>
                        </a:rPr>
                        <a:t>สะสม</a:t>
                      </a:r>
                      <a:endParaRPr lang="en-US" sz="1200" dirty="0">
                        <a:solidFill>
                          <a:schemeClr val="accent1"/>
                        </a:solidFill>
                        <a:latin typeface="Ekachon" panose="00000500000000000000" pitchFamily="2" charset="-34"/>
                        <a:cs typeface="Ekachon" panose="00000500000000000000" pitchFamily="2" charset="-34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7322220"/>
                  </a:ext>
                </a:extLst>
              </a:tr>
              <a:tr h="226877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th-TH" sz="2400" kern="1200" dirty="0">
                          <a:solidFill>
                            <a:schemeClr val="accent1"/>
                          </a:solidFill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1</a:t>
                      </a:r>
                      <a:endParaRPr lang="en-US" sz="2400" kern="1200" dirty="0">
                        <a:solidFill>
                          <a:schemeClr val="accent1"/>
                        </a:solidFill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rgbClr val="CC9900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</a:pPr>
                      <a:endParaRPr lang="en-US" sz="2400" kern="1200" dirty="0">
                        <a:solidFill>
                          <a:schemeClr val="accent1"/>
                        </a:solidFill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rgbClr val="CC9900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400" kern="1200" noProof="0" dirty="0">
                          <a:solidFill>
                            <a:schemeClr val="accent1"/>
                          </a:solidFill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สมบัติ เมทนี</a:t>
                      </a:r>
                      <a:endParaRPr lang="en-US" sz="2400" kern="1200" noProof="0" dirty="0">
                        <a:solidFill>
                          <a:schemeClr val="accent1"/>
                        </a:solidFill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rgbClr val="CC9900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noProof="0" dirty="0" err="1">
                          <a:solidFill>
                            <a:schemeClr val="accent1"/>
                          </a:solidFill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xxxxxxxxxx</a:t>
                      </a:r>
                      <a:endParaRPr lang="en-US" sz="2400" kern="1200" noProof="0" dirty="0">
                        <a:solidFill>
                          <a:schemeClr val="accent1"/>
                        </a:solidFill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rgbClr val="CC9900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noProof="0" dirty="0" err="1">
                          <a:solidFill>
                            <a:schemeClr val="accent1"/>
                          </a:solidFill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xxxxxxxxxxx</a:t>
                      </a:r>
                      <a:endParaRPr lang="en-US" sz="2400" kern="1200" noProof="0" dirty="0">
                        <a:solidFill>
                          <a:schemeClr val="accent1"/>
                        </a:solidFill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rgbClr val="CC9900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noProof="0" dirty="0" err="1">
                          <a:solidFill>
                            <a:schemeClr val="accent1"/>
                          </a:solidFill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xxxx</a:t>
                      </a:r>
                      <a:endParaRPr lang="en-US" sz="2400" kern="1200" noProof="0" dirty="0">
                        <a:solidFill>
                          <a:schemeClr val="accent1"/>
                        </a:solidFill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rgbClr val="CC9900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noProof="0" dirty="0">
                          <a:solidFill>
                            <a:schemeClr val="accent1"/>
                          </a:solidFill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5,650</a:t>
                      </a:r>
                    </a:p>
                  </a:txBody>
                  <a:tcPr>
                    <a:solidFill>
                      <a:srgbClr val="CC9900">
                        <a:alpha val="1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1769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600" dirty="0">
                          <a:latin typeface="Ekachon" panose="00000500000000000000" pitchFamily="2" charset="-34"/>
                          <a:cs typeface="Ekachon" panose="00000500000000000000" pitchFamily="2" charset="-34"/>
                        </a:rPr>
                        <a:t>2</a:t>
                      </a:r>
                      <a:endParaRPr lang="en-US" sz="1600" dirty="0">
                        <a:latin typeface="Ekachon" panose="00000500000000000000" pitchFamily="2" charset="-34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ffff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fff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ffff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fff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ffff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41786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h-TH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3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accent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accent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ffff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accent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fff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accent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ffff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accent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fff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accent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ffff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accent1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59144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h-TH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4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ffff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fff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ffff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fff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ffff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64358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h-TH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5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accent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accent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ffff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accent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fff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accent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ffff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accent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fff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accent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ffff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accent1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3058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h-TH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6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ffff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fff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ffff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fff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ffff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18647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h-TH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7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accent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accent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ffff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accent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fff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accent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ffff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accent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fff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accent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ffff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accent1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85193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h-TH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8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-</a:t>
                      </a: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ffff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fff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ffff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fff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ffff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19775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h-TH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9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accent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accent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ffff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accent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fff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accent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ffff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accent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fff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accent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ffff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accent1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37120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h-TH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10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ffff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fff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ffff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fff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ffff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43170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11</a:t>
                      </a:r>
                    </a:p>
                  </a:txBody>
                  <a:tcPr>
                    <a:solidFill>
                      <a:schemeClr val="accent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accent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ffff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accent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fff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accent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ffff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accent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fff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accent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ffff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accent1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71798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12</a:t>
                      </a: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ffff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fff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ffff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fff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ffff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89199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13</a:t>
                      </a:r>
                    </a:p>
                  </a:txBody>
                  <a:tcPr>
                    <a:solidFill>
                      <a:schemeClr val="accent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accent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ffff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accent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fff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accent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ffff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accent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fff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accent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ffff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accent1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2153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14</a:t>
                      </a: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ffff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fff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ffff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fff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ffff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56978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15</a:t>
                      </a:r>
                    </a:p>
                  </a:txBody>
                  <a:tcPr>
                    <a:solidFill>
                      <a:schemeClr val="accent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accent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ffff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accent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fff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accent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ffff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accent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fff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accent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828282"/>
                          </a:solidFill>
                          <a:effectLst/>
                          <a:uLnTx/>
                          <a:uFillTx/>
                          <a:latin typeface="Ekachon" panose="00000500000000000000" pitchFamily="2" charset="-34"/>
                          <a:ea typeface="+mn-ea"/>
                          <a:cs typeface="Ekachon" panose="00000500000000000000" pitchFamily="2" charset="-34"/>
                        </a:rPr>
                        <a:t>ffff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28282"/>
                        </a:solidFill>
                        <a:effectLst/>
                        <a:uLnTx/>
                        <a:uFillTx/>
                        <a:latin typeface="Ekachon" panose="00000500000000000000" pitchFamily="2" charset="-34"/>
                        <a:ea typeface="+mn-ea"/>
                        <a:cs typeface="Ekachon" panose="00000500000000000000" pitchFamily="2" charset="-34"/>
                      </a:endParaRPr>
                    </a:p>
                  </a:txBody>
                  <a:tcPr>
                    <a:solidFill>
                      <a:schemeClr val="accent1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8506736"/>
                  </a:ext>
                </a:extLst>
              </a:tr>
            </a:tbl>
          </a:graphicData>
        </a:graphic>
      </p:graphicFrame>
      <p:grpSp>
        <p:nvGrpSpPr>
          <p:cNvPr id="59" name="Group 58">
            <a:extLst>
              <a:ext uri="{FF2B5EF4-FFF2-40B4-BE49-F238E27FC236}">
                <a16:creationId xmlns:a16="http://schemas.microsoft.com/office/drawing/2014/main" id="{D01AAE7F-5F7C-4420-B325-1586071FACED}"/>
              </a:ext>
            </a:extLst>
          </p:cNvPr>
          <p:cNvGrpSpPr/>
          <p:nvPr/>
        </p:nvGrpSpPr>
        <p:grpSpPr>
          <a:xfrm>
            <a:off x="4094295" y="146501"/>
            <a:ext cx="8026714" cy="1071083"/>
            <a:chOff x="5539099" y="378801"/>
            <a:chExt cx="8026714" cy="1071083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1C7077BC-737C-44A5-826E-F058532144FF}"/>
                </a:ext>
              </a:extLst>
            </p:cNvPr>
            <p:cNvSpPr txBox="1"/>
            <p:nvPr/>
          </p:nvSpPr>
          <p:spPr>
            <a:xfrm>
              <a:off x="5539099" y="378801"/>
              <a:ext cx="80267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sz="3600" dirty="0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Ekachon Bold" panose="00000800000000000000" pitchFamily="2" charset="-34"/>
                  <a:cs typeface="Ekachon Bold" panose="00000800000000000000" pitchFamily="2" charset="-34"/>
                </a:rPr>
                <a:t>TOP Face Recognition of the </a:t>
              </a:r>
              <a:r>
                <a:rPr lang="en-US" sz="3600" dirty="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Ekachon Bold" panose="00000800000000000000" pitchFamily="2" charset="-34"/>
                  <a:cs typeface="Ekachon Bold" panose="00000800000000000000" pitchFamily="2" charset="-34"/>
                </a:rPr>
                <a:t>YEAR</a:t>
              </a:r>
              <a:endParaRPr lang="en-TH" sz="36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kachon Bold" panose="00000800000000000000" pitchFamily="2" charset="-34"/>
                <a:cs typeface="Ekachon Bold" panose="00000800000000000000" pitchFamily="2" charset="-34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2E288C8D-74F5-4C04-B875-0B969ECEEFF0}"/>
                </a:ext>
              </a:extLst>
            </p:cNvPr>
            <p:cNvSpPr txBox="1"/>
            <p:nvPr/>
          </p:nvSpPr>
          <p:spPr>
            <a:xfrm>
              <a:off x="5599546" y="874909"/>
              <a:ext cx="714287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th-TH" dirty="0">
                  <a:solidFill>
                    <a:schemeClr val="tx1">
                      <a:lumMod val="75000"/>
                    </a:schemeClr>
                  </a:solidFill>
                  <a:latin typeface="Ekachon ExtraLight" panose="00000300000000000000" pitchFamily="2" charset="-34"/>
                  <a:cs typeface="Ekachon ExtraLight" panose="00000300000000000000" pitchFamily="2" charset="-34"/>
                </a:rPr>
                <a:t>ตารางคะแนน 1</a:t>
              </a:r>
              <a:r>
                <a:rPr lang="en-US" dirty="0">
                  <a:solidFill>
                    <a:schemeClr val="tx1">
                      <a:lumMod val="75000"/>
                    </a:schemeClr>
                  </a:solidFill>
                  <a:latin typeface="Ekachon ExtraLight" panose="00000300000000000000" pitchFamily="2" charset="-34"/>
                  <a:cs typeface="Ekachon ExtraLight" panose="00000300000000000000" pitchFamily="2" charset="-34"/>
                </a:rPr>
                <a:t>5</a:t>
              </a:r>
              <a:r>
                <a:rPr lang="th-TH" dirty="0">
                  <a:solidFill>
                    <a:schemeClr val="tx1">
                      <a:lumMod val="75000"/>
                    </a:schemeClr>
                  </a:solidFill>
                  <a:latin typeface="Ekachon ExtraLight" panose="00000300000000000000" pitchFamily="2" charset="-34"/>
                  <a:cs typeface="Ekachon ExtraLight" panose="00000300000000000000" pitchFamily="2" charset="-34"/>
                </a:rPr>
                <a:t> อันดับแรกผู้ทำ </a:t>
              </a:r>
              <a:r>
                <a:rPr lang="en-US" dirty="0">
                  <a:solidFill>
                    <a:schemeClr val="tx1">
                      <a:lumMod val="75000"/>
                    </a:schemeClr>
                  </a:solidFill>
                  <a:latin typeface="Ekachon ExtraLight" panose="00000300000000000000" pitchFamily="2" charset="-34"/>
                  <a:cs typeface="Ekachon ExtraLight" panose="00000300000000000000" pitchFamily="2" charset="-34"/>
                </a:rPr>
                <a:t>Face Recognition </a:t>
              </a:r>
              <a:r>
                <a:rPr lang="th-TH" dirty="0">
                  <a:solidFill>
                    <a:schemeClr val="tx1">
                      <a:lumMod val="75000"/>
                    </a:schemeClr>
                  </a:solidFill>
                  <a:latin typeface="Ekachon ExtraLight" panose="00000300000000000000" pitchFamily="2" charset="-34"/>
                  <a:cs typeface="Ekachon ExtraLight" panose="00000300000000000000" pitchFamily="2" charset="-34"/>
                </a:rPr>
                <a:t>สะสมสูงสุด</a:t>
              </a:r>
              <a:r>
                <a:rPr lang="en-US" dirty="0">
                  <a:solidFill>
                    <a:schemeClr val="tx1">
                      <a:lumMod val="75000"/>
                    </a:schemeClr>
                  </a:solidFill>
                  <a:latin typeface="Ekachon ExtraLight" panose="00000300000000000000" pitchFamily="2" charset="-34"/>
                  <a:cs typeface="Ekachon ExtraLight" panose="00000300000000000000" pitchFamily="2" charset="-34"/>
                </a:rPr>
                <a:t> </a:t>
              </a:r>
              <a:r>
                <a:rPr lang="th-TH" dirty="0">
                  <a:solidFill>
                    <a:schemeClr val="tx1">
                      <a:lumMod val="75000"/>
                    </a:schemeClr>
                  </a:solidFill>
                  <a:latin typeface="Ekachon ExtraLight" panose="00000300000000000000" pitchFamily="2" charset="-34"/>
                  <a:cs typeface="Ekachon ExtraLight" panose="00000300000000000000" pitchFamily="2" charset="-34"/>
                </a:rPr>
                <a:t>ปี 2021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E2EDD12E-9DAD-4F0E-8F5A-335D66112115}"/>
                </a:ext>
              </a:extLst>
            </p:cNvPr>
            <p:cNvSpPr txBox="1"/>
            <p:nvPr/>
          </p:nvSpPr>
          <p:spPr>
            <a:xfrm>
              <a:off x="7182424" y="1188274"/>
              <a:ext cx="5436870" cy="2616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h-TH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Ekachon ExtraLight" panose="00000300000000000000" pitchFamily="2" charset="-34"/>
                  <a:cs typeface="Ekachon ExtraLight" panose="00000300000000000000" pitchFamily="2" charset="-34"/>
                </a:rPr>
                <a:t>*พนักงานต้องมียอด </a:t>
              </a: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Ekachon ExtraLight" panose="00000300000000000000" pitchFamily="2" charset="-34"/>
                  <a:cs typeface="Ekachon ExtraLight" panose="00000300000000000000" pitchFamily="2" charset="-34"/>
                </a:rPr>
                <a:t>F2F </a:t>
              </a:r>
              <a:r>
                <a:rPr kumimoji="0" lang="th-TH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Ekachon ExtraLight" panose="00000300000000000000" pitchFamily="2" charset="-34"/>
                  <a:cs typeface="Ekachon ExtraLight" panose="00000300000000000000" pitchFamily="2" charset="-34"/>
                </a:rPr>
                <a:t>สะสมอย่างน้อย 1,200 ครั้ง จึงจะมีสิทธิ์ได้รับรางวัล</a:t>
              </a:r>
            </a:p>
          </p:txBody>
        </p: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ED2E3054-3567-48B5-8187-409271543EB9}"/>
              </a:ext>
            </a:extLst>
          </p:cNvPr>
          <p:cNvSpPr txBox="1"/>
          <p:nvPr/>
        </p:nvSpPr>
        <p:spPr>
          <a:xfrm>
            <a:off x="925419" y="89709"/>
            <a:ext cx="2913555" cy="11079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th-TH" sz="6600" b="1" dirty="0">
                <a:solidFill>
                  <a:schemeClr val="accent3"/>
                </a:solidFill>
                <a:latin typeface="DBHELVETHAICAX-75BD" panose="02000506090000020004" pitchFamily="2" charset="-34"/>
                <a:cs typeface="DBHELVETHAICAX-75BD" panose="02000506090000020004" pitchFamily="2" charset="-34"/>
              </a:rPr>
              <a:t>1ก.ย. 64</a:t>
            </a:r>
            <a:endParaRPr lang="en-TH" sz="6600" b="1" dirty="0">
              <a:solidFill>
                <a:schemeClr val="accent3"/>
              </a:solidFill>
              <a:latin typeface="DBHELVETHAICAX-75BD" panose="02000506090000020004" pitchFamily="2" charset="-34"/>
              <a:cs typeface="DBHELVETHAICAX-75BD" panose="02000506090000020004" pitchFamily="2" charset="-34"/>
            </a:endParaRPr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66E61501-3443-463B-8764-F0424604B46C}"/>
              </a:ext>
            </a:extLst>
          </p:cNvPr>
          <p:cNvSpPr/>
          <p:nvPr/>
        </p:nvSpPr>
        <p:spPr>
          <a:xfrm rot="16200000">
            <a:off x="1179471" y="1741768"/>
            <a:ext cx="214473" cy="220838"/>
          </a:xfrm>
          <a:prstGeom prst="rightArrow">
            <a:avLst/>
          </a:prstGeom>
          <a:solidFill>
            <a:srgbClr val="00B050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15050001-7D17-4002-B612-27C6079B1EB1}"/>
              </a:ext>
            </a:extLst>
          </p:cNvPr>
          <p:cNvSpPr/>
          <p:nvPr/>
        </p:nvSpPr>
        <p:spPr>
          <a:xfrm rot="5400000">
            <a:off x="1179470" y="2118296"/>
            <a:ext cx="214474" cy="220839"/>
          </a:xfrm>
          <a:prstGeom prst="rightArrow">
            <a:avLst/>
          </a:prstGeom>
          <a:solidFill>
            <a:srgbClr val="FF0000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33556289-71E5-4614-99E0-2E36FE029C93}"/>
              </a:ext>
            </a:extLst>
          </p:cNvPr>
          <p:cNvSpPr/>
          <p:nvPr/>
        </p:nvSpPr>
        <p:spPr>
          <a:xfrm rot="16200000">
            <a:off x="1179472" y="2439899"/>
            <a:ext cx="214473" cy="220838"/>
          </a:xfrm>
          <a:prstGeom prst="rightArrow">
            <a:avLst/>
          </a:prstGeom>
          <a:solidFill>
            <a:srgbClr val="00B050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204D55E1-C917-49EB-8D55-47D8672589B0}"/>
              </a:ext>
            </a:extLst>
          </p:cNvPr>
          <p:cNvSpPr/>
          <p:nvPr/>
        </p:nvSpPr>
        <p:spPr>
          <a:xfrm rot="5400000">
            <a:off x="1179470" y="2778978"/>
            <a:ext cx="214474" cy="220839"/>
          </a:xfrm>
          <a:prstGeom prst="rightArrow">
            <a:avLst/>
          </a:prstGeom>
          <a:solidFill>
            <a:srgbClr val="FF0000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1884321A-FF7D-4046-85E3-F663F19F8E1C}"/>
              </a:ext>
            </a:extLst>
          </p:cNvPr>
          <p:cNvSpPr/>
          <p:nvPr/>
        </p:nvSpPr>
        <p:spPr>
          <a:xfrm rot="5400000">
            <a:off x="1179470" y="3118058"/>
            <a:ext cx="214474" cy="220839"/>
          </a:xfrm>
          <a:prstGeom prst="rightArrow">
            <a:avLst/>
          </a:prstGeom>
          <a:solidFill>
            <a:srgbClr val="FF0000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2775D0F8-4CE9-4774-A3C3-E6E7C6468851}"/>
              </a:ext>
            </a:extLst>
          </p:cNvPr>
          <p:cNvSpPr/>
          <p:nvPr/>
        </p:nvSpPr>
        <p:spPr>
          <a:xfrm rot="16200000">
            <a:off x="1179472" y="3439661"/>
            <a:ext cx="214473" cy="220838"/>
          </a:xfrm>
          <a:prstGeom prst="rightArrow">
            <a:avLst/>
          </a:prstGeom>
          <a:solidFill>
            <a:srgbClr val="00B050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013BC9E3-BC7D-4617-A113-4AC171DEF243}"/>
              </a:ext>
            </a:extLst>
          </p:cNvPr>
          <p:cNvSpPr/>
          <p:nvPr/>
        </p:nvSpPr>
        <p:spPr>
          <a:xfrm rot="5400000">
            <a:off x="1179470" y="3778740"/>
            <a:ext cx="214474" cy="220839"/>
          </a:xfrm>
          <a:prstGeom prst="rightArrow">
            <a:avLst/>
          </a:prstGeom>
          <a:solidFill>
            <a:srgbClr val="FF0000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Arrow: Right 43">
            <a:extLst>
              <a:ext uri="{FF2B5EF4-FFF2-40B4-BE49-F238E27FC236}">
                <a16:creationId xmlns:a16="http://schemas.microsoft.com/office/drawing/2014/main" id="{50FC985B-0DCC-43D1-8CB3-1FA9E391DA92}"/>
              </a:ext>
            </a:extLst>
          </p:cNvPr>
          <p:cNvSpPr/>
          <p:nvPr/>
        </p:nvSpPr>
        <p:spPr>
          <a:xfrm rot="16200000">
            <a:off x="1179472" y="4455519"/>
            <a:ext cx="214473" cy="220838"/>
          </a:xfrm>
          <a:prstGeom prst="rightArrow">
            <a:avLst/>
          </a:prstGeom>
          <a:solidFill>
            <a:srgbClr val="00B050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Arrow: Right 44">
            <a:extLst>
              <a:ext uri="{FF2B5EF4-FFF2-40B4-BE49-F238E27FC236}">
                <a16:creationId xmlns:a16="http://schemas.microsoft.com/office/drawing/2014/main" id="{60FEF999-313F-4530-ADC7-552689C7051C}"/>
              </a:ext>
            </a:extLst>
          </p:cNvPr>
          <p:cNvSpPr/>
          <p:nvPr/>
        </p:nvSpPr>
        <p:spPr>
          <a:xfrm rot="5400000">
            <a:off x="1179470" y="4798802"/>
            <a:ext cx="214474" cy="220839"/>
          </a:xfrm>
          <a:prstGeom prst="rightArrow">
            <a:avLst/>
          </a:prstGeom>
          <a:solidFill>
            <a:srgbClr val="FF0000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Arrow: Right 45">
            <a:extLst>
              <a:ext uri="{FF2B5EF4-FFF2-40B4-BE49-F238E27FC236}">
                <a16:creationId xmlns:a16="http://schemas.microsoft.com/office/drawing/2014/main" id="{A97F532F-8A35-4FD0-B7A6-1020DB388EEE}"/>
              </a:ext>
            </a:extLst>
          </p:cNvPr>
          <p:cNvSpPr/>
          <p:nvPr/>
        </p:nvSpPr>
        <p:spPr>
          <a:xfrm rot="16200000">
            <a:off x="1179472" y="5133678"/>
            <a:ext cx="214473" cy="220838"/>
          </a:xfrm>
          <a:prstGeom prst="rightArrow">
            <a:avLst/>
          </a:prstGeom>
          <a:solidFill>
            <a:srgbClr val="00B050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Arrow: Right 46">
            <a:extLst>
              <a:ext uri="{FF2B5EF4-FFF2-40B4-BE49-F238E27FC236}">
                <a16:creationId xmlns:a16="http://schemas.microsoft.com/office/drawing/2014/main" id="{D61F58E1-8F7E-49EF-B436-E20E924A44DA}"/>
              </a:ext>
            </a:extLst>
          </p:cNvPr>
          <p:cNvSpPr/>
          <p:nvPr/>
        </p:nvSpPr>
        <p:spPr>
          <a:xfrm rot="5400000">
            <a:off x="1179470" y="5472757"/>
            <a:ext cx="214474" cy="220839"/>
          </a:xfrm>
          <a:prstGeom prst="rightArrow">
            <a:avLst/>
          </a:prstGeom>
          <a:solidFill>
            <a:srgbClr val="FF0000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Arrow: Right 47">
            <a:extLst>
              <a:ext uri="{FF2B5EF4-FFF2-40B4-BE49-F238E27FC236}">
                <a16:creationId xmlns:a16="http://schemas.microsoft.com/office/drawing/2014/main" id="{0CEFA879-B235-45B2-966E-67B011322B0B}"/>
              </a:ext>
            </a:extLst>
          </p:cNvPr>
          <p:cNvSpPr/>
          <p:nvPr/>
        </p:nvSpPr>
        <p:spPr>
          <a:xfrm rot="5400000">
            <a:off x="1179470" y="5811837"/>
            <a:ext cx="214474" cy="220839"/>
          </a:xfrm>
          <a:prstGeom prst="rightArrow">
            <a:avLst/>
          </a:prstGeom>
          <a:solidFill>
            <a:srgbClr val="FF0000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Arrow: Right 48">
            <a:extLst>
              <a:ext uri="{FF2B5EF4-FFF2-40B4-BE49-F238E27FC236}">
                <a16:creationId xmlns:a16="http://schemas.microsoft.com/office/drawing/2014/main" id="{EAAECADB-2F59-4785-A1B0-260907DB5840}"/>
              </a:ext>
            </a:extLst>
          </p:cNvPr>
          <p:cNvSpPr/>
          <p:nvPr/>
        </p:nvSpPr>
        <p:spPr>
          <a:xfrm rot="16200000">
            <a:off x="1179472" y="6133440"/>
            <a:ext cx="214473" cy="220838"/>
          </a:xfrm>
          <a:prstGeom prst="rightArrow">
            <a:avLst/>
          </a:prstGeom>
          <a:solidFill>
            <a:srgbClr val="00B050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Arrow: Right 49">
            <a:extLst>
              <a:ext uri="{FF2B5EF4-FFF2-40B4-BE49-F238E27FC236}">
                <a16:creationId xmlns:a16="http://schemas.microsoft.com/office/drawing/2014/main" id="{FFBCD5D4-1246-4F40-8BC8-6A6ECEB7224D}"/>
              </a:ext>
            </a:extLst>
          </p:cNvPr>
          <p:cNvSpPr/>
          <p:nvPr/>
        </p:nvSpPr>
        <p:spPr>
          <a:xfrm rot="5400000">
            <a:off x="1179470" y="6472519"/>
            <a:ext cx="214474" cy="220839"/>
          </a:xfrm>
          <a:prstGeom prst="rightArrow">
            <a:avLst/>
          </a:prstGeom>
          <a:solidFill>
            <a:srgbClr val="FF0000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" name="Picture 50" descr="A group of people&#10;&#10;Description automatically generated with low confidence">
            <a:extLst>
              <a:ext uri="{FF2B5EF4-FFF2-40B4-BE49-F238E27FC236}">
                <a16:creationId xmlns:a16="http://schemas.microsoft.com/office/drawing/2014/main" id="{0F997741-EDBB-4BE0-8707-B24EDD1BACA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506"/>
          <a:stretch/>
        </p:blipFill>
        <p:spPr>
          <a:xfrm>
            <a:off x="4486950" y="943056"/>
            <a:ext cx="1127549" cy="667132"/>
          </a:xfrm>
          <a:prstGeom prst="rect">
            <a:avLst/>
          </a:prstGeom>
        </p:spPr>
      </p:pic>
      <p:grpSp>
        <p:nvGrpSpPr>
          <p:cNvPr id="52" name="Group 51">
            <a:extLst>
              <a:ext uri="{FF2B5EF4-FFF2-40B4-BE49-F238E27FC236}">
                <a16:creationId xmlns:a16="http://schemas.microsoft.com/office/drawing/2014/main" id="{6E9E0371-AA7B-4D7B-8567-CB4CCE1409A7}"/>
              </a:ext>
            </a:extLst>
          </p:cNvPr>
          <p:cNvGrpSpPr/>
          <p:nvPr/>
        </p:nvGrpSpPr>
        <p:grpSpPr>
          <a:xfrm>
            <a:off x="3163303" y="1598397"/>
            <a:ext cx="1381698" cy="507742"/>
            <a:chOff x="12357157" y="2198476"/>
            <a:chExt cx="515339" cy="18937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E703681D-BFD0-42C2-91C6-3AC981485D4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2121" t="12121" r="12121" b="12121"/>
            <a:stretch/>
          </p:blipFill>
          <p:spPr>
            <a:xfrm>
              <a:off x="12756053" y="2216687"/>
              <a:ext cx="116443" cy="116443"/>
            </a:xfrm>
            <a:prstGeom prst="rect">
              <a:avLst/>
            </a:prstGeom>
            <a:effectLst/>
          </p:spPr>
        </p:pic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0F49E30B-F3DD-4FAB-B703-0FD84D8E31EE}"/>
                </a:ext>
              </a:extLst>
            </p:cNvPr>
            <p:cNvSpPr txBox="1"/>
            <p:nvPr/>
          </p:nvSpPr>
          <p:spPr>
            <a:xfrm>
              <a:off x="12357157" y="2198476"/>
              <a:ext cx="428534" cy="149231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h-TH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50F0"/>
                  </a:solidFill>
                  <a:effectLst/>
                  <a:uLnTx/>
                  <a:uFillTx/>
                  <a:latin typeface="Ekachon" panose="00000500000000000000" pitchFamily="2" charset="-34"/>
                  <a:cs typeface="Ekachon" panose="00000500000000000000" pitchFamily="2" charset="-34"/>
                </a:rPr>
                <a:t>25,000</a:t>
              </a:r>
              <a:endParaRPr kumimoji="0" lang="en-TH" sz="2000" b="0" i="0" u="none" strike="noStrike" kern="1200" cap="none" spc="0" normalizeH="0" baseline="0" noProof="0" dirty="0">
                <a:ln>
                  <a:noFill/>
                </a:ln>
                <a:solidFill>
                  <a:srgbClr val="0050F0"/>
                </a:solidFill>
                <a:effectLst/>
                <a:uLnTx/>
                <a:uFillTx/>
                <a:latin typeface="Ekachon" panose="00000500000000000000" pitchFamily="2" charset="-34"/>
                <a:cs typeface="Ekachon" panose="00000500000000000000" pitchFamily="2" charset="-34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2C929F4-4097-4FE4-B0F5-27E170814012}"/>
                </a:ext>
              </a:extLst>
            </p:cNvPr>
            <p:cNvSpPr txBox="1"/>
            <p:nvPr/>
          </p:nvSpPr>
          <p:spPr>
            <a:xfrm>
              <a:off x="12568829" y="2290277"/>
              <a:ext cx="210705" cy="9757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F68B1F"/>
                  </a:solidFill>
                  <a:effectLst/>
                  <a:uLnTx/>
                  <a:uFillTx/>
                  <a:latin typeface="Ekachon" panose="00000500000000000000" pitchFamily="2" charset="-34"/>
                  <a:cs typeface="Ekachon" panose="00000500000000000000" pitchFamily="2" charset="-34"/>
                </a:rPr>
                <a:t>WOW</a:t>
              </a:r>
              <a:endParaRPr kumimoji="0" lang="en-TH" sz="1100" b="0" i="0" u="none" strike="noStrike" kern="1200" cap="none" spc="0" normalizeH="0" baseline="0" noProof="0" dirty="0">
                <a:ln>
                  <a:noFill/>
                </a:ln>
                <a:solidFill>
                  <a:srgbClr val="F68B1F"/>
                </a:solidFill>
                <a:effectLst/>
                <a:uLnTx/>
                <a:uFillTx/>
                <a:latin typeface="Ekachon" panose="00000500000000000000" pitchFamily="2" charset="-34"/>
                <a:cs typeface="Ekachon" panose="00000500000000000000" pitchFamily="2" charset="-34"/>
              </a:endParaRP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3E714153-CACD-4235-A16B-2064B267B710}"/>
              </a:ext>
            </a:extLst>
          </p:cNvPr>
          <p:cNvGrpSpPr/>
          <p:nvPr/>
        </p:nvGrpSpPr>
        <p:grpSpPr>
          <a:xfrm>
            <a:off x="3422412" y="222531"/>
            <a:ext cx="707935" cy="707935"/>
            <a:chOff x="2327365" y="7467600"/>
            <a:chExt cx="707935" cy="707935"/>
          </a:xfrm>
        </p:grpSpPr>
        <p:sp>
          <p:nvSpPr>
            <p:cNvPr id="68" name="Rectangle: Rounded Corners 67">
              <a:extLst>
                <a:ext uri="{FF2B5EF4-FFF2-40B4-BE49-F238E27FC236}">
                  <a16:creationId xmlns:a16="http://schemas.microsoft.com/office/drawing/2014/main" id="{AAC461F3-ECFB-4DA6-93D5-A3419FA1D0BC}"/>
                </a:ext>
              </a:extLst>
            </p:cNvPr>
            <p:cNvSpPr/>
            <p:nvPr/>
          </p:nvSpPr>
          <p:spPr>
            <a:xfrm>
              <a:off x="2327365" y="7467600"/>
              <a:ext cx="707935" cy="707935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43DAB3C3-2B49-4E1C-809D-25DE26C607CD}"/>
                </a:ext>
              </a:extLst>
            </p:cNvPr>
            <p:cNvSpPr/>
            <p:nvPr/>
          </p:nvSpPr>
          <p:spPr>
            <a:xfrm>
              <a:off x="2392680" y="7696200"/>
              <a:ext cx="579120" cy="4024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EE576572-E2D5-4B8C-97FC-049931798173}"/>
                </a:ext>
              </a:extLst>
            </p:cNvPr>
            <p:cNvSpPr/>
            <p:nvPr/>
          </p:nvSpPr>
          <p:spPr>
            <a:xfrm>
              <a:off x="2329182" y="7721461"/>
              <a:ext cx="70611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en-US" b="1" dirty="0">
                  <a:solidFill>
                    <a:schemeClr val="accent2"/>
                  </a:solidFill>
                  <a:latin typeface="Ekachon Bold" panose="00000800000000000000" pitchFamily="2" charset="-34"/>
                  <a:cs typeface="Ekachon Bold" panose="00000800000000000000" pitchFamily="2" charset="-34"/>
                </a:rPr>
                <a:t>2021</a:t>
              </a:r>
            </a:p>
          </p:txBody>
        </p:sp>
      </p:grpSp>
      <p:pic>
        <p:nvPicPr>
          <p:cNvPr id="71" name="Picture 70">
            <a:extLst>
              <a:ext uri="{FF2B5EF4-FFF2-40B4-BE49-F238E27FC236}">
                <a16:creationId xmlns:a16="http://schemas.microsoft.com/office/drawing/2014/main" id="{10E58392-CCCA-4615-99D7-E15FD0040B2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974" b="-1"/>
          <a:stretch/>
        </p:blipFill>
        <p:spPr>
          <a:xfrm>
            <a:off x="125137" y="1623518"/>
            <a:ext cx="420813" cy="450913"/>
          </a:xfrm>
          <a:prstGeom prst="rect">
            <a:avLst/>
          </a:prstGeom>
        </p:spPr>
      </p:pic>
      <p:grpSp>
        <p:nvGrpSpPr>
          <p:cNvPr id="72" name="Group 71">
            <a:extLst>
              <a:ext uri="{FF2B5EF4-FFF2-40B4-BE49-F238E27FC236}">
                <a16:creationId xmlns:a16="http://schemas.microsoft.com/office/drawing/2014/main" id="{1471C6BB-9EAD-456F-A91F-A98842D0B107}"/>
              </a:ext>
            </a:extLst>
          </p:cNvPr>
          <p:cNvGrpSpPr/>
          <p:nvPr/>
        </p:nvGrpSpPr>
        <p:grpSpPr>
          <a:xfrm>
            <a:off x="74607" y="71316"/>
            <a:ext cx="1005283" cy="1122631"/>
            <a:chOff x="4374545" y="1324839"/>
            <a:chExt cx="4575873" cy="5110021"/>
          </a:xfrm>
        </p:grpSpPr>
        <p:pic>
          <p:nvPicPr>
            <p:cNvPr id="73" name="Picture 72" descr="A picture containing text, sign, dark&#10;&#10;Description automatically generated">
              <a:extLst>
                <a:ext uri="{FF2B5EF4-FFF2-40B4-BE49-F238E27FC236}">
                  <a16:creationId xmlns:a16="http://schemas.microsoft.com/office/drawing/2014/main" id="{63451B5B-AD63-403F-B540-4360B993017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899836" y="1324839"/>
              <a:ext cx="1701498" cy="345993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AF0B1616-1572-4387-9888-9DA9B42E1AFD}"/>
                </a:ext>
              </a:extLst>
            </p:cNvPr>
            <p:cNvGrpSpPr/>
            <p:nvPr/>
          </p:nvGrpSpPr>
          <p:grpSpPr>
            <a:xfrm>
              <a:off x="4374545" y="4909569"/>
              <a:ext cx="4575873" cy="1525291"/>
              <a:chOff x="3619802" y="4611224"/>
              <a:chExt cx="4575873" cy="1525291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5483D71F-DB93-452A-BE61-95359D6D91CE}"/>
                  </a:ext>
                </a:extLst>
              </p:cNvPr>
              <p:cNvSpPr/>
              <p:nvPr/>
            </p:nvSpPr>
            <p:spPr>
              <a:xfrm>
                <a:off x="5145093" y="4611224"/>
                <a:ext cx="1525291" cy="1525291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lvl="0" indent="0" algn="l" defTabSz="9144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Calibri"/>
                  <a:sym typeface="Calibri"/>
                </a:endParaRPr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5EC7D0CE-7CBE-453B-B8B0-C9BDB7C03281}"/>
                  </a:ext>
                </a:extLst>
              </p:cNvPr>
              <p:cNvSpPr/>
              <p:nvPr/>
            </p:nvSpPr>
            <p:spPr>
              <a:xfrm>
                <a:off x="3619802" y="5399453"/>
                <a:ext cx="1525291" cy="737062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lvl="0" indent="0" algn="l" defTabSz="9144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Calibri"/>
                  <a:sym typeface="Calibri"/>
                </a:endParaRPr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A91AAE45-C51B-4AC0-B016-7E68187B859A}"/>
                  </a:ext>
                </a:extLst>
              </p:cNvPr>
              <p:cNvSpPr/>
              <p:nvPr/>
            </p:nvSpPr>
            <p:spPr>
              <a:xfrm>
                <a:off x="6670384" y="5399453"/>
                <a:ext cx="1525291" cy="737062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lvl="0" indent="0" algn="l" defTabSz="9144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DC543BF2-E8F3-4A97-A753-8E1C5A7A5E3A}"/>
              </a:ext>
            </a:extLst>
          </p:cNvPr>
          <p:cNvSpPr txBox="1"/>
          <p:nvPr/>
        </p:nvSpPr>
        <p:spPr>
          <a:xfrm>
            <a:off x="1492796" y="1011941"/>
            <a:ext cx="1061685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weekly</a:t>
            </a:r>
          </a:p>
        </p:txBody>
      </p:sp>
    </p:spTree>
    <p:extLst>
      <p:ext uri="{BB962C8B-B14F-4D97-AF65-F5344CB8AC3E}">
        <p14:creationId xmlns:p14="http://schemas.microsoft.com/office/powerpoint/2010/main" val="21751510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tb">
      <a:dk1>
        <a:srgbClr val="828282"/>
      </a:dk1>
      <a:lt1>
        <a:srgbClr val="FFFFFF"/>
      </a:lt1>
      <a:dk2>
        <a:srgbClr val="44546A"/>
      </a:dk2>
      <a:lt2>
        <a:srgbClr val="E7E6E6"/>
      </a:lt2>
      <a:accent1>
        <a:srgbClr val="0056FF"/>
      </a:accent1>
      <a:accent2>
        <a:srgbClr val="F68B1F"/>
      </a:accent2>
      <a:accent3>
        <a:srgbClr val="002C62"/>
      </a:accent3>
      <a:accent4>
        <a:srgbClr val="828282"/>
      </a:accent4>
      <a:accent5>
        <a:srgbClr val="A0A0A0"/>
      </a:accent5>
      <a:accent6>
        <a:srgbClr val="B3B3B3"/>
      </a:accent6>
      <a:hlink>
        <a:srgbClr val="5F3400"/>
      </a:hlink>
      <a:folHlink>
        <a:srgbClr val="E6792B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BF162D090AE374CB72DDACADBA12203" ma:contentTypeVersion="12" ma:contentTypeDescription="Create a new document." ma:contentTypeScope="" ma:versionID="121811eac556cb464018ea8ded0fad75">
  <xsd:schema xmlns:xsd="http://www.w3.org/2001/XMLSchema" xmlns:xs="http://www.w3.org/2001/XMLSchema" xmlns:p="http://schemas.microsoft.com/office/2006/metadata/properties" xmlns:ns3="6c504ac4-89aa-4b31-81c0-78f51670de92" xmlns:ns4="b6265e4c-95f0-4d3f-8160-8b5549a4be97" targetNamespace="http://schemas.microsoft.com/office/2006/metadata/properties" ma:root="true" ma:fieldsID="961b0dfe71829d647b7f28fb9bbe8e22" ns3:_="" ns4:_="">
    <xsd:import namespace="6c504ac4-89aa-4b31-81c0-78f51670de92"/>
    <xsd:import namespace="b6265e4c-95f0-4d3f-8160-8b5549a4be9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OCR" minOccurs="0"/>
                <xsd:element ref="ns3:MediaServiceLocation" minOccurs="0"/>
                <xsd:element ref="ns4:SharedWithUsers" minOccurs="0"/>
                <xsd:element ref="ns4:SharedWithDetails" minOccurs="0"/>
                <xsd:element ref="ns4:SharingHintHash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c504ac4-89aa-4b31-81c0-78f51670de9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6265e4c-95f0-4d3f-8160-8b5549a4be97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10EDABD-1902-4DB2-9D03-79260EA55DDB}">
  <ds:schemaRefs>
    <ds:schemaRef ds:uri="http://purl.org/dc/dcmitype/"/>
    <ds:schemaRef ds:uri="http://purl.org/dc/terms/"/>
    <ds:schemaRef ds:uri="http://schemas.microsoft.com/office/infopath/2007/PartnerControls"/>
    <ds:schemaRef ds:uri="http://www.w3.org/XML/1998/namespace"/>
    <ds:schemaRef ds:uri="6c504ac4-89aa-4b31-81c0-78f51670de92"/>
    <ds:schemaRef ds:uri="http://schemas.openxmlformats.org/package/2006/metadata/core-properties"/>
    <ds:schemaRef ds:uri="http://schemas.microsoft.com/office/2006/metadata/properties"/>
    <ds:schemaRef ds:uri="http://schemas.microsoft.com/office/2006/documentManagement/types"/>
    <ds:schemaRef ds:uri="http://purl.org/dc/elements/1.1/"/>
    <ds:schemaRef ds:uri="b6265e4c-95f0-4d3f-8160-8b5549a4be97"/>
  </ds:schemaRefs>
</ds:datastoreItem>
</file>

<file path=customXml/itemProps2.xml><?xml version="1.0" encoding="utf-8"?>
<ds:datastoreItem xmlns:ds="http://schemas.openxmlformats.org/officeDocument/2006/customXml" ds:itemID="{60D2032E-E9A8-42D2-80AA-262FEED9818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3D30EE6-E6E8-4EF9-A91B-682C74C0989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c504ac4-89aa-4b31-81c0-78f51670de92"/>
    <ds:schemaRef ds:uri="b6265e4c-95f0-4d3f-8160-8b5549a4be9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2761</TotalTime>
  <Words>2611</Words>
  <Application>Microsoft Office PowerPoint</Application>
  <PresentationFormat>Widescreen</PresentationFormat>
  <Paragraphs>1198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8" baseType="lpstr">
      <vt:lpstr>Arial</vt:lpstr>
      <vt:lpstr>Calibri</vt:lpstr>
      <vt:lpstr>Calibri Light</vt:lpstr>
      <vt:lpstr>CordiaUPC</vt:lpstr>
      <vt:lpstr>DBHELVETHAICAX-75BD</vt:lpstr>
      <vt:lpstr>Ekachon</vt:lpstr>
      <vt:lpstr>Ekachon Bold</vt:lpstr>
      <vt:lpstr>Ekachon ExtraLight</vt:lpstr>
      <vt:lpstr>Ekachon Light</vt:lpstr>
      <vt:lpstr>Ekachon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Thanit Chavanich</dc:creator>
  <cp:lastModifiedBy>Suvit Chairungpanya</cp:lastModifiedBy>
  <cp:revision>2</cp:revision>
  <cp:lastPrinted>2021-08-31T13:31:19Z</cp:lastPrinted>
  <dcterms:created xsi:type="dcterms:W3CDTF">2021-08-22T10:31:44Z</dcterms:created>
  <dcterms:modified xsi:type="dcterms:W3CDTF">2021-08-31T14:15:57Z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0x0101003BF162D090AE374CB72DDACADBA12203</vt:lpwstr>
  </property>
</Properties>
</file>