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9" r:id="rId2"/>
  </p:sldMasterIdLst>
  <p:notesMasterIdLst>
    <p:notesMasterId r:id="rId31"/>
  </p:notesMasterIdLst>
  <p:handoutMasterIdLst>
    <p:handoutMasterId r:id="rId32"/>
  </p:handoutMasterIdLst>
  <p:sldIdLst>
    <p:sldId id="256" r:id="rId3"/>
    <p:sldId id="257" r:id="rId4"/>
    <p:sldId id="258" r:id="rId5"/>
    <p:sldId id="260" r:id="rId6"/>
    <p:sldId id="263" r:id="rId7"/>
    <p:sldId id="264" r:id="rId8"/>
    <p:sldId id="265" r:id="rId9"/>
    <p:sldId id="271" r:id="rId10"/>
    <p:sldId id="272" r:id="rId11"/>
    <p:sldId id="266" r:id="rId12"/>
    <p:sldId id="273" r:id="rId13"/>
    <p:sldId id="267" r:id="rId14"/>
    <p:sldId id="274" r:id="rId15"/>
    <p:sldId id="275" r:id="rId16"/>
    <p:sldId id="276" r:id="rId17"/>
    <p:sldId id="269" r:id="rId18"/>
    <p:sldId id="278" r:id="rId19"/>
    <p:sldId id="277" r:id="rId20"/>
    <p:sldId id="284" r:id="rId21"/>
    <p:sldId id="285" r:id="rId22"/>
    <p:sldId id="286" r:id="rId23"/>
    <p:sldId id="287" r:id="rId24"/>
    <p:sldId id="288" r:id="rId25"/>
    <p:sldId id="283" r:id="rId26"/>
    <p:sldId id="259" r:id="rId27"/>
    <p:sldId id="282" r:id="rId28"/>
    <p:sldId id="280"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7" d="100"/>
          <a:sy n="77" d="100"/>
        </p:scale>
        <p:origin x="268" y="-120"/>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E5F377-0502-4BA4-86EA-0D7432535570}" type="datetimeFigureOut">
              <a:rPr lang="en-US" smtClean="0"/>
              <a:t>3/9/2022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99E5F8-B95B-46DB-ACE4-96E95F9A111C}" type="slidenum">
              <a:rPr lang="en-US" smtClean="0"/>
              <a:t>‹#›</a:t>
            </a:fld>
            <a:endParaRPr lang="en-US"/>
          </a:p>
        </p:txBody>
      </p:sp>
    </p:spTree>
    <p:extLst>
      <p:ext uri="{BB962C8B-B14F-4D97-AF65-F5344CB8AC3E}">
        <p14:creationId xmlns:p14="http://schemas.microsoft.com/office/powerpoint/2010/main" val="26205083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98B80A-EC91-43ED-86EB-ED16BAF34FD6}" type="datetimeFigureOut">
              <a:rPr lang="en-US" smtClean="0"/>
              <a:t>3/9/2022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F9DD26-3F3C-4D76-A35B-DC358370E545}" type="slidenum">
              <a:rPr lang="en-US" smtClean="0"/>
              <a:t>‹#›</a:t>
            </a:fld>
            <a:endParaRPr lang="en-US"/>
          </a:p>
        </p:txBody>
      </p:sp>
    </p:spTree>
    <p:extLst>
      <p:ext uri="{BB962C8B-B14F-4D97-AF65-F5344CB8AC3E}">
        <p14:creationId xmlns:p14="http://schemas.microsoft.com/office/powerpoint/2010/main" val="1511522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F9DD26-3F3C-4D76-A35B-DC358370E545}" type="slidenum">
              <a:rPr lang="en-US" smtClean="0"/>
              <a:t>2</a:t>
            </a:fld>
            <a:endParaRPr lang="en-US"/>
          </a:p>
        </p:txBody>
      </p:sp>
    </p:spTree>
    <p:extLst>
      <p:ext uri="{BB962C8B-B14F-4D97-AF65-F5344CB8AC3E}">
        <p14:creationId xmlns:p14="http://schemas.microsoft.com/office/powerpoint/2010/main" val="116078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BE53042-68F6-4BF3-A412-858396FF4427}" type="slidenum">
              <a:rPr lang="en-US" smtClean="0"/>
              <a:t>26</a:t>
            </a:fld>
            <a:endParaRPr lang="en-US"/>
          </a:p>
        </p:txBody>
      </p:sp>
    </p:spTree>
    <p:extLst>
      <p:ext uri="{BB962C8B-B14F-4D97-AF65-F5344CB8AC3E}">
        <p14:creationId xmlns:p14="http://schemas.microsoft.com/office/powerpoint/2010/main" val="1640832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F9DD26-3F3C-4D76-A35B-DC358370E545}" type="slidenum">
              <a:rPr lang="en-US" smtClean="0"/>
              <a:t>5</a:t>
            </a:fld>
            <a:endParaRPr lang="en-US"/>
          </a:p>
        </p:txBody>
      </p:sp>
    </p:spTree>
    <p:extLst>
      <p:ext uri="{BB962C8B-B14F-4D97-AF65-F5344CB8AC3E}">
        <p14:creationId xmlns:p14="http://schemas.microsoft.com/office/powerpoint/2010/main" val="241979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F9DD26-3F3C-4D76-A35B-DC358370E545}" type="slidenum">
              <a:rPr lang="en-US" smtClean="0"/>
              <a:t>8</a:t>
            </a:fld>
            <a:endParaRPr lang="en-US"/>
          </a:p>
        </p:txBody>
      </p:sp>
    </p:spTree>
    <p:extLst>
      <p:ext uri="{BB962C8B-B14F-4D97-AF65-F5344CB8AC3E}">
        <p14:creationId xmlns:p14="http://schemas.microsoft.com/office/powerpoint/2010/main" val="1220734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1F9DD26-3F3C-4D76-A35B-DC358370E545}" type="slidenum">
              <a:rPr lang="en-US" smtClean="0"/>
              <a:t>16</a:t>
            </a:fld>
            <a:endParaRPr lang="en-US"/>
          </a:p>
        </p:txBody>
      </p:sp>
    </p:spTree>
    <p:extLst>
      <p:ext uri="{BB962C8B-B14F-4D97-AF65-F5344CB8AC3E}">
        <p14:creationId xmlns:p14="http://schemas.microsoft.com/office/powerpoint/2010/main" val="359881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Q1: </a:t>
            </a:r>
            <a:r>
              <a:rPr lang="en-US" sz="1200" b="0" i="0" u="none" strike="noStrike" kern="1200" dirty="0" smtClean="0">
                <a:solidFill>
                  <a:schemeClr val="tx1"/>
                </a:solidFill>
                <a:effectLst/>
                <a:latin typeface="+mn-lt"/>
                <a:ea typeface="+mn-ea"/>
                <a:cs typeface="+mn-cs"/>
              </a:rPr>
              <a:t>d  |  Q2: a</a:t>
            </a:r>
            <a:endParaRPr lang="en-IN" dirty="0" smtClean="0"/>
          </a:p>
        </p:txBody>
      </p:sp>
      <p:sp>
        <p:nvSpPr>
          <p:cNvPr id="4" name="Slide Number Placeholder 3"/>
          <p:cNvSpPr>
            <a:spLocks noGrp="1"/>
          </p:cNvSpPr>
          <p:nvPr>
            <p:ph type="sldNum" sz="quarter" idx="10"/>
          </p:nvPr>
        </p:nvSpPr>
        <p:spPr/>
        <p:txBody>
          <a:bodyPr/>
          <a:lstStyle/>
          <a:p>
            <a:fld id="{DBE53042-68F6-4BF3-A412-858396FF4427}" type="slidenum">
              <a:rPr lang="en-US" smtClean="0"/>
              <a:t>19</a:t>
            </a:fld>
            <a:endParaRPr lang="en-US"/>
          </a:p>
        </p:txBody>
      </p:sp>
    </p:spTree>
    <p:extLst>
      <p:ext uri="{BB962C8B-B14F-4D97-AF65-F5344CB8AC3E}">
        <p14:creationId xmlns:p14="http://schemas.microsoft.com/office/powerpoint/2010/main" val="13169747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Q3: </a:t>
            </a:r>
            <a:r>
              <a:rPr lang="en-US" sz="1200" b="0" i="0" u="none" strike="noStrike" kern="1200" dirty="0" smtClean="0">
                <a:solidFill>
                  <a:schemeClr val="tx1"/>
                </a:solidFill>
                <a:effectLst/>
                <a:latin typeface="+mn-lt"/>
                <a:ea typeface="+mn-ea"/>
                <a:cs typeface="+mn-cs"/>
              </a:rPr>
              <a:t>a  |  Q4: a</a:t>
            </a:r>
            <a:endParaRPr lang="en-US" dirty="0"/>
          </a:p>
        </p:txBody>
      </p:sp>
      <p:sp>
        <p:nvSpPr>
          <p:cNvPr id="4" name="Slide Number Placeholder 3"/>
          <p:cNvSpPr>
            <a:spLocks noGrp="1"/>
          </p:cNvSpPr>
          <p:nvPr>
            <p:ph type="sldNum" sz="quarter" idx="10"/>
          </p:nvPr>
        </p:nvSpPr>
        <p:spPr/>
        <p:txBody>
          <a:bodyPr/>
          <a:lstStyle/>
          <a:p>
            <a:fld id="{DBE53042-68F6-4BF3-A412-858396FF4427}" type="slidenum">
              <a:rPr lang="en-US" smtClean="0"/>
              <a:t>20</a:t>
            </a:fld>
            <a:endParaRPr lang="en-US"/>
          </a:p>
        </p:txBody>
      </p:sp>
    </p:spTree>
    <p:extLst>
      <p:ext uri="{BB962C8B-B14F-4D97-AF65-F5344CB8AC3E}">
        <p14:creationId xmlns:p14="http://schemas.microsoft.com/office/powerpoint/2010/main" val="7460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Q5: </a:t>
            </a:r>
            <a:r>
              <a:rPr lang="en-US" sz="1200" b="0" i="0" u="none" strike="noStrike" kern="1200" dirty="0" smtClean="0">
                <a:solidFill>
                  <a:schemeClr val="tx1"/>
                </a:solidFill>
                <a:effectLst/>
                <a:latin typeface="+mn-lt"/>
                <a:ea typeface="+mn-ea"/>
                <a:cs typeface="+mn-cs"/>
              </a:rPr>
              <a:t>c</a:t>
            </a:r>
            <a:r>
              <a:rPr lang="en-US" sz="1200" b="0" i="0" u="none" strike="noStrike" kern="1200" baseline="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Q6: a</a:t>
            </a:r>
            <a:endParaRPr lang="en-US" dirty="0"/>
          </a:p>
        </p:txBody>
      </p:sp>
      <p:sp>
        <p:nvSpPr>
          <p:cNvPr id="4" name="Slide Number Placeholder 3"/>
          <p:cNvSpPr>
            <a:spLocks noGrp="1"/>
          </p:cNvSpPr>
          <p:nvPr>
            <p:ph type="sldNum" sz="quarter" idx="10"/>
          </p:nvPr>
        </p:nvSpPr>
        <p:spPr/>
        <p:txBody>
          <a:bodyPr/>
          <a:lstStyle/>
          <a:p>
            <a:fld id="{DBE53042-68F6-4BF3-A412-858396FF4427}" type="slidenum">
              <a:rPr lang="en-US" smtClean="0"/>
              <a:t>21</a:t>
            </a:fld>
            <a:endParaRPr lang="en-US"/>
          </a:p>
        </p:txBody>
      </p:sp>
    </p:spTree>
    <p:extLst>
      <p:ext uri="{BB962C8B-B14F-4D97-AF65-F5344CB8AC3E}">
        <p14:creationId xmlns:p14="http://schemas.microsoft.com/office/powerpoint/2010/main" val="2423936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Q7: </a:t>
            </a:r>
            <a:r>
              <a:rPr lang="en-US" sz="1200" b="0" i="0" u="none" strike="noStrike" kern="1200" dirty="0" smtClean="0">
                <a:solidFill>
                  <a:schemeClr val="tx1"/>
                </a:solidFill>
                <a:effectLst/>
                <a:latin typeface="+mn-lt"/>
                <a:ea typeface="+mn-ea"/>
                <a:cs typeface="+mn-cs"/>
              </a:rPr>
              <a:t>b</a:t>
            </a:r>
            <a:r>
              <a:rPr lang="en-US" sz="1200" b="0" i="0" u="none" strike="noStrike" kern="1200" baseline="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Q8: b</a:t>
            </a:r>
            <a:endParaRPr lang="en-IN" dirty="0" smtClean="0"/>
          </a:p>
        </p:txBody>
      </p:sp>
      <p:sp>
        <p:nvSpPr>
          <p:cNvPr id="4" name="Slide Number Placeholder 3"/>
          <p:cNvSpPr>
            <a:spLocks noGrp="1"/>
          </p:cNvSpPr>
          <p:nvPr>
            <p:ph type="sldNum" sz="quarter" idx="10"/>
          </p:nvPr>
        </p:nvSpPr>
        <p:spPr/>
        <p:txBody>
          <a:bodyPr/>
          <a:lstStyle/>
          <a:p>
            <a:fld id="{DBE53042-68F6-4BF3-A412-858396FF4427}" type="slidenum">
              <a:rPr lang="en-US" smtClean="0"/>
              <a:t>22</a:t>
            </a:fld>
            <a:endParaRPr lang="en-US"/>
          </a:p>
        </p:txBody>
      </p:sp>
    </p:spTree>
    <p:extLst>
      <p:ext uri="{BB962C8B-B14F-4D97-AF65-F5344CB8AC3E}">
        <p14:creationId xmlns:p14="http://schemas.microsoft.com/office/powerpoint/2010/main" val="422068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Q9: </a:t>
            </a:r>
            <a:r>
              <a:rPr lang="en-US" sz="1200" b="0" i="0" u="none" strike="noStrike" kern="1200" dirty="0" smtClean="0">
                <a:solidFill>
                  <a:schemeClr val="tx1"/>
                </a:solidFill>
                <a:effectLst/>
                <a:latin typeface="+mn-lt"/>
                <a:ea typeface="+mn-ea"/>
                <a:cs typeface="+mn-cs"/>
              </a:rPr>
              <a:t>a</a:t>
            </a:r>
            <a:r>
              <a:rPr lang="en-US" sz="1200" b="0" i="0" u="none" strike="noStrike" kern="1200" baseline="0" dirty="0" smtClean="0">
                <a:solidFill>
                  <a:schemeClr val="tx1"/>
                </a:solidFill>
                <a:effectLst/>
                <a:latin typeface="+mn-lt"/>
                <a:ea typeface="+mn-ea"/>
                <a:cs typeface="+mn-cs"/>
              </a:rPr>
              <a:t>  |  </a:t>
            </a:r>
            <a:r>
              <a:rPr lang="en-US" sz="1200" b="0" i="0" u="none" strike="noStrike" kern="1200" dirty="0" smtClean="0">
                <a:solidFill>
                  <a:schemeClr val="tx1"/>
                </a:solidFill>
                <a:effectLst/>
                <a:latin typeface="+mn-lt"/>
                <a:ea typeface="+mn-ea"/>
                <a:cs typeface="+mn-cs"/>
              </a:rPr>
              <a:t>Q10: b</a:t>
            </a:r>
            <a:endParaRPr lang="en-IN" dirty="0" smtClean="0"/>
          </a:p>
        </p:txBody>
      </p:sp>
      <p:sp>
        <p:nvSpPr>
          <p:cNvPr id="4" name="Slide Number Placeholder 3"/>
          <p:cNvSpPr>
            <a:spLocks noGrp="1"/>
          </p:cNvSpPr>
          <p:nvPr>
            <p:ph type="sldNum" sz="quarter" idx="10"/>
          </p:nvPr>
        </p:nvSpPr>
        <p:spPr/>
        <p:txBody>
          <a:bodyPr/>
          <a:lstStyle/>
          <a:p>
            <a:fld id="{DBE53042-68F6-4BF3-A412-858396FF4427}" type="slidenum">
              <a:rPr lang="en-US" smtClean="0"/>
              <a:t>23</a:t>
            </a:fld>
            <a:endParaRPr lang="en-US"/>
          </a:p>
        </p:txBody>
      </p:sp>
    </p:spTree>
    <p:extLst>
      <p:ext uri="{BB962C8B-B14F-4D97-AF65-F5344CB8AC3E}">
        <p14:creationId xmlns:p14="http://schemas.microsoft.com/office/powerpoint/2010/main" val="381416113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0.emf"/><Relationship Id="rId5" Type="http://schemas.openxmlformats.org/officeDocument/2006/relationships/image" Target="../media/image14.png"/><Relationship Id="rId4" Type="http://schemas.openxmlformats.org/officeDocument/2006/relationships/image" Target="../media/image1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6" Type="http://schemas.openxmlformats.org/officeDocument/2006/relationships/image" Target="../media/image10.emf"/><Relationship Id="rId5" Type="http://schemas.openxmlformats.org/officeDocument/2006/relationships/image" Target="../media/image14.pn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8" name="Group 7"/>
          <p:cNvGrpSpPr/>
          <p:nvPr/>
        </p:nvGrpSpPr>
        <p:grpSpPr>
          <a:xfrm>
            <a:off x="2859088" y="2786063"/>
            <a:ext cx="9332913" cy="4073525"/>
            <a:chOff x="2859088" y="2786063"/>
            <a:chExt cx="9332913" cy="4073525"/>
          </a:xfrm>
        </p:grpSpPr>
        <p:sp>
          <p:nvSpPr>
            <p:cNvPr id="19" name="Freeform 22"/>
            <p:cNvSpPr>
              <a:spLocks/>
            </p:cNvSpPr>
            <p:nvPr userDrawn="1"/>
          </p:nvSpPr>
          <p:spPr bwMode="auto">
            <a:xfrm>
              <a:off x="5087938" y="3630613"/>
              <a:ext cx="7104063" cy="3228975"/>
            </a:xfrm>
            <a:custGeom>
              <a:avLst/>
              <a:gdLst>
                <a:gd name="T0" fmla="*/ 19733 w 19733"/>
                <a:gd name="T1" fmla="*/ 8966 h 8966"/>
                <a:gd name="T2" fmla="*/ 19733 w 19733"/>
                <a:gd name="T3" fmla="*/ 0 h 8966"/>
                <a:gd name="T4" fmla="*/ 0 w 19733"/>
                <a:gd name="T5" fmla="*/ 8966 h 8966"/>
                <a:gd name="T6" fmla="*/ 19733 w 19733"/>
                <a:gd name="T7" fmla="*/ 8966 h 8966"/>
              </a:gdLst>
              <a:ahLst/>
              <a:cxnLst>
                <a:cxn ang="0">
                  <a:pos x="T0" y="T1"/>
                </a:cxn>
                <a:cxn ang="0">
                  <a:pos x="T2" y="T3"/>
                </a:cxn>
                <a:cxn ang="0">
                  <a:pos x="T4" y="T5"/>
                </a:cxn>
                <a:cxn ang="0">
                  <a:pos x="T6" y="T7"/>
                </a:cxn>
              </a:cxnLst>
              <a:rect l="0" t="0" r="r" b="b"/>
              <a:pathLst>
                <a:path w="19733" h="8966">
                  <a:moveTo>
                    <a:pt x="19733" y="8966"/>
                  </a:moveTo>
                  <a:lnTo>
                    <a:pt x="19733" y="0"/>
                  </a:lnTo>
                  <a:lnTo>
                    <a:pt x="0" y="8966"/>
                  </a:lnTo>
                  <a:lnTo>
                    <a:pt x="19733" y="8966"/>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3"/>
            <p:cNvSpPr>
              <a:spLocks/>
            </p:cNvSpPr>
            <p:nvPr userDrawn="1"/>
          </p:nvSpPr>
          <p:spPr bwMode="auto">
            <a:xfrm>
              <a:off x="2859088" y="3368675"/>
              <a:ext cx="8261350" cy="3490913"/>
            </a:xfrm>
            <a:custGeom>
              <a:avLst/>
              <a:gdLst>
                <a:gd name="T0" fmla="*/ 0 w 22950"/>
                <a:gd name="T1" fmla="*/ 9694 h 9694"/>
                <a:gd name="T2" fmla="*/ 10177 w 22950"/>
                <a:gd name="T3" fmla="*/ 9694 h 9694"/>
                <a:gd name="T4" fmla="*/ 22950 w 22950"/>
                <a:gd name="T5" fmla="*/ 3048 h 9694"/>
                <a:gd name="T6" fmla="*/ 17187 w 22950"/>
                <a:gd name="T7" fmla="*/ 0 h 9694"/>
                <a:gd name="T8" fmla="*/ 0 w 22950"/>
                <a:gd name="T9" fmla="*/ 9694 h 9694"/>
              </a:gdLst>
              <a:ahLst/>
              <a:cxnLst>
                <a:cxn ang="0">
                  <a:pos x="T0" y="T1"/>
                </a:cxn>
                <a:cxn ang="0">
                  <a:pos x="T2" y="T3"/>
                </a:cxn>
                <a:cxn ang="0">
                  <a:pos x="T4" y="T5"/>
                </a:cxn>
                <a:cxn ang="0">
                  <a:pos x="T6" y="T7"/>
                </a:cxn>
                <a:cxn ang="0">
                  <a:pos x="T8" y="T9"/>
                </a:cxn>
              </a:cxnLst>
              <a:rect l="0" t="0" r="r" b="b"/>
              <a:pathLst>
                <a:path w="22950" h="9694">
                  <a:moveTo>
                    <a:pt x="0" y="9694"/>
                  </a:moveTo>
                  <a:lnTo>
                    <a:pt x="10177" y="9694"/>
                  </a:lnTo>
                  <a:lnTo>
                    <a:pt x="22950" y="3048"/>
                  </a:lnTo>
                  <a:lnTo>
                    <a:pt x="17187" y="0"/>
                  </a:lnTo>
                  <a:lnTo>
                    <a:pt x="0" y="9694"/>
                  </a:lnTo>
                  <a:close/>
                </a:path>
              </a:pathLst>
            </a:custGeom>
            <a:solidFill>
              <a:srgbClr val="274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4"/>
            <p:cNvSpPr>
              <a:spLocks/>
            </p:cNvSpPr>
            <p:nvPr userDrawn="1"/>
          </p:nvSpPr>
          <p:spPr bwMode="auto">
            <a:xfrm>
              <a:off x="8731250" y="2786063"/>
              <a:ext cx="1776413" cy="2051050"/>
            </a:xfrm>
            <a:custGeom>
              <a:avLst/>
              <a:gdLst>
                <a:gd name="T0" fmla="*/ 0 w 4933"/>
                <a:gd name="T1" fmla="*/ 2849 h 5697"/>
                <a:gd name="T2" fmla="*/ 2466 w 4933"/>
                <a:gd name="T3" fmla="*/ 1424 h 5697"/>
                <a:gd name="T4" fmla="*/ 4933 w 4933"/>
                <a:gd name="T5" fmla="*/ 0 h 5697"/>
                <a:gd name="T6" fmla="*/ 4933 w 4933"/>
                <a:gd name="T7" fmla="*/ 2849 h 5697"/>
                <a:gd name="T8" fmla="*/ 4933 w 4933"/>
                <a:gd name="T9" fmla="*/ 5697 h 5697"/>
                <a:gd name="T10" fmla="*/ 2466 w 4933"/>
                <a:gd name="T11" fmla="*/ 4273 h 5697"/>
                <a:gd name="T12" fmla="*/ 0 w 4933"/>
                <a:gd name="T13" fmla="*/ 2849 h 5697"/>
              </a:gdLst>
              <a:ahLst/>
              <a:cxnLst>
                <a:cxn ang="0">
                  <a:pos x="T0" y="T1"/>
                </a:cxn>
                <a:cxn ang="0">
                  <a:pos x="T2" y="T3"/>
                </a:cxn>
                <a:cxn ang="0">
                  <a:pos x="T4" y="T5"/>
                </a:cxn>
                <a:cxn ang="0">
                  <a:pos x="T6" y="T7"/>
                </a:cxn>
                <a:cxn ang="0">
                  <a:pos x="T8" y="T9"/>
                </a:cxn>
                <a:cxn ang="0">
                  <a:pos x="T10" y="T11"/>
                </a:cxn>
                <a:cxn ang="0">
                  <a:pos x="T12" y="T13"/>
                </a:cxn>
              </a:cxnLst>
              <a:rect l="0" t="0" r="r" b="b"/>
              <a:pathLst>
                <a:path w="4933" h="5697">
                  <a:moveTo>
                    <a:pt x="0" y="2849"/>
                  </a:moveTo>
                  <a:lnTo>
                    <a:pt x="2466" y="1424"/>
                  </a:lnTo>
                  <a:lnTo>
                    <a:pt x="4933" y="0"/>
                  </a:lnTo>
                  <a:lnTo>
                    <a:pt x="4933" y="2849"/>
                  </a:lnTo>
                  <a:lnTo>
                    <a:pt x="4933" y="5697"/>
                  </a:lnTo>
                  <a:lnTo>
                    <a:pt x="2466" y="4273"/>
                  </a:lnTo>
                  <a:lnTo>
                    <a:pt x="0" y="2849"/>
                  </a:lnTo>
                  <a:close/>
                </a:path>
              </a:pathLst>
            </a:custGeom>
            <a:solidFill>
              <a:srgbClr val="FAB914"/>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9" name="Picture 2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362825" y="3513138"/>
              <a:ext cx="16383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0" name="Picture 26"/>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129588" y="3995738"/>
              <a:ext cx="1516063"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27"/>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7419975" y="4311650"/>
              <a:ext cx="10255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28"/>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5499100" y="4562475"/>
              <a:ext cx="163195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29"/>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6259513" y="5051425"/>
              <a:ext cx="1528763"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30"/>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5286375" y="5314950"/>
              <a:ext cx="12954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31"/>
            <p:cNvSpPr>
              <a:spLocks/>
            </p:cNvSpPr>
            <p:nvPr userDrawn="1"/>
          </p:nvSpPr>
          <p:spPr bwMode="auto">
            <a:xfrm>
              <a:off x="9769475" y="3187700"/>
              <a:ext cx="1081088" cy="1249363"/>
            </a:xfrm>
            <a:custGeom>
              <a:avLst/>
              <a:gdLst>
                <a:gd name="T0" fmla="*/ 0 w 3003"/>
                <a:gd name="T1" fmla="*/ 1735 h 3469"/>
                <a:gd name="T2" fmla="*/ 1502 w 3003"/>
                <a:gd name="T3" fmla="*/ 867 h 3469"/>
                <a:gd name="T4" fmla="*/ 3003 w 3003"/>
                <a:gd name="T5" fmla="*/ 0 h 3469"/>
                <a:gd name="T6" fmla="*/ 3003 w 3003"/>
                <a:gd name="T7" fmla="*/ 1735 h 3469"/>
                <a:gd name="T8" fmla="*/ 3003 w 3003"/>
                <a:gd name="T9" fmla="*/ 3469 h 3469"/>
                <a:gd name="T10" fmla="*/ 1502 w 3003"/>
                <a:gd name="T11" fmla="*/ 2602 h 3469"/>
                <a:gd name="T12" fmla="*/ 0 w 3003"/>
                <a:gd name="T13" fmla="*/ 1735 h 3469"/>
              </a:gdLst>
              <a:ahLst/>
              <a:cxnLst>
                <a:cxn ang="0">
                  <a:pos x="T0" y="T1"/>
                </a:cxn>
                <a:cxn ang="0">
                  <a:pos x="T2" y="T3"/>
                </a:cxn>
                <a:cxn ang="0">
                  <a:pos x="T4" y="T5"/>
                </a:cxn>
                <a:cxn ang="0">
                  <a:pos x="T6" y="T7"/>
                </a:cxn>
                <a:cxn ang="0">
                  <a:pos x="T8" y="T9"/>
                </a:cxn>
                <a:cxn ang="0">
                  <a:pos x="T10" y="T11"/>
                </a:cxn>
                <a:cxn ang="0">
                  <a:pos x="T12" y="T13"/>
                </a:cxn>
              </a:cxnLst>
              <a:rect l="0" t="0" r="r" b="b"/>
              <a:pathLst>
                <a:path w="3003" h="3469">
                  <a:moveTo>
                    <a:pt x="0" y="1735"/>
                  </a:moveTo>
                  <a:lnTo>
                    <a:pt x="1502" y="867"/>
                  </a:lnTo>
                  <a:lnTo>
                    <a:pt x="3003" y="0"/>
                  </a:lnTo>
                  <a:lnTo>
                    <a:pt x="3003" y="1735"/>
                  </a:lnTo>
                  <a:lnTo>
                    <a:pt x="3003" y="3469"/>
                  </a:lnTo>
                  <a:lnTo>
                    <a:pt x="1502" y="2602"/>
                  </a:lnTo>
                  <a:lnTo>
                    <a:pt x="0" y="1735"/>
                  </a:lnTo>
                  <a:close/>
                </a:path>
              </a:pathLst>
            </a:custGeom>
            <a:solidFill>
              <a:srgbClr val="FAB914"/>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524000" y="1551782"/>
            <a:ext cx="6768353" cy="746125"/>
          </a:xfrm>
          <a:prstGeom prst="rect">
            <a:avLst/>
          </a:prstGeom>
        </p:spPr>
        <p:txBody>
          <a:bodyPr anchor="b">
            <a:normAutofit/>
          </a:bodyPr>
          <a:lstStyle>
            <a:lvl1pPr algn="l">
              <a:defRPr sz="4000">
                <a:latin typeface="+mj-lt"/>
              </a:defRPr>
            </a:lvl1pPr>
          </a:lstStyle>
          <a:p>
            <a:r>
              <a:rPr lang="en-US" dirty="0" smtClean="0"/>
              <a:t>Topic</a:t>
            </a:r>
            <a:endParaRPr lang="en-US" dirty="0"/>
          </a:p>
        </p:txBody>
      </p:sp>
      <p:sp>
        <p:nvSpPr>
          <p:cNvPr id="3" name="Subtitle 2"/>
          <p:cNvSpPr>
            <a:spLocks noGrp="1"/>
          </p:cNvSpPr>
          <p:nvPr>
            <p:ph type="subTitle" idx="1" hasCustomPrompt="1"/>
          </p:nvPr>
        </p:nvSpPr>
        <p:spPr>
          <a:xfrm>
            <a:off x="1524000" y="2400115"/>
            <a:ext cx="6768353" cy="89077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Description</a:t>
            </a:r>
            <a:endParaRPr lang="en-US" dirty="0"/>
          </a:p>
        </p:txBody>
      </p:sp>
      <p:sp>
        <p:nvSpPr>
          <p:cNvPr id="18" name="Freeform 21"/>
          <p:cNvSpPr>
            <a:spLocks/>
          </p:cNvSpPr>
          <p:nvPr/>
        </p:nvSpPr>
        <p:spPr bwMode="auto">
          <a:xfrm>
            <a:off x="3175" y="0"/>
            <a:ext cx="3313766" cy="2262002"/>
          </a:xfrm>
          <a:custGeom>
            <a:avLst/>
            <a:gdLst>
              <a:gd name="T0" fmla="*/ 0 w 7049"/>
              <a:gd name="T1" fmla="*/ 0 h 4462"/>
              <a:gd name="T2" fmla="*/ 0 w 7049"/>
              <a:gd name="T3" fmla="*/ 4462 h 4462"/>
              <a:gd name="T4" fmla="*/ 7049 w 7049"/>
              <a:gd name="T5" fmla="*/ 0 h 4462"/>
              <a:gd name="T6" fmla="*/ 0 w 7049"/>
              <a:gd name="T7" fmla="*/ 0 h 4462"/>
            </a:gdLst>
            <a:ahLst/>
            <a:cxnLst>
              <a:cxn ang="0">
                <a:pos x="T0" y="T1"/>
              </a:cxn>
              <a:cxn ang="0">
                <a:pos x="T2" y="T3"/>
              </a:cxn>
              <a:cxn ang="0">
                <a:pos x="T4" y="T5"/>
              </a:cxn>
              <a:cxn ang="0">
                <a:pos x="T6" y="T7"/>
              </a:cxn>
            </a:cxnLst>
            <a:rect l="0" t="0" r="r" b="b"/>
            <a:pathLst>
              <a:path w="7049" h="4462">
                <a:moveTo>
                  <a:pt x="0" y="0"/>
                </a:moveTo>
                <a:lnTo>
                  <a:pt x="0" y="4462"/>
                </a:lnTo>
                <a:lnTo>
                  <a:pt x="7049" y="0"/>
                </a:lnTo>
                <a:lnTo>
                  <a:pt x="0" y="0"/>
                </a:lnTo>
                <a:close/>
              </a:path>
            </a:pathLst>
          </a:custGeom>
          <a:solidFill>
            <a:srgbClr val="274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5" name="Picture 24"/>
          <p:cNvPicPr>
            <a:picLocks noChangeAspect="1"/>
          </p:cNvPicPr>
          <p:nvPr/>
        </p:nvPicPr>
        <p:blipFill>
          <a:blip r:embed="rId8"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590067" y="3614866"/>
            <a:ext cx="500671" cy="568704"/>
          </a:xfrm>
          <a:prstGeom prst="rect">
            <a:avLst/>
          </a:prstGeom>
        </p:spPr>
      </p:pic>
      <p:sp>
        <p:nvSpPr>
          <p:cNvPr id="33" name="Text Placeholder 32"/>
          <p:cNvSpPr>
            <a:spLocks noGrp="1"/>
          </p:cNvSpPr>
          <p:nvPr>
            <p:ph type="body" sz="quarter" idx="13" hasCustomPrompt="1"/>
          </p:nvPr>
        </p:nvSpPr>
        <p:spPr>
          <a:xfrm>
            <a:off x="2357438" y="3630613"/>
            <a:ext cx="2630487" cy="552450"/>
          </a:xfrm>
          <a:ln>
            <a:noFill/>
          </a:ln>
        </p:spPr>
        <p:txBody>
          <a:bodyPr anchor="ctr"/>
          <a:lstStyle>
            <a:lvl1pPr marL="0" indent="0">
              <a:buNone/>
              <a:defRPr/>
            </a:lvl1pPr>
          </a:lstStyle>
          <a:p>
            <a:pPr lvl="0"/>
            <a:r>
              <a:rPr lang="en-US" dirty="0" smtClean="0"/>
              <a:t>Time</a:t>
            </a:r>
            <a:endParaRPr lang="en-US" dirty="0"/>
          </a:p>
        </p:txBody>
      </p:sp>
      <p:sp>
        <p:nvSpPr>
          <p:cNvPr id="7" name="Slide Number Placeholder 6"/>
          <p:cNvSpPr>
            <a:spLocks noGrp="1"/>
          </p:cNvSpPr>
          <p:nvPr>
            <p:ph type="sldNum" sz="quarter" idx="14"/>
          </p:nvPr>
        </p:nvSpPr>
        <p:spPr/>
        <p:txBody>
          <a:bodyPr/>
          <a:lstStyle/>
          <a:p>
            <a:fld id="{CABF0C20-124F-47CF-80AD-BD4C648BCBF3}" type="slidenum">
              <a:rPr lang="en-US" smtClean="0"/>
              <a:t>‹#›</a:t>
            </a:fld>
            <a:endParaRPr lang="en-US"/>
          </a:p>
        </p:txBody>
      </p:sp>
      <p:grpSp>
        <p:nvGrpSpPr>
          <p:cNvPr id="23" name="Group 22">
            <a:extLst>
              <a:ext uri="{FF2B5EF4-FFF2-40B4-BE49-F238E27FC236}">
                <a16:creationId xmlns:a16="http://schemas.microsoft.com/office/drawing/2014/main" id="{C9C497A6-9238-4558-BAEC-E4D3CFF6A5EB}"/>
              </a:ext>
            </a:extLst>
          </p:cNvPr>
          <p:cNvGrpSpPr/>
          <p:nvPr/>
        </p:nvGrpSpPr>
        <p:grpSpPr>
          <a:xfrm>
            <a:off x="10543493" y="6323934"/>
            <a:ext cx="1219277" cy="186117"/>
            <a:chOff x="10543493" y="6380401"/>
            <a:chExt cx="1219277" cy="186117"/>
          </a:xfrm>
          <a:solidFill>
            <a:schemeClr val="tx1"/>
          </a:solidFill>
        </p:grpSpPr>
        <p:sp>
          <p:nvSpPr>
            <p:cNvPr id="24" name="Freeform 6">
              <a:extLst>
                <a:ext uri="{FF2B5EF4-FFF2-40B4-BE49-F238E27FC236}">
                  <a16:creationId xmlns:a16="http://schemas.microsoft.com/office/drawing/2014/main" id="{E6CDCE9F-52C9-4ACB-9BFE-9CA50E1F49F4}"/>
                </a:ext>
              </a:extLst>
            </p:cNvPr>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grpFill/>
            <a:ln>
              <a:noFill/>
            </a:ln>
          </p:spPr>
          <p:txBody>
            <a:bodyPr/>
            <a:lstStyle/>
            <a:p>
              <a:endParaRPr lang="en-US" sz="6400">
                <a:latin typeface="+mj-lt"/>
              </a:endParaRPr>
            </a:p>
          </p:txBody>
        </p:sp>
        <p:sp>
          <p:nvSpPr>
            <p:cNvPr id="26" name="Freeform 7">
              <a:extLst>
                <a:ext uri="{FF2B5EF4-FFF2-40B4-BE49-F238E27FC236}">
                  <a16:creationId xmlns:a16="http://schemas.microsoft.com/office/drawing/2014/main" id="{6385DB18-39E0-4995-B50F-A1934AA5B2AB}"/>
                </a:ext>
              </a:extLst>
            </p:cNvPr>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grpFill/>
            <a:ln>
              <a:noFill/>
            </a:ln>
          </p:spPr>
          <p:txBody>
            <a:bodyPr/>
            <a:lstStyle/>
            <a:p>
              <a:endParaRPr lang="en-US" sz="6400">
                <a:latin typeface="+mj-lt"/>
              </a:endParaRPr>
            </a:p>
          </p:txBody>
        </p:sp>
        <p:sp>
          <p:nvSpPr>
            <p:cNvPr id="27" name="Freeform 8">
              <a:extLst>
                <a:ext uri="{FF2B5EF4-FFF2-40B4-BE49-F238E27FC236}">
                  <a16:creationId xmlns:a16="http://schemas.microsoft.com/office/drawing/2014/main" id="{47303BC0-68D2-4A8B-BFE6-B13B4D383F87}"/>
                </a:ext>
              </a:extLst>
            </p:cNvPr>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grpFill/>
            <a:ln>
              <a:noFill/>
            </a:ln>
          </p:spPr>
          <p:txBody>
            <a:bodyPr/>
            <a:lstStyle/>
            <a:p>
              <a:endParaRPr lang="en-US" sz="6400" dirty="0">
                <a:latin typeface="+mj-lt"/>
              </a:endParaRPr>
            </a:p>
          </p:txBody>
        </p:sp>
      </p:grpSp>
      <p:sp>
        <p:nvSpPr>
          <p:cNvPr id="28" name="Rectangle 27">
            <a:extLst>
              <a:ext uri="{FF2B5EF4-FFF2-40B4-BE49-F238E27FC236}">
                <a16:creationId xmlns:a16="http://schemas.microsoft.com/office/drawing/2014/main" id="{B64BE10B-3EE0-422D-85E6-4EE43D21B50C}"/>
              </a:ext>
            </a:extLst>
          </p:cNvPr>
          <p:cNvSpPr>
            <a:spLocks/>
          </p:cNvSpPr>
          <p:nvPr/>
        </p:nvSpPr>
        <p:spPr>
          <a:xfrm>
            <a:off x="9144104" y="6505864"/>
            <a:ext cx="2618666" cy="246221"/>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1000" kern="1200" dirty="0">
                <a:solidFill>
                  <a:schemeClr val="tx1">
                    <a:lumMod val="65000"/>
                    <a:lumOff val="35000"/>
                  </a:schemeClr>
                </a:solidFill>
                <a:latin typeface="Arial" panose="020B0604020202020204" pitchFamily="34" charset="0"/>
                <a:ea typeface="+mn-ea"/>
                <a:cs typeface="Arial" panose="020B0604020202020204" pitchFamily="34" charset="0"/>
              </a:rPr>
              <a:t>Copyright © </a:t>
            </a:r>
            <a:r>
              <a:rPr lang="en-US" sz="1000" kern="1200" dirty="0" smtClean="0">
                <a:solidFill>
                  <a:schemeClr val="tx1">
                    <a:lumMod val="65000"/>
                    <a:lumOff val="35000"/>
                  </a:schemeClr>
                </a:solidFill>
                <a:latin typeface="Arial" panose="020B0604020202020204" pitchFamily="34" charset="0"/>
                <a:ea typeface="+mn-ea"/>
                <a:cs typeface="Arial" panose="020B0604020202020204" pitchFamily="34" charset="0"/>
              </a:rPr>
              <a:t>2022 </a:t>
            </a:r>
            <a:r>
              <a:rPr lang="en-US" sz="1000" kern="1200" dirty="0">
                <a:solidFill>
                  <a:schemeClr val="tx1">
                    <a:lumMod val="65000"/>
                    <a:lumOff val="35000"/>
                  </a:schemeClr>
                </a:solidFill>
                <a:latin typeface="Arial" panose="020B0604020202020204" pitchFamily="34" charset="0"/>
                <a:ea typeface="+mn-ea"/>
                <a:cs typeface="Arial" panose="020B0604020202020204" pitchFamily="34" charset="0"/>
              </a:rPr>
              <a:t>HCL Technologies </a:t>
            </a:r>
            <a:r>
              <a:rPr lang="en-US" sz="1000" kern="1200" dirty="0" smtClean="0">
                <a:solidFill>
                  <a:schemeClr val="tx1">
                    <a:lumMod val="65000"/>
                    <a:lumOff val="35000"/>
                  </a:schemeClr>
                </a:solidFill>
                <a:latin typeface="Arial" panose="020B0604020202020204" pitchFamily="34" charset="0"/>
                <a:ea typeface="+mn-ea"/>
                <a:cs typeface="Arial" panose="020B0604020202020204" pitchFamily="34" charset="0"/>
              </a:rPr>
              <a:t>Limited</a:t>
            </a:r>
            <a:endParaRPr lang="en-US" sz="1000" kern="1200" dirty="0">
              <a:solidFill>
                <a:schemeClr val="tx1">
                  <a:lumMod val="65000"/>
                  <a:lumOff val="35000"/>
                </a:schemeClr>
              </a:solidFill>
              <a:latin typeface="Arial" panose="020B0604020202020204" pitchFamily="34" charset="0"/>
              <a:ea typeface="+mn-ea"/>
              <a:cs typeface="Arial" panose="020B0604020202020204" pitchFamily="34" charset="0"/>
            </a:endParaRPr>
          </a:p>
        </p:txBody>
      </p:sp>
      <p:sp>
        <p:nvSpPr>
          <p:cNvPr id="9" name="Content Placeholder 8"/>
          <p:cNvSpPr>
            <a:spLocks noGrp="1"/>
          </p:cNvSpPr>
          <p:nvPr>
            <p:ph sz="quarter" idx="15" hasCustomPrompt="1"/>
          </p:nvPr>
        </p:nvSpPr>
        <p:spPr>
          <a:xfrm>
            <a:off x="11210166" y="457198"/>
            <a:ext cx="547258" cy="563912"/>
          </a:xfrm>
        </p:spPr>
        <p:txBody>
          <a:bodyPr anchor="ctr">
            <a:normAutofit/>
          </a:bodyPr>
          <a:lstStyle>
            <a:lvl1pPr marL="0" indent="0" algn="ctr">
              <a:buNone/>
              <a:defRPr sz="1000"/>
            </a:lvl1pPr>
          </a:lstStyle>
          <a:p>
            <a:pPr lvl="0"/>
            <a:r>
              <a:rPr lang="en-US" dirty="0" smtClean="0"/>
              <a:t>Topic Logo or Icon</a:t>
            </a:r>
            <a:endParaRPr lang="en-US" dirty="0"/>
          </a:p>
        </p:txBody>
      </p:sp>
    </p:spTree>
    <p:extLst>
      <p:ext uri="{BB962C8B-B14F-4D97-AF65-F5344CB8AC3E}">
        <p14:creationId xmlns:p14="http://schemas.microsoft.com/office/powerpoint/2010/main" val="27448596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int F5">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userDrawn="1"/>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userDrawn="1"/>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userDrawn="1"/>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userDrawn="1"/>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userDrawn="1"/>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userDrawn="1"/>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userDrawn="1"/>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251010" y="4694329"/>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31956523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Activity-6">
    <p:spTree>
      <p:nvGrpSpPr>
        <p:cNvPr id="1" name=""/>
        <p:cNvGrpSpPr/>
        <p:nvPr/>
      </p:nvGrpSpPr>
      <p:grpSpPr>
        <a:xfrm>
          <a:off x="0" y="0"/>
          <a:ext cx="0" cy="0"/>
          <a:chOff x="0" y="0"/>
          <a:chExt cx="0" cy="0"/>
        </a:xfrm>
      </p:grpSpPr>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20" name="Group 19"/>
          <p:cNvGrpSpPr/>
          <p:nvPr/>
        </p:nvGrpSpPr>
        <p:grpSpPr>
          <a:xfrm>
            <a:off x="9347200" y="368635"/>
            <a:ext cx="1142999" cy="1114090"/>
            <a:chOff x="10210800" y="146050"/>
            <a:chExt cx="1631950" cy="1590675"/>
          </a:xfrm>
        </p:grpSpPr>
        <p:sp>
          <p:nvSpPr>
            <p:cNvPr id="21" name="Freeform 5"/>
            <p:cNvSpPr>
              <a:spLocks/>
            </p:cNvSpPr>
            <p:nvPr/>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p:cNvSpPr>
              <a:spLocks/>
            </p:cNvSpPr>
            <p:nvPr/>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noEditPoints="1"/>
            </p:cNvSpPr>
            <p:nvPr/>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13" name="Slide Number Placeholder 12"/>
          <p:cNvSpPr>
            <a:spLocks noGrp="1"/>
          </p:cNvSpPr>
          <p:nvPr>
            <p:ph type="sldNum" sz="quarter" idx="20"/>
          </p:nvPr>
        </p:nvSpPr>
        <p:spPr/>
        <p:txBody>
          <a:bodyPr/>
          <a:lstStyle/>
          <a:p>
            <a:fld id="{CABF0C20-124F-47CF-80AD-BD4C648BCBF3}" type="slidenum">
              <a:rPr lang="en-US" smtClean="0"/>
              <a:t>‹#›</a:t>
            </a:fld>
            <a:endParaRPr lang="en-US"/>
          </a:p>
        </p:txBody>
      </p:sp>
      <p:sp>
        <p:nvSpPr>
          <p:cNvPr id="36"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42273970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MCQ">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38200" y="1825625"/>
            <a:ext cx="5181600" cy="1476375"/>
          </a:xfrm>
          <a:prstGeom prst="round2DiagRect">
            <a:avLst/>
          </a:prstGeom>
          <a:solidFill>
            <a:schemeClr val="bg1">
              <a:lumMod val="95000"/>
            </a:schemeClr>
          </a:solidFill>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Question</a:t>
            </a:r>
            <a:endParaRPr lang="en-US" dirty="0"/>
          </a:p>
        </p:txBody>
      </p:sp>
      <p:sp>
        <p:nvSpPr>
          <p:cNvPr id="4" name="Content Placeholder 3"/>
          <p:cNvSpPr>
            <a:spLocks noGrp="1"/>
          </p:cNvSpPr>
          <p:nvPr>
            <p:ph sz="half" idx="2" hasCustomPrompt="1"/>
          </p:nvPr>
        </p:nvSpPr>
        <p:spPr>
          <a:xfrm>
            <a:off x="6172200" y="1825625"/>
            <a:ext cx="5181600" cy="1476375"/>
          </a:xfrm>
          <a:prstGeom prst="round2DiagRect">
            <a:avLst/>
          </a:prstGeom>
          <a:solidFill>
            <a:schemeClr val="bg1">
              <a:lumMod val="95000"/>
            </a:schemeClr>
          </a:solidFill>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Question</a:t>
            </a:r>
            <a:endParaRPr lang="en-US" dirty="0"/>
          </a:p>
        </p:txBody>
      </p:sp>
      <p:grpSp>
        <p:nvGrpSpPr>
          <p:cNvPr id="8" name="Group 7"/>
          <p:cNvGrpSpPr/>
          <p:nvPr/>
        </p:nvGrpSpPr>
        <p:grpSpPr>
          <a:xfrm>
            <a:off x="10280650" y="484188"/>
            <a:ext cx="1104900" cy="923926"/>
            <a:chOff x="10229850" y="484188"/>
            <a:chExt cx="1104900" cy="923926"/>
          </a:xfrm>
        </p:grpSpPr>
        <p:sp>
          <p:nvSpPr>
            <p:cNvPr id="9" name="Freeform 5"/>
            <p:cNvSpPr>
              <a:spLocks/>
            </p:cNvSpPr>
            <p:nvPr/>
          </p:nvSpPr>
          <p:spPr bwMode="auto">
            <a:xfrm>
              <a:off x="10229850" y="484188"/>
              <a:ext cx="1104900" cy="376238"/>
            </a:xfrm>
            <a:custGeom>
              <a:avLst/>
              <a:gdLst>
                <a:gd name="T0" fmla="*/ 1643 w 14897"/>
                <a:gd name="T1" fmla="*/ 0 h 5080"/>
                <a:gd name="T2" fmla="*/ 13035 w 14897"/>
                <a:gd name="T3" fmla="*/ 0 h 5080"/>
                <a:gd name="T4" fmla="*/ 14897 w 14897"/>
                <a:gd name="T5" fmla="*/ 2540 h 5080"/>
                <a:gd name="T6" fmla="*/ 14897 w 14897"/>
                <a:gd name="T7" fmla="*/ 2540 h 5080"/>
                <a:gd name="T8" fmla="*/ 13035 w 14897"/>
                <a:gd name="T9" fmla="*/ 5080 h 5080"/>
                <a:gd name="T10" fmla="*/ 1643 w 14897"/>
                <a:gd name="T11" fmla="*/ 5080 h 5080"/>
                <a:gd name="T12" fmla="*/ 0 w 14897"/>
                <a:gd name="T13" fmla="*/ 2540 h 5080"/>
                <a:gd name="T14" fmla="*/ 0 w 14897"/>
                <a:gd name="T15" fmla="*/ 2540 h 5080"/>
                <a:gd name="T16" fmla="*/ 1643 w 14897"/>
                <a:gd name="T17" fmla="*/ 0 h 5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97" h="5080">
                  <a:moveTo>
                    <a:pt x="1643" y="0"/>
                  </a:moveTo>
                  <a:lnTo>
                    <a:pt x="13035" y="0"/>
                  </a:lnTo>
                  <a:lnTo>
                    <a:pt x="14897" y="2540"/>
                  </a:lnTo>
                  <a:lnTo>
                    <a:pt x="14897" y="2540"/>
                  </a:lnTo>
                  <a:lnTo>
                    <a:pt x="13035" y="5080"/>
                  </a:lnTo>
                  <a:lnTo>
                    <a:pt x="1643" y="5080"/>
                  </a:lnTo>
                  <a:lnTo>
                    <a:pt x="0" y="2540"/>
                  </a:lnTo>
                  <a:lnTo>
                    <a:pt x="0" y="2540"/>
                  </a:lnTo>
                  <a:lnTo>
                    <a:pt x="16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p:nvSpPr>
          <p:spPr bwMode="auto">
            <a:xfrm>
              <a:off x="10229850" y="939801"/>
              <a:ext cx="527050" cy="206375"/>
            </a:xfrm>
            <a:custGeom>
              <a:avLst/>
              <a:gdLst>
                <a:gd name="T0" fmla="*/ 784 w 7112"/>
                <a:gd name="T1" fmla="*/ 0 h 2792"/>
                <a:gd name="T2" fmla="*/ 6223 w 7112"/>
                <a:gd name="T3" fmla="*/ 0 h 2792"/>
                <a:gd name="T4" fmla="*/ 7112 w 7112"/>
                <a:gd name="T5" fmla="*/ 1396 h 2792"/>
                <a:gd name="T6" fmla="*/ 7112 w 7112"/>
                <a:gd name="T7" fmla="*/ 1396 h 2792"/>
                <a:gd name="T8" fmla="*/ 6223 w 7112"/>
                <a:gd name="T9" fmla="*/ 2792 h 2792"/>
                <a:gd name="T10" fmla="*/ 784 w 7112"/>
                <a:gd name="T11" fmla="*/ 2792 h 2792"/>
                <a:gd name="T12" fmla="*/ 0 w 7112"/>
                <a:gd name="T13" fmla="*/ 1396 h 2792"/>
                <a:gd name="T14" fmla="*/ 0 w 7112"/>
                <a:gd name="T15" fmla="*/ 1396 h 2792"/>
                <a:gd name="T16" fmla="*/ 784 w 7112"/>
                <a:gd name="T17" fmla="*/ 0 h 2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2" h="2792">
                  <a:moveTo>
                    <a:pt x="784" y="0"/>
                  </a:moveTo>
                  <a:lnTo>
                    <a:pt x="6223" y="0"/>
                  </a:lnTo>
                  <a:lnTo>
                    <a:pt x="7112" y="1396"/>
                  </a:lnTo>
                  <a:lnTo>
                    <a:pt x="7112" y="1396"/>
                  </a:lnTo>
                  <a:lnTo>
                    <a:pt x="6223" y="2792"/>
                  </a:lnTo>
                  <a:lnTo>
                    <a:pt x="784" y="2792"/>
                  </a:lnTo>
                  <a:lnTo>
                    <a:pt x="0" y="1396"/>
                  </a:lnTo>
                  <a:lnTo>
                    <a:pt x="0" y="1396"/>
                  </a:lnTo>
                  <a:lnTo>
                    <a:pt x="784" y="0"/>
                  </a:lnTo>
                  <a:close/>
                </a:path>
              </a:pathLst>
            </a:custGeom>
            <a:noFill/>
            <a:ln w="396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p:nvSpPr>
          <p:spPr bwMode="auto">
            <a:xfrm>
              <a:off x="10429875" y="569913"/>
              <a:ext cx="234950" cy="38100"/>
            </a:xfrm>
            <a:custGeom>
              <a:avLst/>
              <a:gdLst>
                <a:gd name="T0" fmla="*/ 265 w 3171"/>
                <a:gd name="T1" fmla="*/ 530 h 530"/>
                <a:gd name="T2" fmla="*/ 0 w 3171"/>
                <a:gd name="T3" fmla="*/ 265 h 530"/>
                <a:gd name="T4" fmla="*/ 265 w 3171"/>
                <a:gd name="T5" fmla="*/ 0 h 530"/>
                <a:gd name="T6" fmla="*/ 265 w 3171"/>
                <a:gd name="T7" fmla="*/ 530 h 530"/>
                <a:gd name="T8" fmla="*/ 265 w 3171"/>
                <a:gd name="T9" fmla="*/ 0 h 530"/>
                <a:gd name="T10" fmla="*/ 2906 w 3171"/>
                <a:gd name="T11" fmla="*/ 0 h 530"/>
                <a:gd name="T12" fmla="*/ 2906 w 3171"/>
                <a:gd name="T13" fmla="*/ 530 h 530"/>
                <a:gd name="T14" fmla="*/ 265 w 3171"/>
                <a:gd name="T15" fmla="*/ 530 h 530"/>
                <a:gd name="T16" fmla="*/ 265 w 3171"/>
                <a:gd name="T17" fmla="*/ 0 h 530"/>
                <a:gd name="T18" fmla="*/ 2906 w 3171"/>
                <a:gd name="T19" fmla="*/ 0 h 530"/>
                <a:gd name="T20" fmla="*/ 3171 w 3171"/>
                <a:gd name="T21" fmla="*/ 265 h 530"/>
                <a:gd name="T22" fmla="*/ 2906 w 3171"/>
                <a:gd name="T23" fmla="*/ 530 h 530"/>
                <a:gd name="T24" fmla="*/ 2906 w 3171"/>
                <a:gd name="T25"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1" h="530">
                  <a:moveTo>
                    <a:pt x="265" y="530"/>
                  </a:moveTo>
                  <a:cubicBezTo>
                    <a:pt x="118" y="530"/>
                    <a:pt x="0" y="411"/>
                    <a:pt x="0" y="265"/>
                  </a:cubicBezTo>
                  <a:cubicBezTo>
                    <a:pt x="0" y="119"/>
                    <a:pt x="118" y="0"/>
                    <a:pt x="265" y="0"/>
                  </a:cubicBezTo>
                  <a:lnTo>
                    <a:pt x="265" y="530"/>
                  </a:lnTo>
                  <a:close/>
                  <a:moveTo>
                    <a:pt x="265" y="0"/>
                  </a:moveTo>
                  <a:lnTo>
                    <a:pt x="2906" y="0"/>
                  </a:lnTo>
                  <a:lnTo>
                    <a:pt x="2906" y="530"/>
                  </a:lnTo>
                  <a:lnTo>
                    <a:pt x="265" y="530"/>
                  </a:lnTo>
                  <a:lnTo>
                    <a:pt x="265" y="0"/>
                  </a:lnTo>
                  <a:close/>
                  <a:moveTo>
                    <a:pt x="2906" y="0"/>
                  </a:moveTo>
                  <a:cubicBezTo>
                    <a:pt x="3052" y="0"/>
                    <a:pt x="3171" y="119"/>
                    <a:pt x="3171" y="265"/>
                  </a:cubicBezTo>
                  <a:cubicBezTo>
                    <a:pt x="3171" y="411"/>
                    <a:pt x="3052" y="530"/>
                    <a:pt x="2906" y="530"/>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p:nvSpPr>
          <p:spPr bwMode="auto">
            <a:xfrm>
              <a:off x="10429875" y="649288"/>
              <a:ext cx="234950" cy="38100"/>
            </a:xfrm>
            <a:custGeom>
              <a:avLst/>
              <a:gdLst>
                <a:gd name="T0" fmla="*/ 265 w 3171"/>
                <a:gd name="T1" fmla="*/ 529 h 529"/>
                <a:gd name="T2" fmla="*/ 0 w 3171"/>
                <a:gd name="T3" fmla="*/ 264 h 529"/>
                <a:gd name="T4" fmla="*/ 265 w 3171"/>
                <a:gd name="T5" fmla="*/ 0 h 529"/>
                <a:gd name="T6" fmla="*/ 265 w 3171"/>
                <a:gd name="T7" fmla="*/ 529 h 529"/>
                <a:gd name="T8" fmla="*/ 265 w 3171"/>
                <a:gd name="T9" fmla="*/ 0 h 529"/>
                <a:gd name="T10" fmla="*/ 2906 w 3171"/>
                <a:gd name="T11" fmla="*/ 0 h 529"/>
                <a:gd name="T12" fmla="*/ 2906 w 3171"/>
                <a:gd name="T13" fmla="*/ 529 h 529"/>
                <a:gd name="T14" fmla="*/ 265 w 3171"/>
                <a:gd name="T15" fmla="*/ 529 h 529"/>
                <a:gd name="T16" fmla="*/ 265 w 3171"/>
                <a:gd name="T17" fmla="*/ 0 h 529"/>
                <a:gd name="T18" fmla="*/ 2906 w 3171"/>
                <a:gd name="T19" fmla="*/ 0 h 529"/>
                <a:gd name="T20" fmla="*/ 3171 w 3171"/>
                <a:gd name="T21" fmla="*/ 264 h 529"/>
                <a:gd name="T22" fmla="*/ 2906 w 3171"/>
                <a:gd name="T23" fmla="*/ 529 h 529"/>
                <a:gd name="T24" fmla="*/ 2906 w 3171"/>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1" h="529">
                  <a:moveTo>
                    <a:pt x="265" y="529"/>
                  </a:moveTo>
                  <a:cubicBezTo>
                    <a:pt x="118" y="529"/>
                    <a:pt x="0" y="410"/>
                    <a:pt x="0" y="264"/>
                  </a:cubicBezTo>
                  <a:cubicBezTo>
                    <a:pt x="0" y="118"/>
                    <a:pt x="118" y="0"/>
                    <a:pt x="265" y="0"/>
                  </a:cubicBezTo>
                  <a:lnTo>
                    <a:pt x="265" y="529"/>
                  </a:lnTo>
                  <a:close/>
                  <a:moveTo>
                    <a:pt x="265" y="0"/>
                  </a:moveTo>
                  <a:lnTo>
                    <a:pt x="2906" y="0"/>
                  </a:lnTo>
                  <a:lnTo>
                    <a:pt x="2906" y="529"/>
                  </a:lnTo>
                  <a:lnTo>
                    <a:pt x="265" y="529"/>
                  </a:lnTo>
                  <a:lnTo>
                    <a:pt x="265" y="0"/>
                  </a:lnTo>
                  <a:close/>
                  <a:moveTo>
                    <a:pt x="2906" y="0"/>
                  </a:moveTo>
                  <a:cubicBezTo>
                    <a:pt x="3052" y="0"/>
                    <a:pt x="3171" y="118"/>
                    <a:pt x="3171" y="264"/>
                  </a:cubicBezTo>
                  <a:cubicBezTo>
                    <a:pt x="3171" y="410"/>
                    <a:pt x="3052" y="529"/>
                    <a:pt x="2906" y="529"/>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p:nvSpPr>
          <p:spPr bwMode="auto">
            <a:xfrm>
              <a:off x="10429875" y="727076"/>
              <a:ext cx="234950" cy="39688"/>
            </a:xfrm>
            <a:custGeom>
              <a:avLst/>
              <a:gdLst>
                <a:gd name="T0" fmla="*/ 265 w 3171"/>
                <a:gd name="T1" fmla="*/ 529 h 529"/>
                <a:gd name="T2" fmla="*/ 0 w 3171"/>
                <a:gd name="T3" fmla="*/ 264 h 529"/>
                <a:gd name="T4" fmla="*/ 265 w 3171"/>
                <a:gd name="T5" fmla="*/ 0 h 529"/>
                <a:gd name="T6" fmla="*/ 265 w 3171"/>
                <a:gd name="T7" fmla="*/ 529 h 529"/>
                <a:gd name="T8" fmla="*/ 265 w 3171"/>
                <a:gd name="T9" fmla="*/ 0 h 529"/>
                <a:gd name="T10" fmla="*/ 2906 w 3171"/>
                <a:gd name="T11" fmla="*/ 0 h 529"/>
                <a:gd name="T12" fmla="*/ 2906 w 3171"/>
                <a:gd name="T13" fmla="*/ 529 h 529"/>
                <a:gd name="T14" fmla="*/ 265 w 3171"/>
                <a:gd name="T15" fmla="*/ 529 h 529"/>
                <a:gd name="T16" fmla="*/ 265 w 3171"/>
                <a:gd name="T17" fmla="*/ 0 h 529"/>
                <a:gd name="T18" fmla="*/ 2906 w 3171"/>
                <a:gd name="T19" fmla="*/ 0 h 529"/>
                <a:gd name="T20" fmla="*/ 3171 w 3171"/>
                <a:gd name="T21" fmla="*/ 264 h 529"/>
                <a:gd name="T22" fmla="*/ 2906 w 3171"/>
                <a:gd name="T23" fmla="*/ 529 h 529"/>
                <a:gd name="T24" fmla="*/ 2906 w 3171"/>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1" h="529">
                  <a:moveTo>
                    <a:pt x="265" y="529"/>
                  </a:moveTo>
                  <a:cubicBezTo>
                    <a:pt x="118" y="529"/>
                    <a:pt x="0" y="411"/>
                    <a:pt x="0" y="264"/>
                  </a:cubicBezTo>
                  <a:cubicBezTo>
                    <a:pt x="0" y="118"/>
                    <a:pt x="118" y="0"/>
                    <a:pt x="265" y="0"/>
                  </a:cubicBezTo>
                  <a:lnTo>
                    <a:pt x="265" y="529"/>
                  </a:lnTo>
                  <a:close/>
                  <a:moveTo>
                    <a:pt x="265" y="0"/>
                  </a:moveTo>
                  <a:lnTo>
                    <a:pt x="2906" y="0"/>
                  </a:lnTo>
                  <a:lnTo>
                    <a:pt x="2906" y="529"/>
                  </a:lnTo>
                  <a:lnTo>
                    <a:pt x="265" y="529"/>
                  </a:lnTo>
                  <a:lnTo>
                    <a:pt x="265" y="0"/>
                  </a:lnTo>
                  <a:close/>
                  <a:moveTo>
                    <a:pt x="2906" y="0"/>
                  </a:moveTo>
                  <a:cubicBezTo>
                    <a:pt x="3052" y="0"/>
                    <a:pt x="3171" y="118"/>
                    <a:pt x="3171" y="264"/>
                  </a:cubicBezTo>
                  <a:cubicBezTo>
                    <a:pt x="3171" y="411"/>
                    <a:pt x="3052" y="529"/>
                    <a:pt x="2906" y="529"/>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p:nvSpPr>
          <p:spPr bwMode="auto">
            <a:xfrm>
              <a:off x="10928350" y="569913"/>
              <a:ext cx="234950" cy="38100"/>
            </a:xfrm>
            <a:custGeom>
              <a:avLst/>
              <a:gdLst>
                <a:gd name="T0" fmla="*/ 264 w 3170"/>
                <a:gd name="T1" fmla="*/ 530 h 530"/>
                <a:gd name="T2" fmla="*/ 0 w 3170"/>
                <a:gd name="T3" fmla="*/ 265 h 530"/>
                <a:gd name="T4" fmla="*/ 264 w 3170"/>
                <a:gd name="T5" fmla="*/ 0 h 530"/>
                <a:gd name="T6" fmla="*/ 264 w 3170"/>
                <a:gd name="T7" fmla="*/ 530 h 530"/>
                <a:gd name="T8" fmla="*/ 264 w 3170"/>
                <a:gd name="T9" fmla="*/ 0 h 530"/>
                <a:gd name="T10" fmla="*/ 2906 w 3170"/>
                <a:gd name="T11" fmla="*/ 0 h 530"/>
                <a:gd name="T12" fmla="*/ 2906 w 3170"/>
                <a:gd name="T13" fmla="*/ 530 h 530"/>
                <a:gd name="T14" fmla="*/ 264 w 3170"/>
                <a:gd name="T15" fmla="*/ 530 h 530"/>
                <a:gd name="T16" fmla="*/ 264 w 3170"/>
                <a:gd name="T17" fmla="*/ 0 h 530"/>
                <a:gd name="T18" fmla="*/ 2906 w 3170"/>
                <a:gd name="T19" fmla="*/ 0 h 530"/>
                <a:gd name="T20" fmla="*/ 3170 w 3170"/>
                <a:gd name="T21" fmla="*/ 265 h 530"/>
                <a:gd name="T22" fmla="*/ 2906 w 3170"/>
                <a:gd name="T23" fmla="*/ 530 h 530"/>
                <a:gd name="T24" fmla="*/ 2906 w 3170"/>
                <a:gd name="T25"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0" h="530">
                  <a:moveTo>
                    <a:pt x="264" y="530"/>
                  </a:moveTo>
                  <a:cubicBezTo>
                    <a:pt x="118" y="530"/>
                    <a:pt x="0" y="411"/>
                    <a:pt x="0" y="265"/>
                  </a:cubicBezTo>
                  <a:cubicBezTo>
                    <a:pt x="0" y="119"/>
                    <a:pt x="118" y="0"/>
                    <a:pt x="264" y="0"/>
                  </a:cubicBezTo>
                  <a:lnTo>
                    <a:pt x="264" y="530"/>
                  </a:lnTo>
                  <a:close/>
                  <a:moveTo>
                    <a:pt x="264" y="0"/>
                  </a:moveTo>
                  <a:lnTo>
                    <a:pt x="2906" y="0"/>
                  </a:lnTo>
                  <a:lnTo>
                    <a:pt x="2906" y="530"/>
                  </a:lnTo>
                  <a:lnTo>
                    <a:pt x="264" y="530"/>
                  </a:lnTo>
                  <a:lnTo>
                    <a:pt x="264" y="0"/>
                  </a:lnTo>
                  <a:close/>
                  <a:moveTo>
                    <a:pt x="2906" y="0"/>
                  </a:moveTo>
                  <a:cubicBezTo>
                    <a:pt x="3052" y="0"/>
                    <a:pt x="3170" y="119"/>
                    <a:pt x="3170" y="265"/>
                  </a:cubicBezTo>
                  <a:cubicBezTo>
                    <a:pt x="3170" y="411"/>
                    <a:pt x="3052" y="530"/>
                    <a:pt x="2906" y="530"/>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p:nvSpPr>
          <p:spPr bwMode="auto">
            <a:xfrm>
              <a:off x="10928350" y="649288"/>
              <a:ext cx="234950" cy="38100"/>
            </a:xfrm>
            <a:custGeom>
              <a:avLst/>
              <a:gdLst>
                <a:gd name="T0" fmla="*/ 264 w 3170"/>
                <a:gd name="T1" fmla="*/ 529 h 529"/>
                <a:gd name="T2" fmla="*/ 0 w 3170"/>
                <a:gd name="T3" fmla="*/ 264 h 529"/>
                <a:gd name="T4" fmla="*/ 264 w 3170"/>
                <a:gd name="T5" fmla="*/ 0 h 529"/>
                <a:gd name="T6" fmla="*/ 264 w 3170"/>
                <a:gd name="T7" fmla="*/ 529 h 529"/>
                <a:gd name="T8" fmla="*/ 264 w 3170"/>
                <a:gd name="T9" fmla="*/ 0 h 529"/>
                <a:gd name="T10" fmla="*/ 2906 w 3170"/>
                <a:gd name="T11" fmla="*/ 0 h 529"/>
                <a:gd name="T12" fmla="*/ 2906 w 3170"/>
                <a:gd name="T13" fmla="*/ 529 h 529"/>
                <a:gd name="T14" fmla="*/ 264 w 3170"/>
                <a:gd name="T15" fmla="*/ 529 h 529"/>
                <a:gd name="T16" fmla="*/ 264 w 3170"/>
                <a:gd name="T17" fmla="*/ 0 h 529"/>
                <a:gd name="T18" fmla="*/ 2906 w 3170"/>
                <a:gd name="T19" fmla="*/ 0 h 529"/>
                <a:gd name="T20" fmla="*/ 3170 w 3170"/>
                <a:gd name="T21" fmla="*/ 264 h 529"/>
                <a:gd name="T22" fmla="*/ 2906 w 3170"/>
                <a:gd name="T23" fmla="*/ 529 h 529"/>
                <a:gd name="T24" fmla="*/ 2906 w 3170"/>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0" h="529">
                  <a:moveTo>
                    <a:pt x="264" y="529"/>
                  </a:moveTo>
                  <a:cubicBezTo>
                    <a:pt x="118" y="529"/>
                    <a:pt x="0" y="410"/>
                    <a:pt x="0" y="264"/>
                  </a:cubicBezTo>
                  <a:cubicBezTo>
                    <a:pt x="0" y="118"/>
                    <a:pt x="118" y="0"/>
                    <a:pt x="264" y="0"/>
                  </a:cubicBezTo>
                  <a:lnTo>
                    <a:pt x="264" y="529"/>
                  </a:lnTo>
                  <a:close/>
                  <a:moveTo>
                    <a:pt x="264" y="0"/>
                  </a:moveTo>
                  <a:lnTo>
                    <a:pt x="2906" y="0"/>
                  </a:lnTo>
                  <a:lnTo>
                    <a:pt x="2906" y="529"/>
                  </a:lnTo>
                  <a:lnTo>
                    <a:pt x="264" y="529"/>
                  </a:lnTo>
                  <a:lnTo>
                    <a:pt x="264" y="0"/>
                  </a:lnTo>
                  <a:close/>
                  <a:moveTo>
                    <a:pt x="2906" y="0"/>
                  </a:moveTo>
                  <a:cubicBezTo>
                    <a:pt x="3052" y="0"/>
                    <a:pt x="3170" y="118"/>
                    <a:pt x="3170" y="264"/>
                  </a:cubicBezTo>
                  <a:cubicBezTo>
                    <a:pt x="3170" y="410"/>
                    <a:pt x="3052" y="529"/>
                    <a:pt x="2906" y="529"/>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p:nvSpPr>
          <p:spPr bwMode="auto">
            <a:xfrm>
              <a:off x="10928350" y="727076"/>
              <a:ext cx="234950" cy="39688"/>
            </a:xfrm>
            <a:custGeom>
              <a:avLst/>
              <a:gdLst>
                <a:gd name="T0" fmla="*/ 264 w 3170"/>
                <a:gd name="T1" fmla="*/ 529 h 529"/>
                <a:gd name="T2" fmla="*/ 0 w 3170"/>
                <a:gd name="T3" fmla="*/ 264 h 529"/>
                <a:gd name="T4" fmla="*/ 264 w 3170"/>
                <a:gd name="T5" fmla="*/ 0 h 529"/>
                <a:gd name="T6" fmla="*/ 264 w 3170"/>
                <a:gd name="T7" fmla="*/ 529 h 529"/>
                <a:gd name="T8" fmla="*/ 264 w 3170"/>
                <a:gd name="T9" fmla="*/ 0 h 529"/>
                <a:gd name="T10" fmla="*/ 2906 w 3170"/>
                <a:gd name="T11" fmla="*/ 0 h 529"/>
                <a:gd name="T12" fmla="*/ 2906 w 3170"/>
                <a:gd name="T13" fmla="*/ 529 h 529"/>
                <a:gd name="T14" fmla="*/ 264 w 3170"/>
                <a:gd name="T15" fmla="*/ 529 h 529"/>
                <a:gd name="T16" fmla="*/ 264 w 3170"/>
                <a:gd name="T17" fmla="*/ 0 h 529"/>
                <a:gd name="T18" fmla="*/ 2906 w 3170"/>
                <a:gd name="T19" fmla="*/ 0 h 529"/>
                <a:gd name="T20" fmla="*/ 3170 w 3170"/>
                <a:gd name="T21" fmla="*/ 264 h 529"/>
                <a:gd name="T22" fmla="*/ 2906 w 3170"/>
                <a:gd name="T23" fmla="*/ 529 h 529"/>
                <a:gd name="T24" fmla="*/ 2906 w 3170"/>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0" h="529">
                  <a:moveTo>
                    <a:pt x="264" y="529"/>
                  </a:moveTo>
                  <a:cubicBezTo>
                    <a:pt x="118" y="529"/>
                    <a:pt x="0" y="411"/>
                    <a:pt x="0" y="264"/>
                  </a:cubicBezTo>
                  <a:cubicBezTo>
                    <a:pt x="0" y="118"/>
                    <a:pt x="118" y="0"/>
                    <a:pt x="264" y="0"/>
                  </a:cubicBezTo>
                  <a:lnTo>
                    <a:pt x="264" y="529"/>
                  </a:lnTo>
                  <a:close/>
                  <a:moveTo>
                    <a:pt x="264" y="0"/>
                  </a:moveTo>
                  <a:lnTo>
                    <a:pt x="2906" y="0"/>
                  </a:lnTo>
                  <a:lnTo>
                    <a:pt x="2906" y="529"/>
                  </a:lnTo>
                  <a:lnTo>
                    <a:pt x="264" y="529"/>
                  </a:lnTo>
                  <a:lnTo>
                    <a:pt x="264" y="0"/>
                  </a:lnTo>
                  <a:close/>
                  <a:moveTo>
                    <a:pt x="2906" y="0"/>
                  </a:moveTo>
                  <a:cubicBezTo>
                    <a:pt x="3052" y="0"/>
                    <a:pt x="3170" y="118"/>
                    <a:pt x="3170" y="264"/>
                  </a:cubicBezTo>
                  <a:cubicBezTo>
                    <a:pt x="3170" y="411"/>
                    <a:pt x="3052" y="529"/>
                    <a:pt x="2906" y="529"/>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p:nvSpPr>
          <p:spPr bwMode="auto">
            <a:xfrm>
              <a:off x="10712450" y="549276"/>
              <a:ext cx="161925" cy="244475"/>
            </a:xfrm>
            <a:custGeom>
              <a:avLst/>
              <a:gdLst>
                <a:gd name="T0" fmla="*/ 0 w 2170"/>
                <a:gd name="T1" fmla="*/ 907 h 3286"/>
                <a:gd name="T2" fmla="*/ 133 w 2170"/>
                <a:gd name="T3" fmla="*/ 489 h 3286"/>
                <a:gd name="T4" fmla="*/ 519 w 2170"/>
                <a:gd name="T5" fmla="*/ 139 h 3286"/>
                <a:gd name="T6" fmla="*/ 1112 w 2170"/>
                <a:gd name="T7" fmla="*/ 0 h 3286"/>
                <a:gd name="T8" fmla="*/ 1668 w 2170"/>
                <a:gd name="T9" fmla="*/ 117 h 3286"/>
                <a:gd name="T10" fmla="*/ 2039 w 2170"/>
                <a:gd name="T11" fmla="*/ 432 h 3286"/>
                <a:gd name="T12" fmla="*/ 2170 w 2170"/>
                <a:gd name="T13" fmla="*/ 866 h 3286"/>
                <a:gd name="T14" fmla="*/ 2095 w 2170"/>
                <a:gd name="T15" fmla="*/ 1190 h 3286"/>
                <a:gd name="T16" fmla="*/ 1918 w 2170"/>
                <a:gd name="T17" fmla="*/ 1429 h 3286"/>
                <a:gd name="T18" fmla="*/ 1549 w 2170"/>
                <a:gd name="T19" fmla="*/ 1769 h 3286"/>
                <a:gd name="T20" fmla="*/ 1430 w 2170"/>
                <a:gd name="T21" fmla="*/ 1887 h 3286"/>
                <a:gd name="T22" fmla="*/ 1364 w 2170"/>
                <a:gd name="T23" fmla="*/ 1981 h 3286"/>
                <a:gd name="T24" fmla="*/ 1330 w 2170"/>
                <a:gd name="T25" fmla="*/ 2065 h 3286"/>
                <a:gd name="T26" fmla="*/ 1294 w 2170"/>
                <a:gd name="T27" fmla="*/ 2214 h 3286"/>
                <a:gd name="T28" fmla="*/ 1036 w 2170"/>
                <a:gd name="T29" fmla="*/ 2439 h 3286"/>
                <a:gd name="T30" fmla="*/ 846 w 2170"/>
                <a:gd name="T31" fmla="*/ 2366 h 3286"/>
                <a:gd name="T32" fmla="*/ 769 w 2170"/>
                <a:gd name="T33" fmla="*/ 2147 h 3286"/>
                <a:gd name="T34" fmla="*/ 825 w 2170"/>
                <a:gd name="T35" fmla="*/ 1831 h 3286"/>
                <a:gd name="T36" fmla="*/ 975 w 2170"/>
                <a:gd name="T37" fmla="*/ 1597 h 3286"/>
                <a:gd name="T38" fmla="*/ 1227 w 2170"/>
                <a:gd name="T39" fmla="*/ 1357 h 3286"/>
                <a:gd name="T40" fmla="*/ 1428 w 2170"/>
                <a:gd name="T41" fmla="*/ 1173 h 3286"/>
                <a:gd name="T42" fmla="*/ 1532 w 2170"/>
                <a:gd name="T43" fmla="*/ 1036 h 3286"/>
                <a:gd name="T44" fmla="*/ 1574 w 2170"/>
                <a:gd name="T45" fmla="*/ 870 h 3286"/>
                <a:gd name="T46" fmla="*/ 1446 w 2170"/>
                <a:gd name="T47" fmla="*/ 578 h 3286"/>
                <a:gd name="T48" fmla="*/ 1112 w 2170"/>
                <a:gd name="T49" fmla="*/ 458 h 3286"/>
                <a:gd name="T50" fmla="*/ 760 w 2170"/>
                <a:gd name="T51" fmla="*/ 579 h 3286"/>
                <a:gd name="T52" fmla="*/ 569 w 2170"/>
                <a:gd name="T53" fmla="*/ 934 h 3286"/>
                <a:gd name="T54" fmla="*/ 289 w 2170"/>
                <a:gd name="T55" fmla="*/ 1179 h 3286"/>
                <a:gd name="T56" fmla="*/ 84 w 2170"/>
                <a:gd name="T57" fmla="*/ 1093 h 3286"/>
                <a:gd name="T58" fmla="*/ 0 w 2170"/>
                <a:gd name="T59" fmla="*/ 907 h 3286"/>
                <a:gd name="T60" fmla="*/ 1059 w 2170"/>
                <a:gd name="T61" fmla="*/ 3286 h 3286"/>
                <a:gd name="T62" fmla="*/ 828 w 2170"/>
                <a:gd name="T63" fmla="*/ 3200 h 3286"/>
                <a:gd name="T64" fmla="*/ 730 w 2170"/>
                <a:gd name="T65" fmla="*/ 2960 h 3286"/>
                <a:gd name="T66" fmla="*/ 825 w 2170"/>
                <a:gd name="T67" fmla="*/ 2731 h 3286"/>
                <a:gd name="T68" fmla="*/ 1059 w 2170"/>
                <a:gd name="T69" fmla="*/ 2637 h 3286"/>
                <a:gd name="T70" fmla="*/ 1290 w 2170"/>
                <a:gd name="T71" fmla="*/ 2731 h 3286"/>
                <a:gd name="T72" fmla="*/ 1383 w 2170"/>
                <a:gd name="T73" fmla="*/ 2960 h 3286"/>
                <a:gd name="T74" fmla="*/ 1285 w 2170"/>
                <a:gd name="T75" fmla="*/ 3200 h 3286"/>
                <a:gd name="T76" fmla="*/ 1059 w 2170"/>
                <a:gd name="T77" fmla="*/ 3286 h 3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70" h="3286">
                  <a:moveTo>
                    <a:pt x="0" y="907"/>
                  </a:moveTo>
                  <a:cubicBezTo>
                    <a:pt x="0" y="770"/>
                    <a:pt x="45" y="631"/>
                    <a:pt x="133" y="489"/>
                  </a:cubicBezTo>
                  <a:cubicBezTo>
                    <a:pt x="221" y="349"/>
                    <a:pt x="350" y="231"/>
                    <a:pt x="519" y="139"/>
                  </a:cubicBezTo>
                  <a:cubicBezTo>
                    <a:pt x="689" y="46"/>
                    <a:pt x="886" y="0"/>
                    <a:pt x="1112" y="0"/>
                  </a:cubicBezTo>
                  <a:cubicBezTo>
                    <a:pt x="1322" y="0"/>
                    <a:pt x="1507" y="39"/>
                    <a:pt x="1668" y="117"/>
                  </a:cubicBezTo>
                  <a:cubicBezTo>
                    <a:pt x="1828" y="194"/>
                    <a:pt x="1952" y="299"/>
                    <a:pt x="2039" y="432"/>
                  </a:cubicBezTo>
                  <a:cubicBezTo>
                    <a:pt x="2127" y="565"/>
                    <a:pt x="2170" y="710"/>
                    <a:pt x="2170" y="866"/>
                  </a:cubicBezTo>
                  <a:cubicBezTo>
                    <a:pt x="2170" y="989"/>
                    <a:pt x="2145" y="1097"/>
                    <a:pt x="2095" y="1190"/>
                  </a:cubicBezTo>
                  <a:cubicBezTo>
                    <a:pt x="2046" y="1282"/>
                    <a:pt x="1987" y="1362"/>
                    <a:pt x="1918" y="1429"/>
                  </a:cubicBezTo>
                  <a:cubicBezTo>
                    <a:pt x="1849" y="1497"/>
                    <a:pt x="1726" y="1610"/>
                    <a:pt x="1549" y="1769"/>
                  </a:cubicBezTo>
                  <a:cubicBezTo>
                    <a:pt x="1499" y="1814"/>
                    <a:pt x="1460" y="1853"/>
                    <a:pt x="1430" y="1887"/>
                  </a:cubicBezTo>
                  <a:cubicBezTo>
                    <a:pt x="1400" y="1921"/>
                    <a:pt x="1378" y="1952"/>
                    <a:pt x="1364" y="1981"/>
                  </a:cubicBezTo>
                  <a:cubicBezTo>
                    <a:pt x="1349" y="2009"/>
                    <a:pt x="1338" y="2037"/>
                    <a:pt x="1330" y="2065"/>
                  </a:cubicBezTo>
                  <a:cubicBezTo>
                    <a:pt x="1322" y="2093"/>
                    <a:pt x="1310" y="2143"/>
                    <a:pt x="1294" y="2214"/>
                  </a:cubicBezTo>
                  <a:cubicBezTo>
                    <a:pt x="1267" y="2364"/>
                    <a:pt x="1181" y="2439"/>
                    <a:pt x="1036" y="2439"/>
                  </a:cubicBezTo>
                  <a:cubicBezTo>
                    <a:pt x="961" y="2439"/>
                    <a:pt x="897" y="2415"/>
                    <a:pt x="846" y="2366"/>
                  </a:cubicBezTo>
                  <a:cubicBezTo>
                    <a:pt x="794" y="2316"/>
                    <a:pt x="769" y="2244"/>
                    <a:pt x="769" y="2147"/>
                  </a:cubicBezTo>
                  <a:cubicBezTo>
                    <a:pt x="769" y="2025"/>
                    <a:pt x="787" y="1920"/>
                    <a:pt x="825" y="1831"/>
                  </a:cubicBezTo>
                  <a:cubicBezTo>
                    <a:pt x="863" y="1742"/>
                    <a:pt x="913" y="1664"/>
                    <a:pt x="975" y="1597"/>
                  </a:cubicBezTo>
                  <a:cubicBezTo>
                    <a:pt x="1037" y="1529"/>
                    <a:pt x="1122" y="1449"/>
                    <a:pt x="1227" y="1357"/>
                  </a:cubicBezTo>
                  <a:cubicBezTo>
                    <a:pt x="1320" y="1276"/>
                    <a:pt x="1387" y="1214"/>
                    <a:pt x="1428" y="1173"/>
                  </a:cubicBezTo>
                  <a:cubicBezTo>
                    <a:pt x="1469" y="1132"/>
                    <a:pt x="1504" y="1086"/>
                    <a:pt x="1532" y="1036"/>
                  </a:cubicBezTo>
                  <a:cubicBezTo>
                    <a:pt x="1560" y="985"/>
                    <a:pt x="1574" y="930"/>
                    <a:pt x="1574" y="870"/>
                  </a:cubicBezTo>
                  <a:cubicBezTo>
                    <a:pt x="1574" y="755"/>
                    <a:pt x="1531" y="657"/>
                    <a:pt x="1446" y="578"/>
                  </a:cubicBezTo>
                  <a:cubicBezTo>
                    <a:pt x="1359" y="498"/>
                    <a:pt x="1248" y="458"/>
                    <a:pt x="1112" y="458"/>
                  </a:cubicBezTo>
                  <a:cubicBezTo>
                    <a:pt x="953" y="458"/>
                    <a:pt x="836" y="498"/>
                    <a:pt x="760" y="579"/>
                  </a:cubicBezTo>
                  <a:cubicBezTo>
                    <a:pt x="685" y="659"/>
                    <a:pt x="621" y="778"/>
                    <a:pt x="569" y="934"/>
                  </a:cubicBezTo>
                  <a:cubicBezTo>
                    <a:pt x="520" y="1097"/>
                    <a:pt x="426" y="1179"/>
                    <a:pt x="289" y="1179"/>
                  </a:cubicBezTo>
                  <a:cubicBezTo>
                    <a:pt x="208" y="1179"/>
                    <a:pt x="140" y="1150"/>
                    <a:pt x="84" y="1093"/>
                  </a:cubicBezTo>
                  <a:cubicBezTo>
                    <a:pt x="28" y="1036"/>
                    <a:pt x="0" y="974"/>
                    <a:pt x="0" y="907"/>
                  </a:cubicBezTo>
                  <a:close/>
                  <a:moveTo>
                    <a:pt x="1059" y="3286"/>
                  </a:moveTo>
                  <a:cubicBezTo>
                    <a:pt x="971" y="3286"/>
                    <a:pt x="894" y="3258"/>
                    <a:pt x="828" y="3200"/>
                  </a:cubicBezTo>
                  <a:cubicBezTo>
                    <a:pt x="762" y="3143"/>
                    <a:pt x="730" y="3063"/>
                    <a:pt x="730" y="2960"/>
                  </a:cubicBezTo>
                  <a:cubicBezTo>
                    <a:pt x="730" y="2869"/>
                    <a:pt x="761" y="2793"/>
                    <a:pt x="825" y="2731"/>
                  </a:cubicBezTo>
                  <a:cubicBezTo>
                    <a:pt x="889" y="2668"/>
                    <a:pt x="967" y="2637"/>
                    <a:pt x="1059" y="2637"/>
                  </a:cubicBezTo>
                  <a:cubicBezTo>
                    <a:pt x="1151" y="2637"/>
                    <a:pt x="1228" y="2668"/>
                    <a:pt x="1290" y="2731"/>
                  </a:cubicBezTo>
                  <a:cubicBezTo>
                    <a:pt x="1352" y="2793"/>
                    <a:pt x="1383" y="2869"/>
                    <a:pt x="1383" y="2960"/>
                  </a:cubicBezTo>
                  <a:cubicBezTo>
                    <a:pt x="1383" y="3062"/>
                    <a:pt x="1351" y="3142"/>
                    <a:pt x="1285" y="3200"/>
                  </a:cubicBezTo>
                  <a:cubicBezTo>
                    <a:pt x="1220" y="3258"/>
                    <a:pt x="1145" y="3286"/>
                    <a:pt x="1059" y="32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p:nvSpPr>
          <p:spPr bwMode="auto">
            <a:xfrm>
              <a:off x="10345738" y="1023938"/>
              <a:ext cx="293688" cy="38100"/>
            </a:xfrm>
            <a:custGeom>
              <a:avLst/>
              <a:gdLst>
                <a:gd name="T0" fmla="*/ 265 w 3954"/>
                <a:gd name="T1" fmla="*/ 529 h 529"/>
                <a:gd name="T2" fmla="*/ 0 w 3954"/>
                <a:gd name="T3" fmla="*/ 265 h 529"/>
                <a:gd name="T4" fmla="*/ 265 w 3954"/>
                <a:gd name="T5" fmla="*/ 0 h 529"/>
                <a:gd name="T6" fmla="*/ 265 w 3954"/>
                <a:gd name="T7" fmla="*/ 529 h 529"/>
                <a:gd name="T8" fmla="*/ 265 w 3954"/>
                <a:gd name="T9" fmla="*/ 0 h 529"/>
                <a:gd name="T10" fmla="*/ 3689 w 3954"/>
                <a:gd name="T11" fmla="*/ 0 h 529"/>
                <a:gd name="T12" fmla="*/ 3689 w 3954"/>
                <a:gd name="T13" fmla="*/ 529 h 529"/>
                <a:gd name="T14" fmla="*/ 265 w 3954"/>
                <a:gd name="T15" fmla="*/ 529 h 529"/>
                <a:gd name="T16" fmla="*/ 265 w 3954"/>
                <a:gd name="T17" fmla="*/ 0 h 529"/>
                <a:gd name="T18" fmla="*/ 3689 w 3954"/>
                <a:gd name="T19" fmla="*/ 0 h 529"/>
                <a:gd name="T20" fmla="*/ 3954 w 3954"/>
                <a:gd name="T21" fmla="*/ 265 h 529"/>
                <a:gd name="T22" fmla="*/ 3689 w 3954"/>
                <a:gd name="T23" fmla="*/ 529 h 529"/>
                <a:gd name="T24" fmla="*/ 3689 w 3954"/>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4" h="529">
                  <a:moveTo>
                    <a:pt x="265" y="529"/>
                  </a:moveTo>
                  <a:cubicBezTo>
                    <a:pt x="119" y="529"/>
                    <a:pt x="0" y="411"/>
                    <a:pt x="0" y="265"/>
                  </a:cubicBezTo>
                  <a:cubicBezTo>
                    <a:pt x="0" y="119"/>
                    <a:pt x="119" y="0"/>
                    <a:pt x="265" y="0"/>
                  </a:cubicBezTo>
                  <a:lnTo>
                    <a:pt x="265" y="529"/>
                  </a:lnTo>
                  <a:close/>
                  <a:moveTo>
                    <a:pt x="265" y="0"/>
                  </a:moveTo>
                  <a:lnTo>
                    <a:pt x="3689" y="0"/>
                  </a:lnTo>
                  <a:lnTo>
                    <a:pt x="3689" y="529"/>
                  </a:lnTo>
                  <a:lnTo>
                    <a:pt x="265" y="529"/>
                  </a:lnTo>
                  <a:lnTo>
                    <a:pt x="265" y="0"/>
                  </a:lnTo>
                  <a:close/>
                  <a:moveTo>
                    <a:pt x="3689" y="0"/>
                  </a:moveTo>
                  <a:cubicBezTo>
                    <a:pt x="3836" y="0"/>
                    <a:pt x="3954" y="119"/>
                    <a:pt x="3954" y="265"/>
                  </a:cubicBezTo>
                  <a:cubicBezTo>
                    <a:pt x="3954" y="411"/>
                    <a:pt x="3836" y="529"/>
                    <a:pt x="3689" y="529"/>
                  </a:cubicBezTo>
                  <a:lnTo>
                    <a:pt x="36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10807700" y="939801"/>
              <a:ext cx="527050" cy="206375"/>
            </a:xfrm>
            <a:custGeom>
              <a:avLst/>
              <a:gdLst>
                <a:gd name="T0" fmla="*/ 784 w 7112"/>
                <a:gd name="T1" fmla="*/ 0 h 2792"/>
                <a:gd name="T2" fmla="*/ 6223 w 7112"/>
                <a:gd name="T3" fmla="*/ 0 h 2792"/>
                <a:gd name="T4" fmla="*/ 7112 w 7112"/>
                <a:gd name="T5" fmla="*/ 1396 h 2792"/>
                <a:gd name="T6" fmla="*/ 7112 w 7112"/>
                <a:gd name="T7" fmla="*/ 1396 h 2792"/>
                <a:gd name="T8" fmla="*/ 6223 w 7112"/>
                <a:gd name="T9" fmla="*/ 2792 h 2792"/>
                <a:gd name="T10" fmla="*/ 784 w 7112"/>
                <a:gd name="T11" fmla="*/ 2792 h 2792"/>
                <a:gd name="T12" fmla="*/ 0 w 7112"/>
                <a:gd name="T13" fmla="*/ 1396 h 2792"/>
                <a:gd name="T14" fmla="*/ 0 w 7112"/>
                <a:gd name="T15" fmla="*/ 1396 h 2792"/>
                <a:gd name="T16" fmla="*/ 784 w 7112"/>
                <a:gd name="T17" fmla="*/ 0 h 2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2" h="2792">
                  <a:moveTo>
                    <a:pt x="784" y="0"/>
                  </a:moveTo>
                  <a:lnTo>
                    <a:pt x="6223" y="0"/>
                  </a:lnTo>
                  <a:lnTo>
                    <a:pt x="7112" y="1396"/>
                  </a:lnTo>
                  <a:lnTo>
                    <a:pt x="7112" y="1396"/>
                  </a:lnTo>
                  <a:lnTo>
                    <a:pt x="6223" y="2792"/>
                  </a:lnTo>
                  <a:lnTo>
                    <a:pt x="784" y="2792"/>
                  </a:lnTo>
                  <a:lnTo>
                    <a:pt x="0" y="1396"/>
                  </a:lnTo>
                  <a:lnTo>
                    <a:pt x="0" y="1396"/>
                  </a:lnTo>
                  <a:lnTo>
                    <a:pt x="784" y="0"/>
                  </a:lnTo>
                  <a:close/>
                </a:path>
              </a:pathLst>
            </a:custGeom>
            <a:solidFill>
              <a:srgbClr val="000000"/>
            </a:solidFill>
            <a:ln w="396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p:nvSpPr>
          <p:spPr bwMode="auto">
            <a:xfrm>
              <a:off x="10923588" y="1023938"/>
              <a:ext cx="292100" cy="38100"/>
            </a:xfrm>
            <a:custGeom>
              <a:avLst/>
              <a:gdLst>
                <a:gd name="T0" fmla="*/ 265 w 3954"/>
                <a:gd name="T1" fmla="*/ 529 h 529"/>
                <a:gd name="T2" fmla="*/ 0 w 3954"/>
                <a:gd name="T3" fmla="*/ 265 h 529"/>
                <a:gd name="T4" fmla="*/ 265 w 3954"/>
                <a:gd name="T5" fmla="*/ 0 h 529"/>
                <a:gd name="T6" fmla="*/ 265 w 3954"/>
                <a:gd name="T7" fmla="*/ 529 h 529"/>
                <a:gd name="T8" fmla="*/ 265 w 3954"/>
                <a:gd name="T9" fmla="*/ 0 h 529"/>
                <a:gd name="T10" fmla="*/ 3689 w 3954"/>
                <a:gd name="T11" fmla="*/ 0 h 529"/>
                <a:gd name="T12" fmla="*/ 3689 w 3954"/>
                <a:gd name="T13" fmla="*/ 529 h 529"/>
                <a:gd name="T14" fmla="*/ 265 w 3954"/>
                <a:gd name="T15" fmla="*/ 529 h 529"/>
                <a:gd name="T16" fmla="*/ 265 w 3954"/>
                <a:gd name="T17" fmla="*/ 0 h 529"/>
                <a:gd name="T18" fmla="*/ 3689 w 3954"/>
                <a:gd name="T19" fmla="*/ 0 h 529"/>
                <a:gd name="T20" fmla="*/ 3954 w 3954"/>
                <a:gd name="T21" fmla="*/ 265 h 529"/>
                <a:gd name="T22" fmla="*/ 3689 w 3954"/>
                <a:gd name="T23" fmla="*/ 529 h 529"/>
                <a:gd name="T24" fmla="*/ 3689 w 3954"/>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4" h="529">
                  <a:moveTo>
                    <a:pt x="265" y="529"/>
                  </a:moveTo>
                  <a:cubicBezTo>
                    <a:pt x="119" y="529"/>
                    <a:pt x="0" y="411"/>
                    <a:pt x="0" y="265"/>
                  </a:cubicBezTo>
                  <a:cubicBezTo>
                    <a:pt x="0" y="119"/>
                    <a:pt x="119" y="0"/>
                    <a:pt x="265" y="0"/>
                  </a:cubicBezTo>
                  <a:lnTo>
                    <a:pt x="265" y="529"/>
                  </a:lnTo>
                  <a:close/>
                  <a:moveTo>
                    <a:pt x="265" y="0"/>
                  </a:moveTo>
                  <a:lnTo>
                    <a:pt x="3689" y="0"/>
                  </a:lnTo>
                  <a:lnTo>
                    <a:pt x="3689" y="529"/>
                  </a:lnTo>
                  <a:lnTo>
                    <a:pt x="265" y="529"/>
                  </a:lnTo>
                  <a:lnTo>
                    <a:pt x="265" y="0"/>
                  </a:lnTo>
                  <a:close/>
                  <a:moveTo>
                    <a:pt x="3689" y="0"/>
                  </a:moveTo>
                  <a:cubicBezTo>
                    <a:pt x="3835" y="0"/>
                    <a:pt x="3954" y="119"/>
                    <a:pt x="3954" y="265"/>
                  </a:cubicBezTo>
                  <a:cubicBezTo>
                    <a:pt x="3954" y="411"/>
                    <a:pt x="3835" y="529"/>
                    <a:pt x="3689" y="529"/>
                  </a:cubicBezTo>
                  <a:lnTo>
                    <a:pt x="368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10229850" y="1200151"/>
              <a:ext cx="527050" cy="207963"/>
            </a:xfrm>
            <a:custGeom>
              <a:avLst/>
              <a:gdLst>
                <a:gd name="T0" fmla="*/ 784 w 7112"/>
                <a:gd name="T1" fmla="*/ 0 h 2791"/>
                <a:gd name="T2" fmla="*/ 6223 w 7112"/>
                <a:gd name="T3" fmla="*/ 0 h 2791"/>
                <a:gd name="T4" fmla="*/ 7112 w 7112"/>
                <a:gd name="T5" fmla="*/ 1395 h 2791"/>
                <a:gd name="T6" fmla="*/ 7112 w 7112"/>
                <a:gd name="T7" fmla="*/ 1395 h 2791"/>
                <a:gd name="T8" fmla="*/ 6223 w 7112"/>
                <a:gd name="T9" fmla="*/ 2791 h 2791"/>
                <a:gd name="T10" fmla="*/ 784 w 7112"/>
                <a:gd name="T11" fmla="*/ 2791 h 2791"/>
                <a:gd name="T12" fmla="*/ 0 w 7112"/>
                <a:gd name="T13" fmla="*/ 1395 h 2791"/>
                <a:gd name="T14" fmla="*/ 0 w 7112"/>
                <a:gd name="T15" fmla="*/ 1395 h 2791"/>
                <a:gd name="T16" fmla="*/ 784 w 7112"/>
                <a:gd name="T17" fmla="*/ 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2" h="2791">
                  <a:moveTo>
                    <a:pt x="784" y="0"/>
                  </a:moveTo>
                  <a:lnTo>
                    <a:pt x="6223" y="0"/>
                  </a:lnTo>
                  <a:lnTo>
                    <a:pt x="7112" y="1395"/>
                  </a:lnTo>
                  <a:lnTo>
                    <a:pt x="7112" y="1395"/>
                  </a:lnTo>
                  <a:lnTo>
                    <a:pt x="6223" y="2791"/>
                  </a:lnTo>
                  <a:lnTo>
                    <a:pt x="784" y="2791"/>
                  </a:lnTo>
                  <a:lnTo>
                    <a:pt x="0" y="1395"/>
                  </a:lnTo>
                  <a:lnTo>
                    <a:pt x="0" y="1395"/>
                  </a:lnTo>
                  <a:lnTo>
                    <a:pt x="784" y="0"/>
                  </a:lnTo>
                  <a:close/>
                </a:path>
              </a:pathLst>
            </a:custGeom>
            <a:noFill/>
            <a:ln w="396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p:nvSpPr>
          <p:spPr bwMode="auto">
            <a:xfrm>
              <a:off x="10345738" y="1284288"/>
              <a:ext cx="293688" cy="39688"/>
            </a:xfrm>
            <a:custGeom>
              <a:avLst/>
              <a:gdLst>
                <a:gd name="T0" fmla="*/ 265 w 3954"/>
                <a:gd name="T1" fmla="*/ 529 h 529"/>
                <a:gd name="T2" fmla="*/ 0 w 3954"/>
                <a:gd name="T3" fmla="*/ 264 h 529"/>
                <a:gd name="T4" fmla="*/ 265 w 3954"/>
                <a:gd name="T5" fmla="*/ 0 h 529"/>
                <a:gd name="T6" fmla="*/ 265 w 3954"/>
                <a:gd name="T7" fmla="*/ 529 h 529"/>
                <a:gd name="T8" fmla="*/ 265 w 3954"/>
                <a:gd name="T9" fmla="*/ 0 h 529"/>
                <a:gd name="T10" fmla="*/ 3689 w 3954"/>
                <a:gd name="T11" fmla="*/ 0 h 529"/>
                <a:gd name="T12" fmla="*/ 3689 w 3954"/>
                <a:gd name="T13" fmla="*/ 529 h 529"/>
                <a:gd name="T14" fmla="*/ 265 w 3954"/>
                <a:gd name="T15" fmla="*/ 529 h 529"/>
                <a:gd name="T16" fmla="*/ 265 w 3954"/>
                <a:gd name="T17" fmla="*/ 0 h 529"/>
                <a:gd name="T18" fmla="*/ 3689 w 3954"/>
                <a:gd name="T19" fmla="*/ 0 h 529"/>
                <a:gd name="T20" fmla="*/ 3954 w 3954"/>
                <a:gd name="T21" fmla="*/ 264 h 529"/>
                <a:gd name="T22" fmla="*/ 3689 w 3954"/>
                <a:gd name="T23" fmla="*/ 529 h 529"/>
                <a:gd name="T24" fmla="*/ 3689 w 3954"/>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4" h="529">
                  <a:moveTo>
                    <a:pt x="265" y="529"/>
                  </a:moveTo>
                  <a:cubicBezTo>
                    <a:pt x="119" y="529"/>
                    <a:pt x="0" y="411"/>
                    <a:pt x="0" y="264"/>
                  </a:cubicBezTo>
                  <a:cubicBezTo>
                    <a:pt x="0" y="118"/>
                    <a:pt x="119" y="0"/>
                    <a:pt x="265" y="0"/>
                  </a:cubicBezTo>
                  <a:lnTo>
                    <a:pt x="265" y="529"/>
                  </a:lnTo>
                  <a:close/>
                  <a:moveTo>
                    <a:pt x="265" y="0"/>
                  </a:moveTo>
                  <a:lnTo>
                    <a:pt x="3689" y="0"/>
                  </a:lnTo>
                  <a:lnTo>
                    <a:pt x="3689" y="529"/>
                  </a:lnTo>
                  <a:lnTo>
                    <a:pt x="265" y="529"/>
                  </a:lnTo>
                  <a:lnTo>
                    <a:pt x="265" y="0"/>
                  </a:lnTo>
                  <a:close/>
                  <a:moveTo>
                    <a:pt x="3689" y="0"/>
                  </a:moveTo>
                  <a:cubicBezTo>
                    <a:pt x="3836" y="0"/>
                    <a:pt x="3954" y="118"/>
                    <a:pt x="3954" y="264"/>
                  </a:cubicBezTo>
                  <a:cubicBezTo>
                    <a:pt x="3954" y="411"/>
                    <a:pt x="3836" y="529"/>
                    <a:pt x="3689" y="529"/>
                  </a:cubicBezTo>
                  <a:lnTo>
                    <a:pt x="36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p:nvSpPr>
          <p:spPr bwMode="auto">
            <a:xfrm>
              <a:off x="10807700" y="1200151"/>
              <a:ext cx="527050" cy="207963"/>
            </a:xfrm>
            <a:custGeom>
              <a:avLst/>
              <a:gdLst>
                <a:gd name="T0" fmla="*/ 784 w 7112"/>
                <a:gd name="T1" fmla="*/ 0 h 2791"/>
                <a:gd name="T2" fmla="*/ 6223 w 7112"/>
                <a:gd name="T3" fmla="*/ 0 h 2791"/>
                <a:gd name="T4" fmla="*/ 7112 w 7112"/>
                <a:gd name="T5" fmla="*/ 1395 h 2791"/>
                <a:gd name="T6" fmla="*/ 7112 w 7112"/>
                <a:gd name="T7" fmla="*/ 1395 h 2791"/>
                <a:gd name="T8" fmla="*/ 6223 w 7112"/>
                <a:gd name="T9" fmla="*/ 2791 h 2791"/>
                <a:gd name="T10" fmla="*/ 784 w 7112"/>
                <a:gd name="T11" fmla="*/ 2791 h 2791"/>
                <a:gd name="T12" fmla="*/ 0 w 7112"/>
                <a:gd name="T13" fmla="*/ 1395 h 2791"/>
                <a:gd name="T14" fmla="*/ 0 w 7112"/>
                <a:gd name="T15" fmla="*/ 1395 h 2791"/>
                <a:gd name="T16" fmla="*/ 784 w 7112"/>
                <a:gd name="T17" fmla="*/ 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2" h="2791">
                  <a:moveTo>
                    <a:pt x="784" y="0"/>
                  </a:moveTo>
                  <a:lnTo>
                    <a:pt x="6223" y="0"/>
                  </a:lnTo>
                  <a:lnTo>
                    <a:pt x="7112" y="1395"/>
                  </a:lnTo>
                  <a:lnTo>
                    <a:pt x="7112" y="1395"/>
                  </a:lnTo>
                  <a:lnTo>
                    <a:pt x="6223" y="2791"/>
                  </a:lnTo>
                  <a:lnTo>
                    <a:pt x="784" y="2791"/>
                  </a:lnTo>
                  <a:lnTo>
                    <a:pt x="0" y="1395"/>
                  </a:lnTo>
                  <a:lnTo>
                    <a:pt x="0" y="1395"/>
                  </a:lnTo>
                  <a:lnTo>
                    <a:pt x="784" y="0"/>
                  </a:lnTo>
                  <a:close/>
                </a:path>
              </a:pathLst>
            </a:custGeom>
            <a:noFill/>
            <a:ln w="396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noEditPoints="1"/>
            </p:cNvSpPr>
            <p:nvPr/>
          </p:nvSpPr>
          <p:spPr bwMode="auto">
            <a:xfrm>
              <a:off x="10923588" y="1284288"/>
              <a:ext cx="292100" cy="39688"/>
            </a:xfrm>
            <a:custGeom>
              <a:avLst/>
              <a:gdLst>
                <a:gd name="T0" fmla="*/ 265 w 3954"/>
                <a:gd name="T1" fmla="*/ 529 h 529"/>
                <a:gd name="T2" fmla="*/ 0 w 3954"/>
                <a:gd name="T3" fmla="*/ 264 h 529"/>
                <a:gd name="T4" fmla="*/ 265 w 3954"/>
                <a:gd name="T5" fmla="*/ 0 h 529"/>
                <a:gd name="T6" fmla="*/ 265 w 3954"/>
                <a:gd name="T7" fmla="*/ 529 h 529"/>
                <a:gd name="T8" fmla="*/ 265 w 3954"/>
                <a:gd name="T9" fmla="*/ 0 h 529"/>
                <a:gd name="T10" fmla="*/ 3689 w 3954"/>
                <a:gd name="T11" fmla="*/ 0 h 529"/>
                <a:gd name="T12" fmla="*/ 3689 w 3954"/>
                <a:gd name="T13" fmla="*/ 529 h 529"/>
                <a:gd name="T14" fmla="*/ 265 w 3954"/>
                <a:gd name="T15" fmla="*/ 529 h 529"/>
                <a:gd name="T16" fmla="*/ 265 w 3954"/>
                <a:gd name="T17" fmla="*/ 0 h 529"/>
                <a:gd name="T18" fmla="*/ 3689 w 3954"/>
                <a:gd name="T19" fmla="*/ 0 h 529"/>
                <a:gd name="T20" fmla="*/ 3954 w 3954"/>
                <a:gd name="T21" fmla="*/ 264 h 529"/>
                <a:gd name="T22" fmla="*/ 3689 w 3954"/>
                <a:gd name="T23" fmla="*/ 529 h 529"/>
                <a:gd name="T24" fmla="*/ 3689 w 3954"/>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4" h="529">
                  <a:moveTo>
                    <a:pt x="265" y="529"/>
                  </a:moveTo>
                  <a:cubicBezTo>
                    <a:pt x="119" y="529"/>
                    <a:pt x="0" y="411"/>
                    <a:pt x="0" y="264"/>
                  </a:cubicBezTo>
                  <a:cubicBezTo>
                    <a:pt x="0" y="118"/>
                    <a:pt x="119" y="0"/>
                    <a:pt x="265" y="0"/>
                  </a:cubicBezTo>
                  <a:lnTo>
                    <a:pt x="265" y="529"/>
                  </a:lnTo>
                  <a:close/>
                  <a:moveTo>
                    <a:pt x="265" y="0"/>
                  </a:moveTo>
                  <a:lnTo>
                    <a:pt x="3689" y="0"/>
                  </a:lnTo>
                  <a:lnTo>
                    <a:pt x="3689" y="529"/>
                  </a:lnTo>
                  <a:lnTo>
                    <a:pt x="265" y="529"/>
                  </a:lnTo>
                  <a:lnTo>
                    <a:pt x="265" y="0"/>
                  </a:lnTo>
                  <a:close/>
                  <a:moveTo>
                    <a:pt x="3689" y="0"/>
                  </a:moveTo>
                  <a:cubicBezTo>
                    <a:pt x="3835" y="0"/>
                    <a:pt x="3954" y="118"/>
                    <a:pt x="3954" y="264"/>
                  </a:cubicBezTo>
                  <a:cubicBezTo>
                    <a:pt x="3954" y="411"/>
                    <a:pt x="3835" y="529"/>
                    <a:pt x="3689" y="529"/>
                  </a:cubicBezTo>
                  <a:lnTo>
                    <a:pt x="36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Text Placeholder 25"/>
          <p:cNvSpPr>
            <a:spLocks noGrp="1"/>
          </p:cNvSpPr>
          <p:nvPr>
            <p:ph type="body" sz="quarter" idx="13" hasCustomPrompt="1"/>
          </p:nvPr>
        </p:nvSpPr>
        <p:spPr>
          <a:xfrm>
            <a:off x="838200" y="345440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A</a:t>
            </a:r>
            <a:endParaRPr lang="en-US" dirty="0"/>
          </a:p>
        </p:txBody>
      </p:sp>
      <p:sp>
        <p:nvSpPr>
          <p:cNvPr id="27" name="Text Placeholder 25"/>
          <p:cNvSpPr>
            <a:spLocks noGrp="1"/>
          </p:cNvSpPr>
          <p:nvPr>
            <p:ph type="body" sz="quarter" idx="14" hasCustomPrompt="1"/>
          </p:nvPr>
        </p:nvSpPr>
        <p:spPr>
          <a:xfrm>
            <a:off x="838200" y="404121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B</a:t>
            </a:r>
            <a:endParaRPr lang="en-US" dirty="0"/>
          </a:p>
        </p:txBody>
      </p:sp>
      <p:sp>
        <p:nvSpPr>
          <p:cNvPr id="28" name="Text Placeholder 25"/>
          <p:cNvSpPr>
            <a:spLocks noGrp="1"/>
          </p:cNvSpPr>
          <p:nvPr>
            <p:ph type="body" sz="quarter" idx="15" hasCustomPrompt="1"/>
          </p:nvPr>
        </p:nvSpPr>
        <p:spPr>
          <a:xfrm>
            <a:off x="838200" y="462802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C</a:t>
            </a:r>
            <a:endParaRPr lang="en-US" dirty="0"/>
          </a:p>
        </p:txBody>
      </p:sp>
      <p:sp>
        <p:nvSpPr>
          <p:cNvPr id="29" name="Text Placeholder 25"/>
          <p:cNvSpPr>
            <a:spLocks noGrp="1"/>
          </p:cNvSpPr>
          <p:nvPr>
            <p:ph type="body" sz="quarter" idx="16" hasCustomPrompt="1"/>
          </p:nvPr>
        </p:nvSpPr>
        <p:spPr>
          <a:xfrm>
            <a:off x="838200" y="522005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D</a:t>
            </a:r>
            <a:endParaRPr lang="en-US" dirty="0"/>
          </a:p>
        </p:txBody>
      </p:sp>
      <p:sp>
        <p:nvSpPr>
          <p:cNvPr id="30" name="Text Placeholder 25"/>
          <p:cNvSpPr>
            <a:spLocks noGrp="1"/>
          </p:cNvSpPr>
          <p:nvPr>
            <p:ph type="body" sz="quarter" idx="17" hasCustomPrompt="1"/>
          </p:nvPr>
        </p:nvSpPr>
        <p:spPr>
          <a:xfrm>
            <a:off x="6183947" y="345440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A</a:t>
            </a:r>
            <a:endParaRPr lang="en-US" dirty="0"/>
          </a:p>
        </p:txBody>
      </p:sp>
      <p:sp>
        <p:nvSpPr>
          <p:cNvPr id="31" name="Text Placeholder 25"/>
          <p:cNvSpPr>
            <a:spLocks noGrp="1"/>
          </p:cNvSpPr>
          <p:nvPr>
            <p:ph type="body" sz="quarter" idx="18" hasCustomPrompt="1"/>
          </p:nvPr>
        </p:nvSpPr>
        <p:spPr>
          <a:xfrm>
            <a:off x="6183947" y="404121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B</a:t>
            </a:r>
            <a:endParaRPr lang="en-US" dirty="0"/>
          </a:p>
        </p:txBody>
      </p:sp>
      <p:sp>
        <p:nvSpPr>
          <p:cNvPr id="32" name="Text Placeholder 25"/>
          <p:cNvSpPr>
            <a:spLocks noGrp="1"/>
          </p:cNvSpPr>
          <p:nvPr>
            <p:ph type="body" sz="quarter" idx="19" hasCustomPrompt="1"/>
          </p:nvPr>
        </p:nvSpPr>
        <p:spPr>
          <a:xfrm>
            <a:off x="6183947" y="462802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C</a:t>
            </a:r>
            <a:endParaRPr lang="en-US" dirty="0"/>
          </a:p>
        </p:txBody>
      </p:sp>
      <p:sp>
        <p:nvSpPr>
          <p:cNvPr id="33" name="Text Placeholder 25"/>
          <p:cNvSpPr>
            <a:spLocks noGrp="1"/>
          </p:cNvSpPr>
          <p:nvPr>
            <p:ph type="body" sz="quarter" idx="20" hasCustomPrompt="1"/>
          </p:nvPr>
        </p:nvSpPr>
        <p:spPr>
          <a:xfrm>
            <a:off x="6183947" y="522005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D</a:t>
            </a:r>
            <a:endParaRPr lang="en-US" dirty="0"/>
          </a:p>
        </p:txBody>
      </p:sp>
      <p:sp>
        <p:nvSpPr>
          <p:cNvPr id="34" name="Slide Number Placeholder 33"/>
          <p:cNvSpPr>
            <a:spLocks noGrp="1"/>
          </p:cNvSpPr>
          <p:nvPr>
            <p:ph type="sldNum" sz="quarter" idx="21"/>
          </p:nvPr>
        </p:nvSpPr>
        <p:spPr/>
        <p:txBody>
          <a:bodyPr/>
          <a:lstStyle/>
          <a:p>
            <a:fld id="{CABF0C20-124F-47CF-80AD-BD4C648BCBF3}" type="slidenum">
              <a:rPr lang="en-US" smtClean="0"/>
              <a:t>‹#›</a:t>
            </a:fld>
            <a:endParaRPr lang="en-US"/>
          </a:p>
        </p:txBody>
      </p:sp>
      <p:sp>
        <p:nvSpPr>
          <p:cNvPr id="35" name="Title 1">
            <a:extLst>
              <a:ext uri="{FF2B5EF4-FFF2-40B4-BE49-F238E27FC236}">
                <a16:creationId xmlns:a16="http://schemas.microsoft.com/office/drawing/2014/main" id="{E8A85E10-5A18-4C86-8310-FA9CF8DF8AB5}"/>
              </a:ext>
            </a:extLst>
          </p:cNvPr>
          <p:cNvSpPr>
            <a:spLocks noGrp="1"/>
          </p:cNvSpPr>
          <p:nvPr>
            <p:ph type="title" hasCustomPrompt="1"/>
          </p:nvPr>
        </p:nvSpPr>
        <p:spPr>
          <a:xfrm>
            <a:off x="2157413" y="193677"/>
            <a:ext cx="8053388" cy="509022"/>
          </a:xfrm>
          <a:prstGeom prst="rect">
            <a:avLst/>
          </a:prstGeom>
        </p:spPr>
        <p:txBody>
          <a:bodyPr>
            <a:normAutofit/>
          </a:bodyPr>
          <a:lstStyle>
            <a:lvl1pPr>
              <a:defRPr sz="2800" b="1"/>
            </a:lvl1pPr>
          </a:lstStyle>
          <a:p>
            <a:r>
              <a:rPr lang="en-US" noProof="0" dirty="0" smtClean="0"/>
              <a:t>Multiple Choice Questions</a:t>
            </a:r>
            <a:endParaRPr lang="en-US" noProof="0" dirty="0"/>
          </a:p>
        </p:txBody>
      </p:sp>
    </p:spTree>
    <p:extLst>
      <p:ext uri="{BB962C8B-B14F-4D97-AF65-F5344CB8AC3E}">
        <p14:creationId xmlns:p14="http://schemas.microsoft.com/office/powerpoint/2010/main" val="42542923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2008093"/>
            <a:ext cx="5157787" cy="496981"/>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lgn="just">
              <a:defRPr sz="1600"/>
            </a:lvl1pPr>
            <a:lvl2pPr algn="just">
              <a:defRPr sz="1600"/>
            </a:lvl2pPr>
            <a:lvl3pPr algn="just">
              <a:defRPr sz="1600"/>
            </a:lvl3pPr>
            <a:lvl4pPr algn="just">
              <a:defRPr sz="1600"/>
            </a:lvl4pPr>
            <a:lvl5pPr algn="just">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2008093"/>
            <a:ext cx="5183188" cy="496981"/>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lgn="just">
              <a:defRPr sz="1600"/>
            </a:lvl1pPr>
            <a:lvl2pPr algn="just">
              <a:defRPr sz="1600"/>
            </a:lvl2pPr>
            <a:lvl3pPr algn="just">
              <a:defRPr sz="1600"/>
            </a:lvl3pPr>
            <a:lvl4pPr algn="just">
              <a:defRPr sz="1600"/>
            </a:lvl4pPr>
            <a:lvl5pPr algn="just">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0"/>
          </p:nvPr>
        </p:nvSpPr>
        <p:spPr/>
        <p:txBody>
          <a:bodyPr/>
          <a:lstStyle/>
          <a:p>
            <a:fld id="{CABF0C20-124F-47CF-80AD-BD4C648BCBF3}" type="slidenum">
              <a:rPr lang="en-US" smtClean="0"/>
              <a:t>‹#›</a:t>
            </a:fld>
            <a:endParaRPr lang="en-US"/>
          </a:p>
        </p:txBody>
      </p:sp>
      <p:cxnSp>
        <p:nvCxnSpPr>
          <p:cNvPr id="8" name="Straight Connector 7"/>
          <p:cNvCxnSpPr/>
          <p:nvPr/>
        </p:nvCxnSpPr>
        <p:spPr>
          <a:xfrm>
            <a:off x="6078255" y="2008093"/>
            <a:ext cx="0" cy="4181570"/>
          </a:xfrm>
          <a:prstGeom prst="line">
            <a:avLst/>
          </a:prstGeom>
          <a:ln w="190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628552507"/>
      </p:ext>
    </p:extLst>
  </p:cSld>
  <p:clrMapOvr>
    <a:masterClrMapping/>
  </p:clrMapOvr>
  <p:timing>
    <p:tnLst>
      <p:par>
        <p:cTn id="1" dur="indefinite" restart="never" nodeType="tmRoot"/>
      </p:par>
    </p:tn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3656813271"/>
      </p:ext>
    </p:extLst>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type="blank" preserve="1">
  <p:cSld name="5_Blank">
    <p:bg>
      <p:bgPr>
        <a:solidFill>
          <a:srgbClr val="1067B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FCCD806-A2DF-B94A-AA96-777D2291400E}"/>
              </a:ext>
            </a:extLst>
          </p:cNvPr>
          <p:cNvPicPr>
            <a:picLocks noChangeAspect="1"/>
          </p:cNvPicPr>
          <p:nvPr/>
        </p:nvPicPr>
        <p:blipFill rotWithShape="1">
          <a:blip r:embed="rId2"/>
          <a:srcRect b="31372"/>
          <a:stretch/>
        </p:blipFill>
        <p:spPr>
          <a:xfrm>
            <a:off x="0" y="1"/>
            <a:ext cx="12195176" cy="4706471"/>
          </a:xfrm>
          <a:prstGeom prst="rect">
            <a:avLst/>
          </a:prstGeom>
        </p:spPr>
      </p:pic>
      <p:sp>
        <p:nvSpPr>
          <p:cNvPr id="54" name="TextBox 48"/>
          <p:cNvSpPr txBox="1">
            <a:spLocks noChangeArrowheads="1"/>
          </p:cNvSpPr>
          <p:nvPr/>
        </p:nvSpPr>
        <p:spPr bwMode="auto">
          <a:xfrm>
            <a:off x="2730881" y="4800610"/>
            <a:ext cx="6730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1800" b="0" kern="1200" dirty="0">
                <a:solidFill>
                  <a:schemeClr val="bg1"/>
                </a:solidFill>
                <a:latin typeface="Arial" charset="0"/>
                <a:ea typeface="+mn-ea"/>
                <a:cs typeface="Arial" charset="0"/>
              </a:rPr>
              <a:t>$11.18 BILLION | 197,000+ IDEAPRENEURS | 52 COUNTRIES</a:t>
            </a:r>
          </a:p>
        </p:txBody>
      </p:sp>
    </p:spTree>
    <p:extLst>
      <p:ext uri="{BB962C8B-B14F-4D97-AF65-F5344CB8AC3E}">
        <p14:creationId xmlns:p14="http://schemas.microsoft.com/office/powerpoint/2010/main" val="270110251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Slide Number Placeholder 24"/>
          <p:cNvSpPr>
            <a:spLocks noGrp="1"/>
          </p:cNvSpPr>
          <p:nvPr>
            <p:ph type="sldNum" sz="quarter" idx="10"/>
          </p:nvPr>
        </p:nvSpPr>
        <p:spPr/>
        <p:txBody>
          <a:bodyPr/>
          <a:lstStyle/>
          <a:p>
            <a:fld id="{CABF0C20-124F-47CF-80AD-BD4C648BCBF3}" type="slidenum">
              <a:rPr lang="en-US" smtClean="0"/>
              <a:t>‹#›</a:t>
            </a:fld>
            <a:endParaRPr lang="en-US"/>
          </a:p>
        </p:txBody>
      </p:sp>
      <p:sp>
        <p:nvSpPr>
          <p:cNvPr id="6"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693722383"/>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Slide Number Placeholder 6"/>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328194833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ABF0C20-124F-47CF-80AD-BD4C648BCBF3}" type="slidenum">
              <a:rPr lang="en-US" smtClean="0"/>
              <a:t>‹#›</a:t>
            </a:fld>
            <a:endParaRPr lang="en-US"/>
          </a:p>
        </p:txBody>
      </p:sp>
      <p:sp>
        <p:nvSpPr>
          <p:cNvPr id="4"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82088452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287725204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Slide Number Placeholder 7"/>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3628904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int F6">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userDrawn="1"/>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userDrawn="1"/>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userDrawn="1"/>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userDrawn="1"/>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userDrawn="1"/>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userDrawn="1"/>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userDrawn="1"/>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51010" y="541150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61134396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Slide Number Placeholder 7"/>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236372138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CABF0C20-124F-47CF-80AD-BD4C648BCBF3}" type="slidenum">
              <a:rPr lang="en-US" smtClean="0"/>
              <a:t>‹#›</a:t>
            </a:fld>
            <a:endParaRPr lang="en-US"/>
          </a:p>
        </p:txBody>
      </p:sp>
      <p:sp>
        <p:nvSpPr>
          <p:cNvPr id="5"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42376955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175979925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4143102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rmAutofit/>
          </a:bodyPr>
          <a:lstStyle>
            <a:lvl1pPr marL="0" indent="0">
              <a:buNone/>
              <a:defRPr sz="14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rmAutofit/>
          </a:bodyPr>
          <a:lstStyle>
            <a:lvl1pPr marL="0" indent="0">
              <a:buNone/>
              <a:defRPr sz="14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rmAutofit/>
          </a:bodyPr>
          <a:lstStyle>
            <a:lvl1pPr marL="0" indent="0">
              <a:buNone/>
              <a:defRPr sz="14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rmAutofit/>
          </a:bodyPr>
          <a:lstStyle>
            <a:lvl1pPr marL="0" indent="0">
              <a:buNone/>
              <a:defRPr sz="14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rmAutofit/>
          </a:bodyPr>
          <a:lstStyle>
            <a:lvl1pPr marL="0" indent="0">
              <a:buNone/>
              <a:defRPr sz="14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rmAutofit/>
          </a:bodyPr>
          <a:lstStyle>
            <a:lvl1pPr marL="0" indent="0">
              <a:buNone/>
              <a:defRPr sz="14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6047674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6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2734184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755870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543209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7912884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4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296331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p:nvPicPr>
        <p:blipFill>
          <a:blip r:embed="rId2"/>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
        <p:nvSpPr>
          <p:cNvPr id="12" name="Rectangle 11">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96335A3F-070E-4B0E-A4FA-9B3279A2897C}"/>
              </a:ext>
            </a:extLst>
          </p:cNvPr>
          <p:cNvSpPr/>
          <p:nvPr/>
        </p:nvSpPr>
        <p:spPr>
          <a:xfrm>
            <a:off x="11771999" y="905270"/>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2272965"/>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Sectio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endParaRPr lang="en-US"/>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
        <p:nvSpPr>
          <p:cNvPr id="13" name="Rectangle 12">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6335A3F-070E-4B0E-A4FA-9B3279A2897C}"/>
              </a:ext>
            </a:extLst>
          </p:cNvPr>
          <p:cNvSpPr/>
          <p:nvPr/>
        </p:nvSpPr>
        <p:spPr>
          <a:xfrm>
            <a:off x="11771999" y="904710"/>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448333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Index">
    <p:spTree>
      <p:nvGrpSpPr>
        <p:cNvPr id="1" name=""/>
        <p:cNvGrpSpPr/>
        <p:nvPr/>
      </p:nvGrpSpPr>
      <p:grpSpPr>
        <a:xfrm>
          <a:off x="0" y="0"/>
          <a:ext cx="0" cy="0"/>
          <a:chOff x="0" y="0"/>
          <a:chExt cx="0" cy="0"/>
        </a:xfrm>
      </p:grpSpPr>
      <p:sp>
        <p:nvSpPr>
          <p:cNvPr id="18" name="Freeform 18"/>
          <p:cNvSpPr>
            <a:spLocks/>
          </p:cNvSpPr>
          <p:nvPr/>
        </p:nvSpPr>
        <p:spPr bwMode="auto">
          <a:xfrm>
            <a:off x="0" y="0"/>
            <a:ext cx="5786441" cy="6858002"/>
          </a:xfrm>
          <a:custGeom>
            <a:avLst/>
            <a:gdLst>
              <a:gd name="T0" fmla="*/ 16098 w 16098"/>
              <a:gd name="T1" fmla="*/ 0 h 19050"/>
              <a:gd name="T2" fmla="*/ 18 w 16098"/>
              <a:gd name="T3" fmla="*/ 22 h 19050"/>
              <a:gd name="T4" fmla="*/ 0 w 16098"/>
              <a:gd name="T5" fmla="*/ 19050 h 19050"/>
              <a:gd name="T6" fmla="*/ 4950 w 16098"/>
              <a:gd name="T7" fmla="*/ 19050 h 19050"/>
              <a:gd name="T8" fmla="*/ 16098 w 16098"/>
              <a:gd name="T9" fmla="*/ 0 h 19050"/>
            </a:gdLst>
            <a:ahLst/>
            <a:cxnLst>
              <a:cxn ang="0">
                <a:pos x="T0" y="T1"/>
              </a:cxn>
              <a:cxn ang="0">
                <a:pos x="T2" y="T3"/>
              </a:cxn>
              <a:cxn ang="0">
                <a:pos x="T4" y="T5"/>
              </a:cxn>
              <a:cxn ang="0">
                <a:pos x="T6" y="T7"/>
              </a:cxn>
              <a:cxn ang="0">
                <a:pos x="T8" y="T9"/>
              </a:cxn>
            </a:cxnLst>
            <a:rect l="0" t="0" r="r" b="b"/>
            <a:pathLst>
              <a:path w="16098" h="19050">
                <a:moveTo>
                  <a:pt x="16098" y="0"/>
                </a:moveTo>
                <a:lnTo>
                  <a:pt x="18" y="22"/>
                </a:lnTo>
                <a:lnTo>
                  <a:pt x="0" y="19050"/>
                </a:lnTo>
                <a:lnTo>
                  <a:pt x="4950" y="19050"/>
                </a:lnTo>
                <a:lnTo>
                  <a:pt x="16098" y="0"/>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0" y="4763"/>
            <a:ext cx="5137153" cy="5954714"/>
          </a:xfrm>
          <a:custGeom>
            <a:avLst/>
            <a:gdLst>
              <a:gd name="T0" fmla="*/ 4476 w 14291"/>
              <a:gd name="T1" fmla="*/ 16556 h 16556"/>
              <a:gd name="T2" fmla="*/ 14291 w 14291"/>
              <a:gd name="T3" fmla="*/ 0 h 16556"/>
              <a:gd name="T4" fmla="*/ 18 w 14291"/>
              <a:gd name="T5" fmla="*/ 7 h 16556"/>
              <a:gd name="T6" fmla="*/ 0 w 14291"/>
              <a:gd name="T7" fmla="*/ 8594 h 16556"/>
              <a:gd name="T8" fmla="*/ 4476 w 14291"/>
              <a:gd name="T9" fmla="*/ 16556 h 16556"/>
            </a:gdLst>
            <a:ahLst/>
            <a:cxnLst>
              <a:cxn ang="0">
                <a:pos x="T0" y="T1"/>
              </a:cxn>
              <a:cxn ang="0">
                <a:pos x="T2" y="T3"/>
              </a:cxn>
              <a:cxn ang="0">
                <a:pos x="T4" y="T5"/>
              </a:cxn>
              <a:cxn ang="0">
                <a:pos x="T6" y="T7"/>
              </a:cxn>
              <a:cxn ang="0">
                <a:pos x="T8" y="T9"/>
              </a:cxn>
            </a:cxnLst>
            <a:rect l="0" t="0" r="r" b="b"/>
            <a:pathLst>
              <a:path w="14291" h="16556">
                <a:moveTo>
                  <a:pt x="4476" y="16556"/>
                </a:moveTo>
                <a:lnTo>
                  <a:pt x="14291" y="0"/>
                </a:lnTo>
                <a:lnTo>
                  <a:pt x="18" y="7"/>
                </a:lnTo>
                <a:lnTo>
                  <a:pt x="0" y="8594"/>
                </a:lnTo>
                <a:lnTo>
                  <a:pt x="4476" y="16556"/>
                </a:lnTo>
                <a:close/>
              </a:path>
            </a:pathLst>
          </a:custGeom>
          <a:solidFill>
            <a:srgbClr val="274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0" y="6350"/>
            <a:ext cx="1674814" cy="2935288"/>
          </a:xfrm>
          <a:custGeom>
            <a:avLst/>
            <a:gdLst>
              <a:gd name="T0" fmla="*/ 3354 w 4660"/>
              <a:gd name="T1" fmla="*/ 1 h 8159"/>
              <a:gd name="T2" fmla="*/ 0 w 4660"/>
              <a:gd name="T3" fmla="*/ 5749 h 8159"/>
              <a:gd name="T4" fmla="*/ 0 w 4660"/>
              <a:gd name="T5" fmla="*/ 8159 h 8159"/>
              <a:gd name="T6" fmla="*/ 4660 w 4660"/>
              <a:gd name="T7" fmla="*/ 0 h 8159"/>
              <a:gd name="T8" fmla="*/ 3354 w 4660"/>
              <a:gd name="T9" fmla="*/ 1 h 8159"/>
            </a:gdLst>
            <a:ahLst/>
            <a:cxnLst>
              <a:cxn ang="0">
                <a:pos x="T0" y="T1"/>
              </a:cxn>
              <a:cxn ang="0">
                <a:pos x="T2" y="T3"/>
              </a:cxn>
              <a:cxn ang="0">
                <a:pos x="T4" y="T5"/>
              </a:cxn>
              <a:cxn ang="0">
                <a:pos x="T6" y="T7"/>
              </a:cxn>
              <a:cxn ang="0">
                <a:pos x="T8" y="T9"/>
              </a:cxn>
            </a:cxnLst>
            <a:rect l="0" t="0" r="r" b="b"/>
            <a:pathLst>
              <a:path w="4660" h="8159">
                <a:moveTo>
                  <a:pt x="3354" y="1"/>
                </a:moveTo>
                <a:lnTo>
                  <a:pt x="0" y="5749"/>
                </a:lnTo>
                <a:lnTo>
                  <a:pt x="0" y="8159"/>
                </a:lnTo>
                <a:lnTo>
                  <a:pt x="4660" y="0"/>
                </a:lnTo>
                <a:lnTo>
                  <a:pt x="3354" y="1"/>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9"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38" y="6350"/>
            <a:ext cx="3181352"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863" y="1214438"/>
            <a:ext cx="3181352"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23"/>
          <p:cNvSpPr>
            <a:spLocks/>
          </p:cNvSpPr>
          <p:nvPr/>
        </p:nvSpPr>
        <p:spPr bwMode="auto">
          <a:xfrm>
            <a:off x="114300" y="4251326"/>
            <a:ext cx="877888" cy="2606676"/>
          </a:xfrm>
          <a:custGeom>
            <a:avLst/>
            <a:gdLst>
              <a:gd name="T0" fmla="*/ 2444 w 2444"/>
              <a:gd name="T1" fmla="*/ 0 h 7250"/>
              <a:gd name="T2" fmla="*/ 1972 w 2444"/>
              <a:gd name="T3" fmla="*/ 0 h 7250"/>
              <a:gd name="T4" fmla="*/ 0 w 2444"/>
              <a:gd name="T5" fmla="*/ 7250 h 7250"/>
              <a:gd name="T6" fmla="*/ 472 w 2444"/>
              <a:gd name="T7" fmla="*/ 7250 h 7250"/>
              <a:gd name="T8" fmla="*/ 2444 w 2444"/>
              <a:gd name="T9" fmla="*/ 0 h 7250"/>
            </a:gdLst>
            <a:ahLst/>
            <a:cxnLst>
              <a:cxn ang="0">
                <a:pos x="T0" y="T1"/>
              </a:cxn>
              <a:cxn ang="0">
                <a:pos x="T2" y="T3"/>
              </a:cxn>
              <a:cxn ang="0">
                <a:pos x="T4" y="T5"/>
              </a:cxn>
              <a:cxn ang="0">
                <a:pos x="T6" y="T7"/>
              </a:cxn>
              <a:cxn ang="0">
                <a:pos x="T8" y="T9"/>
              </a:cxn>
            </a:cxnLst>
            <a:rect l="0" t="0" r="r" b="b"/>
            <a:pathLst>
              <a:path w="2444" h="7250">
                <a:moveTo>
                  <a:pt x="2444" y="0"/>
                </a:moveTo>
                <a:lnTo>
                  <a:pt x="1972" y="0"/>
                </a:lnTo>
                <a:lnTo>
                  <a:pt x="0" y="7250"/>
                </a:lnTo>
                <a:lnTo>
                  <a:pt x="472" y="7250"/>
                </a:lnTo>
                <a:lnTo>
                  <a:pt x="2444" y="0"/>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4"/>
          <p:cNvSpPr>
            <a:spLocks/>
          </p:cNvSpPr>
          <p:nvPr/>
        </p:nvSpPr>
        <p:spPr bwMode="auto">
          <a:xfrm>
            <a:off x="742950" y="3662364"/>
            <a:ext cx="1076326" cy="3195638"/>
          </a:xfrm>
          <a:custGeom>
            <a:avLst/>
            <a:gdLst>
              <a:gd name="T0" fmla="*/ 2997 w 2997"/>
              <a:gd name="T1" fmla="*/ 0 h 8888"/>
              <a:gd name="T2" fmla="*/ 2417 w 2997"/>
              <a:gd name="T3" fmla="*/ 0 h 8888"/>
              <a:gd name="T4" fmla="*/ 0 w 2997"/>
              <a:gd name="T5" fmla="*/ 8888 h 8888"/>
              <a:gd name="T6" fmla="*/ 579 w 2997"/>
              <a:gd name="T7" fmla="*/ 8888 h 8888"/>
              <a:gd name="T8" fmla="*/ 2997 w 2997"/>
              <a:gd name="T9" fmla="*/ 0 h 8888"/>
            </a:gdLst>
            <a:ahLst/>
            <a:cxnLst>
              <a:cxn ang="0">
                <a:pos x="T0" y="T1"/>
              </a:cxn>
              <a:cxn ang="0">
                <a:pos x="T2" y="T3"/>
              </a:cxn>
              <a:cxn ang="0">
                <a:pos x="T4" y="T5"/>
              </a:cxn>
              <a:cxn ang="0">
                <a:pos x="T6" y="T7"/>
              </a:cxn>
              <a:cxn ang="0">
                <a:pos x="T8" y="T9"/>
              </a:cxn>
            </a:cxnLst>
            <a:rect l="0" t="0" r="r" b="b"/>
            <a:pathLst>
              <a:path w="2997" h="8888">
                <a:moveTo>
                  <a:pt x="2997" y="0"/>
                </a:moveTo>
                <a:lnTo>
                  <a:pt x="2417" y="0"/>
                </a:lnTo>
                <a:lnTo>
                  <a:pt x="0" y="8888"/>
                </a:lnTo>
                <a:lnTo>
                  <a:pt x="579" y="8888"/>
                </a:lnTo>
                <a:lnTo>
                  <a:pt x="2997" y="0"/>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7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138" y="4652964"/>
            <a:ext cx="117951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4"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6101" y="4229101"/>
            <a:ext cx="1179513"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27"/>
          <p:cNvSpPr>
            <a:spLocks/>
          </p:cNvSpPr>
          <p:nvPr/>
        </p:nvSpPr>
        <p:spPr bwMode="auto">
          <a:xfrm>
            <a:off x="1492251" y="5130801"/>
            <a:ext cx="1857376" cy="1608138"/>
          </a:xfrm>
          <a:custGeom>
            <a:avLst/>
            <a:gdLst>
              <a:gd name="T0" fmla="*/ 2583 w 5167"/>
              <a:gd name="T1" fmla="*/ 0 h 4475"/>
              <a:gd name="T2" fmla="*/ 3875 w 5167"/>
              <a:gd name="T3" fmla="*/ 2238 h 4475"/>
              <a:gd name="T4" fmla="*/ 5167 w 5167"/>
              <a:gd name="T5" fmla="*/ 4475 h 4475"/>
              <a:gd name="T6" fmla="*/ 2583 w 5167"/>
              <a:gd name="T7" fmla="*/ 4475 h 4475"/>
              <a:gd name="T8" fmla="*/ 0 w 5167"/>
              <a:gd name="T9" fmla="*/ 4475 h 4475"/>
              <a:gd name="T10" fmla="*/ 1291 w 5167"/>
              <a:gd name="T11" fmla="*/ 2238 h 4475"/>
              <a:gd name="T12" fmla="*/ 2583 w 5167"/>
              <a:gd name="T13" fmla="*/ 0 h 4475"/>
            </a:gdLst>
            <a:ahLst/>
            <a:cxnLst>
              <a:cxn ang="0">
                <a:pos x="T0" y="T1"/>
              </a:cxn>
              <a:cxn ang="0">
                <a:pos x="T2" y="T3"/>
              </a:cxn>
              <a:cxn ang="0">
                <a:pos x="T4" y="T5"/>
              </a:cxn>
              <a:cxn ang="0">
                <a:pos x="T6" y="T7"/>
              </a:cxn>
              <a:cxn ang="0">
                <a:pos x="T8" y="T9"/>
              </a:cxn>
              <a:cxn ang="0">
                <a:pos x="T10" y="T11"/>
              </a:cxn>
              <a:cxn ang="0">
                <a:pos x="T12" y="T13"/>
              </a:cxn>
            </a:cxnLst>
            <a:rect l="0" t="0" r="r" b="b"/>
            <a:pathLst>
              <a:path w="5167" h="4475">
                <a:moveTo>
                  <a:pt x="2583" y="0"/>
                </a:moveTo>
                <a:lnTo>
                  <a:pt x="3875" y="2238"/>
                </a:lnTo>
                <a:lnTo>
                  <a:pt x="5167" y="4475"/>
                </a:lnTo>
                <a:lnTo>
                  <a:pt x="2583" y="4475"/>
                </a:lnTo>
                <a:lnTo>
                  <a:pt x="0" y="4475"/>
                </a:lnTo>
                <a:lnTo>
                  <a:pt x="1291" y="2238"/>
                </a:lnTo>
                <a:lnTo>
                  <a:pt x="2583" y="0"/>
                </a:lnTo>
                <a:close/>
              </a:path>
            </a:pathLst>
          </a:custGeom>
          <a:solidFill>
            <a:srgbClr val="FAB914"/>
          </a:solidFill>
          <a:ln>
            <a:noFill/>
          </a:ln>
          <a:effectLst>
            <a:outerShdw blurRad="50800" dist="38100" dir="16200000"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5648960" y="365125"/>
            <a:ext cx="2753360" cy="437515"/>
          </a:xfrm>
          <a:prstGeom prst="rect">
            <a:avLst/>
          </a:prstGeom>
        </p:spPr>
        <p:txBody>
          <a:bodyPr>
            <a:normAutofit/>
          </a:bodyPr>
          <a:lstStyle>
            <a:lvl1pPr algn="l">
              <a:defRPr sz="2400" b="1"/>
            </a:lvl1pPr>
          </a:lstStyle>
          <a:p>
            <a:r>
              <a:rPr lang="en-US" dirty="0" smtClean="0"/>
              <a:t>Module Duration</a:t>
            </a:r>
            <a:endParaRPr lang="en-US" dirty="0"/>
          </a:p>
        </p:txBody>
      </p:sp>
      <p:pic>
        <p:nvPicPr>
          <p:cNvPr id="32" name="Picture 31"/>
          <p:cNvPicPr>
            <a:picLocks noChangeAspect="1"/>
          </p:cNvPicPr>
          <p:nvPr/>
        </p:nvPicPr>
        <p:blipFill>
          <a:blip r:embed="rId6"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616440" y="350435"/>
            <a:ext cx="365760" cy="415460"/>
          </a:xfrm>
          <a:prstGeom prst="rect">
            <a:avLst/>
          </a:prstGeom>
        </p:spPr>
      </p:pic>
      <p:sp>
        <p:nvSpPr>
          <p:cNvPr id="33" name="Text Placeholder 28"/>
          <p:cNvSpPr>
            <a:spLocks noGrp="1"/>
          </p:cNvSpPr>
          <p:nvPr>
            <p:ph type="body" sz="quarter" idx="13" hasCustomPrompt="1"/>
          </p:nvPr>
        </p:nvSpPr>
        <p:spPr>
          <a:xfrm>
            <a:off x="10142220" y="313690"/>
            <a:ext cx="1694180" cy="488950"/>
          </a:xfrm>
        </p:spPr>
        <p:txBody>
          <a:bodyPr anchor="ctr">
            <a:normAutofit/>
          </a:bodyPr>
          <a:lstStyle>
            <a:lvl1pPr marL="0" indent="0">
              <a:buNone/>
              <a:defRPr sz="2400" b="1"/>
            </a:lvl1pPr>
          </a:lstStyle>
          <a:p>
            <a:pPr lvl="0"/>
            <a:r>
              <a:rPr lang="en-US" dirty="0" smtClean="0"/>
              <a:t>Time</a:t>
            </a:r>
            <a:endParaRPr lang="en-US" dirty="0"/>
          </a:p>
        </p:txBody>
      </p:sp>
      <p:sp>
        <p:nvSpPr>
          <p:cNvPr id="25" name="Table Placeholder 24"/>
          <p:cNvSpPr>
            <a:spLocks noGrp="1"/>
          </p:cNvSpPr>
          <p:nvPr>
            <p:ph type="tbl" sz="quarter" idx="14" hasCustomPrompt="1"/>
          </p:nvPr>
        </p:nvSpPr>
        <p:spPr>
          <a:xfrm>
            <a:off x="5648960" y="1161863"/>
            <a:ext cx="6238240" cy="1041400"/>
          </a:xfrm>
        </p:spPr>
        <p:txBody>
          <a:bodyPr/>
          <a:lstStyle>
            <a:lvl1pPr marL="0" indent="0">
              <a:buNone/>
              <a:defRPr/>
            </a:lvl1pPr>
          </a:lstStyle>
          <a:p>
            <a:r>
              <a:rPr lang="en-US" dirty="0" smtClean="0"/>
              <a:t>Index table</a:t>
            </a:r>
            <a:endParaRPr lang="en-US" dirty="0"/>
          </a:p>
        </p:txBody>
      </p:sp>
      <p:sp>
        <p:nvSpPr>
          <p:cNvPr id="9" name="Slide Number Placeholder 8"/>
          <p:cNvSpPr>
            <a:spLocks noGrp="1"/>
          </p:cNvSpPr>
          <p:nvPr>
            <p:ph type="sldNum" sz="quarter" idx="15"/>
          </p:nvPr>
        </p:nvSpPr>
        <p:spPr/>
        <p:txBody>
          <a:bodyPr/>
          <a:lstStyle/>
          <a:p>
            <a:fld id="{CABF0C20-124F-47CF-80AD-BD4C648BCBF3}" type="slidenum">
              <a:rPr lang="en-US" smtClean="0"/>
              <a:t>‹#›</a:t>
            </a:fld>
            <a:endParaRPr lang="en-US"/>
          </a:p>
        </p:txBody>
      </p:sp>
      <p:grpSp>
        <p:nvGrpSpPr>
          <p:cNvPr id="24" name="Group 23">
            <a:extLst>
              <a:ext uri="{FF2B5EF4-FFF2-40B4-BE49-F238E27FC236}">
                <a16:creationId xmlns:a16="http://schemas.microsoft.com/office/drawing/2014/main" id="{C9C497A6-9238-4558-BAEC-E4D3CFF6A5EB}"/>
              </a:ext>
            </a:extLst>
          </p:cNvPr>
          <p:cNvGrpSpPr/>
          <p:nvPr/>
        </p:nvGrpSpPr>
        <p:grpSpPr>
          <a:xfrm>
            <a:off x="10543493" y="6445854"/>
            <a:ext cx="1219277" cy="186117"/>
            <a:chOff x="10543493" y="6380401"/>
            <a:chExt cx="1219277" cy="186117"/>
          </a:xfrm>
          <a:solidFill>
            <a:schemeClr val="tx1"/>
          </a:solidFill>
        </p:grpSpPr>
        <p:sp>
          <p:nvSpPr>
            <p:cNvPr id="26" name="Freeform 6">
              <a:extLst>
                <a:ext uri="{FF2B5EF4-FFF2-40B4-BE49-F238E27FC236}">
                  <a16:creationId xmlns:a16="http://schemas.microsoft.com/office/drawing/2014/main" id="{E6CDCE9F-52C9-4ACB-9BFE-9CA50E1F49F4}"/>
                </a:ext>
              </a:extLst>
            </p:cNvPr>
            <p:cNvSpPr>
              <a:spLocks/>
            </p:cNvSpPr>
            <p:nvPr userDrawn="1"/>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grpFill/>
            <a:ln>
              <a:noFill/>
            </a:ln>
          </p:spPr>
          <p:txBody>
            <a:bodyPr/>
            <a:lstStyle/>
            <a:p>
              <a:endParaRPr lang="en-US" sz="6400">
                <a:latin typeface="+mj-lt"/>
              </a:endParaRPr>
            </a:p>
          </p:txBody>
        </p:sp>
        <p:sp>
          <p:nvSpPr>
            <p:cNvPr id="27" name="Freeform 7">
              <a:extLst>
                <a:ext uri="{FF2B5EF4-FFF2-40B4-BE49-F238E27FC236}">
                  <a16:creationId xmlns:a16="http://schemas.microsoft.com/office/drawing/2014/main" id="{6385DB18-39E0-4995-B50F-A1934AA5B2AB}"/>
                </a:ext>
              </a:extLst>
            </p:cNvPr>
            <p:cNvSpPr>
              <a:spLocks/>
            </p:cNvSpPr>
            <p:nvPr userDrawn="1"/>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grpFill/>
            <a:ln>
              <a:noFill/>
            </a:ln>
          </p:spPr>
          <p:txBody>
            <a:bodyPr/>
            <a:lstStyle/>
            <a:p>
              <a:endParaRPr lang="en-US" sz="6400">
                <a:latin typeface="+mj-lt"/>
              </a:endParaRPr>
            </a:p>
          </p:txBody>
        </p:sp>
        <p:sp>
          <p:nvSpPr>
            <p:cNvPr id="28" name="Freeform 8">
              <a:extLst>
                <a:ext uri="{FF2B5EF4-FFF2-40B4-BE49-F238E27FC236}">
                  <a16:creationId xmlns:a16="http://schemas.microsoft.com/office/drawing/2014/main" id="{47303BC0-68D2-4A8B-BFE6-B13B4D383F87}"/>
                </a:ext>
              </a:extLst>
            </p:cNvPr>
            <p:cNvSpPr>
              <a:spLocks/>
            </p:cNvSpPr>
            <p:nvPr userDrawn="1"/>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grpFill/>
            <a:ln>
              <a:noFill/>
            </a:ln>
          </p:spPr>
          <p:txBody>
            <a:bodyPr/>
            <a:lstStyle/>
            <a:p>
              <a:endParaRPr lang="en-US" sz="6400" dirty="0">
                <a:latin typeface="+mj-lt"/>
              </a:endParaRPr>
            </a:p>
          </p:txBody>
        </p:sp>
      </p:grpSp>
    </p:spTree>
    <p:extLst>
      <p:ext uri="{BB962C8B-B14F-4D97-AF65-F5344CB8AC3E}">
        <p14:creationId xmlns:p14="http://schemas.microsoft.com/office/powerpoint/2010/main" val="68043224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Rectangle 9">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96335A3F-070E-4B0E-A4FA-9B3279A2897C}"/>
              </a:ext>
            </a:extLst>
          </p:cNvPr>
          <p:cNvSpPr/>
          <p:nvPr/>
        </p:nvSpPr>
        <p:spPr>
          <a:xfrm>
            <a:off x="11772000" y="904710"/>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4859512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5" name="Rectangle 14">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96335A3F-070E-4B0E-A4FA-9B3279A2897C}"/>
              </a:ext>
            </a:extLst>
          </p:cNvPr>
          <p:cNvSpPr/>
          <p:nvPr/>
        </p:nvSpPr>
        <p:spPr>
          <a:xfrm>
            <a:off x="11772000" y="902575"/>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14443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endParaRPr lang="en-US"/>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CABF0C20-124F-47CF-80AD-BD4C648BCBF3}" type="slidenum">
              <a:rPr lang="en-US" smtClean="0"/>
              <a:t>‹#›</a:t>
            </a:fld>
            <a:endParaRPr lang="en-US"/>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5" name="Rectangle 14">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96335A3F-070E-4B0E-A4FA-9B3279A2897C}"/>
              </a:ext>
            </a:extLst>
          </p:cNvPr>
          <p:cNvSpPr/>
          <p:nvPr/>
        </p:nvSpPr>
        <p:spPr>
          <a:xfrm>
            <a:off x="11771999" y="906272"/>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5811546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endParaRPr lang="en-US"/>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7" name="Rectangle 6">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9743304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endParaRPr lang="en-US"/>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CABF0C20-124F-47CF-80AD-BD4C648BCBF3}" type="slidenum">
              <a:rPr lang="en-US" smtClean="0"/>
              <a:t>‹#›</a:t>
            </a:fld>
            <a:endParaRPr lang="en-US"/>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6" name="Rectangle 15">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621592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4" name="Rectangle 13">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8712511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endParaRPr lang="en-US"/>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5" name="Rectangle 34">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Rectangle 35">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48339100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eam 3 Members">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Rectangle 17">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9553059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am 6 Members">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4" name="Rectangle 23">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828063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Team 6 Members">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2243" y="997641"/>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1722507"/>
            <a:ext cx="1620000" cy="783544"/>
          </a:xfrm>
          <a:solidFill>
            <a:schemeClr val="bg2">
              <a:lumMod val="50000"/>
            </a:schemeClr>
          </a:solidFill>
        </p:spPr>
        <p:txBody>
          <a:bodyPr/>
          <a:lstStyle>
            <a:lvl1pPr marL="0" indent="0" algn="l">
              <a:buFont typeface="Arial" panose="020B0604020202020204" pitchFamily="34" charset="0"/>
              <a:buNone/>
              <a:defRPr sz="2400">
                <a:solidFill>
                  <a:schemeClr val="tx2"/>
                </a:solidFill>
              </a:defRPr>
            </a:lvl1pPr>
          </a:lstStyle>
          <a:p>
            <a:pPr lvl="0"/>
            <a:r>
              <a:rPr lang="en-US" noProof="0" dirty="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1703117"/>
            <a:ext cx="1620000" cy="783544"/>
          </a:xfrm>
          <a:solidFill>
            <a:schemeClr val="bg2">
              <a:lumMod val="90000"/>
            </a:schemeClr>
          </a:solidFill>
        </p:spPr>
        <p:txBody>
          <a:bodyPr/>
          <a:lstStyle>
            <a:lvl1pPr marL="0" indent="0" algn="l">
              <a:buFont typeface="Arial" panose="020B0604020202020204" pitchFamily="34" charset="0"/>
              <a:buNone/>
              <a:defRPr sz="2400"/>
            </a:lvl1pPr>
          </a:lstStyle>
          <a:p>
            <a:pPr lvl="0"/>
            <a:r>
              <a:rPr lang="en-US" noProof="0" dirty="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1703117"/>
            <a:ext cx="1620000" cy="783544"/>
          </a:xfrm>
          <a:solidFill>
            <a:schemeClr val="bg2">
              <a:lumMod val="90000"/>
            </a:schemeClr>
          </a:solidFill>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1703117"/>
            <a:ext cx="1620000" cy="783544"/>
          </a:xfrm>
          <a:solidFill>
            <a:schemeClr val="bg2">
              <a:lumMod val="90000"/>
            </a:schemeClr>
          </a:solidFill>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1703117"/>
            <a:ext cx="1620000" cy="783544"/>
          </a:xfrm>
          <a:solidFill>
            <a:schemeClr val="bg2">
              <a:lumMod val="90000"/>
            </a:schemeClr>
          </a:solidFill>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1703117"/>
            <a:ext cx="1620000" cy="783544"/>
          </a:xfrm>
          <a:solidFill>
            <a:schemeClr val="bg2">
              <a:lumMod val="90000"/>
            </a:schemeClr>
          </a:solidFill>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00ED0A63-77FF-4992-99DD-A09E96E22ACC}"/>
              </a:ext>
            </a:extLst>
          </p:cNvPr>
          <p:cNvSpPr/>
          <p:nvPr/>
        </p:nvSpPr>
        <p:spPr>
          <a:xfrm>
            <a:off x="0" y="895474"/>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431800" y="3868734"/>
            <a:ext cx="1619999"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27" name="Content Placeholder 3">
            <a:extLst>
              <a:ext uri="{FF2B5EF4-FFF2-40B4-BE49-F238E27FC236}">
                <a16:creationId xmlns:a16="http://schemas.microsoft.com/office/drawing/2014/main" id="{39CDA933-12B5-44CD-BD16-C9589DE755EE}"/>
              </a:ext>
            </a:extLst>
          </p:cNvPr>
          <p:cNvSpPr>
            <a:spLocks noGrp="1"/>
          </p:cNvSpPr>
          <p:nvPr>
            <p:ph sz="half" idx="48" hasCustomPrompt="1"/>
          </p:nvPr>
        </p:nvSpPr>
        <p:spPr>
          <a:xfrm>
            <a:off x="2375703" y="3868734"/>
            <a:ext cx="1619999"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28" name="Content Placeholder 3">
            <a:extLst>
              <a:ext uri="{FF2B5EF4-FFF2-40B4-BE49-F238E27FC236}">
                <a16:creationId xmlns:a16="http://schemas.microsoft.com/office/drawing/2014/main" id="{39CDA933-12B5-44CD-BD16-C9589DE755EE}"/>
              </a:ext>
            </a:extLst>
          </p:cNvPr>
          <p:cNvSpPr>
            <a:spLocks noGrp="1"/>
          </p:cNvSpPr>
          <p:nvPr>
            <p:ph sz="half" idx="49" hasCustomPrompt="1"/>
          </p:nvPr>
        </p:nvSpPr>
        <p:spPr>
          <a:xfrm>
            <a:off x="4319606" y="3868734"/>
            <a:ext cx="1619999"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29" name="Content Placeholder 3">
            <a:extLst>
              <a:ext uri="{FF2B5EF4-FFF2-40B4-BE49-F238E27FC236}">
                <a16:creationId xmlns:a16="http://schemas.microsoft.com/office/drawing/2014/main" id="{39CDA933-12B5-44CD-BD16-C9589DE755EE}"/>
              </a:ext>
            </a:extLst>
          </p:cNvPr>
          <p:cNvSpPr>
            <a:spLocks noGrp="1"/>
          </p:cNvSpPr>
          <p:nvPr>
            <p:ph sz="half" idx="50" hasCustomPrompt="1"/>
          </p:nvPr>
        </p:nvSpPr>
        <p:spPr>
          <a:xfrm>
            <a:off x="6263509" y="3868734"/>
            <a:ext cx="1620000"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30" name="Content Placeholder 3">
            <a:extLst>
              <a:ext uri="{FF2B5EF4-FFF2-40B4-BE49-F238E27FC236}">
                <a16:creationId xmlns:a16="http://schemas.microsoft.com/office/drawing/2014/main" id="{39CDA933-12B5-44CD-BD16-C9589DE755EE}"/>
              </a:ext>
            </a:extLst>
          </p:cNvPr>
          <p:cNvSpPr>
            <a:spLocks noGrp="1"/>
          </p:cNvSpPr>
          <p:nvPr>
            <p:ph sz="half" idx="51" hasCustomPrompt="1"/>
          </p:nvPr>
        </p:nvSpPr>
        <p:spPr>
          <a:xfrm>
            <a:off x="8207412" y="3868734"/>
            <a:ext cx="1620000"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31" name="Content Placeholder 3">
            <a:extLst>
              <a:ext uri="{FF2B5EF4-FFF2-40B4-BE49-F238E27FC236}">
                <a16:creationId xmlns:a16="http://schemas.microsoft.com/office/drawing/2014/main" id="{39CDA933-12B5-44CD-BD16-C9589DE755EE}"/>
              </a:ext>
            </a:extLst>
          </p:cNvPr>
          <p:cNvSpPr>
            <a:spLocks noGrp="1"/>
          </p:cNvSpPr>
          <p:nvPr>
            <p:ph sz="half" idx="52" hasCustomPrompt="1"/>
          </p:nvPr>
        </p:nvSpPr>
        <p:spPr>
          <a:xfrm>
            <a:off x="10224655" y="3868734"/>
            <a:ext cx="1546658"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32"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66606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sson start">
    <p:spTree>
      <p:nvGrpSpPr>
        <p:cNvPr id="1" name=""/>
        <p:cNvGrpSpPr/>
        <p:nvPr/>
      </p:nvGrpSpPr>
      <p:grpSpPr>
        <a:xfrm>
          <a:off x="0" y="0"/>
          <a:ext cx="0" cy="0"/>
          <a:chOff x="0" y="0"/>
          <a:chExt cx="0" cy="0"/>
        </a:xfrm>
      </p:grpSpPr>
      <p:sp>
        <p:nvSpPr>
          <p:cNvPr id="6" name="Freeform 22"/>
          <p:cNvSpPr>
            <a:spLocks/>
          </p:cNvSpPr>
          <p:nvPr/>
        </p:nvSpPr>
        <p:spPr bwMode="auto">
          <a:xfrm flipH="1" flipV="1">
            <a:off x="0" y="0"/>
            <a:ext cx="7104063" cy="3228975"/>
          </a:xfrm>
          <a:custGeom>
            <a:avLst/>
            <a:gdLst>
              <a:gd name="T0" fmla="*/ 19733 w 19733"/>
              <a:gd name="T1" fmla="*/ 8966 h 8966"/>
              <a:gd name="T2" fmla="*/ 19733 w 19733"/>
              <a:gd name="T3" fmla="*/ 0 h 8966"/>
              <a:gd name="T4" fmla="*/ 0 w 19733"/>
              <a:gd name="T5" fmla="*/ 8966 h 8966"/>
              <a:gd name="T6" fmla="*/ 19733 w 19733"/>
              <a:gd name="T7" fmla="*/ 8966 h 8966"/>
            </a:gdLst>
            <a:ahLst/>
            <a:cxnLst>
              <a:cxn ang="0">
                <a:pos x="T0" y="T1"/>
              </a:cxn>
              <a:cxn ang="0">
                <a:pos x="T2" y="T3"/>
              </a:cxn>
              <a:cxn ang="0">
                <a:pos x="T4" y="T5"/>
              </a:cxn>
              <a:cxn ang="0">
                <a:pos x="T6" y="T7"/>
              </a:cxn>
            </a:cxnLst>
            <a:rect l="0" t="0" r="r" b="b"/>
            <a:pathLst>
              <a:path w="19733" h="8966">
                <a:moveTo>
                  <a:pt x="19733" y="8966"/>
                </a:moveTo>
                <a:lnTo>
                  <a:pt x="19733" y="0"/>
                </a:lnTo>
                <a:lnTo>
                  <a:pt x="0" y="8966"/>
                </a:lnTo>
                <a:lnTo>
                  <a:pt x="19733" y="8966"/>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23"/>
          <p:cNvSpPr>
            <a:spLocks/>
          </p:cNvSpPr>
          <p:nvPr/>
        </p:nvSpPr>
        <p:spPr bwMode="auto">
          <a:xfrm flipH="1" flipV="1">
            <a:off x="1071563" y="0"/>
            <a:ext cx="8261350" cy="3490913"/>
          </a:xfrm>
          <a:custGeom>
            <a:avLst/>
            <a:gdLst>
              <a:gd name="T0" fmla="*/ 0 w 22950"/>
              <a:gd name="T1" fmla="*/ 9694 h 9694"/>
              <a:gd name="T2" fmla="*/ 10177 w 22950"/>
              <a:gd name="T3" fmla="*/ 9694 h 9694"/>
              <a:gd name="T4" fmla="*/ 22950 w 22950"/>
              <a:gd name="T5" fmla="*/ 3048 h 9694"/>
              <a:gd name="T6" fmla="*/ 17187 w 22950"/>
              <a:gd name="T7" fmla="*/ 0 h 9694"/>
              <a:gd name="T8" fmla="*/ 0 w 22950"/>
              <a:gd name="T9" fmla="*/ 9694 h 9694"/>
            </a:gdLst>
            <a:ahLst/>
            <a:cxnLst>
              <a:cxn ang="0">
                <a:pos x="T0" y="T1"/>
              </a:cxn>
              <a:cxn ang="0">
                <a:pos x="T2" y="T3"/>
              </a:cxn>
              <a:cxn ang="0">
                <a:pos x="T4" y="T5"/>
              </a:cxn>
              <a:cxn ang="0">
                <a:pos x="T6" y="T7"/>
              </a:cxn>
              <a:cxn ang="0">
                <a:pos x="T8" y="T9"/>
              </a:cxn>
            </a:cxnLst>
            <a:rect l="0" t="0" r="r" b="b"/>
            <a:pathLst>
              <a:path w="22950" h="9694">
                <a:moveTo>
                  <a:pt x="0" y="9694"/>
                </a:moveTo>
                <a:lnTo>
                  <a:pt x="10177" y="9694"/>
                </a:lnTo>
                <a:lnTo>
                  <a:pt x="22950" y="3048"/>
                </a:lnTo>
                <a:lnTo>
                  <a:pt x="17187" y="0"/>
                </a:lnTo>
                <a:lnTo>
                  <a:pt x="0" y="9694"/>
                </a:lnTo>
                <a:close/>
              </a:path>
            </a:pathLst>
          </a:custGeom>
          <a:solidFill>
            <a:srgbClr val="274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24"/>
          <p:cNvSpPr>
            <a:spLocks/>
          </p:cNvSpPr>
          <p:nvPr/>
        </p:nvSpPr>
        <p:spPr bwMode="auto">
          <a:xfrm flipH="1" flipV="1">
            <a:off x="1684338" y="2022475"/>
            <a:ext cx="1776413" cy="2051050"/>
          </a:xfrm>
          <a:custGeom>
            <a:avLst/>
            <a:gdLst>
              <a:gd name="T0" fmla="*/ 0 w 4933"/>
              <a:gd name="T1" fmla="*/ 2849 h 5697"/>
              <a:gd name="T2" fmla="*/ 2466 w 4933"/>
              <a:gd name="T3" fmla="*/ 1424 h 5697"/>
              <a:gd name="T4" fmla="*/ 4933 w 4933"/>
              <a:gd name="T5" fmla="*/ 0 h 5697"/>
              <a:gd name="T6" fmla="*/ 4933 w 4933"/>
              <a:gd name="T7" fmla="*/ 2849 h 5697"/>
              <a:gd name="T8" fmla="*/ 4933 w 4933"/>
              <a:gd name="T9" fmla="*/ 5697 h 5697"/>
              <a:gd name="T10" fmla="*/ 2466 w 4933"/>
              <a:gd name="T11" fmla="*/ 4273 h 5697"/>
              <a:gd name="T12" fmla="*/ 0 w 4933"/>
              <a:gd name="T13" fmla="*/ 2849 h 5697"/>
            </a:gdLst>
            <a:ahLst/>
            <a:cxnLst>
              <a:cxn ang="0">
                <a:pos x="T0" y="T1"/>
              </a:cxn>
              <a:cxn ang="0">
                <a:pos x="T2" y="T3"/>
              </a:cxn>
              <a:cxn ang="0">
                <a:pos x="T4" y="T5"/>
              </a:cxn>
              <a:cxn ang="0">
                <a:pos x="T6" y="T7"/>
              </a:cxn>
              <a:cxn ang="0">
                <a:pos x="T8" y="T9"/>
              </a:cxn>
              <a:cxn ang="0">
                <a:pos x="T10" y="T11"/>
              </a:cxn>
              <a:cxn ang="0">
                <a:pos x="T12" y="T13"/>
              </a:cxn>
            </a:cxnLst>
            <a:rect l="0" t="0" r="r" b="b"/>
            <a:pathLst>
              <a:path w="4933" h="5697">
                <a:moveTo>
                  <a:pt x="0" y="2849"/>
                </a:moveTo>
                <a:lnTo>
                  <a:pt x="2466" y="1424"/>
                </a:lnTo>
                <a:lnTo>
                  <a:pt x="4933" y="0"/>
                </a:lnTo>
                <a:lnTo>
                  <a:pt x="4933" y="2849"/>
                </a:lnTo>
                <a:lnTo>
                  <a:pt x="4933" y="5697"/>
                </a:lnTo>
                <a:lnTo>
                  <a:pt x="2466" y="4273"/>
                </a:lnTo>
                <a:lnTo>
                  <a:pt x="0" y="2849"/>
                </a:lnTo>
                <a:close/>
              </a:path>
            </a:pathLst>
          </a:custGeom>
          <a:solidFill>
            <a:srgbClr val="FAB914"/>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3190876" y="1466850"/>
            <a:ext cx="16383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546350" y="1106487"/>
            <a:ext cx="1516063"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746501" y="1370013"/>
            <a:ext cx="10255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flipV="1">
            <a:off x="5060951" y="404813"/>
            <a:ext cx="163195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flipV="1">
            <a:off x="4403725" y="50800"/>
            <a:ext cx="1528763"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flipV="1">
            <a:off x="5610226" y="50800"/>
            <a:ext cx="12954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31"/>
          <p:cNvSpPr>
            <a:spLocks/>
          </p:cNvSpPr>
          <p:nvPr/>
        </p:nvSpPr>
        <p:spPr bwMode="auto">
          <a:xfrm flipH="1" flipV="1">
            <a:off x="1341438" y="2422525"/>
            <a:ext cx="1081088" cy="1249363"/>
          </a:xfrm>
          <a:custGeom>
            <a:avLst/>
            <a:gdLst>
              <a:gd name="T0" fmla="*/ 0 w 3003"/>
              <a:gd name="T1" fmla="*/ 1735 h 3469"/>
              <a:gd name="T2" fmla="*/ 1502 w 3003"/>
              <a:gd name="T3" fmla="*/ 867 h 3469"/>
              <a:gd name="T4" fmla="*/ 3003 w 3003"/>
              <a:gd name="T5" fmla="*/ 0 h 3469"/>
              <a:gd name="T6" fmla="*/ 3003 w 3003"/>
              <a:gd name="T7" fmla="*/ 1735 h 3469"/>
              <a:gd name="T8" fmla="*/ 3003 w 3003"/>
              <a:gd name="T9" fmla="*/ 3469 h 3469"/>
              <a:gd name="T10" fmla="*/ 1502 w 3003"/>
              <a:gd name="T11" fmla="*/ 2602 h 3469"/>
              <a:gd name="T12" fmla="*/ 0 w 3003"/>
              <a:gd name="T13" fmla="*/ 1735 h 3469"/>
            </a:gdLst>
            <a:ahLst/>
            <a:cxnLst>
              <a:cxn ang="0">
                <a:pos x="T0" y="T1"/>
              </a:cxn>
              <a:cxn ang="0">
                <a:pos x="T2" y="T3"/>
              </a:cxn>
              <a:cxn ang="0">
                <a:pos x="T4" y="T5"/>
              </a:cxn>
              <a:cxn ang="0">
                <a:pos x="T6" y="T7"/>
              </a:cxn>
              <a:cxn ang="0">
                <a:pos x="T8" y="T9"/>
              </a:cxn>
              <a:cxn ang="0">
                <a:pos x="T10" y="T11"/>
              </a:cxn>
              <a:cxn ang="0">
                <a:pos x="T12" y="T13"/>
              </a:cxn>
            </a:cxnLst>
            <a:rect l="0" t="0" r="r" b="b"/>
            <a:pathLst>
              <a:path w="3003" h="3469">
                <a:moveTo>
                  <a:pt x="0" y="1735"/>
                </a:moveTo>
                <a:lnTo>
                  <a:pt x="1502" y="867"/>
                </a:lnTo>
                <a:lnTo>
                  <a:pt x="3003" y="0"/>
                </a:lnTo>
                <a:lnTo>
                  <a:pt x="3003" y="1735"/>
                </a:lnTo>
                <a:lnTo>
                  <a:pt x="3003" y="3469"/>
                </a:lnTo>
                <a:lnTo>
                  <a:pt x="1502" y="2602"/>
                </a:lnTo>
                <a:lnTo>
                  <a:pt x="0" y="1735"/>
                </a:lnTo>
                <a:close/>
              </a:path>
            </a:pathLst>
          </a:custGeom>
          <a:solidFill>
            <a:srgbClr val="FAB914"/>
          </a:solidFill>
          <a:ln>
            <a:noFill/>
          </a:ln>
          <a:effectLst>
            <a:outerShdw blurRad="50800" dist="38100" dir="16200000"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6096000" y="3402805"/>
            <a:ext cx="5318123" cy="584201"/>
          </a:xfrm>
          <a:prstGeom prst="rect">
            <a:avLst/>
          </a:prstGeom>
        </p:spPr>
        <p:txBody>
          <a:bodyPr>
            <a:noAutofit/>
          </a:bodyPr>
          <a:lstStyle>
            <a:lvl1pPr>
              <a:defRPr sz="2800">
                <a:latin typeface="+mj-lt"/>
              </a:defRPr>
            </a:lvl1pPr>
          </a:lstStyle>
          <a:p>
            <a:r>
              <a:rPr lang="en-US" dirty="0" smtClean="0"/>
              <a:t>Topic</a:t>
            </a:r>
            <a:endParaRPr lang="en-US" dirty="0"/>
          </a:p>
        </p:txBody>
      </p:sp>
      <p:sp>
        <p:nvSpPr>
          <p:cNvPr id="17" name="Oval 16"/>
          <p:cNvSpPr/>
          <p:nvPr/>
        </p:nvSpPr>
        <p:spPr>
          <a:xfrm>
            <a:off x="4324191" y="3081021"/>
            <a:ext cx="1467167" cy="1467167"/>
          </a:xfrm>
          <a:prstGeom prst="ellipse">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8"/>
          <p:cNvSpPr>
            <a:spLocks noGrp="1"/>
          </p:cNvSpPr>
          <p:nvPr>
            <p:ph type="body" sz="quarter" idx="13" hasCustomPrompt="1"/>
          </p:nvPr>
        </p:nvSpPr>
        <p:spPr>
          <a:xfrm>
            <a:off x="4587081" y="3541713"/>
            <a:ext cx="973137" cy="746125"/>
          </a:xfrm>
        </p:spPr>
        <p:txBody>
          <a:bodyPr anchor="ctr">
            <a:normAutofit/>
          </a:bodyPr>
          <a:lstStyle>
            <a:lvl1pPr marL="0" indent="0" algn="ctr">
              <a:buNone/>
              <a:defRPr sz="6000">
                <a:latin typeface="+mj-lt"/>
              </a:defRPr>
            </a:lvl1pPr>
          </a:lstStyle>
          <a:p>
            <a:pPr lvl="0"/>
            <a:r>
              <a:rPr lang="en-US" dirty="0" smtClean="0"/>
              <a:t>1</a:t>
            </a:r>
            <a:endParaRPr lang="en-US" dirty="0"/>
          </a:p>
        </p:txBody>
      </p:sp>
      <p:sp>
        <p:nvSpPr>
          <p:cNvPr id="16" name="Slide Number Placeholder 15"/>
          <p:cNvSpPr>
            <a:spLocks noGrp="1"/>
          </p:cNvSpPr>
          <p:nvPr>
            <p:ph type="sldNum" sz="quarter" idx="14"/>
          </p:nvPr>
        </p:nvSpPr>
        <p:spPr/>
        <p:txBody>
          <a:bodyPr/>
          <a:lstStyle/>
          <a:p>
            <a:fld id="{CABF0C20-124F-47CF-80AD-BD4C648BCBF3}" type="slidenum">
              <a:rPr lang="en-US" smtClean="0"/>
              <a:t>‹#›</a:t>
            </a:fld>
            <a:endParaRPr lang="en-US"/>
          </a:p>
        </p:txBody>
      </p:sp>
      <p:sp>
        <p:nvSpPr>
          <p:cNvPr id="3" name="TextBox 2"/>
          <p:cNvSpPr txBox="1"/>
          <p:nvPr/>
        </p:nvSpPr>
        <p:spPr>
          <a:xfrm>
            <a:off x="4563035" y="3178176"/>
            <a:ext cx="977153" cy="338554"/>
          </a:xfrm>
          <a:prstGeom prst="rect">
            <a:avLst/>
          </a:prstGeom>
          <a:noFill/>
        </p:spPr>
        <p:txBody>
          <a:bodyPr wrap="square" rtlCol="0" anchor="ctr">
            <a:spAutoFit/>
          </a:bodyPr>
          <a:lstStyle/>
          <a:p>
            <a:pPr algn="ctr"/>
            <a:r>
              <a:rPr lang="en-US" sz="1600" b="1" dirty="0" smtClean="0"/>
              <a:t>Chapter</a:t>
            </a:r>
            <a:endParaRPr lang="en-US" sz="1600" b="1" dirty="0"/>
          </a:p>
        </p:txBody>
      </p:sp>
      <p:sp>
        <p:nvSpPr>
          <p:cNvPr id="5" name="Text Placeholder 4"/>
          <p:cNvSpPr>
            <a:spLocks noGrp="1"/>
          </p:cNvSpPr>
          <p:nvPr>
            <p:ph type="body" sz="quarter" idx="15" hasCustomPrompt="1"/>
          </p:nvPr>
        </p:nvSpPr>
        <p:spPr>
          <a:xfrm>
            <a:off x="6096000" y="4073525"/>
            <a:ext cx="5318125" cy="1027113"/>
          </a:xfrm>
        </p:spPr>
        <p:txBody>
          <a:bodyPr>
            <a:normAutofit/>
          </a:bodyPr>
          <a:lstStyle>
            <a:lvl1pPr marL="0" indent="0">
              <a:buNone/>
              <a:defRPr sz="1600"/>
            </a:lvl1pPr>
          </a:lstStyle>
          <a:p>
            <a:pPr lvl="0"/>
            <a:r>
              <a:rPr lang="en-US" dirty="0" smtClean="0"/>
              <a:t>Description</a:t>
            </a:r>
            <a:endParaRPr lang="en-US" dirty="0"/>
          </a:p>
        </p:txBody>
      </p:sp>
    </p:spTree>
    <p:extLst>
      <p:ext uri="{BB962C8B-B14F-4D97-AF65-F5344CB8AC3E}">
        <p14:creationId xmlns:p14="http://schemas.microsoft.com/office/powerpoint/2010/main" val="403202227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Title Slide 2">
    <p:bg>
      <p:bgRef idx="1002">
        <a:schemeClr val="bg2"/>
      </p:bgRef>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a:prstGeom prst="rect">
            <a:avLst/>
          </a:prstGeo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
        <p:nvSpPr>
          <p:cNvPr id="15" name="Rectangle 14">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07572250"/>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endParaRPr lang="en-US"/>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Rectangle 18">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8291440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6" name="Rectangle 15">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82782749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2_Title Slide">
    <p:bg>
      <p:bgRef idx="1001">
        <a:schemeClr val="bg2"/>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a:prstGeom prst="rect">
            <a:avLst/>
          </a:prstGeom>
        </p:spPr>
        <p:txBody>
          <a:bodyPr anchor="b"/>
          <a:lstStyle>
            <a:lvl1pPr algn="l">
              <a:defRPr sz="4200" spc="-300">
                <a:solidFill>
                  <a:schemeClr val="bg1"/>
                </a:solidFill>
              </a:defRPr>
            </a:lvl1pPr>
          </a:lstStyle>
          <a:p>
            <a:r>
              <a:rPr lang="en-US" noProof="0" smtClean="0"/>
              <a:t>Click to edit Master title style</a:t>
            </a:r>
            <a:endParaRPr lang="en-US" noProof="0"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24386311"/>
      </p:ext>
    </p:extLst>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Section Header">
    <p:bg>
      <p:bgRef idx="1003">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a:prstGeom prst="rect">
            <a:avLst/>
          </a:prstGeo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CABF0C20-124F-47CF-80AD-BD4C648BCBF3}" type="slidenum">
              <a:rPr lang="en-US" smtClean="0"/>
              <a:t>‹#›</a:t>
            </a:fld>
            <a:endParaRPr lang="en-US"/>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3721728598"/>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Content with Caption">
    <p:bg>
      <p:bgRef idx="1003">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p:nvSpPr>
        <p:spPr>
          <a:xfrm>
            <a:off x="3611418" y="0"/>
            <a:ext cx="8580582"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endParaRPr lang="en-US"/>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9" y="840508"/>
            <a:ext cx="2771630" cy="1216891"/>
          </a:xfrm>
          <a:prstGeom prst="rect">
            <a:avLst/>
          </a:prstGeo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399"/>
            <a:ext cx="2771629" cy="38115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3611417" y="554181"/>
            <a:ext cx="7695671" cy="5314805"/>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28243697"/>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icture with Captio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endParaRPr lang="en-US"/>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308376381"/>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5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31272846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Activity-1">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35" name="Group 34"/>
          <p:cNvGrpSpPr/>
          <p:nvPr/>
        </p:nvGrpSpPr>
        <p:grpSpPr>
          <a:xfrm>
            <a:off x="9347200" y="368635"/>
            <a:ext cx="1142999" cy="1114090"/>
            <a:chOff x="10210800" y="146050"/>
            <a:chExt cx="1631950" cy="1590675"/>
          </a:xfrm>
        </p:grpSpPr>
        <p:sp>
          <p:nvSpPr>
            <p:cNvPr id="22" name="Freeform 5"/>
            <p:cNvSpPr>
              <a:spLocks/>
            </p:cNvSpPr>
            <p:nvPr userDrawn="1"/>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userDrawn="1"/>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userDrawn="1"/>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noEditPoints="1"/>
            </p:cNvSpPr>
            <p:nvPr userDrawn="1"/>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p:cNvSpPr>
              <a:spLocks/>
            </p:cNvSpPr>
            <p:nvPr userDrawn="1"/>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p:cNvSpPr>
              <a:spLocks/>
            </p:cNvSpPr>
            <p:nvPr userDrawn="1"/>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p:cNvSpPr>
              <a:spLocks/>
            </p:cNvSpPr>
            <p:nvPr userDrawn="1"/>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p:cNvSpPr>
              <a:spLocks/>
            </p:cNvSpPr>
            <p:nvPr userDrawn="1"/>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p:cNvSpPr>
              <a:spLocks/>
            </p:cNvSpPr>
            <p:nvPr userDrawn="1"/>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p:cNvSpPr>
              <a:spLocks/>
            </p:cNvSpPr>
            <p:nvPr userDrawn="1"/>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p:cNvSpPr>
              <a:spLocks noEditPoints="1"/>
            </p:cNvSpPr>
            <p:nvPr userDrawn="1"/>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p:cNvSpPr>
              <a:spLocks/>
            </p:cNvSpPr>
            <p:nvPr userDrawn="1"/>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
            <p:cNvSpPr>
              <a:spLocks noEditPoints="1"/>
            </p:cNvSpPr>
            <p:nvPr userDrawn="1"/>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Rectangle 35"/>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39" name="Slide Number Placeholder 38"/>
          <p:cNvSpPr>
            <a:spLocks noGrp="1"/>
          </p:cNvSpPr>
          <p:nvPr>
            <p:ph type="sldNum" sz="quarter" idx="20"/>
          </p:nvPr>
        </p:nvSpPr>
        <p:spPr/>
        <p:txBody>
          <a:bodyPr/>
          <a:lstStyle/>
          <a:p>
            <a:fld id="{CABF0C20-124F-47CF-80AD-BD4C648BCBF3}" type="slidenum">
              <a:rPr lang="en-US" smtClean="0"/>
              <a:t>‹#›</a:t>
            </a:fld>
            <a:endParaRPr lang="en-US"/>
          </a:p>
        </p:txBody>
      </p:sp>
      <p:sp>
        <p:nvSpPr>
          <p:cNvPr id="5"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7"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7519419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Activity-2">
    <p:spTree>
      <p:nvGrpSpPr>
        <p:cNvPr id="1" name=""/>
        <p:cNvGrpSpPr/>
        <p:nvPr/>
      </p:nvGrpSpPr>
      <p:grpSpPr>
        <a:xfrm>
          <a:off x="0" y="0"/>
          <a:ext cx="0" cy="0"/>
          <a:chOff x="0" y="0"/>
          <a:chExt cx="0" cy="0"/>
        </a:xfrm>
      </p:grpSpPr>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20" name="Group 19"/>
          <p:cNvGrpSpPr/>
          <p:nvPr/>
        </p:nvGrpSpPr>
        <p:grpSpPr>
          <a:xfrm>
            <a:off x="9347200" y="368635"/>
            <a:ext cx="1142999" cy="1114090"/>
            <a:chOff x="10210800" y="146050"/>
            <a:chExt cx="1631950" cy="1590675"/>
          </a:xfrm>
        </p:grpSpPr>
        <p:sp>
          <p:nvSpPr>
            <p:cNvPr id="21" name="Freeform 5"/>
            <p:cNvSpPr>
              <a:spLocks/>
            </p:cNvSpPr>
            <p:nvPr userDrawn="1"/>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userDrawn="1"/>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userDrawn="1"/>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userDrawn="1"/>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userDrawn="1"/>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userDrawn="1"/>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userDrawn="1"/>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userDrawn="1"/>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userDrawn="1"/>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p:cNvSpPr>
              <a:spLocks/>
            </p:cNvSpPr>
            <p:nvPr userDrawn="1"/>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noEditPoints="1"/>
            </p:cNvSpPr>
            <p:nvPr userDrawn="1"/>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userDrawn="1"/>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userDrawn="1"/>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13" name="Slide Number Placeholder 12"/>
          <p:cNvSpPr>
            <a:spLocks noGrp="1"/>
          </p:cNvSpPr>
          <p:nvPr>
            <p:ph type="sldNum" sz="quarter" idx="20"/>
          </p:nvPr>
        </p:nvSpPr>
        <p:spPr/>
        <p:txBody>
          <a:bodyPr/>
          <a:lstStyle/>
          <a:p>
            <a:fld id="{CABF0C20-124F-47CF-80AD-BD4C648BCBF3}" type="slidenum">
              <a:rPr lang="en-US" smtClean="0"/>
              <a:t>‹#›</a:t>
            </a:fld>
            <a:endParaRPr lang="en-US"/>
          </a:p>
        </p:txBody>
      </p:sp>
      <p:sp>
        <p:nvSpPr>
          <p:cNvPr id="36"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400290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scussion Slide">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55F98E2-6E6D-4A5F-96BD-13B979DD2F00}"/>
              </a:ext>
            </a:extLst>
          </p:cNvPr>
          <p:cNvSpPr/>
          <p:nvPr/>
        </p:nvSpPr>
        <p:spPr>
          <a:xfrm>
            <a:off x="938731" y="1646239"/>
            <a:ext cx="4572000" cy="4572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157412" y="736601"/>
            <a:ext cx="8412163" cy="439172"/>
          </a:xfrm>
          <a:prstGeom prst="rect">
            <a:avLst/>
          </a:prstGeom>
        </p:spPr>
        <p:txBody>
          <a:bodyPr>
            <a:normAutofit/>
          </a:bodyPr>
          <a:lstStyle>
            <a:lvl1pPr>
              <a:defRPr sz="2400" b="1" baseline="0"/>
            </a:lvl1pPr>
          </a:lstStyle>
          <a:p>
            <a:r>
              <a:rPr lang="en-US" dirty="0" smtClean="0"/>
              <a:t>Discussion, Instruction &amp; Duration</a:t>
            </a:r>
            <a:endParaRPr lang="en-US" dirty="0"/>
          </a:p>
        </p:txBody>
      </p:sp>
      <p:sp>
        <p:nvSpPr>
          <p:cNvPr id="3" name="Content Placeholder 2"/>
          <p:cNvSpPr>
            <a:spLocks noGrp="1"/>
          </p:cNvSpPr>
          <p:nvPr>
            <p:ph sz="half" idx="1"/>
          </p:nvPr>
        </p:nvSpPr>
        <p:spPr>
          <a:xfrm>
            <a:off x="1053031" y="2393575"/>
            <a:ext cx="4343400"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Oval 7"/>
          <p:cNvSpPr/>
          <p:nvPr/>
        </p:nvSpPr>
        <p:spPr>
          <a:xfrm>
            <a:off x="10680113" y="437659"/>
            <a:ext cx="987585" cy="987585"/>
          </a:xfrm>
          <a:prstGeom prst="ellipse">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10806312" y="588436"/>
            <a:ext cx="735186" cy="686030"/>
            <a:chOff x="10807700" y="404813"/>
            <a:chExt cx="1092201" cy="1019175"/>
          </a:xfrm>
          <a:solidFill>
            <a:srgbClr val="000000"/>
          </a:solidFill>
        </p:grpSpPr>
        <p:sp>
          <p:nvSpPr>
            <p:cNvPr id="12" name="Rectangle 5"/>
            <p:cNvSpPr>
              <a:spLocks noChangeArrowheads="1"/>
            </p:cNvSpPr>
            <p:nvPr userDrawn="1"/>
          </p:nvSpPr>
          <p:spPr bwMode="auto">
            <a:xfrm>
              <a:off x="11080750" y="1049338"/>
              <a:ext cx="546100"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10807700" y="1068388"/>
              <a:ext cx="233363" cy="352425"/>
            </a:xfrm>
            <a:custGeom>
              <a:avLst/>
              <a:gdLst>
                <a:gd name="T0" fmla="*/ 617 w 3702"/>
                <a:gd name="T1" fmla="*/ 1183 h 5587"/>
                <a:gd name="T2" fmla="*/ 617 w 3702"/>
                <a:gd name="T3" fmla="*/ 309 h 5587"/>
                <a:gd name="T4" fmla="*/ 309 w 3702"/>
                <a:gd name="T5" fmla="*/ 0 h 5587"/>
                <a:gd name="T6" fmla="*/ 0 w 3702"/>
                <a:gd name="T7" fmla="*/ 309 h 5587"/>
                <a:gd name="T8" fmla="*/ 0 w 3702"/>
                <a:gd name="T9" fmla="*/ 1141 h 5587"/>
                <a:gd name="T10" fmla="*/ 421 w 3702"/>
                <a:gd name="T11" fmla="*/ 2551 h 5587"/>
                <a:gd name="T12" fmla="*/ 1543 w 3702"/>
                <a:gd name="T13" fmla="*/ 3504 h 5587"/>
                <a:gd name="T14" fmla="*/ 1543 w 3702"/>
                <a:gd name="T15" fmla="*/ 4340 h 5587"/>
                <a:gd name="T16" fmla="*/ 1235 w 3702"/>
                <a:gd name="T17" fmla="*/ 4340 h 5587"/>
                <a:gd name="T18" fmla="*/ 959 w 3702"/>
                <a:gd name="T19" fmla="*/ 4510 h 5587"/>
                <a:gd name="T20" fmla="*/ 650 w 3702"/>
                <a:gd name="T21" fmla="*/ 5128 h 5587"/>
                <a:gd name="T22" fmla="*/ 632 w 3702"/>
                <a:gd name="T23" fmla="*/ 5364 h 5587"/>
                <a:gd name="T24" fmla="*/ 787 w 3702"/>
                <a:gd name="T25" fmla="*/ 5544 h 5587"/>
                <a:gd name="T26" fmla="*/ 1024 w 3702"/>
                <a:gd name="T27" fmla="*/ 5560 h 5587"/>
                <a:gd name="T28" fmla="*/ 1202 w 3702"/>
                <a:gd name="T29" fmla="*/ 5404 h 5587"/>
                <a:gd name="T30" fmla="*/ 1425 w 3702"/>
                <a:gd name="T31" fmla="*/ 4957 h 5587"/>
                <a:gd name="T32" fmla="*/ 2279 w 3702"/>
                <a:gd name="T33" fmla="*/ 4957 h 5587"/>
                <a:gd name="T34" fmla="*/ 2502 w 3702"/>
                <a:gd name="T35" fmla="*/ 5404 h 5587"/>
                <a:gd name="T36" fmla="*/ 2680 w 3702"/>
                <a:gd name="T37" fmla="*/ 5560 h 5587"/>
                <a:gd name="T38" fmla="*/ 2917 w 3702"/>
                <a:gd name="T39" fmla="*/ 5544 h 5587"/>
                <a:gd name="T40" fmla="*/ 3072 w 3702"/>
                <a:gd name="T41" fmla="*/ 5364 h 5587"/>
                <a:gd name="T42" fmla="*/ 3054 w 3702"/>
                <a:gd name="T43" fmla="*/ 5128 h 5587"/>
                <a:gd name="T44" fmla="*/ 2745 w 3702"/>
                <a:gd name="T45" fmla="*/ 4510 h 5587"/>
                <a:gd name="T46" fmla="*/ 2469 w 3702"/>
                <a:gd name="T47" fmla="*/ 4340 h 5587"/>
                <a:gd name="T48" fmla="*/ 2161 w 3702"/>
                <a:gd name="T49" fmla="*/ 4340 h 5587"/>
                <a:gd name="T50" fmla="*/ 2161 w 3702"/>
                <a:gd name="T51" fmla="*/ 3688 h 5587"/>
                <a:gd name="T52" fmla="*/ 2582 w 3702"/>
                <a:gd name="T53" fmla="*/ 3722 h 5587"/>
                <a:gd name="T54" fmla="*/ 3698 w 3702"/>
                <a:gd name="T55" fmla="*/ 3722 h 5587"/>
                <a:gd name="T56" fmla="*/ 3702 w 3702"/>
                <a:gd name="T57" fmla="*/ 3105 h 5587"/>
                <a:gd name="T58" fmla="*/ 2540 w 3702"/>
                <a:gd name="T59" fmla="*/ 3105 h 5587"/>
                <a:gd name="T60" fmla="*/ 1181 w 3702"/>
                <a:gd name="T61" fmla="*/ 2541 h 5587"/>
                <a:gd name="T62" fmla="*/ 617 w 3702"/>
                <a:gd name="T63" fmla="*/ 1183 h 5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02" h="5587">
                  <a:moveTo>
                    <a:pt x="617" y="1183"/>
                  </a:moveTo>
                  <a:lnTo>
                    <a:pt x="617" y="309"/>
                  </a:lnTo>
                  <a:cubicBezTo>
                    <a:pt x="617" y="138"/>
                    <a:pt x="479" y="0"/>
                    <a:pt x="309" y="0"/>
                  </a:cubicBezTo>
                  <a:cubicBezTo>
                    <a:pt x="138" y="0"/>
                    <a:pt x="0" y="138"/>
                    <a:pt x="0" y="309"/>
                  </a:cubicBezTo>
                  <a:lnTo>
                    <a:pt x="0" y="1141"/>
                  </a:lnTo>
                  <a:cubicBezTo>
                    <a:pt x="1" y="1642"/>
                    <a:pt x="147" y="2132"/>
                    <a:pt x="421" y="2551"/>
                  </a:cubicBezTo>
                  <a:cubicBezTo>
                    <a:pt x="695" y="2971"/>
                    <a:pt x="1085" y="3302"/>
                    <a:pt x="1543" y="3504"/>
                  </a:cubicBezTo>
                  <a:lnTo>
                    <a:pt x="1543" y="4340"/>
                  </a:lnTo>
                  <a:lnTo>
                    <a:pt x="1235" y="4340"/>
                  </a:lnTo>
                  <a:cubicBezTo>
                    <a:pt x="1118" y="4340"/>
                    <a:pt x="1011" y="4406"/>
                    <a:pt x="959" y="4510"/>
                  </a:cubicBezTo>
                  <a:lnTo>
                    <a:pt x="650" y="5128"/>
                  </a:lnTo>
                  <a:cubicBezTo>
                    <a:pt x="613" y="5201"/>
                    <a:pt x="606" y="5286"/>
                    <a:pt x="632" y="5364"/>
                  </a:cubicBezTo>
                  <a:cubicBezTo>
                    <a:pt x="657" y="5443"/>
                    <a:pt x="713" y="5507"/>
                    <a:pt x="787" y="5544"/>
                  </a:cubicBezTo>
                  <a:cubicBezTo>
                    <a:pt x="860" y="5581"/>
                    <a:pt x="946" y="5587"/>
                    <a:pt x="1024" y="5560"/>
                  </a:cubicBezTo>
                  <a:cubicBezTo>
                    <a:pt x="1102" y="5534"/>
                    <a:pt x="1166" y="5478"/>
                    <a:pt x="1202" y="5404"/>
                  </a:cubicBezTo>
                  <a:lnTo>
                    <a:pt x="1425" y="4957"/>
                  </a:lnTo>
                  <a:lnTo>
                    <a:pt x="2279" y="4957"/>
                  </a:lnTo>
                  <a:lnTo>
                    <a:pt x="2502" y="5404"/>
                  </a:lnTo>
                  <a:cubicBezTo>
                    <a:pt x="2538" y="5478"/>
                    <a:pt x="2603" y="5534"/>
                    <a:pt x="2680" y="5560"/>
                  </a:cubicBezTo>
                  <a:cubicBezTo>
                    <a:pt x="2758" y="5587"/>
                    <a:pt x="2844" y="5581"/>
                    <a:pt x="2917" y="5544"/>
                  </a:cubicBezTo>
                  <a:cubicBezTo>
                    <a:pt x="2991" y="5507"/>
                    <a:pt x="3047" y="5443"/>
                    <a:pt x="3072" y="5364"/>
                  </a:cubicBezTo>
                  <a:cubicBezTo>
                    <a:pt x="3098" y="5286"/>
                    <a:pt x="3092" y="5201"/>
                    <a:pt x="3054" y="5128"/>
                  </a:cubicBezTo>
                  <a:lnTo>
                    <a:pt x="2745" y="4510"/>
                  </a:lnTo>
                  <a:cubicBezTo>
                    <a:pt x="2693" y="4406"/>
                    <a:pt x="2586" y="4340"/>
                    <a:pt x="2469" y="4340"/>
                  </a:cubicBezTo>
                  <a:lnTo>
                    <a:pt x="2161" y="4340"/>
                  </a:lnTo>
                  <a:lnTo>
                    <a:pt x="2161" y="3688"/>
                  </a:lnTo>
                  <a:cubicBezTo>
                    <a:pt x="2300" y="3711"/>
                    <a:pt x="2441" y="3722"/>
                    <a:pt x="2582" y="3722"/>
                  </a:cubicBezTo>
                  <a:lnTo>
                    <a:pt x="3698" y="3722"/>
                  </a:lnTo>
                  <a:lnTo>
                    <a:pt x="3702" y="3105"/>
                  </a:lnTo>
                  <a:lnTo>
                    <a:pt x="2540" y="3105"/>
                  </a:lnTo>
                  <a:cubicBezTo>
                    <a:pt x="2030" y="3104"/>
                    <a:pt x="1542" y="2902"/>
                    <a:pt x="1181" y="2541"/>
                  </a:cubicBezTo>
                  <a:cubicBezTo>
                    <a:pt x="821" y="2181"/>
                    <a:pt x="618" y="1692"/>
                    <a:pt x="617" y="1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7"/>
            <p:cNvSpPr>
              <a:spLocks noChangeArrowheads="1"/>
            </p:cNvSpPr>
            <p:nvPr userDrawn="1"/>
          </p:nvSpPr>
          <p:spPr bwMode="auto">
            <a:xfrm>
              <a:off x="10885488" y="736601"/>
              <a:ext cx="117475"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8"/>
            <p:cNvSpPr>
              <a:spLocks noChangeArrowheads="1"/>
            </p:cNvSpPr>
            <p:nvPr userDrawn="1"/>
          </p:nvSpPr>
          <p:spPr bwMode="auto">
            <a:xfrm>
              <a:off x="11314113" y="581026"/>
              <a:ext cx="117475"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9"/>
            <p:cNvSpPr>
              <a:spLocks noChangeArrowheads="1"/>
            </p:cNvSpPr>
            <p:nvPr userDrawn="1"/>
          </p:nvSpPr>
          <p:spPr bwMode="auto">
            <a:xfrm>
              <a:off x="11704638" y="736601"/>
              <a:ext cx="117475"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11607800" y="444501"/>
              <a:ext cx="115888" cy="155575"/>
            </a:xfrm>
            <a:custGeom>
              <a:avLst/>
              <a:gdLst>
                <a:gd name="T0" fmla="*/ 1298 w 1852"/>
                <a:gd name="T1" fmla="*/ 2406 h 2470"/>
                <a:gd name="T2" fmla="*/ 1356 w 1852"/>
                <a:gd name="T3" fmla="*/ 2470 h 2470"/>
                <a:gd name="T4" fmla="*/ 1852 w 1852"/>
                <a:gd name="T5" fmla="*/ 2470 h 2470"/>
                <a:gd name="T6" fmla="*/ 1852 w 1852"/>
                <a:gd name="T7" fmla="*/ 0 h 2470"/>
                <a:gd name="T8" fmla="*/ 0 w 1852"/>
                <a:gd name="T9" fmla="*/ 0 h 2470"/>
                <a:gd name="T10" fmla="*/ 0 w 1852"/>
                <a:gd name="T11" fmla="*/ 2348 h 2470"/>
                <a:gd name="T12" fmla="*/ 660 w 1852"/>
                <a:gd name="T13" fmla="*/ 2125 h 2470"/>
                <a:gd name="T14" fmla="*/ 1298 w 1852"/>
                <a:gd name="T15" fmla="*/ 2406 h 24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2" h="2470">
                  <a:moveTo>
                    <a:pt x="1298" y="2406"/>
                  </a:moveTo>
                  <a:cubicBezTo>
                    <a:pt x="1319" y="2427"/>
                    <a:pt x="1338" y="2448"/>
                    <a:pt x="1356" y="2470"/>
                  </a:cubicBezTo>
                  <a:lnTo>
                    <a:pt x="1852" y="2470"/>
                  </a:lnTo>
                  <a:lnTo>
                    <a:pt x="1852" y="0"/>
                  </a:lnTo>
                  <a:lnTo>
                    <a:pt x="0" y="0"/>
                  </a:lnTo>
                  <a:lnTo>
                    <a:pt x="0" y="2348"/>
                  </a:lnTo>
                  <a:cubicBezTo>
                    <a:pt x="185" y="2194"/>
                    <a:pt x="420" y="2115"/>
                    <a:pt x="660" y="2125"/>
                  </a:cubicBezTo>
                  <a:cubicBezTo>
                    <a:pt x="901" y="2136"/>
                    <a:pt x="1128" y="2236"/>
                    <a:pt x="1298" y="24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11236325" y="615951"/>
              <a:ext cx="433388" cy="395288"/>
            </a:xfrm>
            <a:custGeom>
              <a:avLst/>
              <a:gdLst>
                <a:gd name="T0" fmla="*/ 0 w 6862"/>
                <a:gd name="T1" fmla="*/ 3081 h 6245"/>
                <a:gd name="T2" fmla="*/ 0 w 6862"/>
                <a:gd name="T3" fmla="*/ 5010 h 6245"/>
                <a:gd name="T4" fmla="*/ 218 w 6862"/>
                <a:gd name="T5" fmla="*/ 5101 h 6245"/>
                <a:gd name="T6" fmla="*/ 309 w 6862"/>
                <a:gd name="T7" fmla="*/ 5319 h 6245"/>
                <a:gd name="T8" fmla="*/ 309 w 6862"/>
                <a:gd name="T9" fmla="*/ 6245 h 6245"/>
                <a:gd name="T10" fmla="*/ 617 w 6862"/>
                <a:gd name="T11" fmla="*/ 6245 h 6245"/>
                <a:gd name="T12" fmla="*/ 617 w 6862"/>
                <a:gd name="T13" fmla="*/ 3467 h 6245"/>
                <a:gd name="T14" fmla="*/ 926 w 6862"/>
                <a:gd name="T15" fmla="*/ 3158 h 6245"/>
                <a:gd name="T16" fmla="*/ 1235 w 6862"/>
                <a:gd name="T17" fmla="*/ 3467 h 6245"/>
                <a:gd name="T18" fmla="*/ 1235 w 6862"/>
                <a:gd name="T19" fmla="*/ 6245 h 6245"/>
                <a:gd name="T20" fmla="*/ 3395 w 6862"/>
                <a:gd name="T21" fmla="*/ 6245 h 6245"/>
                <a:gd name="T22" fmla="*/ 3395 w 6862"/>
                <a:gd name="T23" fmla="*/ 3158 h 6245"/>
                <a:gd name="T24" fmla="*/ 3704 w 6862"/>
                <a:gd name="T25" fmla="*/ 2850 h 6245"/>
                <a:gd name="T26" fmla="*/ 4481 w 6862"/>
                <a:gd name="T27" fmla="*/ 2850 h 6245"/>
                <a:gd name="T28" fmla="*/ 5006 w 6862"/>
                <a:gd name="T29" fmla="*/ 2610 h 6245"/>
                <a:gd name="T30" fmla="*/ 6712 w 6862"/>
                <a:gd name="T31" fmla="*/ 641 h 6245"/>
                <a:gd name="T32" fmla="*/ 6727 w 6862"/>
                <a:gd name="T33" fmla="*/ 625 h 6245"/>
                <a:gd name="T34" fmla="*/ 6727 w 6862"/>
                <a:gd name="T35" fmla="*/ 135 h 6245"/>
                <a:gd name="T36" fmla="*/ 6238 w 6862"/>
                <a:gd name="T37" fmla="*/ 135 h 6245"/>
                <a:gd name="T38" fmla="*/ 4540 w 6862"/>
                <a:gd name="T39" fmla="*/ 1833 h 6245"/>
                <a:gd name="T40" fmla="*/ 4322 w 6862"/>
                <a:gd name="T41" fmla="*/ 1924 h 6245"/>
                <a:gd name="T42" fmla="*/ 1158 w 6862"/>
                <a:gd name="T43" fmla="*/ 1924 h 6245"/>
                <a:gd name="T44" fmla="*/ 339 w 6862"/>
                <a:gd name="T45" fmla="*/ 2263 h 6245"/>
                <a:gd name="T46" fmla="*/ 0 w 6862"/>
                <a:gd name="T47" fmla="*/ 3081 h 6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62" h="6245">
                  <a:moveTo>
                    <a:pt x="0" y="3081"/>
                  </a:moveTo>
                  <a:lnTo>
                    <a:pt x="0" y="5010"/>
                  </a:lnTo>
                  <a:cubicBezTo>
                    <a:pt x="82" y="5010"/>
                    <a:pt x="160" y="5043"/>
                    <a:pt x="218" y="5101"/>
                  </a:cubicBezTo>
                  <a:cubicBezTo>
                    <a:pt x="276" y="5159"/>
                    <a:pt x="309" y="5237"/>
                    <a:pt x="309" y="5319"/>
                  </a:cubicBezTo>
                  <a:lnTo>
                    <a:pt x="309" y="6245"/>
                  </a:lnTo>
                  <a:lnTo>
                    <a:pt x="617" y="6245"/>
                  </a:lnTo>
                  <a:lnTo>
                    <a:pt x="617" y="3467"/>
                  </a:lnTo>
                  <a:cubicBezTo>
                    <a:pt x="617" y="3296"/>
                    <a:pt x="756" y="3158"/>
                    <a:pt x="926" y="3158"/>
                  </a:cubicBezTo>
                  <a:cubicBezTo>
                    <a:pt x="1096" y="3158"/>
                    <a:pt x="1235" y="3296"/>
                    <a:pt x="1235" y="3467"/>
                  </a:cubicBezTo>
                  <a:lnTo>
                    <a:pt x="1235" y="6245"/>
                  </a:lnTo>
                  <a:lnTo>
                    <a:pt x="3395" y="6245"/>
                  </a:lnTo>
                  <a:lnTo>
                    <a:pt x="3395" y="3158"/>
                  </a:lnTo>
                  <a:cubicBezTo>
                    <a:pt x="3395" y="2988"/>
                    <a:pt x="3534" y="2850"/>
                    <a:pt x="3704" y="2850"/>
                  </a:cubicBezTo>
                  <a:lnTo>
                    <a:pt x="4481" y="2850"/>
                  </a:lnTo>
                  <a:cubicBezTo>
                    <a:pt x="4682" y="2850"/>
                    <a:pt x="4874" y="2762"/>
                    <a:pt x="5006" y="2610"/>
                  </a:cubicBezTo>
                  <a:lnTo>
                    <a:pt x="6712" y="641"/>
                  </a:lnTo>
                  <a:cubicBezTo>
                    <a:pt x="6717" y="635"/>
                    <a:pt x="6722" y="630"/>
                    <a:pt x="6727" y="625"/>
                  </a:cubicBezTo>
                  <a:cubicBezTo>
                    <a:pt x="6862" y="490"/>
                    <a:pt x="6862" y="271"/>
                    <a:pt x="6727" y="135"/>
                  </a:cubicBezTo>
                  <a:cubicBezTo>
                    <a:pt x="6592" y="0"/>
                    <a:pt x="6373" y="0"/>
                    <a:pt x="6238" y="135"/>
                  </a:cubicBezTo>
                  <a:lnTo>
                    <a:pt x="4540" y="1833"/>
                  </a:lnTo>
                  <a:cubicBezTo>
                    <a:pt x="4482" y="1891"/>
                    <a:pt x="4403" y="1924"/>
                    <a:pt x="4322" y="1924"/>
                  </a:cubicBezTo>
                  <a:lnTo>
                    <a:pt x="1158" y="1924"/>
                  </a:lnTo>
                  <a:cubicBezTo>
                    <a:pt x="851" y="1924"/>
                    <a:pt x="556" y="2046"/>
                    <a:pt x="339" y="2263"/>
                  </a:cubicBezTo>
                  <a:cubicBezTo>
                    <a:pt x="122" y="2480"/>
                    <a:pt x="0" y="2774"/>
                    <a:pt x="0" y="30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11490325" y="892176"/>
              <a:ext cx="331788" cy="528638"/>
            </a:xfrm>
            <a:custGeom>
              <a:avLst/>
              <a:gdLst>
                <a:gd name="T0" fmla="*/ 5247 w 5247"/>
                <a:gd name="T1" fmla="*/ 3960 h 8351"/>
                <a:gd name="T2" fmla="*/ 5247 w 5247"/>
                <a:gd name="T3" fmla="*/ 1080 h 8351"/>
                <a:gd name="T4" fmla="*/ 4963 w 5247"/>
                <a:gd name="T5" fmla="*/ 357 h 8351"/>
                <a:gd name="T6" fmla="*/ 4263 w 5247"/>
                <a:gd name="T7" fmla="*/ 20 h 8351"/>
                <a:gd name="T8" fmla="*/ 3521 w 5247"/>
                <a:gd name="T9" fmla="*/ 250 h 8351"/>
                <a:gd name="T10" fmla="*/ 2353 w 5247"/>
                <a:gd name="T11" fmla="*/ 1184 h 8351"/>
                <a:gd name="T12" fmla="*/ 2161 w 5247"/>
                <a:gd name="T13" fmla="*/ 1252 h 8351"/>
                <a:gd name="T14" fmla="*/ 0 w 5247"/>
                <a:gd name="T15" fmla="*/ 1252 h 8351"/>
                <a:gd name="T16" fmla="*/ 0 w 5247"/>
                <a:gd name="T17" fmla="*/ 1869 h 8351"/>
                <a:gd name="T18" fmla="*/ 2396 w 5247"/>
                <a:gd name="T19" fmla="*/ 1869 h 8351"/>
                <a:gd name="T20" fmla="*/ 3566 w 5247"/>
                <a:gd name="T21" fmla="*/ 1284 h 8351"/>
                <a:gd name="T22" fmla="*/ 3866 w 5247"/>
                <a:gd name="T23" fmla="*/ 1298 h 8351"/>
                <a:gd name="T24" fmla="*/ 4013 w 5247"/>
                <a:gd name="T25" fmla="*/ 1560 h 8351"/>
                <a:gd name="T26" fmla="*/ 4013 w 5247"/>
                <a:gd name="T27" fmla="*/ 3721 h 8351"/>
                <a:gd name="T28" fmla="*/ 3922 w 5247"/>
                <a:gd name="T29" fmla="*/ 3940 h 8351"/>
                <a:gd name="T30" fmla="*/ 3704 w 5247"/>
                <a:gd name="T31" fmla="*/ 4030 h 8351"/>
                <a:gd name="T32" fmla="*/ 2469 w 5247"/>
                <a:gd name="T33" fmla="*/ 4030 h 8351"/>
                <a:gd name="T34" fmla="*/ 1815 w 5247"/>
                <a:gd name="T35" fmla="*/ 4302 h 8351"/>
                <a:gd name="T36" fmla="*/ 1543 w 5247"/>
                <a:gd name="T37" fmla="*/ 4956 h 8351"/>
                <a:gd name="T38" fmla="*/ 1543 w 5247"/>
                <a:gd name="T39" fmla="*/ 8351 h 8351"/>
                <a:gd name="T40" fmla="*/ 2180 w 5247"/>
                <a:gd name="T41" fmla="*/ 8351 h 8351"/>
                <a:gd name="T42" fmla="*/ 2161 w 5247"/>
                <a:gd name="T43" fmla="*/ 5576 h 8351"/>
                <a:gd name="T44" fmla="*/ 2250 w 5247"/>
                <a:gd name="T45" fmla="*/ 5356 h 8351"/>
                <a:gd name="T46" fmla="*/ 2469 w 5247"/>
                <a:gd name="T47" fmla="*/ 5265 h 8351"/>
                <a:gd name="T48" fmla="*/ 3942 w 5247"/>
                <a:gd name="T49" fmla="*/ 5265 h 8351"/>
                <a:gd name="T50" fmla="*/ 4865 w 5247"/>
                <a:gd name="T51" fmla="*/ 4882 h 8351"/>
                <a:gd name="T52" fmla="*/ 5247 w 5247"/>
                <a:gd name="T53" fmla="*/ 3960 h 8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7" h="8351">
                  <a:moveTo>
                    <a:pt x="5247" y="3960"/>
                  </a:moveTo>
                  <a:lnTo>
                    <a:pt x="5247" y="1080"/>
                  </a:lnTo>
                  <a:cubicBezTo>
                    <a:pt x="5247" y="811"/>
                    <a:pt x="5146" y="553"/>
                    <a:pt x="4963" y="357"/>
                  </a:cubicBezTo>
                  <a:cubicBezTo>
                    <a:pt x="4781" y="160"/>
                    <a:pt x="4531" y="40"/>
                    <a:pt x="4263" y="20"/>
                  </a:cubicBezTo>
                  <a:cubicBezTo>
                    <a:pt x="3996" y="0"/>
                    <a:pt x="3731" y="82"/>
                    <a:pt x="3521" y="250"/>
                  </a:cubicBezTo>
                  <a:lnTo>
                    <a:pt x="2353" y="1184"/>
                  </a:lnTo>
                  <a:cubicBezTo>
                    <a:pt x="2299" y="1228"/>
                    <a:pt x="2231" y="1252"/>
                    <a:pt x="2161" y="1252"/>
                  </a:cubicBezTo>
                  <a:lnTo>
                    <a:pt x="0" y="1252"/>
                  </a:lnTo>
                  <a:lnTo>
                    <a:pt x="0" y="1869"/>
                  </a:lnTo>
                  <a:lnTo>
                    <a:pt x="2396" y="1869"/>
                  </a:lnTo>
                  <a:lnTo>
                    <a:pt x="3566" y="1284"/>
                  </a:lnTo>
                  <a:cubicBezTo>
                    <a:pt x="3662" y="1237"/>
                    <a:pt x="3775" y="1242"/>
                    <a:pt x="3866" y="1298"/>
                  </a:cubicBezTo>
                  <a:cubicBezTo>
                    <a:pt x="3957" y="1354"/>
                    <a:pt x="4013" y="1454"/>
                    <a:pt x="4013" y="1560"/>
                  </a:cubicBezTo>
                  <a:lnTo>
                    <a:pt x="4013" y="3721"/>
                  </a:lnTo>
                  <a:cubicBezTo>
                    <a:pt x="4013" y="3803"/>
                    <a:pt x="3980" y="3882"/>
                    <a:pt x="3922" y="3940"/>
                  </a:cubicBezTo>
                  <a:cubicBezTo>
                    <a:pt x="3864" y="3997"/>
                    <a:pt x="3786" y="4030"/>
                    <a:pt x="3704" y="4030"/>
                  </a:cubicBezTo>
                  <a:lnTo>
                    <a:pt x="2469" y="4030"/>
                  </a:lnTo>
                  <a:cubicBezTo>
                    <a:pt x="2224" y="4030"/>
                    <a:pt x="1988" y="4128"/>
                    <a:pt x="1815" y="4302"/>
                  </a:cubicBezTo>
                  <a:cubicBezTo>
                    <a:pt x="1641" y="4475"/>
                    <a:pt x="1543" y="4710"/>
                    <a:pt x="1543" y="4956"/>
                  </a:cubicBezTo>
                  <a:lnTo>
                    <a:pt x="1543" y="8351"/>
                  </a:lnTo>
                  <a:lnTo>
                    <a:pt x="2180" y="8351"/>
                  </a:lnTo>
                  <a:lnTo>
                    <a:pt x="2161" y="5576"/>
                  </a:lnTo>
                  <a:cubicBezTo>
                    <a:pt x="2160" y="5493"/>
                    <a:pt x="2192" y="5414"/>
                    <a:pt x="2250" y="5356"/>
                  </a:cubicBezTo>
                  <a:cubicBezTo>
                    <a:pt x="2308" y="5297"/>
                    <a:pt x="2387" y="5265"/>
                    <a:pt x="2469" y="5265"/>
                  </a:cubicBezTo>
                  <a:lnTo>
                    <a:pt x="3942" y="5265"/>
                  </a:lnTo>
                  <a:cubicBezTo>
                    <a:pt x="4288" y="5264"/>
                    <a:pt x="4620" y="5127"/>
                    <a:pt x="4865" y="4882"/>
                  </a:cubicBezTo>
                  <a:cubicBezTo>
                    <a:pt x="5109" y="4637"/>
                    <a:pt x="5247" y="4306"/>
                    <a:pt x="5247" y="3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11666538" y="1068388"/>
              <a:ext cx="233363" cy="355600"/>
            </a:xfrm>
            <a:custGeom>
              <a:avLst/>
              <a:gdLst>
                <a:gd name="T0" fmla="*/ 3702 w 3702"/>
                <a:gd name="T1" fmla="*/ 1141 h 5615"/>
                <a:gd name="T2" fmla="*/ 3702 w 3702"/>
                <a:gd name="T3" fmla="*/ 309 h 5615"/>
                <a:gd name="T4" fmla="*/ 3393 w 3702"/>
                <a:gd name="T5" fmla="*/ 0 h 5615"/>
                <a:gd name="T6" fmla="*/ 3085 w 3702"/>
                <a:gd name="T7" fmla="*/ 309 h 5615"/>
                <a:gd name="T8" fmla="*/ 3085 w 3702"/>
                <a:gd name="T9" fmla="*/ 1183 h 5615"/>
                <a:gd name="T10" fmla="*/ 2521 w 3702"/>
                <a:gd name="T11" fmla="*/ 2541 h 5615"/>
                <a:gd name="T12" fmla="*/ 1162 w 3702"/>
                <a:gd name="T13" fmla="*/ 3105 h 5615"/>
                <a:gd name="T14" fmla="*/ 0 w 3702"/>
                <a:gd name="T15" fmla="*/ 3105 h 5615"/>
                <a:gd name="T16" fmla="*/ 4 w 3702"/>
                <a:gd name="T17" fmla="*/ 3722 h 5615"/>
                <a:gd name="T18" fmla="*/ 1121 w 3702"/>
                <a:gd name="T19" fmla="*/ 3722 h 5615"/>
                <a:gd name="T20" fmla="*/ 1541 w 3702"/>
                <a:gd name="T21" fmla="*/ 3688 h 5615"/>
                <a:gd name="T22" fmla="*/ 1541 w 3702"/>
                <a:gd name="T23" fmla="*/ 4340 h 5615"/>
                <a:gd name="T24" fmla="*/ 1233 w 3702"/>
                <a:gd name="T25" fmla="*/ 4340 h 5615"/>
                <a:gd name="T26" fmla="*/ 957 w 3702"/>
                <a:gd name="T27" fmla="*/ 4510 h 5615"/>
                <a:gd name="T28" fmla="*/ 648 w 3702"/>
                <a:gd name="T29" fmla="*/ 5128 h 5615"/>
                <a:gd name="T30" fmla="*/ 787 w 3702"/>
                <a:gd name="T31" fmla="*/ 5540 h 5615"/>
                <a:gd name="T32" fmla="*/ 1200 w 3702"/>
                <a:gd name="T33" fmla="*/ 5404 h 5615"/>
                <a:gd name="T34" fmla="*/ 1423 w 3702"/>
                <a:gd name="T35" fmla="*/ 4957 h 5615"/>
                <a:gd name="T36" fmla="*/ 2277 w 3702"/>
                <a:gd name="T37" fmla="*/ 4957 h 5615"/>
                <a:gd name="T38" fmla="*/ 2500 w 3702"/>
                <a:gd name="T39" fmla="*/ 5404 h 5615"/>
                <a:gd name="T40" fmla="*/ 2500 w 3702"/>
                <a:gd name="T41" fmla="*/ 5404 h 5615"/>
                <a:gd name="T42" fmla="*/ 2678 w 3702"/>
                <a:gd name="T43" fmla="*/ 5560 h 5615"/>
                <a:gd name="T44" fmla="*/ 2915 w 3702"/>
                <a:gd name="T45" fmla="*/ 5544 h 5615"/>
                <a:gd name="T46" fmla="*/ 3070 w 3702"/>
                <a:gd name="T47" fmla="*/ 5364 h 5615"/>
                <a:gd name="T48" fmla="*/ 3052 w 3702"/>
                <a:gd name="T49" fmla="*/ 5128 h 5615"/>
                <a:gd name="T50" fmla="*/ 2743 w 3702"/>
                <a:gd name="T51" fmla="*/ 4510 h 5615"/>
                <a:gd name="T52" fmla="*/ 2467 w 3702"/>
                <a:gd name="T53" fmla="*/ 4340 h 5615"/>
                <a:gd name="T54" fmla="*/ 2159 w 3702"/>
                <a:gd name="T55" fmla="*/ 4340 h 5615"/>
                <a:gd name="T56" fmla="*/ 2159 w 3702"/>
                <a:gd name="T57" fmla="*/ 3504 h 5615"/>
                <a:gd name="T58" fmla="*/ 3281 w 3702"/>
                <a:gd name="T59" fmla="*/ 2551 h 5615"/>
                <a:gd name="T60" fmla="*/ 3702 w 3702"/>
                <a:gd name="T61" fmla="*/ 1141 h 5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02" h="5615">
                  <a:moveTo>
                    <a:pt x="3702" y="1141"/>
                  </a:moveTo>
                  <a:lnTo>
                    <a:pt x="3702" y="309"/>
                  </a:lnTo>
                  <a:cubicBezTo>
                    <a:pt x="3702" y="138"/>
                    <a:pt x="3564" y="0"/>
                    <a:pt x="3393" y="0"/>
                  </a:cubicBezTo>
                  <a:cubicBezTo>
                    <a:pt x="3223" y="0"/>
                    <a:pt x="3085" y="138"/>
                    <a:pt x="3085" y="309"/>
                  </a:cubicBezTo>
                  <a:lnTo>
                    <a:pt x="3085" y="1183"/>
                  </a:lnTo>
                  <a:cubicBezTo>
                    <a:pt x="3084" y="1692"/>
                    <a:pt x="2881" y="2181"/>
                    <a:pt x="2521" y="2541"/>
                  </a:cubicBezTo>
                  <a:cubicBezTo>
                    <a:pt x="2161" y="2902"/>
                    <a:pt x="1672" y="3104"/>
                    <a:pt x="1162" y="3105"/>
                  </a:cubicBezTo>
                  <a:lnTo>
                    <a:pt x="0" y="3105"/>
                  </a:lnTo>
                  <a:lnTo>
                    <a:pt x="4" y="3722"/>
                  </a:lnTo>
                  <a:lnTo>
                    <a:pt x="1121" y="3722"/>
                  </a:lnTo>
                  <a:cubicBezTo>
                    <a:pt x="1261" y="3722"/>
                    <a:pt x="1402" y="3711"/>
                    <a:pt x="1541" y="3688"/>
                  </a:cubicBezTo>
                  <a:lnTo>
                    <a:pt x="1541" y="4340"/>
                  </a:lnTo>
                  <a:lnTo>
                    <a:pt x="1233" y="4340"/>
                  </a:lnTo>
                  <a:cubicBezTo>
                    <a:pt x="1116" y="4340"/>
                    <a:pt x="1009" y="4406"/>
                    <a:pt x="957" y="4510"/>
                  </a:cubicBezTo>
                  <a:lnTo>
                    <a:pt x="648" y="5128"/>
                  </a:lnTo>
                  <a:cubicBezTo>
                    <a:pt x="573" y="5280"/>
                    <a:pt x="635" y="5464"/>
                    <a:pt x="787" y="5540"/>
                  </a:cubicBezTo>
                  <a:cubicBezTo>
                    <a:pt x="939" y="5615"/>
                    <a:pt x="1123" y="5555"/>
                    <a:pt x="1200" y="5404"/>
                  </a:cubicBezTo>
                  <a:lnTo>
                    <a:pt x="1423" y="4957"/>
                  </a:lnTo>
                  <a:lnTo>
                    <a:pt x="2277" y="4957"/>
                  </a:lnTo>
                  <a:lnTo>
                    <a:pt x="2500" y="5404"/>
                  </a:lnTo>
                  <a:lnTo>
                    <a:pt x="2500" y="5404"/>
                  </a:lnTo>
                  <a:cubicBezTo>
                    <a:pt x="2536" y="5478"/>
                    <a:pt x="2601" y="5534"/>
                    <a:pt x="2678" y="5560"/>
                  </a:cubicBezTo>
                  <a:cubicBezTo>
                    <a:pt x="2756" y="5587"/>
                    <a:pt x="2842" y="5581"/>
                    <a:pt x="2915" y="5544"/>
                  </a:cubicBezTo>
                  <a:cubicBezTo>
                    <a:pt x="2989" y="5507"/>
                    <a:pt x="3045" y="5443"/>
                    <a:pt x="3070" y="5364"/>
                  </a:cubicBezTo>
                  <a:cubicBezTo>
                    <a:pt x="3096" y="5286"/>
                    <a:pt x="3090" y="5201"/>
                    <a:pt x="3052" y="5128"/>
                  </a:cubicBezTo>
                  <a:lnTo>
                    <a:pt x="2743" y="4510"/>
                  </a:lnTo>
                  <a:cubicBezTo>
                    <a:pt x="2691" y="4406"/>
                    <a:pt x="2584" y="4340"/>
                    <a:pt x="2467" y="4340"/>
                  </a:cubicBezTo>
                  <a:lnTo>
                    <a:pt x="2159" y="4340"/>
                  </a:lnTo>
                  <a:lnTo>
                    <a:pt x="2159" y="3504"/>
                  </a:lnTo>
                  <a:cubicBezTo>
                    <a:pt x="2617" y="3302"/>
                    <a:pt x="3007" y="2971"/>
                    <a:pt x="3281" y="2551"/>
                  </a:cubicBezTo>
                  <a:cubicBezTo>
                    <a:pt x="3555" y="2132"/>
                    <a:pt x="3702" y="1642"/>
                    <a:pt x="3702" y="1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10885488" y="892176"/>
              <a:ext cx="331788" cy="528638"/>
            </a:xfrm>
            <a:custGeom>
              <a:avLst/>
              <a:gdLst>
                <a:gd name="T0" fmla="*/ 2778 w 5247"/>
                <a:gd name="T1" fmla="*/ 4030 h 8351"/>
                <a:gd name="T2" fmla="*/ 1543 w 5247"/>
                <a:gd name="T3" fmla="*/ 4030 h 8351"/>
                <a:gd name="T4" fmla="*/ 1234 w 5247"/>
                <a:gd name="T5" fmla="*/ 3721 h 8351"/>
                <a:gd name="T6" fmla="*/ 1234 w 5247"/>
                <a:gd name="T7" fmla="*/ 1560 h 8351"/>
                <a:gd name="T8" fmla="*/ 1381 w 5247"/>
                <a:gd name="T9" fmla="*/ 1298 h 8351"/>
                <a:gd name="T10" fmla="*/ 1681 w 5247"/>
                <a:gd name="T11" fmla="*/ 1284 h 8351"/>
                <a:gd name="T12" fmla="*/ 2851 w 5247"/>
                <a:gd name="T13" fmla="*/ 1869 h 8351"/>
                <a:gd name="T14" fmla="*/ 5247 w 5247"/>
                <a:gd name="T15" fmla="*/ 1869 h 8351"/>
                <a:gd name="T16" fmla="*/ 5247 w 5247"/>
                <a:gd name="T17" fmla="*/ 1252 h 8351"/>
                <a:gd name="T18" fmla="*/ 3087 w 5247"/>
                <a:gd name="T19" fmla="*/ 1252 h 8351"/>
                <a:gd name="T20" fmla="*/ 2894 w 5247"/>
                <a:gd name="T21" fmla="*/ 1184 h 8351"/>
                <a:gd name="T22" fmla="*/ 1726 w 5247"/>
                <a:gd name="T23" fmla="*/ 250 h 8351"/>
                <a:gd name="T24" fmla="*/ 1726 w 5247"/>
                <a:gd name="T25" fmla="*/ 250 h 8351"/>
                <a:gd name="T26" fmla="*/ 984 w 5247"/>
                <a:gd name="T27" fmla="*/ 20 h 8351"/>
                <a:gd name="T28" fmla="*/ 284 w 5247"/>
                <a:gd name="T29" fmla="*/ 357 h 8351"/>
                <a:gd name="T30" fmla="*/ 0 w 5247"/>
                <a:gd name="T31" fmla="*/ 1079 h 8351"/>
                <a:gd name="T32" fmla="*/ 0 w 5247"/>
                <a:gd name="T33" fmla="*/ 3960 h 8351"/>
                <a:gd name="T34" fmla="*/ 382 w 5247"/>
                <a:gd name="T35" fmla="*/ 4882 h 8351"/>
                <a:gd name="T36" fmla="*/ 1305 w 5247"/>
                <a:gd name="T37" fmla="*/ 5265 h 8351"/>
                <a:gd name="T38" fmla="*/ 2778 w 5247"/>
                <a:gd name="T39" fmla="*/ 5265 h 8351"/>
                <a:gd name="T40" fmla="*/ 2997 w 5247"/>
                <a:gd name="T41" fmla="*/ 5356 h 8351"/>
                <a:gd name="T42" fmla="*/ 3087 w 5247"/>
                <a:gd name="T43" fmla="*/ 5576 h 8351"/>
                <a:gd name="T44" fmla="*/ 3067 w 5247"/>
                <a:gd name="T45" fmla="*/ 8351 h 8351"/>
                <a:gd name="T46" fmla="*/ 3704 w 5247"/>
                <a:gd name="T47" fmla="*/ 8351 h 8351"/>
                <a:gd name="T48" fmla="*/ 3704 w 5247"/>
                <a:gd name="T49" fmla="*/ 4956 h 8351"/>
                <a:gd name="T50" fmla="*/ 3432 w 5247"/>
                <a:gd name="T51" fmla="*/ 4302 h 8351"/>
                <a:gd name="T52" fmla="*/ 2778 w 5247"/>
                <a:gd name="T53" fmla="*/ 4030 h 8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7" h="8351">
                  <a:moveTo>
                    <a:pt x="2778" y="4030"/>
                  </a:moveTo>
                  <a:lnTo>
                    <a:pt x="1543" y="4030"/>
                  </a:lnTo>
                  <a:cubicBezTo>
                    <a:pt x="1373" y="4030"/>
                    <a:pt x="1234" y="3892"/>
                    <a:pt x="1234" y="3721"/>
                  </a:cubicBezTo>
                  <a:lnTo>
                    <a:pt x="1234" y="1560"/>
                  </a:lnTo>
                  <a:cubicBezTo>
                    <a:pt x="1234" y="1454"/>
                    <a:pt x="1290" y="1354"/>
                    <a:pt x="1381" y="1298"/>
                  </a:cubicBezTo>
                  <a:cubicBezTo>
                    <a:pt x="1472" y="1242"/>
                    <a:pt x="1585" y="1236"/>
                    <a:pt x="1681" y="1284"/>
                  </a:cubicBezTo>
                  <a:lnTo>
                    <a:pt x="2851" y="1869"/>
                  </a:lnTo>
                  <a:lnTo>
                    <a:pt x="5247" y="1869"/>
                  </a:lnTo>
                  <a:lnTo>
                    <a:pt x="5247" y="1252"/>
                  </a:lnTo>
                  <a:lnTo>
                    <a:pt x="3087" y="1252"/>
                  </a:lnTo>
                  <a:cubicBezTo>
                    <a:pt x="3016" y="1252"/>
                    <a:pt x="2948" y="1228"/>
                    <a:pt x="2894" y="1184"/>
                  </a:cubicBezTo>
                  <a:lnTo>
                    <a:pt x="1726" y="250"/>
                  </a:lnTo>
                  <a:lnTo>
                    <a:pt x="1726" y="250"/>
                  </a:lnTo>
                  <a:cubicBezTo>
                    <a:pt x="1516" y="82"/>
                    <a:pt x="1251" y="0"/>
                    <a:pt x="984" y="20"/>
                  </a:cubicBezTo>
                  <a:cubicBezTo>
                    <a:pt x="716" y="40"/>
                    <a:pt x="466" y="160"/>
                    <a:pt x="284" y="357"/>
                  </a:cubicBezTo>
                  <a:cubicBezTo>
                    <a:pt x="101" y="553"/>
                    <a:pt x="0" y="811"/>
                    <a:pt x="0" y="1079"/>
                  </a:cubicBezTo>
                  <a:lnTo>
                    <a:pt x="0" y="3960"/>
                  </a:lnTo>
                  <a:cubicBezTo>
                    <a:pt x="0" y="4305"/>
                    <a:pt x="138" y="4637"/>
                    <a:pt x="382" y="4882"/>
                  </a:cubicBezTo>
                  <a:cubicBezTo>
                    <a:pt x="627" y="5127"/>
                    <a:pt x="959" y="5264"/>
                    <a:pt x="1305" y="5265"/>
                  </a:cubicBezTo>
                  <a:lnTo>
                    <a:pt x="2778" y="5265"/>
                  </a:lnTo>
                  <a:cubicBezTo>
                    <a:pt x="2860" y="5265"/>
                    <a:pt x="2939" y="5297"/>
                    <a:pt x="2997" y="5356"/>
                  </a:cubicBezTo>
                  <a:cubicBezTo>
                    <a:pt x="3055" y="5414"/>
                    <a:pt x="3087" y="5493"/>
                    <a:pt x="3087" y="5576"/>
                  </a:cubicBezTo>
                  <a:lnTo>
                    <a:pt x="3067" y="8351"/>
                  </a:lnTo>
                  <a:lnTo>
                    <a:pt x="3704" y="8351"/>
                  </a:lnTo>
                  <a:lnTo>
                    <a:pt x="3704" y="4956"/>
                  </a:lnTo>
                  <a:cubicBezTo>
                    <a:pt x="3704" y="4710"/>
                    <a:pt x="3606" y="4475"/>
                    <a:pt x="3432" y="4302"/>
                  </a:cubicBezTo>
                  <a:cubicBezTo>
                    <a:pt x="3259" y="4128"/>
                    <a:pt x="3023" y="4030"/>
                    <a:pt x="2778" y="40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11376025" y="1127126"/>
              <a:ext cx="74613" cy="293688"/>
            </a:xfrm>
            <a:custGeom>
              <a:avLst/>
              <a:gdLst>
                <a:gd name="T0" fmla="*/ 0 w 1178"/>
                <a:gd name="T1" fmla="*/ 0 h 4630"/>
                <a:gd name="T2" fmla="*/ 545 w 1178"/>
                <a:gd name="T3" fmla="*/ 4630 h 4630"/>
                <a:gd name="T4" fmla="*/ 1178 w 1178"/>
                <a:gd name="T5" fmla="*/ 4630 h 4630"/>
                <a:gd name="T6" fmla="*/ 905 w 1178"/>
                <a:gd name="T7" fmla="*/ 0 h 4630"/>
                <a:gd name="T8" fmla="*/ 0 w 1178"/>
                <a:gd name="T9" fmla="*/ 0 h 4630"/>
              </a:gdLst>
              <a:ahLst/>
              <a:cxnLst>
                <a:cxn ang="0">
                  <a:pos x="T0" y="T1"/>
                </a:cxn>
                <a:cxn ang="0">
                  <a:pos x="T2" y="T3"/>
                </a:cxn>
                <a:cxn ang="0">
                  <a:pos x="T4" y="T5"/>
                </a:cxn>
                <a:cxn ang="0">
                  <a:pos x="T6" y="T7"/>
                </a:cxn>
                <a:cxn ang="0">
                  <a:pos x="T8" y="T9"/>
                </a:cxn>
              </a:cxnLst>
              <a:rect l="0" t="0" r="r" b="b"/>
              <a:pathLst>
                <a:path w="1178" h="4630">
                  <a:moveTo>
                    <a:pt x="0" y="0"/>
                  </a:moveTo>
                  <a:lnTo>
                    <a:pt x="545" y="4630"/>
                  </a:lnTo>
                  <a:lnTo>
                    <a:pt x="1178" y="4630"/>
                  </a:lnTo>
                  <a:lnTo>
                    <a:pt x="90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11256963" y="1127126"/>
              <a:ext cx="74613" cy="293688"/>
            </a:xfrm>
            <a:custGeom>
              <a:avLst/>
              <a:gdLst>
                <a:gd name="T0" fmla="*/ 0 w 1178"/>
                <a:gd name="T1" fmla="*/ 4630 h 4630"/>
                <a:gd name="T2" fmla="*/ 633 w 1178"/>
                <a:gd name="T3" fmla="*/ 4630 h 4630"/>
                <a:gd name="T4" fmla="*/ 1178 w 1178"/>
                <a:gd name="T5" fmla="*/ 0 h 4630"/>
                <a:gd name="T6" fmla="*/ 273 w 1178"/>
                <a:gd name="T7" fmla="*/ 0 h 4630"/>
                <a:gd name="T8" fmla="*/ 0 w 1178"/>
                <a:gd name="T9" fmla="*/ 4630 h 4630"/>
              </a:gdLst>
              <a:ahLst/>
              <a:cxnLst>
                <a:cxn ang="0">
                  <a:pos x="T0" y="T1"/>
                </a:cxn>
                <a:cxn ang="0">
                  <a:pos x="T2" y="T3"/>
                </a:cxn>
                <a:cxn ang="0">
                  <a:pos x="T4" y="T5"/>
                </a:cxn>
                <a:cxn ang="0">
                  <a:pos x="T6" y="T7"/>
                </a:cxn>
                <a:cxn ang="0">
                  <a:pos x="T8" y="T9"/>
                </a:cxn>
              </a:cxnLst>
              <a:rect l="0" t="0" r="r" b="b"/>
              <a:pathLst>
                <a:path w="1178" h="4630">
                  <a:moveTo>
                    <a:pt x="0" y="4630"/>
                  </a:moveTo>
                  <a:lnTo>
                    <a:pt x="633" y="4630"/>
                  </a:lnTo>
                  <a:lnTo>
                    <a:pt x="1178" y="0"/>
                  </a:lnTo>
                  <a:lnTo>
                    <a:pt x="273" y="0"/>
                  </a:lnTo>
                  <a:lnTo>
                    <a:pt x="0" y="4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noEditPoints="1"/>
            </p:cNvSpPr>
            <p:nvPr userDrawn="1"/>
          </p:nvSpPr>
          <p:spPr bwMode="auto">
            <a:xfrm>
              <a:off x="11039475" y="404813"/>
              <a:ext cx="274638" cy="144463"/>
            </a:xfrm>
            <a:custGeom>
              <a:avLst/>
              <a:gdLst>
                <a:gd name="T0" fmla="*/ 967 w 4363"/>
                <a:gd name="T1" fmla="*/ 1852 h 2279"/>
                <a:gd name="T2" fmla="*/ 3437 w 4363"/>
                <a:gd name="T3" fmla="*/ 1852 h 2279"/>
                <a:gd name="T4" fmla="*/ 3575 w 4363"/>
                <a:gd name="T5" fmla="*/ 1885 h 2279"/>
                <a:gd name="T6" fmla="*/ 4363 w 4363"/>
                <a:gd name="T7" fmla="*/ 2279 h 2279"/>
                <a:gd name="T8" fmla="*/ 4363 w 4363"/>
                <a:gd name="T9" fmla="*/ 926 h 2279"/>
                <a:gd name="T10" fmla="*/ 4091 w 4363"/>
                <a:gd name="T11" fmla="*/ 272 h 2279"/>
                <a:gd name="T12" fmla="*/ 3437 w 4363"/>
                <a:gd name="T13" fmla="*/ 0 h 2279"/>
                <a:gd name="T14" fmla="*/ 967 w 4363"/>
                <a:gd name="T15" fmla="*/ 0 h 2279"/>
                <a:gd name="T16" fmla="*/ 165 w 4363"/>
                <a:gd name="T17" fmla="*/ 463 h 2279"/>
                <a:gd name="T18" fmla="*/ 165 w 4363"/>
                <a:gd name="T19" fmla="*/ 1389 h 2279"/>
                <a:gd name="T20" fmla="*/ 967 w 4363"/>
                <a:gd name="T21" fmla="*/ 1852 h 2279"/>
                <a:gd name="T22" fmla="*/ 3437 w 4363"/>
                <a:gd name="T23" fmla="*/ 617 h 2279"/>
                <a:gd name="T24" fmla="*/ 3722 w 4363"/>
                <a:gd name="T25" fmla="*/ 808 h 2279"/>
                <a:gd name="T26" fmla="*/ 3655 w 4363"/>
                <a:gd name="T27" fmla="*/ 1144 h 2279"/>
                <a:gd name="T28" fmla="*/ 3319 w 4363"/>
                <a:gd name="T29" fmla="*/ 1211 h 2279"/>
                <a:gd name="T30" fmla="*/ 3128 w 4363"/>
                <a:gd name="T31" fmla="*/ 926 h 2279"/>
                <a:gd name="T32" fmla="*/ 3437 w 4363"/>
                <a:gd name="T33" fmla="*/ 617 h 2279"/>
                <a:gd name="T34" fmla="*/ 2202 w 4363"/>
                <a:gd name="T35" fmla="*/ 617 h 2279"/>
                <a:gd name="T36" fmla="*/ 2487 w 4363"/>
                <a:gd name="T37" fmla="*/ 808 h 2279"/>
                <a:gd name="T38" fmla="*/ 2420 w 4363"/>
                <a:gd name="T39" fmla="*/ 1144 h 2279"/>
                <a:gd name="T40" fmla="*/ 2084 w 4363"/>
                <a:gd name="T41" fmla="*/ 1211 h 2279"/>
                <a:gd name="T42" fmla="*/ 1893 w 4363"/>
                <a:gd name="T43" fmla="*/ 926 h 2279"/>
                <a:gd name="T44" fmla="*/ 2202 w 4363"/>
                <a:gd name="T45" fmla="*/ 617 h 2279"/>
                <a:gd name="T46" fmla="*/ 967 w 4363"/>
                <a:gd name="T47" fmla="*/ 617 h 2279"/>
                <a:gd name="T48" fmla="*/ 1252 w 4363"/>
                <a:gd name="T49" fmla="*/ 808 h 2279"/>
                <a:gd name="T50" fmla="*/ 1185 w 4363"/>
                <a:gd name="T51" fmla="*/ 1144 h 2279"/>
                <a:gd name="T52" fmla="*/ 849 w 4363"/>
                <a:gd name="T53" fmla="*/ 1211 h 2279"/>
                <a:gd name="T54" fmla="*/ 659 w 4363"/>
                <a:gd name="T55" fmla="*/ 926 h 2279"/>
                <a:gd name="T56" fmla="*/ 967 w 4363"/>
                <a:gd name="T57" fmla="*/ 617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3" h="2279">
                  <a:moveTo>
                    <a:pt x="967" y="1852"/>
                  </a:moveTo>
                  <a:lnTo>
                    <a:pt x="3437" y="1852"/>
                  </a:lnTo>
                  <a:cubicBezTo>
                    <a:pt x="3485" y="1852"/>
                    <a:pt x="3532" y="1863"/>
                    <a:pt x="3575" y="1885"/>
                  </a:cubicBezTo>
                  <a:lnTo>
                    <a:pt x="4363" y="2279"/>
                  </a:lnTo>
                  <a:lnTo>
                    <a:pt x="4363" y="926"/>
                  </a:lnTo>
                  <a:cubicBezTo>
                    <a:pt x="4362" y="680"/>
                    <a:pt x="4265" y="445"/>
                    <a:pt x="4091" y="272"/>
                  </a:cubicBezTo>
                  <a:cubicBezTo>
                    <a:pt x="3918" y="98"/>
                    <a:pt x="3682" y="0"/>
                    <a:pt x="3437" y="0"/>
                  </a:cubicBezTo>
                  <a:lnTo>
                    <a:pt x="967" y="0"/>
                  </a:lnTo>
                  <a:cubicBezTo>
                    <a:pt x="636" y="0"/>
                    <a:pt x="331" y="177"/>
                    <a:pt x="165" y="463"/>
                  </a:cubicBezTo>
                  <a:cubicBezTo>
                    <a:pt x="0" y="750"/>
                    <a:pt x="0" y="1103"/>
                    <a:pt x="165" y="1389"/>
                  </a:cubicBezTo>
                  <a:cubicBezTo>
                    <a:pt x="331" y="1676"/>
                    <a:pt x="636" y="1852"/>
                    <a:pt x="967" y="1852"/>
                  </a:cubicBezTo>
                  <a:close/>
                  <a:moveTo>
                    <a:pt x="3437" y="617"/>
                  </a:moveTo>
                  <a:cubicBezTo>
                    <a:pt x="3562" y="617"/>
                    <a:pt x="3674" y="693"/>
                    <a:pt x="3722" y="808"/>
                  </a:cubicBezTo>
                  <a:cubicBezTo>
                    <a:pt x="3770" y="923"/>
                    <a:pt x="3743" y="1056"/>
                    <a:pt x="3655" y="1144"/>
                  </a:cubicBezTo>
                  <a:cubicBezTo>
                    <a:pt x="3567" y="1233"/>
                    <a:pt x="3434" y="1259"/>
                    <a:pt x="3319" y="1211"/>
                  </a:cubicBezTo>
                  <a:cubicBezTo>
                    <a:pt x="3203" y="1163"/>
                    <a:pt x="3128" y="1051"/>
                    <a:pt x="3128" y="926"/>
                  </a:cubicBezTo>
                  <a:cubicBezTo>
                    <a:pt x="3128" y="756"/>
                    <a:pt x="3266" y="617"/>
                    <a:pt x="3437" y="617"/>
                  </a:cubicBezTo>
                  <a:close/>
                  <a:moveTo>
                    <a:pt x="2202" y="617"/>
                  </a:moveTo>
                  <a:cubicBezTo>
                    <a:pt x="2327" y="617"/>
                    <a:pt x="2439" y="693"/>
                    <a:pt x="2487" y="808"/>
                  </a:cubicBezTo>
                  <a:cubicBezTo>
                    <a:pt x="2535" y="923"/>
                    <a:pt x="2509" y="1056"/>
                    <a:pt x="2420" y="1144"/>
                  </a:cubicBezTo>
                  <a:cubicBezTo>
                    <a:pt x="2332" y="1233"/>
                    <a:pt x="2199" y="1259"/>
                    <a:pt x="2084" y="1211"/>
                  </a:cubicBezTo>
                  <a:cubicBezTo>
                    <a:pt x="1968" y="1163"/>
                    <a:pt x="1893" y="1051"/>
                    <a:pt x="1893" y="926"/>
                  </a:cubicBezTo>
                  <a:cubicBezTo>
                    <a:pt x="1893" y="756"/>
                    <a:pt x="2031" y="617"/>
                    <a:pt x="2202" y="617"/>
                  </a:cubicBezTo>
                  <a:close/>
                  <a:moveTo>
                    <a:pt x="967" y="617"/>
                  </a:moveTo>
                  <a:cubicBezTo>
                    <a:pt x="1092" y="617"/>
                    <a:pt x="1205" y="693"/>
                    <a:pt x="1252" y="808"/>
                  </a:cubicBezTo>
                  <a:cubicBezTo>
                    <a:pt x="1300" y="923"/>
                    <a:pt x="1274" y="1056"/>
                    <a:pt x="1185" y="1144"/>
                  </a:cubicBezTo>
                  <a:cubicBezTo>
                    <a:pt x="1097" y="1233"/>
                    <a:pt x="964" y="1259"/>
                    <a:pt x="849" y="1211"/>
                  </a:cubicBezTo>
                  <a:cubicBezTo>
                    <a:pt x="734" y="1163"/>
                    <a:pt x="659" y="1051"/>
                    <a:pt x="659" y="926"/>
                  </a:cubicBezTo>
                  <a:cubicBezTo>
                    <a:pt x="659" y="756"/>
                    <a:pt x="797" y="617"/>
                    <a:pt x="967" y="6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Rectangle 27">
            <a:extLst>
              <a:ext uri="{FF2B5EF4-FFF2-40B4-BE49-F238E27FC236}">
                <a16:creationId xmlns:a16="http://schemas.microsoft.com/office/drawing/2014/main" id="{355F98E2-6E6D-4A5F-96BD-13B979DD2F00}"/>
              </a:ext>
            </a:extLst>
          </p:cNvPr>
          <p:cNvSpPr/>
          <p:nvPr/>
        </p:nvSpPr>
        <p:spPr>
          <a:xfrm>
            <a:off x="5933915" y="1278682"/>
            <a:ext cx="4572000" cy="4572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p:cNvSpPr>
            <a:spLocks noGrp="1"/>
          </p:cNvSpPr>
          <p:nvPr>
            <p:ph sz="half" idx="13"/>
          </p:nvPr>
        </p:nvSpPr>
        <p:spPr>
          <a:xfrm>
            <a:off x="6048215" y="2026018"/>
            <a:ext cx="4343400"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 name="Oval 29"/>
          <p:cNvSpPr/>
          <p:nvPr/>
        </p:nvSpPr>
        <p:spPr>
          <a:xfrm>
            <a:off x="10024823" y="5508466"/>
            <a:ext cx="733583" cy="733583"/>
          </a:xfrm>
          <a:prstGeom prst="ellipse">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10566425" y="5691479"/>
            <a:ext cx="1143160" cy="367557"/>
          </a:xfrm>
          <a:prstGeom prst="roundRect">
            <a:avLst>
              <a:gd name="adj" fmla="val 48374"/>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185874" y="5616986"/>
            <a:ext cx="411480" cy="467392"/>
          </a:xfrm>
          <a:prstGeom prst="rect">
            <a:avLst/>
          </a:prstGeom>
        </p:spPr>
      </p:pic>
      <p:sp>
        <p:nvSpPr>
          <p:cNvPr id="33" name="Title 1">
            <a:extLst>
              <a:ext uri="{FF2B5EF4-FFF2-40B4-BE49-F238E27FC236}">
                <a16:creationId xmlns:a16="http://schemas.microsoft.com/office/drawing/2014/main" id="{8F0146F5-5DE8-4F57-8E7F-0C6046AF6313}"/>
              </a:ext>
            </a:extLst>
          </p:cNvPr>
          <p:cNvSpPr txBox="1">
            <a:spLocks/>
          </p:cNvSpPr>
          <p:nvPr/>
        </p:nvSpPr>
        <p:spPr>
          <a:xfrm>
            <a:off x="1726864" y="1790189"/>
            <a:ext cx="2463800" cy="52264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a:solidFill>
                  <a:schemeClr val="tx1"/>
                </a:solidFill>
              </a:rPr>
              <a:t>Discussion Point</a:t>
            </a:r>
          </a:p>
        </p:txBody>
      </p:sp>
      <p:sp>
        <p:nvSpPr>
          <p:cNvPr id="34" name="Title 1">
            <a:extLst>
              <a:ext uri="{FF2B5EF4-FFF2-40B4-BE49-F238E27FC236}">
                <a16:creationId xmlns:a16="http://schemas.microsoft.com/office/drawing/2014/main" id="{C002AC32-ACF3-4449-BBA2-F46F63E7FF34}"/>
              </a:ext>
            </a:extLst>
          </p:cNvPr>
          <p:cNvSpPr txBox="1">
            <a:spLocks/>
          </p:cNvSpPr>
          <p:nvPr/>
        </p:nvSpPr>
        <p:spPr>
          <a:xfrm>
            <a:off x="6695813" y="1414064"/>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Instructions &amp; Duration</a:t>
            </a:r>
            <a:endParaRPr lang="en-US" dirty="0">
              <a:solidFill>
                <a:schemeClr val="tx1"/>
              </a:solidFill>
            </a:endParaRPr>
          </a:p>
        </p:txBody>
      </p:sp>
      <p:sp>
        <p:nvSpPr>
          <p:cNvPr id="36" name="Text Placeholder 35"/>
          <p:cNvSpPr>
            <a:spLocks noGrp="1"/>
          </p:cNvSpPr>
          <p:nvPr>
            <p:ph type="body" sz="quarter" idx="14" hasCustomPrompt="1"/>
          </p:nvPr>
        </p:nvSpPr>
        <p:spPr>
          <a:xfrm>
            <a:off x="10758488" y="5735638"/>
            <a:ext cx="849312" cy="252412"/>
          </a:xfrm>
        </p:spPr>
        <p:txBody>
          <a:bodyPr>
            <a:noAutofit/>
          </a:bodyPr>
          <a:lstStyle>
            <a:lvl1pPr marL="0" indent="0">
              <a:buNone/>
              <a:defRPr sz="1200" b="1"/>
            </a:lvl1pPr>
            <a:lvl2pPr marL="457200" indent="0">
              <a:buNone/>
              <a:defRPr sz="1000" b="1"/>
            </a:lvl2pPr>
            <a:lvl3pPr marL="914400" indent="0">
              <a:buNone/>
              <a:defRPr sz="1000" b="1"/>
            </a:lvl3pPr>
            <a:lvl4pPr marL="1371600" indent="0">
              <a:buNone/>
              <a:defRPr sz="1000" b="1"/>
            </a:lvl4pPr>
            <a:lvl5pPr marL="1828800" indent="0">
              <a:buNone/>
              <a:defRPr sz="1000" b="1"/>
            </a:lvl5pPr>
          </a:lstStyle>
          <a:p>
            <a:pPr lvl="0"/>
            <a:r>
              <a:rPr lang="en-US" dirty="0" smtClean="0"/>
              <a:t>Duration</a:t>
            </a:r>
            <a:endParaRPr lang="en-US" dirty="0"/>
          </a:p>
        </p:txBody>
      </p:sp>
      <p:grpSp>
        <p:nvGrpSpPr>
          <p:cNvPr id="51" name="Group 50"/>
          <p:cNvGrpSpPr/>
          <p:nvPr/>
        </p:nvGrpSpPr>
        <p:grpSpPr>
          <a:xfrm>
            <a:off x="1052109" y="1752731"/>
            <a:ext cx="636059" cy="597558"/>
            <a:chOff x="-458788" y="3065463"/>
            <a:chExt cx="1258888" cy="1182687"/>
          </a:xfrm>
        </p:grpSpPr>
        <p:sp>
          <p:nvSpPr>
            <p:cNvPr id="41" name="Freeform 21"/>
            <p:cNvSpPr>
              <a:spLocks noEditPoints="1"/>
            </p:cNvSpPr>
            <p:nvPr userDrawn="1"/>
          </p:nvSpPr>
          <p:spPr bwMode="auto">
            <a:xfrm>
              <a:off x="-458788" y="3065463"/>
              <a:ext cx="877888" cy="801687"/>
            </a:xfrm>
            <a:custGeom>
              <a:avLst/>
              <a:gdLst>
                <a:gd name="T0" fmla="*/ 1801 w 12023"/>
                <a:gd name="T1" fmla="*/ 10992 h 10992"/>
                <a:gd name="T2" fmla="*/ 1583 w 12023"/>
                <a:gd name="T3" fmla="*/ 10948 h 10992"/>
                <a:gd name="T4" fmla="*/ 1328 w 12023"/>
                <a:gd name="T5" fmla="*/ 10741 h 10992"/>
                <a:gd name="T6" fmla="*/ 1235 w 12023"/>
                <a:gd name="T7" fmla="*/ 10427 h 10992"/>
                <a:gd name="T8" fmla="*/ 1235 w 12023"/>
                <a:gd name="T9" fmla="*/ 8620 h 10992"/>
                <a:gd name="T10" fmla="*/ 1075 w 12023"/>
                <a:gd name="T11" fmla="*/ 8620 h 10992"/>
                <a:gd name="T12" fmla="*/ 315 w 12023"/>
                <a:gd name="T13" fmla="*/ 8304 h 10992"/>
                <a:gd name="T14" fmla="*/ 0 w 12023"/>
                <a:gd name="T15" fmla="*/ 7544 h 10992"/>
                <a:gd name="T16" fmla="*/ 0 w 12023"/>
                <a:gd name="T17" fmla="*/ 1075 h 10992"/>
                <a:gd name="T18" fmla="*/ 315 w 12023"/>
                <a:gd name="T19" fmla="*/ 315 h 10992"/>
                <a:gd name="T20" fmla="*/ 1075 w 12023"/>
                <a:gd name="T21" fmla="*/ 0 h 10992"/>
                <a:gd name="T22" fmla="*/ 10948 w 12023"/>
                <a:gd name="T23" fmla="*/ 0 h 10992"/>
                <a:gd name="T24" fmla="*/ 11708 w 12023"/>
                <a:gd name="T25" fmla="*/ 315 h 10992"/>
                <a:gd name="T26" fmla="*/ 12023 w 12023"/>
                <a:gd name="T27" fmla="*/ 1075 h 10992"/>
                <a:gd name="T28" fmla="*/ 12023 w 12023"/>
                <a:gd name="T29" fmla="*/ 7544 h 10992"/>
                <a:gd name="T30" fmla="*/ 11708 w 12023"/>
                <a:gd name="T31" fmla="*/ 8304 h 10992"/>
                <a:gd name="T32" fmla="*/ 10948 w 12023"/>
                <a:gd name="T33" fmla="*/ 8620 h 10992"/>
                <a:gd name="T34" fmla="*/ 4402 w 12023"/>
                <a:gd name="T35" fmla="*/ 8620 h 10992"/>
                <a:gd name="T36" fmla="*/ 2196 w 12023"/>
                <a:gd name="T37" fmla="*/ 10825 h 10992"/>
                <a:gd name="T38" fmla="*/ 1801 w 12023"/>
                <a:gd name="T39" fmla="*/ 10992 h 10992"/>
                <a:gd name="T40" fmla="*/ 1075 w 12023"/>
                <a:gd name="T41" fmla="*/ 360 h 10992"/>
                <a:gd name="T42" fmla="*/ 1075 w 12023"/>
                <a:gd name="T43" fmla="*/ 360 h 10992"/>
                <a:gd name="T44" fmla="*/ 569 w 12023"/>
                <a:gd name="T45" fmla="*/ 570 h 10992"/>
                <a:gd name="T46" fmla="*/ 359 w 12023"/>
                <a:gd name="T47" fmla="*/ 1075 h 10992"/>
                <a:gd name="T48" fmla="*/ 359 w 12023"/>
                <a:gd name="T49" fmla="*/ 7545 h 10992"/>
                <a:gd name="T50" fmla="*/ 569 w 12023"/>
                <a:gd name="T51" fmla="*/ 8051 h 10992"/>
                <a:gd name="T52" fmla="*/ 1075 w 12023"/>
                <a:gd name="T53" fmla="*/ 8261 h 10992"/>
                <a:gd name="T54" fmla="*/ 1415 w 12023"/>
                <a:gd name="T55" fmla="*/ 8261 h 10992"/>
                <a:gd name="T56" fmla="*/ 1542 w 12023"/>
                <a:gd name="T57" fmla="*/ 8313 h 10992"/>
                <a:gd name="T58" fmla="*/ 1595 w 12023"/>
                <a:gd name="T59" fmla="*/ 8440 h 10992"/>
                <a:gd name="T60" fmla="*/ 1595 w 12023"/>
                <a:gd name="T61" fmla="*/ 10428 h 10992"/>
                <a:gd name="T62" fmla="*/ 1720 w 12023"/>
                <a:gd name="T63" fmla="*/ 10616 h 10992"/>
                <a:gd name="T64" fmla="*/ 1942 w 12023"/>
                <a:gd name="T65" fmla="*/ 10571 h 10992"/>
                <a:gd name="T66" fmla="*/ 4201 w 12023"/>
                <a:gd name="T67" fmla="*/ 8313 h 10992"/>
                <a:gd name="T68" fmla="*/ 4328 w 12023"/>
                <a:gd name="T69" fmla="*/ 8261 h 10992"/>
                <a:gd name="T70" fmla="*/ 10948 w 12023"/>
                <a:gd name="T71" fmla="*/ 8261 h 10992"/>
                <a:gd name="T72" fmla="*/ 11454 w 12023"/>
                <a:gd name="T73" fmla="*/ 8051 h 10992"/>
                <a:gd name="T74" fmla="*/ 11664 w 12023"/>
                <a:gd name="T75" fmla="*/ 7545 h 10992"/>
                <a:gd name="T76" fmla="*/ 11664 w 12023"/>
                <a:gd name="T77" fmla="*/ 1075 h 10992"/>
                <a:gd name="T78" fmla="*/ 11454 w 12023"/>
                <a:gd name="T79" fmla="*/ 569 h 10992"/>
                <a:gd name="T80" fmla="*/ 10948 w 12023"/>
                <a:gd name="T81" fmla="*/ 359 h 10992"/>
                <a:gd name="T82" fmla="*/ 1075 w 12023"/>
                <a:gd name="T83" fmla="*/ 360 h 10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23" h="10992">
                  <a:moveTo>
                    <a:pt x="1801" y="10992"/>
                  </a:moveTo>
                  <a:cubicBezTo>
                    <a:pt x="1726" y="10992"/>
                    <a:pt x="1652" y="10977"/>
                    <a:pt x="1583" y="10948"/>
                  </a:cubicBezTo>
                  <a:cubicBezTo>
                    <a:pt x="1479" y="10906"/>
                    <a:pt x="1390" y="10834"/>
                    <a:pt x="1328" y="10741"/>
                  </a:cubicBezTo>
                  <a:cubicBezTo>
                    <a:pt x="1267" y="10648"/>
                    <a:pt x="1234" y="10538"/>
                    <a:pt x="1235" y="10427"/>
                  </a:cubicBezTo>
                  <a:lnTo>
                    <a:pt x="1235" y="8620"/>
                  </a:lnTo>
                  <a:lnTo>
                    <a:pt x="1075" y="8620"/>
                  </a:lnTo>
                  <a:cubicBezTo>
                    <a:pt x="790" y="8619"/>
                    <a:pt x="517" y="8506"/>
                    <a:pt x="315" y="8304"/>
                  </a:cubicBezTo>
                  <a:cubicBezTo>
                    <a:pt x="114" y="8103"/>
                    <a:pt x="0" y="7829"/>
                    <a:pt x="0" y="7544"/>
                  </a:cubicBezTo>
                  <a:lnTo>
                    <a:pt x="0" y="1075"/>
                  </a:lnTo>
                  <a:cubicBezTo>
                    <a:pt x="0" y="790"/>
                    <a:pt x="114" y="517"/>
                    <a:pt x="315" y="315"/>
                  </a:cubicBezTo>
                  <a:cubicBezTo>
                    <a:pt x="517" y="114"/>
                    <a:pt x="790" y="0"/>
                    <a:pt x="1075" y="0"/>
                  </a:cubicBezTo>
                  <a:lnTo>
                    <a:pt x="10948" y="0"/>
                  </a:lnTo>
                  <a:cubicBezTo>
                    <a:pt x="11233" y="0"/>
                    <a:pt x="11506" y="114"/>
                    <a:pt x="11708" y="315"/>
                  </a:cubicBezTo>
                  <a:cubicBezTo>
                    <a:pt x="11909" y="517"/>
                    <a:pt x="12023" y="790"/>
                    <a:pt x="12023" y="1075"/>
                  </a:cubicBezTo>
                  <a:lnTo>
                    <a:pt x="12023" y="7544"/>
                  </a:lnTo>
                  <a:cubicBezTo>
                    <a:pt x="12023" y="7829"/>
                    <a:pt x="11909" y="8103"/>
                    <a:pt x="11708" y="8304"/>
                  </a:cubicBezTo>
                  <a:cubicBezTo>
                    <a:pt x="11506" y="8506"/>
                    <a:pt x="11233" y="8619"/>
                    <a:pt x="10948" y="8620"/>
                  </a:cubicBezTo>
                  <a:lnTo>
                    <a:pt x="4402" y="8620"/>
                  </a:lnTo>
                  <a:lnTo>
                    <a:pt x="2196" y="10825"/>
                  </a:lnTo>
                  <a:cubicBezTo>
                    <a:pt x="2092" y="10931"/>
                    <a:pt x="1950" y="10991"/>
                    <a:pt x="1801" y="10992"/>
                  </a:cubicBezTo>
                  <a:close/>
                  <a:moveTo>
                    <a:pt x="1075" y="360"/>
                  </a:moveTo>
                  <a:lnTo>
                    <a:pt x="1075" y="360"/>
                  </a:lnTo>
                  <a:cubicBezTo>
                    <a:pt x="885" y="360"/>
                    <a:pt x="704" y="436"/>
                    <a:pt x="569" y="570"/>
                  </a:cubicBezTo>
                  <a:cubicBezTo>
                    <a:pt x="435" y="704"/>
                    <a:pt x="360" y="886"/>
                    <a:pt x="359" y="1075"/>
                  </a:cubicBezTo>
                  <a:lnTo>
                    <a:pt x="359" y="7545"/>
                  </a:lnTo>
                  <a:cubicBezTo>
                    <a:pt x="359" y="7734"/>
                    <a:pt x="435" y="7916"/>
                    <a:pt x="569" y="8051"/>
                  </a:cubicBezTo>
                  <a:cubicBezTo>
                    <a:pt x="703" y="8185"/>
                    <a:pt x="885" y="8261"/>
                    <a:pt x="1075" y="8261"/>
                  </a:cubicBezTo>
                  <a:lnTo>
                    <a:pt x="1415" y="8261"/>
                  </a:lnTo>
                  <a:cubicBezTo>
                    <a:pt x="1463" y="8261"/>
                    <a:pt x="1508" y="8280"/>
                    <a:pt x="1542" y="8313"/>
                  </a:cubicBezTo>
                  <a:cubicBezTo>
                    <a:pt x="1576" y="8347"/>
                    <a:pt x="1595" y="8393"/>
                    <a:pt x="1595" y="8440"/>
                  </a:cubicBezTo>
                  <a:lnTo>
                    <a:pt x="1595" y="10428"/>
                  </a:lnTo>
                  <a:cubicBezTo>
                    <a:pt x="1595" y="10510"/>
                    <a:pt x="1644" y="10584"/>
                    <a:pt x="1720" y="10616"/>
                  </a:cubicBezTo>
                  <a:cubicBezTo>
                    <a:pt x="1796" y="10647"/>
                    <a:pt x="1884" y="10630"/>
                    <a:pt x="1942" y="10571"/>
                  </a:cubicBezTo>
                  <a:lnTo>
                    <a:pt x="4201" y="8313"/>
                  </a:lnTo>
                  <a:cubicBezTo>
                    <a:pt x="4234" y="8280"/>
                    <a:pt x="4280" y="8261"/>
                    <a:pt x="4328" y="8261"/>
                  </a:cubicBezTo>
                  <a:lnTo>
                    <a:pt x="10948" y="8261"/>
                  </a:lnTo>
                  <a:cubicBezTo>
                    <a:pt x="11138" y="8261"/>
                    <a:pt x="11320" y="8185"/>
                    <a:pt x="11454" y="8051"/>
                  </a:cubicBezTo>
                  <a:cubicBezTo>
                    <a:pt x="11588" y="7916"/>
                    <a:pt x="11664" y="7734"/>
                    <a:pt x="11664" y="7545"/>
                  </a:cubicBezTo>
                  <a:lnTo>
                    <a:pt x="11664" y="1075"/>
                  </a:lnTo>
                  <a:cubicBezTo>
                    <a:pt x="11664" y="886"/>
                    <a:pt x="11588" y="704"/>
                    <a:pt x="11454" y="569"/>
                  </a:cubicBezTo>
                  <a:cubicBezTo>
                    <a:pt x="11320" y="435"/>
                    <a:pt x="11138" y="360"/>
                    <a:pt x="10948" y="359"/>
                  </a:cubicBezTo>
                  <a:lnTo>
                    <a:pt x="1075" y="3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2"/>
            <p:cNvSpPr>
              <a:spLocks noEditPoints="1"/>
            </p:cNvSpPr>
            <p:nvPr userDrawn="1"/>
          </p:nvSpPr>
          <p:spPr bwMode="auto">
            <a:xfrm>
              <a:off x="-77788" y="3446463"/>
              <a:ext cx="877888" cy="801687"/>
            </a:xfrm>
            <a:custGeom>
              <a:avLst/>
              <a:gdLst>
                <a:gd name="T0" fmla="*/ 10222 w 12023"/>
                <a:gd name="T1" fmla="*/ 10992 h 10992"/>
                <a:gd name="T2" fmla="*/ 9827 w 12023"/>
                <a:gd name="T3" fmla="*/ 10826 h 10992"/>
                <a:gd name="T4" fmla="*/ 7621 w 12023"/>
                <a:gd name="T5" fmla="*/ 8620 h 10992"/>
                <a:gd name="T6" fmla="*/ 1075 w 12023"/>
                <a:gd name="T7" fmla="*/ 8620 h 10992"/>
                <a:gd name="T8" fmla="*/ 315 w 12023"/>
                <a:gd name="T9" fmla="*/ 8305 h 10992"/>
                <a:gd name="T10" fmla="*/ 0 w 12023"/>
                <a:gd name="T11" fmla="*/ 7545 h 10992"/>
                <a:gd name="T12" fmla="*/ 0 w 12023"/>
                <a:gd name="T13" fmla="*/ 3222 h 10992"/>
                <a:gd name="T14" fmla="*/ 180 w 12023"/>
                <a:gd name="T15" fmla="*/ 3043 h 10992"/>
                <a:gd name="T16" fmla="*/ 5729 w 12023"/>
                <a:gd name="T17" fmla="*/ 3043 h 10992"/>
                <a:gd name="T18" fmla="*/ 6235 w 12023"/>
                <a:gd name="T19" fmla="*/ 2833 h 10992"/>
                <a:gd name="T20" fmla="*/ 6445 w 12023"/>
                <a:gd name="T21" fmla="*/ 2326 h 10992"/>
                <a:gd name="T22" fmla="*/ 6445 w 12023"/>
                <a:gd name="T23" fmla="*/ 180 h 10992"/>
                <a:gd name="T24" fmla="*/ 6625 w 12023"/>
                <a:gd name="T25" fmla="*/ 0 h 10992"/>
                <a:gd name="T26" fmla="*/ 10948 w 12023"/>
                <a:gd name="T27" fmla="*/ 0 h 10992"/>
                <a:gd name="T28" fmla="*/ 11708 w 12023"/>
                <a:gd name="T29" fmla="*/ 316 h 10992"/>
                <a:gd name="T30" fmla="*/ 12023 w 12023"/>
                <a:gd name="T31" fmla="*/ 1076 h 10992"/>
                <a:gd name="T32" fmla="*/ 12023 w 12023"/>
                <a:gd name="T33" fmla="*/ 7545 h 10992"/>
                <a:gd name="T34" fmla="*/ 11708 w 12023"/>
                <a:gd name="T35" fmla="*/ 8305 h 10992"/>
                <a:gd name="T36" fmla="*/ 10948 w 12023"/>
                <a:gd name="T37" fmla="*/ 8620 h 10992"/>
                <a:gd name="T38" fmla="*/ 10788 w 12023"/>
                <a:gd name="T39" fmla="*/ 8620 h 10992"/>
                <a:gd name="T40" fmla="*/ 10788 w 12023"/>
                <a:gd name="T41" fmla="*/ 10430 h 10992"/>
                <a:gd name="T42" fmla="*/ 10695 w 12023"/>
                <a:gd name="T43" fmla="*/ 10743 h 10992"/>
                <a:gd name="T44" fmla="*/ 10441 w 12023"/>
                <a:gd name="T45" fmla="*/ 10948 h 10992"/>
                <a:gd name="T46" fmla="*/ 10222 w 12023"/>
                <a:gd name="T47" fmla="*/ 10992 h 10992"/>
                <a:gd name="T48" fmla="*/ 360 w 12023"/>
                <a:gd name="T49" fmla="*/ 3402 h 10992"/>
                <a:gd name="T50" fmla="*/ 360 w 12023"/>
                <a:gd name="T51" fmla="*/ 7545 h 10992"/>
                <a:gd name="T52" fmla="*/ 569 w 12023"/>
                <a:gd name="T53" fmla="*/ 8051 h 10992"/>
                <a:gd name="T54" fmla="*/ 1075 w 12023"/>
                <a:gd name="T55" fmla="*/ 8261 h 10992"/>
                <a:gd name="T56" fmla="*/ 7696 w 12023"/>
                <a:gd name="T57" fmla="*/ 8261 h 10992"/>
                <a:gd name="T58" fmla="*/ 7823 w 12023"/>
                <a:gd name="T59" fmla="*/ 8313 h 10992"/>
                <a:gd name="T60" fmla="*/ 10082 w 12023"/>
                <a:gd name="T61" fmla="*/ 10572 h 10992"/>
                <a:gd name="T62" fmla="*/ 10302 w 12023"/>
                <a:gd name="T63" fmla="*/ 10617 h 10992"/>
                <a:gd name="T64" fmla="*/ 10429 w 12023"/>
                <a:gd name="T65" fmla="*/ 10430 h 10992"/>
                <a:gd name="T66" fmla="*/ 10429 w 12023"/>
                <a:gd name="T67" fmla="*/ 8440 h 10992"/>
                <a:gd name="T68" fmla="*/ 10608 w 12023"/>
                <a:gd name="T69" fmla="*/ 8261 h 10992"/>
                <a:gd name="T70" fmla="*/ 10948 w 12023"/>
                <a:gd name="T71" fmla="*/ 8261 h 10992"/>
                <a:gd name="T72" fmla="*/ 11454 w 12023"/>
                <a:gd name="T73" fmla="*/ 8051 h 10992"/>
                <a:gd name="T74" fmla="*/ 11664 w 12023"/>
                <a:gd name="T75" fmla="*/ 7545 h 10992"/>
                <a:gd name="T76" fmla="*/ 11664 w 12023"/>
                <a:gd name="T77" fmla="*/ 1076 h 10992"/>
                <a:gd name="T78" fmla="*/ 11454 w 12023"/>
                <a:gd name="T79" fmla="*/ 570 h 10992"/>
                <a:gd name="T80" fmla="*/ 10948 w 12023"/>
                <a:gd name="T81" fmla="*/ 360 h 10992"/>
                <a:gd name="T82" fmla="*/ 6805 w 12023"/>
                <a:gd name="T83" fmla="*/ 359 h 10992"/>
                <a:gd name="T84" fmla="*/ 6805 w 12023"/>
                <a:gd name="T85" fmla="*/ 2327 h 10992"/>
                <a:gd name="T86" fmla="*/ 6490 w 12023"/>
                <a:gd name="T87" fmla="*/ 3087 h 10992"/>
                <a:gd name="T88" fmla="*/ 5730 w 12023"/>
                <a:gd name="T89" fmla="*/ 3402 h 10992"/>
                <a:gd name="T90" fmla="*/ 360 w 12023"/>
                <a:gd name="T91" fmla="*/ 3402 h 10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23" h="10992">
                  <a:moveTo>
                    <a:pt x="10222" y="10992"/>
                  </a:moveTo>
                  <a:cubicBezTo>
                    <a:pt x="10073" y="10992"/>
                    <a:pt x="9931" y="10932"/>
                    <a:pt x="9827" y="10826"/>
                  </a:cubicBezTo>
                  <a:lnTo>
                    <a:pt x="7621" y="8620"/>
                  </a:lnTo>
                  <a:lnTo>
                    <a:pt x="1075" y="8620"/>
                  </a:lnTo>
                  <a:cubicBezTo>
                    <a:pt x="790" y="8620"/>
                    <a:pt x="517" y="8506"/>
                    <a:pt x="315" y="8305"/>
                  </a:cubicBezTo>
                  <a:cubicBezTo>
                    <a:pt x="114" y="8103"/>
                    <a:pt x="0" y="7830"/>
                    <a:pt x="0" y="7545"/>
                  </a:cubicBezTo>
                  <a:lnTo>
                    <a:pt x="0" y="3222"/>
                  </a:lnTo>
                  <a:cubicBezTo>
                    <a:pt x="0" y="3123"/>
                    <a:pt x="81" y="3043"/>
                    <a:pt x="180" y="3043"/>
                  </a:cubicBezTo>
                  <a:lnTo>
                    <a:pt x="5729" y="3043"/>
                  </a:lnTo>
                  <a:cubicBezTo>
                    <a:pt x="5919" y="3042"/>
                    <a:pt x="6101" y="2967"/>
                    <a:pt x="6235" y="2833"/>
                  </a:cubicBezTo>
                  <a:cubicBezTo>
                    <a:pt x="6370" y="2698"/>
                    <a:pt x="6445" y="2516"/>
                    <a:pt x="6445" y="2326"/>
                  </a:cubicBezTo>
                  <a:lnTo>
                    <a:pt x="6445" y="180"/>
                  </a:lnTo>
                  <a:cubicBezTo>
                    <a:pt x="6445" y="81"/>
                    <a:pt x="6526" y="0"/>
                    <a:pt x="6625" y="0"/>
                  </a:cubicBezTo>
                  <a:lnTo>
                    <a:pt x="10948" y="0"/>
                  </a:lnTo>
                  <a:cubicBezTo>
                    <a:pt x="11233" y="1"/>
                    <a:pt x="11506" y="114"/>
                    <a:pt x="11708" y="316"/>
                  </a:cubicBezTo>
                  <a:cubicBezTo>
                    <a:pt x="11909" y="517"/>
                    <a:pt x="12023" y="790"/>
                    <a:pt x="12023" y="1076"/>
                  </a:cubicBezTo>
                  <a:lnTo>
                    <a:pt x="12023" y="7545"/>
                  </a:lnTo>
                  <a:cubicBezTo>
                    <a:pt x="12023" y="7830"/>
                    <a:pt x="11909" y="8103"/>
                    <a:pt x="11708" y="8305"/>
                  </a:cubicBezTo>
                  <a:cubicBezTo>
                    <a:pt x="11506" y="8506"/>
                    <a:pt x="11233" y="8620"/>
                    <a:pt x="10948" y="8620"/>
                  </a:cubicBezTo>
                  <a:lnTo>
                    <a:pt x="10788" y="8620"/>
                  </a:lnTo>
                  <a:lnTo>
                    <a:pt x="10788" y="10430"/>
                  </a:lnTo>
                  <a:cubicBezTo>
                    <a:pt x="10789" y="10542"/>
                    <a:pt x="10756" y="10651"/>
                    <a:pt x="10695" y="10743"/>
                  </a:cubicBezTo>
                  <a:cubicBezTo>
                    <a:pt x="10633" y="10836"/>
                    <a:pt x="10544" y="10907"/>
                    <a:pt x="10441" y="10948"/>
                  </a:cubicBezTo>
                  <a:cubicBezTo>
                    <a:pt x="10372" y="10977"/>
                    <a:pt x="10297" y="10992"/>
                    <a:pt x="10222" y="10992"/>
                  </a:cubicBezTo>
                  <a:close/>
                  <a:moveTo>
                    <a:pt x="360" y="3402"/>
                  </a:moveTo>
                  <a:lnTo>
                    <a:pt x="360" y="7545"/>
                  </a:lnTo>
                  <a:cubicBezTo>
                    <a:pt x="360" y="7735"/>
                    <a:pt x="435" y="7917"/>
                    <a:pt x="569" y="8051"/>
                  </a:cubicBezTo>
                  <a:cubicBezTo>
                    <a:pt x="704" y="8185"/>
                    <a:pt x="886" y="8261"/>
                    <a:pt x="1075" y="8261"/>
                  </a:cubicBezTo>
                  <a:lnTo>
                    <a:pt x="7696" y="8261"/>
                  </a:lnTo>
                  <a:cubicBezTo>
                    <a:pt x="7744" y="8261"/>
                    <a:pt x="7789" y="8280"/>
                    <a:pt x="7823" y="8313"/>
                  </a:cubicBezTo>
                  <a:lnTo>
                    <a:pt x="10082" y="10572"/>
                  </a:lnTo>
                  <a:cubicBezTo>
                    <a:pt x="10139" y="10630"/>
                    <a:pt x="10226" y="10648"/>
                    <a:pt x="10302" y="10617"/>
                  </a:cubicBezTo>
                  <a:cubicBezTo>
                    <a:pt x="10378" y="10586"/>
                    <a:pt x="10428" y="10513"/>
                    <a:pt x="10429" y="10430"/>
                  </a:cubicBezTo>
                  <a:lnTo>
                    <a:pt x="10429" y="8440"/>
                  </a:lnTo>
                  <a:cubicBezTo>
                    <a:pt x="10429" y="8341"/>
                    <a:pt x="10509" y="8261"/>
                    <a:pt x="10608" y="8261"/>
                  </a:cubicBezTo>
                  <a:lnTo>
                    <a:pt x="10948" y="8261"/>
                  </a:lnTo>
                  <a:cubicBezTo>
                    <a:pt x="11138" y="8261"/>
                    <a:pt x="11320" y="8185"/>
                    <a:pt x="11454" y="8051"/>
                  </a:cubicBezTo>
                  <a:cubicBezTo>
                    <a:pt x="11588" y="7917"/>
                    <a:pt x="11664" y="7735"/>
                    <a:pt x="11664" y="7545"/>
                  </a:cubicBezTo>
                  <a:lnTo>
                    <a:pt x="11664" y="1076"/>
                  </a:lnTo>
                  <a:cubicBezTo>
                    <a:pt x="11664" y="886"/>
                    <a:pt x="11588" y="704"/>
                    <a:pt x="11454" y="570"/>
                  </a:cubicBezTo>
                  <a:cubicBezTo>
                    <a:pt x="11320" y="435"/>
                    <a:pt x="11138" y="360"/>
                    <a:pt x="10948" y="360"/>
                  </a:cubicBezTo>
                  <a:lnTo>
                    <a:pt x="6805" y="359"/>
                  </a:lnTo>
                  <a:lnTo>
                    <a:pt x="6805" y="2327"/>
                  </a:lnTo>
                  <a:cubicBezTo>
                    <a:pt x="6805" y="2612"/>
                    <a:pt x="6692" y="2885"/>
                    <a:pt x="6490" y="3087"/>
                  </a:cubicBezTo>
                  <a:cubicBezTo>
                    <a:pt x="6288" y="3288"/>
                    <a:pt x="6015" y="3402"/>
                    <a:pt x="5730" y="3402"/>
                  </a:cubicBezTo>
                  <a:lnTo>
                    <a:pt x="360" y="34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3"/>
            <p:cNvSpPr>
              <a:spLocks/>
            </p:cNvSpPr>
            <p:nvPr userDrawn="1"/>
          </p:nvSpPr>
          <p:spPr bwMode="auto">
            <a:xfrm>
              <a:off x="-346075" y="3195638"/>
              <a:ext cx="658813" cy="26987"/>
            </a:xfrm>
            <a:custGeom>
              <a:avLst/>
              <a:gdLst>
                <a:gd name="T0" fmla="*/ 8838 w 9017"/>
                <a:gd name="T1" fmla="*/ 359 h 359"/>
                <a:gd name="T2" fmla="*/ 180 w 9017"/>
                <a:gd name="T3" fmla="*/ 359 h 359"/>
                <a:gd name="T4" fmla="*/ 0 w 9017"/>
                <a:gd name="T5" fmla="*/ 179 h 359"/>
                <a:gd name="T6" fmla="*/ 180 w 9017"/>
                <a:gd name="T7" fmla="*/ 0 h 359"/>
                <a:gd name="T8" fmla="*/ 8838 w 9017"/>
                <a:gd name="T9" fmla="*/ 0 h 359"/>
                <a:gd name="T10" fmla="*/ 9017 w 9017"/>
                <a:gd name="T11" fmla="*/ 179 h 359"/>
                <a:gd name="T12" fmla="*/ 8838 w 9017"/>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9017" h="359">
                  <a:moveTo>
                    <a:pt x="8838" y="359"/>
                  </a:moveTo>
                  <a:lnTo>
                    <a:pt x="180" y="359"/>
                  </a:lnTo>
                  <a:cubicBezTo>
                    <a:pt x="80" y="359"/>
                    <a:pt x="0" y="278"/>
                    <a:pt x="0" y="179"/>
                  </a:cubicBezTo>
                  <a:cubicBezTo>
                    <a:pt x="0" y="80"/>
                    <a:pt x="80" y="0"/>
                    <a:pt x="180" y="0"/>
                  </a:cubicBezTo>
                  <a:lnTo>
                    <a:pt x="8838" y="0"/>
                  </a:lnTo>
                  <a:cubicBezTo>
                    <a:pt x="8937" y="0"/>
                    <a:pt x="9017" y="80"/>
                    <a:pt x="9017" y="179"/>
                  </a:cubicBezTo>
                  <a:cubicBezTo>
                    <a:pt x="9017" y="278"/>
                    <a:pt x="8937" y="359"/>
                    <a:pt x="8838"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4"/>
            <p:cNvSpPr>
              <a:spLocks/>
            </p:cNvSpPr>
            <p:nvPr userDrawn="1"/>
          </p:nvSpPr>
          <p:spPr bwMode="auto">
            <a:xfrm>
              <a:off x="-346075" y="3308350"/>
              <a:ext cx="658813" cy="26987"/>
            </a:xfrm>
            <a:custGeom>
              <a:avLst/>
              <a:gdLst>
                <a:gd name="T0" fmla="*/ 8838 w 9017"/>
                <a:gd name="T1" fmla="*/ 359 h 359"/>
                <a:gd name="T2" fmla="*/ 180 w 9017"/>
                <a:gd name="T3" fmla="*/ 359 h 359"/>
                <a:gd name="T4" fmla="*/ 0 w 9017"/>
                <a:gd name="T5" fmla="*/ 180 h 359"/>
                <a:gd name="T6" fmla="*/ 180 w 9017"/>
                <a:gd name="T7" fmla="*/ 0 h 359"/>
                <a:gd name="T8" fmla="*/ 8838 w 9017"/>
                <a:gd name="T9" fmla="*/ 0 h 359"/>
                <a:gd name="T10" fmla="*/ 9017 w 9017"/>
                <a:gd name="T11" fmla="*/ 180 h 359"/>
                <a:gd name="T12" fmla="*/ 8838 w 9017"/>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9017" h="359">
                  <a:moveTo>
                    <a:pt x="8838" y="359"/>
                  </a:moveTo>
                  <a:lnTo>
                    <a:pt x="180" y="359"/>
                  </a:lnTo>
                  <a:cubicBezTo>
                    <a:pt x="80" y="359"/>
                    <a:pt x="0" y="279"/>
                    <a:pt x="0" y="180"/>
                  </a:cubicBezTo>
                  <a:cubicBezTo>
                    <a:pt x="0" y="81"/>
                    <a:pt x="80" y="0"/>
                    <a:pt x="180" y="0"/>
                  </a:cubicBezTo>
                  <a:lnTo>
                    <a:pt x="8838" y="0"/>
                  </a:lnTo>
                  <a:cubicBezTo>
                    <a:pt x="8937" y="0"/>
                    <a:pt x="9017" y="81"/>
                    <a:pt x="9017" y="180"/>
                  </a:cubicBezTo>
                  <a:cubicBezTo>
                    <a:pt x="9017" y="279"/>
                    <a:pt x="8937" y="359"/>
                    <a:pt x="8838"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5"/>
            <p:cNvSpPr>
              <a:spLocks/>
            </p:cNvSpPr>
            <p:nvPr userDrawn="1"/>
          </p:nvSpPr>
          <p:spPr bwMode="auto">
            <a:xfrm>
              <a:off x="-346075" y="3421063"/>
              <a:ext cx="658813" cy="25400"/>
            </a:xfrm>
            <a:custGeom>
              <a:avLst/>
              <a:gdLst>
                <a:gd name="T0" fmla="*/ 8838 w 9017"/>
                <a:gd name="T1" fmla="*/ 359 h 359"/>
                <a:gd name="T2" fmla="*/ 180 w 9017"/>
                <a:gd name="T3" fmla="*/ 359 h 359"/>
                <a:gd name="T4" fmla="*/ 0 w 9017"/>
                <a:gd name="T5" fmla="*/ 179 h 359"/>
                <a:gd name="T6" fmla="*/ 180 w 9017"/>
                <a:gd name="T7" fmla="*/ 0 h 359"/>
                <a:gd name="T8" fmla="*/ 8838 w 9017"/>
                <a:gd name="T9" fmla="*/ 0 h 359"/>
                <a:gd name="T10" fmla="*/ 9017 w 9017"/>
                <a:gd name="T11" fmla="*/ 179 h 359"/>
                <a:gd name="T12" fmla="*/ 8838 w 9017"/>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9017" h="359">
                  <a:moveTo>
                    <a:pt x="8838" y="359"/>
                  </a:moveTo>
                  <a:lnTo>
                    <a:pt x="180" y="359"/>
                  </a:lnTo>
                  <a:cubicBezTo>
                    <a:pt x="80" y="359"/>
                    <a:pt x="0" y="278"/>
                    <a:pt x="0" y="179"/>
                  </a:cubicBezTo>
                  <a:cubicBezTo>
                    <a:pt x="0" y="80"/>
                    <a:pt x="80" y="0"/>
                    <a:pt x="180" y="0"/>
                  </a:cubicBezTo>
                  <a:lnTo>
                    <a:pt x="8838" y="0"/>
                  </a:lnTo>
                  <a:cubicBezTo>
                    <a:pt x="8937" y="0"/>
                    <a:pt x="9017" y="80"/>
                    <a:pt x="9017" y="179"/>
                  </a:cubicBezTo>
                  <a:cubicBezTo>
                    <a:pt x="9017" y="278"/>
                    <a:pt x="8937" y="359"/>
                    <a:pt x="8838"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6"/>
            <p:cNvSpPr>
              <a:spLocks/>
            </p:cNvSpPr>
            <p:nvPr userDrawn="1"/>
          </p:nvSpPr>
          <p:spPr bwMode="auto">
            <a:xfrm>
              <a:off x="-346075" y="3532188"/>
              <a:ext cx="658813" cy="26987"/>
            </a:xfrm>
            <a:custGeom>
              <a:avLst/>
              <a:gdLst>
                <a:gd name="T0" fmla="*/ 8838 w 9017"/>
                <a:gd name="T1" fmla="*/ 360 h 360"/>
                <a:gd name="T2" fmla="*/ 180 w 9017"/>
                <a:gd name="T3" fmla="*/ 360 h 360"/>
                <a:gd name="T4" fmla="*/ 0 w 9017"/>
                <a:gd name="T5" fmla="*/ 180 h 360"/>
                <a:gd name="T6" fmla="*/ 180 w 9017"/>
                <a:gd name="T7" fmla="*/ 0 h 360"/>
                <a:gd name="T8" fmla="*/ 8838 w 9017"/>
                <a:gd name="T9" fmla="*/ 0 h 360"/>
                <a:gd name="T10" fmla="*/ 9017 w 9017"/>
                <a:gd name="T11" fmla="*/ 180 h 360"/>
                <a:gd name="T12" fmla="*/ 8838 w 9017"/>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017" h="360">
                  <a:moveTo>
                    <a:pt x="8838" y="360"/>
                  </a:moveTo>
                  <a:lnTo>
                    <a:pt x="180" y="360"/>
                  </a:lnTo>
                  <a:cubicBezTo>
                    <a:pt x="80" y="360"/>
                    <a:pt x="0" y="279"/>
                    <a:pt x="0" y="180"/>
                  </a:cubicBezTo>
                  <a:cubicBezTo>
                    <a:pt x="0" y="81"/>
                    <a:pt x="80" y="0"/>
                    <a:pt x="180" y="0"/>
                  </a:cubicBezTo>
                  <a:lnTo>
                    <a:pt x="8838" y="0"/>
                  </a:lnTo>
                  <a:cubicBezTo>
                    <a:pt x="8937" y="0"/>
                    <a:pt x="9017" y="81"/>
                    <a:pt x="9017" y="180"/>
                  </a:cubicBezTo>
                  <a:cubicBezTo>
                    <a:pt x="9017" y="279"/>
                    <a:pt x="8937" y="360"/>
                    <a:pt x="8838" y="3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7"/>
            <p:cNvSpPr>
              <a:spLocks/>
            </p:cNvSpPr>
            <p:nvPr userDrawn="1"/>
          </p:nvSpPr>
          <p:spPr bwMode="auto">
            <a:xfrm>
              <a:off x="476250" y="3581400"/>
              <a:ext cx="219075" cy="26987"/>
            </a:xfrm>
            <a:custGeom>
              <a:avLst/>
              <a:gdLst>
                <a:gd name="T0" fmla="*/ 2806 w 2986"/>
                <a:gd name="T1" fmla="*/ 359 h 359"/>
                <a:gd name="T2" fmla="*/ 180 w 2986"/>
                <a:gd name="T3" fmla="*/ 359 h 359"/>
                <a:gd name="T4" fmla="*/ 0 w 2986"/>
                <a:gd name="T5" fmla="*/ 180 h 359"/>
                <a:gd name="T6" fmla="*/ 180 w 2986"/>
                <a:gd name="T7" fmla="*/ 0 h 359"/>
                <a:gd name="T8" fmla="*/ 2806 w 2986"/>
                <a:gd name="T9" fmla="*/ 0 h 359"/>
                <a:gd name="T10" fmla="*/ 2986 w 2986"/>
                <a:gd name="T11" fmla="*/ 180 h 359"/>
                <a:gd name="T12" fmla="*/ 2806 w 298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86" h="359">
                  <a:moveTo>
                    <a:pt x="2806" y="359"/>
                  </a:moveTo>
                  <a:lnTo>
                    <a:pt x="180" y="359"/>
                  </a:lnTo>
                  <a:cubicBezTo>
                    <a:pt x="80" y="359"/>
                    <a:pt x="0" y="279"/>
                    <a:pt x="0" y="180"/>
                  </a:cubicBezTo>
                  <a:cubicBezTo>
                    <a:pt x="0" y="80"/>
                    <a:pt x="80" y="0"/>
                    <a:pt x="180" y="0"/>
                  </a:cubicBezTo>
                  <a:lnTo>
                    <a:pt x="2806" y="0"/>
                  </a:lnTo>
                  <a:cubicBezTo>
                    <a:pt x="2905" y="0"/>
                    <a:pt x="2986" y="80"/>
                    <a:pt x="2986" y="180"/>
                  </a:cubicBezTo>
                  <a:cubicBezTo>
                    <a:pt x="2986" y="279"/>
                    <a:pt x="2905" y="359"/>
                    <a:pt x="2806"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8"/>
            <p:cNvSpPr>
              <a:spLocks/>
            </p:cNvSpPr>
            <p:nvPr userDrawn="1"/>
          </p:nvSpPr>
          <p:spPr bwMode="auto">
            <a:xfrm>
              <a:off x="476250" y="3694113"/>
              <a:ext cx="219075" cy="25400"/>
            </a:xfrm>
            <a:custGeom>
              <a:avLst/>
              <a:gdLst>
                <a:gd name="T0" fmla="*/ 2806 w 2986"/>
                <a:gd name="T1" fmla="*/ 360 h 360"/>
                <a:gd name="T2" fmla="*/ 180 w 2986"/>
                <a:gd name="T3" fmla="*/ 360 h 360"/>
                <a:gd name="T4" fmla="*/ 0 w 2986"/>
                <a:gd name="T5" fmla="*/ 180 h 360"/>
                <a:gd name="T6" fmla="*/ 180 w 2986"/>
                <a:gd name="T7" fmla="*/ 0 h 360"/>
                <a:gd name="T8" fmla="*/ 2806 w 2986"/>
                <a:gd name="T9" fmla="*/ 0 h 360"/>
                <a:gd name="T10" fmla="*/ 2986 w 2986"/>
                <a:gd name="T11" fmla="*/ 180 h 360"/>
                <a:gd name="T12" fmla="*/ 2806 w 2986"/>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2986" h="360">
                  <a:moveTo>
                    <a:pt x="2806" y="360"/>
                  </a:moveTo>
                  <a:lnTo>
                    <a:pt x="180" y="360"/>
                  </a:lnTo>
                  <a:cubicBezTo>
                    <a:pt x="80" y="360"/>
                    <a:pt x="0" y="279"/>
                    <a:pt x="0" y="180"/>
                  </a:cubicBezTo>
                  <a:cubicBezTo>
                    <a:pt x="0" y="81"/>
                    <a:pt x="80" y="0"/>
                    <a:pt x="180" y="0"/>
                  </a:cubicBezTo>
                  <a:lnTo>
                    <a:pt x="2806" y="0"/>
                  </a:lnTo>
                  <a:cubicBezTo>
                    <a:pt x="2905" y="0"/>
                    <a:pt x="2986" y="81"/>
                    <a:pt x="2986" y="180"/>
                  </a:cubicBezTo>
                  <a:cubicBezTo>
                    <a:pt x="2986" y="279"/>
                    <a:pt x="2905" y="360"/>
                    <a:pt x="2806" y="3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9"/>
            <p:cNvSpPr>
              <a:spLocks/>
            </p:cNvSpPr>
            <p:nvPr userDrawn="1"/>
          </p:nvSpPr>
          <p:spPr bwMode="auto">
            <a:xfrm>
              <a:off x="36512" y="3805238"/>
              <a:ext cx="658813" cy="26987"/>
            </a:xfrm>
            <a:custGeom>
              <a:avLst/>
              <a:gdLst>
                <a:gd name="T0" fmla="*/ 8838 w 9018"/>
                <a:gd name="T1" fmla="*/ 359 h 359"/>
                <a:gd name="T2" fmla="*/ 180 w 9018"/>
                <a:gd name="T3" fmla="*/ 359 h 359"/>
                <a:gd name="T4" fmla="*/ 0 w 9018"/>
                <a:gd name="T5" fmla="*/ 180 h 359"/>
                <a:gd name="T6" fmla="*/ 180 w 9018"/>
                <a:gd name="T7" fmla="*/ 0 h 359"/>
                <a:gd name="T8" fmla="*/ 8838 w 9018"/>
                <a:gd name="T9" fmla="*/ 0 h 359"/>
                <a:gd name="T10" fmla="*/ 9018 w 9018"/>
                <a:gd name="T11" fmla="*/ 180 h 359"/>
                <a:gd name="T12" fmla="*/ 8838 w 9018"/>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9018" h="359">
                  <a:moveTo>
                    <a:pt x="8838" y="359"/>
                  </a:moveTo>
                  <a:lnTo>
                    <a:pt x="180" y="359"/>
                  </a:lnTo>
                  <a:cubicBezTo>
                    <a:pt x="81" y="359"/>
                    <a:pt x="0" y="279"/>
                    <a:pt x="0" y="180"/>
                  </a:cubicBezTo>
                  <a:cubicBezTo>
                    <a:pt x="0" y="80"/>
                    <a:pt x="81" y="0"/>
                    <a:pt x="180" y="0"/>
                  </a:cubicBezTo>
                  <a:lnTo>
                    <a:pt x="8838" y="0"/>
                  </a:lnTo>
                  <a:cubicBezTo>
                    <a:pt x="8937" y="0"/>
                    <a:pt x="9018" y="80"/>
                    <a:pt x="9018" y="180"/>
                  </a:cubicBezTo>
                  <a:cubicBezTo>
                    <a:pt x="9018" y="279"/>
                    <a:pt x="8937" y="359"/>
                    <a:pt x="8838"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0"/>
            <p:cNvSpPr>
              <a:spLocks/>
            </p:cNvSpPr>
            <p:nvPr userDrawn="1"/>
          </p:nvSpPr>
          <p:spPr bwMode="auto">
            <a:xfrm>
              <a:off x="36512" y="3917950"/>
              <a:ext cx="658813" cy="26987"/>
            </a:xfrm>
            <a:custGeom>
              <a:avLst/>
              <a:gdLst>
                <a:gd name="T0" fmla="*/ 8838 w 9018"/>
                <a:gd name="T1" fmla="*/ 359 h 359"/>
                <a:gd name="T2" fmla="*/ 180 w 9018"/>
                <a:gd name="T3" fmla="*/ 359 h 359"/>
                <a:gd name="T4" fmla="*/ 0 w 9018"/>
                <a:gd name="T5" fmla="*/ 179 h 359"/>
                <a:gd name="T6" fmla="*/ 180 w 9018"/>
                <a:gd name="T7" fmla="*/ 0 h 359"/>
                <a:gd name="T8" fmla="*/ 8838 w 9018"/>
                <a:gd name="T9" fmla="*/ 0 h 359"/>
                <a:gd name="T10" fmla="*/ 9018 w 9018"/>
                <a:gd name="T11" fmla="*/ 179 h 359"/>
                <a:gd name="T12" fmla="*/ 8838 w 9018"/>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9018" h="359">
                  <a:moveTo>
                    <a:pt x="8838" y="359"/>
                  </a:moveTo>
                  <a:lnTo>
                    <a:pt x="180" y="359"/>
                  </a:lnTo>
                  <a:cubicBezTo>
                    <a:pt x="81" y="359"/>
                    <a:pt x="0" y="279"/>
                    <a:pt x="0" y="179"/>
                  </a:cubicBezTo>
                  <a:cubicBezTo>
                    <a:pt x="0" y="80"/>
                    <a:pt x="81" y="0"/>
                    <a:pt x="180" y="0"/>
                  </a:cubicBezTo>
                  <a:lnTo>
                    <a:pt x="8838" y="0"/>
                  </a:lnTo>
                  <a:cubicBezTo>
                    <a:pt x="8937" y="0"/>
                    <a:pt x="9018" y="80"/>
                    <a:pt x="9018" y="179"/>
                  </a:cubicBezTo>
                  <a:cubicBezTo>
                    <a:pt x="9018" y="279"/>
                    <a:pt x="8937" y="359"/>
                    <a:pt x="8838"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p:nvPr/>
        </p:nvGrpSpPr>
        <p:grpSpPr>
          <a:xfrm>
            <a:off x="6054589" y="1385627"/>
            <a:ext cx="559247" cy="579516"/>
            <a:chOff x="10685463" y="2986088"/>
            <a:chExt cx="963612" cy="998537"/>
          </a:xfrm>
        </p:grpSpPr>
        <p:sp>
          <p:nvSpPr>
            <p:cNvPr id="54" name="Freeform 34"/>
            <p:cNvSpPr>
              <a:spLocks noEditPoints="1"/>
            </p:cNvSpPr>
            <p:nvPr userDrawn="1"/>
          </p:nvSpPr>
          <p:spPr bwMode="auto">
            <a:xfrm>
              <a:off x="10685463" y="2987675"/>
              <a:ext cx="714375" cy="930275"/>
            </a:xfrm>
            <a:custGeom>
              <a:avLst/>
              <a:gdLst>
                <a:gd name="T0" fmla="*/ 13829 w 14158"/>
                <a:gd name="T1" fmla="*/ 18439 h 18439"/>
                <a:gd name="T2" fmla="*/ 329 w 14158"/>
                <a:gd name="T3" fmla="*/ 18439 h 18439"/>
                <a:gd name="T4" fmla="*/ 0 w 14158"/>
                <a:gd name="T5" fmla="*/ 18109 h 18439"/>
                <a:gd name="T6" fmla="*/ 0 w 14158"/>
                <a:gd name="T7" fmla="*/ 329 h 18439"/>
                <a:gd name="T8" fmla="*/ 329 w 14158"/>
                <a:gd name="T9" fmla="*/ 0 h 18439"/>
                <a:gd name="T10" fmla="*/ 10536 w 14158"/>
                <a:gd name="T11" fmla="*/ 0 h 18439"/>
                <a:gd name="T12" fmla="*/ 10756 w 14158"/>
                <a:gd name="T13" fmla="*/ 85 h 18439"/>
                <a:gd name="T14" fmla="*/ 14049 w 14158"/>
                <a:gd name="T15" fmla="*/ 3048 h 18439"/>
                <a:gd name="T16" fmla="*/ 14158 w 14158"/>
                <a:gd name="T17" fmla="*/ 3293 h 18439"/>
                <a:gd name="T18" fmla="*/ 14158 w 14158"/>
                <a:gd name="T19" fmla="*/ 18109 h 18439"/>
                <a:gd name="T20" fmla="*/ 13829 w 14158"/>
                <a:gd name="T21" fmla="*/ 18439 h 18439"/>
                <a:gd name="T22" fmla="*/ 658 w 14158"/>
                <a:gd name="T23" fmla="*/ 17780 h 18439"/>
                <a:gd name="T24" fmla="*/ 13500 w 14158"/>
                <a:gd name="T25" fmla="*/ 17780 h 18439"/>
                <a:gd name="T26" fmla="*/ 13500 w 14158"/>
                <a:gd name="T27" fmla="*/ 3439 h 18439"/>
                <a:gd name="T28" fmla="*/ 10410 w 14158"/>
                <a:gd name="T29" fmla="*/ 659 h 18439"/>
                <a:gd name="T30" fmla="*/ 659 w 14158"/>
                <a:gd name="T31" fmla="*/ 659 h 18439"/>
                <a:gd name="T32" fmla="*/ 658 w 14158"/>
                <a:gd name="T33" fmla="*/ 17780 h 18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58" h="18439">
                  <a:moveTo>
                    <a:pt x="13829" y="18439"/>
                  </a:moveTo>
                  <a:lnTo>
                    <a:pt x="329" y="18439"/>
                  </a:lnTo>
                  <a:cubicBezTo>
                    <a:pt x="148" y="18439"/>
                    <a:pt x="0" y="18291"/>
                    <a:pt x="0" y="18109"/>
                  </a:cubicBezTo>
                  <a:lnTo>
                    <a:pt x="0" y="329"/>
                  </a:lnTo>
                  <a:cubicBezTo>
                    <a:pt x="0" y="147"/>
                    <a:pt x="147" y="0"/>
                    <a:pt x="329" y="0"/>
                  </a:cubicBezTo>
                  <a:lnTo>
                    <a:pt x="10536" y="0"/>
                  </a:lnTo>
                  <a:cubicBezTo>
                    <a:pt x="10617" y="0"/>
                    <a:pt x="10696" y="30"/>
                    <a:pt x="10756" y="85"/>
                  </a:cubicBezTo>
                  <a:lnTo>
                    <a:pt x="14049" y="3048"/>
                  </a:lnTo>
                  <a:cubicBezTo>
                    <a:pt x="14119" y="3110"/>
                    <a:pt x="14158" y="3200"/>
                    <a:pt x="14158" y="3293"/>
                  </a:cubicBezTo>
                  <a:lnTo>
                    <a:pt x="14158" y="18109"/>
                  </a:lnTo>
                  <a:cubicBezTo>
                    <a:pt x="14158" y="18291"/>
                    <a:pt x="14011" y="18439"/>
                    <a:pt x="13829" y="18439"/>
                  </a:cubicBezTo>
                  <a:close/>
                  <a:moveTo>
                    <a:pt x="658" y="17780"/>
                  </a:moveTo>
                  <a:lnTo>
                    <a:pt x="13500" y="17780"/>
                  </a:lnTo>
                  <a:lnTo>
                    <a:pt x="13500" y="3439"/>
                  </a:lnTo>
                  <a:lnTo>
                    <a:pt x="10410" y="659"/>
                  </a:lnTo>
                  <a:lnTo>
                    <a:pt x="659" y="659"/>
                  </a:lnTo>
                  <a:lnTo>
                    <a:pt x="658" y="177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5"/>
            <p:cNvSpPr>
              <a:spLocks noEditPoints="1"/>
            </p:cNvSpPr>
            <p:nvPr userDrawn="1"/>
          </p:nvSpPr>
          <p:spPr bwMode="auto">
            <a:xfrm>
              <a:off x="11199813" y="2986088"/>
              <a:ext cx="201612" cy="184150"/>
            </a:xfrm>
            <a:custGeom>
              <a:avLst/>
              <a:gdLst>
                <a:gd name="T0" fmla="*/ 3622 w 3978"/>
                <a:gd name="T1" fmla="*/ 3646 h 3646"/>
                <a:gd name="T2" fmla="*/ 329 w 3978"/>
                <a:gd name="T3" fmla="*/ 3646 h 3646"/>
                <a:gd name="T4" fmla="*/ 0 w 3978"/>
                <a:gd name="T5" fmla="*/ 3317 h 3646"/>
                <a:gd name="T6" fmla="*/ 0 w 3978"/>
                <a:gd name="T7" fmla="*/ 353 h 3646"/>
                <a:gd name="T8" fmla="*/ 195 w 3978"/>
                <a:gd name="T9" fmla="*/ 53 h 3646"/>
                <a:gd name="T10" fmla="*/ 550 w 3978"/>
                <a:gd name="T11" fmla="*/ 109 h 3646"/>
                <a:gd name="T12" fmla="*/ 3842 w 3978"/>
                <a:gd name="T13" fmla="*/ 3072 h 3646"/>
                <a:gd name="T14" fmla="*/ 3929 w 3978"/>
                <a:gd name="T15" fmla="*/ 3435 h 3646"/>
                <a:gd name="T16" fmla="*/ 3622 w 3978"/>
                <a:gd name="T17" fmla="*/ 3646 h 3646"/>
                <a:gd name="T18" fmla="*/ 658 w 3978"/>
                <a:gd name="T19" fmla="*/ 2987 h 3646"/>
                <a:gd name="T20" fmla="*/ 2764 w 3978"/>
                <a:gd name="T21" fmla="*/ 2987 h 3646"/>
                <a:gd name="T22" fmla="*/ 658 w 3978"/>
                <a:gd name="T23" fmla="*/ 1092 h 3646"/>
                <a:gd name="T24" fmla="*/ 658 w 3978"/>
                <a:gd name="T25" fmla="*/ 2987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8" h="3646">
                  <a:moveTo>
                    <a:pt x="3622" y="3646"/>
                  </a:moveTo>
                  <a:lnTo>
                    <a:pt x="329" y="3646"/>
                  </a:lnTo>
                  <a:cubicBezTo>
                    <a:pt x="147" y="3646"/>
                    <a:pt x="0" y="3499"/>
                    <a:pt x="0" y="3317"/>
                  </a:cubicBezTo>
                  <a:lnTo>
                    <a:pt x="0" y="353"/>
                  </a:lnTo>
                  <a:cubicBezTo>
                    <a:pt x="0" y="223"/>
                    <a:pt x="76" y="105"/>
                    <a:pt x="195" y="53"/>
                  </a:cubicBezTo>
                  <a:cubicBezTo>
                    <a:pt x="314" y="0"/>
                    <a:pt x="453" y="21"/>
                    <a:pt x="550" y="109"/>
                  </a:cubicBezTo>
                  <a:lnTo>
                    <a:pt x="3842" y="3072"/>
                  </a:lnTo>
                  <a:cubicBezTo>
                    <a:pt x="3944" y="3163"/>
                    <a:pt x="3978" y="3307"/>
                    <a:pt x="3929" y="3435"/>
                  </a:cubicBezTo>
                  <a:cubicBezTo>
                    <a:pt x="3881" y="3562"/>
                    <a:pt x="3758" y="3646"/>
                    <a:pt x="3622" y="3646"/>
                  </a:cubicBezTo>
                  <a:close/>
                  <a:moveTo>
                    <a:pt x="658" y="2987"/>
                  </a:moveTo>
                  <a:lnTo>
                    <a:pt x="2764" y="2987"/>
                  </a:lnTo>
                  <a:lnTo>
                    <a:pt x="658" y="1092"/>
                  </a:lnTo>
                  <a:lnTo>
                    <a:pt x="658" y="2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6"/>
            <p:cNvSpPr>
              <a:spLocks noEditPoints="1"/>
            </p:cNvSpPr>
            <p:nvPr userDrawn="1"/>
          </p:nvSpPr>
          <p:spPr bwMode="auto">
            <a:xfrm>
              <a:off x="10752138" y="3054350"/>
              <a:ext cx="714375" cy="930275"/>
            </a:xfrm>
            <a:custGeom>
              <a:avLst/>
              <a:gdLst>
                <a:gd name="T0" fmla="*/ 13829 w 14158"/>
                <a:gd name="T1" fmla="*/ 18438 h 18438"/>
                <a:gd name="T2" fmla="*/ 329 w 14158"/>
                <a:gd name="T3" fmla="*/ 18438 h 18438"/>
                <a:gd name="T4" fmla="*/ 0 w 14158"/>
                <a:gd name="T5" fmla="*/ 18109 h 18438"/>
                <a:gd name="T6" fmla="*/ 0 w 14158"/>
                <a:gd name="T7" fmla="*/ 16792 h 18438"/>
                <a:gd name="T8" fmla="*/ 329 w 14158"/>
                <a:gd name="T9" fmla="*/ 16463 h 18438"/>
                <a:gd name="T10" fmla="*/ 12183 w 14158"/>
                <a:gd name="T11" fmla="*/ 16463 h 18438"/>
                <a:gd name="T12" fmla="*/ 12183 w 14158"/>
                <a:gd name="T13" fmla="*/ 2122 h 18438"/>
                <a:gd name="T14" fmla="*/ 10462 w 14158"/>
                <a:gd name="T15" fmla="*/ 574 h 18438"/>
                <a:gd name="T16" fmla="*/ 10375 w 14158"/>
                <a:gd name="T17" fmla="*/ 211 h 18438"/>
                <a:gd name="T18" fmla="*/ 10682 w 14158"/>
                <a:gd name="T19" fmla="*/ 0 h 18438"/>
                <a:gd name="T20" fmla="*/ 13829 w 14158"/>
                <a:gd name="T21" fmla="*/ 0 h 18438"/>
                <a:gd name="T22" fmla="*/ 14158 w 14158"/>
                <a:gd name="T23" fmla="*/ 329 h 18438"/>
                <a:gd name="T24" fmla="*/ 14158 w 14158"/>
                <a:gd name="T25" fmla="*/ 18109 h 18438"/>
                <a:gd name="T26" fmla="*/ 13829 w 14158"/>
                <a:gd name="T27" fmla="*/ 18438 h 18438"/>
                <a:gd name="T28" fmla="*/ 658 w 14158"/>
                <a:gd name="T29" fmla="*/ 17780 h 18438"/>
                <a:gd name="T30" fmla="*/ 13500 w 14158"/>
                <a:gd name="T31" fmla="*/ 17780 h 18438"/>
                <a:gd name="T32" fmla="*/ 13500 w 14158"/>
                <a:gd name="T33" fmla="*/ 659 h 18438"/>
                <a:gd name="T34" fmla="*/ 11540 w 14158"/>
                <a:gd name="T35" fmla="*/ 659 h 18438"/>
                <a:gd name="T36" fmla="*/ 12732 w 14158"/>
                <a:gd name="T37" fmla="*/ 1731 h 18438"/>
                <a:gd name="T38" fmla="*/ 12841 w 14158"/>
                <a:gd name="T39" fmla="*/ 1976 h 18438"/>
                <a:gd name="T40" fmla="*/ 12841 w 14158"/>
                <a:gd name="T41" fmla="*/ 16792 h 18438"/>
                <a:gd name="T42" fmla="*/ 12512 w 14158"/>
                <a:gd name="T43" fmla="*/ 17121 h 18438"/>
                <a:gd name="T44" fmla="*/ 659 w 14158"/>
                <a:gd name="T45" fmla="*/ 17122 h 18438"/>
                <a:gd name="T46" fmla="*/ 658 w 14158"/>
                <a:gd name="T47" fmla="*/ 17780 h 18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158" h="18438">
                  <a:moveTo>
                    <a:pt x="13829" y="18438"/>
                  </a:moveTo>
                  <a:lnTo>
                    <a:pt x="329" y="18438"/>
                  </a:lnTo>
                  <a:cubicBezTo>
                    <a:pt x="148" y="18438"/>
                    <a:pt x="0" y="18291"/>
                    <a:pt x="0" y="18109"/>
                  </a:cubicBezTo>
                  <a:lnTo>
                    <a:pt x="0" y="16792"/>
                  </a:lnTo>
                  <a:cubicBezTo>
                    <a:pt x="0" y="16610"/>
                    <a:pt x="148" y="16463"/>
                    <a:pt x="329" y="16463"/>
                  </a:cubicBezTo>
                  <a:lnTo>
                    <a:pt x="12183" y="16463"/>
                  </a:lnTo>
                  <a:lnTo>
                    <a:pt x="12183" y="2122"/>
                  </a:lnTo>
                  <a:lnTo>
                    <a:pt x="10462" y="574"/>
                  </a:lnTo>
                  <a:cubicBezTo>
                    <a:pt x="10361" y="483"/>
                    <a:pt x="10326" y="338"/>
                    <a:pt x="10375" y="211"/>
                  </a:cubicBezTo>
                  <a:cubicBezTo>
                    <a:pt x="10424" y="83"/>
                    <a:pt x="10546" y="0"/>
                    <a:pt x="10682" y="0"/>
                  </a:cubicBezTo>
                  <a:lnTo>
                    <a:pt x="13829" y="0"/>
                  </a:lnTo>
                  <a:cubicBezTo>
                    <a:pt x="14011" y="0"/>
                    <a:pt x="14158" y="147"/>
                    <a:pt x="14158" y="329"/>
                  </a:cubicBezTo>
                  <a:lnTo>
                    <a:pt x="14158" y="18109"/>
                  </a:lnTo>
                  <a:cubicBezTo>
                    <a:pt x="14158" y="18291"/>
                    <a:pt x="14011" y="18438"/>
                    <a:pt x="13829" y="18438"/>
                  </a:cubicBezTo>
                  <a:close/>
                  <a:moveTo>
                    <a:pt x="658" y="17780"/>
                  </a:moveTo>
                  <a:lnTo>
                    <a:pt x="13500" y="17780"/>
                  </a:lnTo>
                  <a:lnTo>
                    <a:pt x="13500" y="659"/>
                  </a:lnTo>
                  <a:lnTo>
                    <a:pt x="11540" y="659"/>
                  </a:lnTo>
                  <a:lnTo>
                    <a:pt x="12732" y="1731"/>
                  </a:lnTo>
                  <a:cubicBezTo>
                    <a:pt x="12802" y="1793"/>
                    <a:pt x="12841" y="1882"/>
                    <a:pt x="12841" y="1976"/>
                  </a:cubicBezTo>
                  <a:lnTo>
                    <a:pt x="12841" y="16792"/>
                  </a:lnTo>
                  <a:cubicBezTo>
                    <a:pt x="12841" y="16974"/>
                    <a:pt x="12694" y="17121"/>
                    <a:pt x="12512" y="17121"/>
                  </a:cubicBezTo>
                  <a:lnTo>
                    <a:pt x="659" y="17122"/>
                  </a:lnTo>
                  <a:lnTo>
                    <a:pt x="658" y="177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7"/>
            <p:cNvSpPr>
              <a:spLocks noEditPoints="1"/>
            </p:cNvSpPr>
            <p:nvPr userDrawn="1"/>
          </p:nvSpPr>
          <p:spPr bwMode="auto">
            <a:xfrm>
              <a:off x="10852150" y="3187700"/>
              <a:ext cx="398462" cy="398463"/>
            </a:xfrm>
            <a:custGeom>
              <a:avLst/>
              <a:gdLst>
                <a:gd name="T0" fmla="*/ 3701 w 7902"/>
                <a:gd name="T1" fmla="*/ 7901 h 7901"/>
                <a:gd name="T2" fmla="*/ 3357 w 7902"/>
                <a:gd name="T3" fmla="*/ 7479 h 7901"/>
                <a:gd name="T4" fmla="*/ 2701 w 7902"/>
                <a:gd name="T5" fmla="*/ 6759 h 7901"/>
                <a:gd name="T6" fmla="*/ 1768 w 7902"/>
                <a:gd name="T7" fmla="*/ 6948 h 7901"/>
                <a:gd name="T8" fmla="*/ 980 w 7902"/>
                <a:gd name="T9" fmla="*/ 6568 h 7901"/>
                <a:gd name="T10" fmla="*/ 1020 w 7902"/>
                <a:gd name="T11" fmla="*/ 6046 h 7901"/>
                <a:gd name="T12" fmla="*/ 1074 w 7902"/>
                <a:gd name="T13" fmla="*/ 5036 h 7901"/>
                <a:gd name="T14" fmla="*/ 288 w 7902"/>
                <a:gd name="T15" fmla="*/ 4527 h 7901"/>
                <a:gd name="T16" fmla="*/ 0 w 7902"/>
                <a:gd name="T17" fmla="*/ 3700 h 7901"/>
                <a:gd name="T18" fmla="*/ 422 w 7902"/>
                <a:gd name="T19" fmla="*/ 3357 h 7901"/>
                <a:gd name="T20" fmla="*/ 1141 w 7902"/>
                <a:gd name="T21" fmla="*/ 2701 h 7901"/>
                <a:gd name="T22" fmla="*/ 953 w 7902"/>
                <a:gd name="T23" fmla="*/ 1768 h 7901"/>
                <a:gd name="T24" fmla="*/ 1333 w 7902"/>
                <a:gd name="T25" fmla="*/ 980 h 7901"/>
                <a:gd name="T26" fmla="*/ 1855 w 7902"/>
                <a:gd name="T27" fmla="*/ 1020 h 7901"/>
                <a:gd name="T28" fmla="*/ 2864 w 7902"/>
                <a:gd name="T29" fmla="*/ 1074 h 7901"/>
                <a:gd name="T30" fmla="*/ 3374 w 7902"/>
                <a:gd name="T31" fmla="*/ 288 h 7901"/>
                <a:gd name="T32" fmla="*/ 4200 w 7902"/>
                <a:gd name="T33" fmla="*/ 0 h 7901"/>
                <a:gd name="T34" fmla="*/ 4544 w 7902"/>
                <a:gd name="T35" fmla="*/ 422 h 7901"/>
                <a:gd name="T36" fmla="*/ 5200 w 7902"/>
                <a:gd name="T37" fmla="*/ 1142 h 7901"/>
                <a:gd name="T38" fmla="*/ 6133 w 7902"/>
                <a:gd name="T39" fmla="*/ 953 h 7901"/>
                <a:gd name="T40" fmla="*/ 6921 w 7902"/>
                <a:gd name="T41" fmla="*/ 1333 h 7901"/>
                <a:gd name="T42" fmla="*/ 6881 w 7902"/>
                <a:gd name="T43" fmla="*/ 1855 h 7901"/>
                <a:gd name="T44" fmla="*/ 6827 w 7902"/>
                <a:gd name="T45" fmla="*/ 2865 h 7901"/>
                <a:gd name="T46" fmla="*/ 7613 w 7902"/>
                <a:gd name="T47" fmla="*/ 3374 h 7901"/>
                <a:gd name="T48" fmla="*/ 7902 w 7902"/>
                <a:gd name="T49" fmla="*/ 4200 h 7901"/>
                <a:gd name="T50" fmla="*/ 7479 w 7902"/>
                <a:gd name="T51" fmla="*/ 4544 h 7901"/>
                <a:gd name="T52" fmla="*/ 6760 w 7902"/>
                <a:gd name="T53" fmla="*/ 5199 h 7901"/>
                <a:gd name="T54" fmla="*/ 6948 w 7902"/>
                <a:gd name="T55" fmla="*/ 6133 h 7901"/>
                <a:gd name="T56" fmla="*/ 6568 w 7902"/>
                <a:gd name="T57" fmla="*/ 6921 h 7901"/>
                <a:gd name="T58" fmla="*/ 6046 w 7902"/>
                <a:gd name="T59" fmla="*/ 6880 h 7901"/>
                <a:gd name="T60" fmla="*/ 5037 w 7902"/>
                <a:gd name="T61" fmla="*/ 6827 h 7901"/>
                <a:gd name="T62" fmla="*/ 4527 w 7902"/>
                <a:gd name="T63" fmla="*/ 7612 h 7901"/>
                <a:gd name="T64" fmla="*/ 2386 w 7902"/>
                <a:gd name="T65" fmla="*/ 6035 h 7901"/>
                <a:gd name="T66" fmla="*/ 3098 w 7902"/>
                <a:gd name="T67" fmla="*/ 6211 h 7901"/>
                <a:gd name="T68" fmla="*/ 4804 w 7902"/>
                <a:gd name="T69" fmla="*/ 6211 h 7901"/>
                <a:gd name="T70" fmla="*/ 6203 w 7902"/>
                <a:gd name="T71" fmla="*/ 6203 h 7901"/>
                <a:gd name="T72" fmla="*/ 6211 w 7902"/>
                <a:gd name="T73" fmla="*/ 4804 h 7901"/>
                <a:gd name="T74" fmla="*/ 6211 w 7902"/>
                <a:gd name="T75" fmla="*/ 3097 h 7901"/>
                <a:gd name="T76" fmla="*/ 6203 w 7902"/>
                <a:gd name="T77" fmla="*/ 1698 h 7901"/>
                <a:gd name="T78" fmla="*/ 4803 w 7902"/>
                <a:gd name="T79" fmla="*/ 1690 h 7901"/>
                <a:gd name="T80" fmla="*/ 3097 w 7902"/>
                <a:gd name="T81" fmla="*/ 1690 h 7901"/>
                <a:gd name="T82" fmla="*/ 1698 w 7902"/>
                <a:gd name="T83" fmla="*/ 1697 h 7901"/>
                <a:gd name="T84" fmla="*/ 1690 w 7902"/>
                <a:gd name="T85" fmla="*/ 3096 h 7901"/>
                <a:gd name="T86" fmla="*/ 1690 w 7902"/>
                <a:gd name="T87" fmla="*/ 4803 h 7901"/>
                <a:gd name="T88" fmla="*/ 1698 w 7902"/>
                <a:gd name="T89" fmla="*/ 6203 h 7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02" h="7901">
                  <a:moveTo>
                    <a:pt x="4201" y="7901"/>
                  </a:moveTo>
                  <a:lnTo>
                    <a:pt x="3701" y="7901"/>
                  </a:lnTo>
                  <a:cubicBezTo>
                    <a:pt x="3535" y="7901"/>
                    <a:pt x="3395" y="7777"/>
                    <a:pt x="3374" y="7613"/>
                  </a:cubicBezTo>
                  <a:lnTo>
                    <a:pt x="3357" y="7479"/>
                  </a:lnTo>
                  <a:cubicBezTo>
                    <a:pt x="3320" y="7181"/>
                    <a:pt x="3127" y="6925"/>
                    <a:pt x="2865" y="6827"/>
                  </a:cubicBezTo>
                  <a:cubicBezTo>
                    <a:pt x="2809" y="6806"/>
                    <a:pt x="2755" y="6784"/>
                    <a:pt x="2701" y="6759"/>
                  </a:cubicBezTo>
                  <a:cubicBezTo>
                    <a:pt x="2429" y="6640"/>
                    <a:pt x="2106" y="6685"/>
                    <a:pt x="1855" y="6880"/>
                  </a:cubicBezTo>
                  <a:lnTo>
                    <a:pt x="1768" y="6948"/>
                  </a:lnTo>
                  <a:cubicBezTo>
                    <a:pt x="1636" y="7050"/>
                    <a:pt x="1450" y="7038"/>
                    <a:pt x="1333" y="6921"/>
                  </a:cubicBezTo>
                  <a:lnTo>
                    <a:pt x="980" y="6568"/>
                  </a:lnTo>
                  <a:cubicBezTo>
                    <a:pt x="863" y="6451"/>
                    <a:pt x="851" y="6264"/>
                    <a:pt x="953" y="6133"/>
                  </a:cubicBezTo>
                  <a:lnTo>
                    <a:pt x="1020" y="6046"/>
                  </a:lnTo>
                  <a:cubicBezTo>
                    <a:pt x="1215" y="5795"/>
                    <a:pt x="1261" y="5471"/>
                    <a:pt x="1141" y="5200"/>
                  </a:cubicBezTo>
                  <a:cubicBezTo>
                    <a:pt x="1117" y="5146"/>
                    <a:pt x="1094" y="5091"/>
                    <a:pt x="1074" y="5036"/>
                  </a:cubicBezTo>
                  <a:cubicBezTo>
                    <a:pt x="975" y="4774"/>
                    <a:pt x="719" y="4581"/>
                    <a:pt x="422" y="4544"/>
                  </a:cubicBezTo>
                  <a:lnTo>
                    <a:pt x="288" y="4527"/>
                  </a:lnTo>
                  <a:cubicBezTo>
                    <a:pt x="123" y="4506"/>
                    <a:pt x="0" y="4366"/>
                    <a:pt x="0" y="4200"/>
                  </a:cubicBezTo>
                  <a:lnTo>
                    <a:pt x="0" y="3700"/>
                  </a:lnTo>
                  <a:cubicBezTo>
                    <a:pt x="0" y="3534"/>
                    <a:pt x="123" y="3394"/>
                    <a:pt x="288" y="3374"/>
                  </a:cubicBezTo>
                  <a:lnTo>
                    <a:pt x="422" y="3357"/>
                  </a:lnTo>
                  <a:cubicBezTo>
                    <a:pt x="719" y="3320"/>
                    <a:pt x="976" y="3126"/>
                    <a:pt x="1074" y="2865"/>
                  </a:cubicBezTo>
                  <a:cubicBezTo>
                    <a:pt x="1094" y="2810"/>
                    <a:pt x="1117" y="2755"/>
                    <a:pt x="1141" y="2701"/>
                  </a:cubicBezTo>
                  <a:cubicBezTo>
                    <a:pt x="1262" y="2430"/>
                    <a:pt x="1215" y="2106"/>
                    <a:pt x="1021" y="1855"/>
                  </a:cubicBezTo>
                  <a:lnTo>
                    <a:pt x="953" y="1768"/>
                  </a:lnTo>
                  <a:cubicBezTo>
                    <a:pt x="851" y="1637"/>
                    <a:pt x="863" y="1450"/>
                    <a:pt x="980" y="1333"/>
                  </a:cubicBezTo>
                  <a:lnTo>
                    <a:pt x="1333" y="980"/>
                  </a:lnTo>
                  <a:cubicBezTo>
                    <a:pt x="1451" y="863"/>
                    <a:pt x="1637" y="851"/>
                    <a:pt x="1768" y="953"/>
                  </a:cubicBezTo>
                  <a:lnTo>
                    <a:pt x="1855" y="1020"/>
                  </a:lnTo>
                  <a:cubicBezTo>
                    <a:pt x="2106" y="1215"/>
                    <a:pt x="2429" y="1261"/>
                    <a:pt x="2701" y="1141"/>
                  </a:cubicBezTo>
                  <a:cubicBezTo>
                    <a:pt x="2755" y="1117"/>
                    <a:pt x="2809" y="1095"/>
                    <a:pt x="2864" y="1074"/>
                  </a:cubicBezTo>
                  <a:cubicBezTo>
                    <a:pt x="3127" y="975"/>
                    <a:pt x="3320" y="719"/>
                    <a:pt x="3357" y="422"/>
                  </a:cubicBezTo>
                  <a:lnTo>
                    <a:pt x="3374" y="288"/>
                  </a:lnTo>
                  <a:cubicBezTo>
                    <a:pt x="3394" y="123"/>
                    <a:pt x="3534" y="0"/>
                    <a:pt x="3700" y="0"/>
                  </a:cubicBezTo>
                  <a:lnTo>
                    <a:pt x="4200" y="0"/>
                  </a:lnTo>
                  <a:cubicBezTo>
                    <a:pt x="4366" y="0"/>
                    <a:pt x="4506" y="123"/>
                    <a:pt x="4527" y="288"/>
                  </a:cubicBezTo>
                  <a:lnTo>
                    <a:pt x="4544" y="422"/>
                  </a:lnTo>
                  <a:cubicBezTo>
                    <a:pt x="4581" y="719"/>
                    <a:pt x="4774" y="976"/>
                    <a:pt x="5036" y="1074"/>
                  </a:cubicBezTo>
                  <a:cubicBezTo>
                    <a:pt x="5092" y="1095"/>
                    <a:pt x="5146" y="1117"/>
                    <a:pt x="5200" y="1142"/>
                  </a:cubicBezTo>
                  <a:cubicBezTo>
                    <a:pt x="5471" y="1261"/>
                    <a:pt x="5795" y="1216"/>
                    <a:pt x="6046" y="1021"/>
                  </a:cubicBezTo>
                  <a:lnTo>
                    <a:pt x="6133" y="953"/>
                  </a:lnTo>
                  <a:cubicBezTo>
                    <a:pt x="6264" y="851"/>
                    <a:pt x="6451" y="863"/>
                    <a:pt x="6568" y="980"/>
                  </a:cubicBezTo>
                  <a:lnTo>
                    <a:pt x="6921" y="1333"/>
                  </a:lnTo>
                  <a:cubicBezTo>
                    <a:pt x="7038" y="1450"/>
                    <a:pt x="7050" y="1637"/>
                    <a:pt x="6948" y="1768"/>
                  </a:cubicBezTo>
                  <a:lnTo>
                    <a:pt x="6881" y="1855"/>
                  </a:lnTo>
                  <a:cubicBezTo>
                    <a:pt x="6686" y="2106"/>
                    <a:pt x="6640" y="2430"/>
                    <a:pt x="6760" y="2701"/>
                  </a:cubicBezTo>
                  <a:cubicBezTo>
                    <a:pt x="6784" y="2755"/>
                    <a:pt x="6807" y="2810"/>
                    <a:pt x="6827" y="2865"/>
                  </a:cubicBezTo>
                  <a:cubicBezTo>
                    <a:pt x="6926" y="3127"/>
                    <a:pt x="7182" y="3320"/>
                    <a:pt x="7479" y="3357"/>
                  </a:cubicBezTo>
                  <a:lnTo>
                    <a:pt x="7613" y="3374"/>
                  </a:lnTo>
                  <a:cubicBezTo>
                    <a:pt x="7778" y="3394"/>
                    <a:pt x="7902" y="3534"/>
                    <a:pt x="7902" y="3700"/>
                  </a:cubicBezTo>
                  <a:lnTo>
                    <a:pt x="7902" y="4200"/>
                  </a:lnTo>
                  <a:cubicBezTo>
                    <a:pt x="7902" y="4367"/>
                    <a:pt x="7778" y="4506"/>
                    <a:pt x="7613" y="4527"/>
                  </a:cubicBezTo>
                  <a:lnTo>
                    <a:pt x="7479" y="4544"/>
                  </a:lnTo>
                  <a:cubicBezTo>
                    <a:pt x="7182" y="4581"/>
                    <a:pt x="6926" y="4774"/>
                    <a:pt x="6827" y="5036"/>
                  </a:cubicBezTo>
                  <a:cubicBezTo>
                    <a:pt x="6807" y="5091"/>
                    <a:pt x="6784" y="5146"/>
                    <a:pt x="6760" y="5199"/>
                  </a:cubicBezTo>
                  <a:cubicBezTo>
                    <a:pt x="6640" y="5471"/>
                    <a:pt x="6686" y="5795"/>
                    <a:pt x="6881" y="6045"/>
                  </a:cubicBezTo>
                  <a:lnTo>
                    <a:pt x="6948" y="6133"/>
                  </a:lnTo>
                  <a:cubicBezTo>
                    <a:pt x="7050" y="6264"/>
                    <a:pt x="7039" y="6450"/>
                    <a:pt x="6921" y="6568"/>
                  </a:cubicBezTo>
                  <a:lnTo>
                    <a:pt x="6568" y="6921"/>
                  </a:lnTo>
                  <a:cubicBezTo>
                    <a:pt x="6450" y="7038"/>
                    <a:pt x="6264" y="7050"/>
                    <a:pt x="6133" y="6948"/>
                  </a:cubicBezTo>
                  <a:lnTo>
                    <a:pt x="6046" y="6880"/>
                  </a:lnTo>
                  <a:cubicBezTo>
                    <a:pt x="5796" y="6685"/>
                    <a:pt x="5472" y="6639"/>
                    <a:pt x="5200" y="6759"/>
                  </a:cubicBezTo>
                  <a:cubicBezTo>
                    <a:pt x="5147" y="6783"/>
                    <a:pt x="5092" y="6806"/>
                    <a:pt x="5037" y="6827"/>
                  </a:cubicBezTo>
                  <a:cubicBezTo>
                    <a:pt x="4774" y="6925"/>
                    <a:pt x="4581" y="7181"/>
                    <a:pt x="4544" y="7478"/>
                  </a:cubicBezTo>
                  <a:lnTo>
                    <a:pt x="4527" y="7612"/>
                  </a:lnTo>
                  <a:cubicBezTo>
                    <a:pt x="4506" y="7778"/>
                    <a:pt x="4366" y="7901"/>
                    <a:pt x="4201" y="7901"/>
                  </a:cubicBezTo>
                  <a:close/>
                  <a:moveTo>
                    <a:pt x="2386" y="6035"/>
                  </a:moveTo>
                  <a:cubicBezTo>
                    <a:pt x="2585" y="6035"/>
                    <a:pt x="2783" y="6075"/>
                    <a:pt x="2969" y="6157"/>
                  </a:cubicBezTo>
                  <a:cubicBezTo>
                    <a:pt x="3012" y="6177"/>
                    <a:pt x="3055" y="6194"/>
                    <a:pt x="3098" y="6211"/>
                  </a:cubicBezTo>
                  <a:cubicBezTo>
                    <a:pt x="3507" y="6365"/>
                    <a:pt x="3817" y="6702"/>
                    <a:pt x="3951" y="7123"/>
                  </a:cubicBezTo>
                  <a:cubicBezTo>
                    <a:pt x="4084" y="6702"/>
                    <a:pt x="4395" y="6365"/>
                    <a:pt x="4804" y="6211"/>
                  </a:cubicBezTo>
                  <a:cubicBezTo>
                    <a:pt x="4847" y="6194"/>
                    <a:pt x="4890" y="6177"/>
                    <a:pt x="4933" y="6158"/>
                  </a:cubicBezTo>
                  <a:cubicBezTo>
                    <a:pt x="5339" y="5977"/>
                    <a:pt x="5804" y="5998"/>
                    <a:pt x="6203" y="6203"/>
                  </a:cubicBezTo>
                  <a:cubicBezTo>
                    <a:pt x="5998" y="5804"/>
                    <a:pt x="5978" y="5338"/>
                    <a:pt x="6158" y="4932"/>
                  </a:cubicBezTo>
                  <a:cubicBezTo>
                    <a:pt x="6177" y="4890"/>
                    <a:pt x="6195" y="4847"/>
                    <a:pt x="6211" y="4804"/>
                  </a:cubicBezTo>
                  <a:cubicBezTo>
                    <a:pt x="6365" y="4394"/>
                    <a:pt x="6703" y="4084"/>
                    <a:pt x="7123" y="3950"/>
                  </a:cubicBezTo>
                  <a:cubicBezTo>
                    <a:pt x="6703" y="3816"/>
                    <a:pt x="6365" y="3506"/>
                    <a:pt x="6211" y="3097"/>
                  </a:cubicBezTo>
                  <a:cubicBezTo>
                    <a:pt x="6195" y="3053"/>
                    <a:pt x="6177" y="3010"/>
                    <a:pt x="6158" y="2968"/>
                  </a:cubicBezTo>
                  <a:cubicBezTo>
                    <a:pt x="5978" y="2562"/>
                    <a:pt x="5998" y="2096"/>
                    <a:pt x="6203" y="1698"/>
                  </a:cubicBezTo>
                  <a:cubicBezTo>
                    <a:pt x="5804" y="1902"/>
                    <a:pt x="5339" y="1923"/>
                    <a:pt x="4933" y="1743"/>
                  </a:cubicBezTo>
                  <a:cubicBezTo>
                    <a:pt x="4890" y="1723"/>
                    <a:pt x="4847" y="1706"/>
                    <a:pt x="4803" y="1690"/>
                  </a:cubicBezTo>
                  <a:cubicBezTo>
                    <a:pt x="4394" y="1535"/>
                    <a:pt x="4084" y="1198"/>
                    <a:pt x="3951" y="778"/>
                  </a:cubicBezTo>
                  <a:cubicBezTo>
                    <a:pt x="3817" y="1198"/>
                    <a:pt x="3507" y="1535"/>
                    <a:pt x="3097" y="1690"/>
                  </a:cubicBezTo>
                  <a:cubicBezTo>
                    <a:pt x="3054" y="1706"/>
                    <a:pt x="3011" y="1724"/>
                    <a:pt x="2969" y="1742"/>
                  </a:cubicBezTo>
                  <a:cubicBezTo>
                    <a:pt x="2562" y="1923"/>
                    <a:pt x="2097" y="1902"/>
                    <a:pt x="1698" y="1697"/>
                  </a:cubicBezTo>
                  <a:cubicBezTo>
                    <a:pt x="1903" y="2096"/>
                    <a:pt x="1923" y="2562"/>
                    <a:pt x="1743" y="2968"/>
                  </a:cubicBezTo>
                  <a:cubicBezTo>
                    <a:pt x="1724" y="3010"/>
                    <a:pt x="1707" y="3053"/>
                    <a:pt x="1690" y="3096"/>
                  </a:cubicBezTo>
                  <a:cubicBezTo>
                    <a:pt x="1536" y="3506"/>
                    <a:pt x="1198" y="3816"/>
                    <a:pt x="778" y="3950"/>
                  </a:cubicBezTo>
                  <a:cubicBezTo>
                    <a:pt x="1198" y="4084"/>
                    <a:pt x="1536" y="4394"/>
                    <a:pt x="1690" y="4803"/>
                  </a:cubicBezTo>
                  <a:cubicBezTo>
                    <a:pt x="1706" y="4847"/>
                    <a:pt x="1724" y="4890"/>
                    <a:pt x="1743" y="4933"/>
                  </a:cubicBezTo>
                  <a:cubicBezTo>
                    <a:pt x="1923" y="5338"/>
                    <a:pt x="1903" y="5804"/>
                    <a:pt x="1698" y="6203"/>
                  </a:cubicBezTo>
                  <a:cubicBezTo>
                    <a:pt x="1915" y="6092"/>
                    <a:pt x="2151" y="6035"/>
                    <a:pt x="2386" y="60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8"/>
            <p:cNvSpPr>
              <a:spLocks noEditPoints="1"/>
            </p:cNvSpPr>
            <p:nvPr userDrawn="1"/>
          </p:nvSpPr>
          <p:spPr bwMode="auto">
            <a:xfrm>
              <a:off x="10983913" y="3319463"/>
              <a:ext cx="133350" cy="133350"/>
            </a:xfrm>
            <a:custGeom>
              <a:avLst/>
              <a:gdLst>
                <a:gd name="T0" fmla="*/ 1317 w 2634"/>
                <a:gd name="T1" fmla="*/ 2634 h 2634"/>
                <a:gd name="T2" fmla="*/ 0 w 2634"/>
                <a:gd name="T3" fmla="*/ 1317 h 2634"/>
                <a:gd name="T4" fmla="*/ 1317 w 2634"/>
                <a:gd name="T5" fmla="*/ 0 h 2634"/>
                <a:gd name="T6" fmla="*/ 2634 w 2634"/>
                <a:gd name="T7" fmla="*/ 1317 h 2634"/>
                <a:gd name="T8" fmla="*/ 1317 w 2634"/>
                <a:gd name="T9" fmla="*/ 2634 h 2634"/>
                <a:gd name="T10" fmla="*/ 1317 w 2634"/>
                <a:gd name="T11" fmla="*/ 658 h 2634"/>
                <a:gd name="T12" fmla="*/ 658 w 2634"/>
                <a:gd name="T13" fmla="*/ 1317 h 2634"/>
                <a:gd name="T14" fmla="*/ 1317 w 2634"/>
                <a:gd name="T15" fmla="*/ 1976 h 2634"/>
                <a:gd name="T16" fmla="*/ 1975 w 2634"/>
                <a:gd name="T17" fmla="*/ 1317 h 2634"/>
                <a:gd name="T18" fmla="*/ 1317 w 2634"/>
                <a:gd name="T19" fmla="*/ 658 h 2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4" h="2634">
                  <a:moveTo>
                    <a:pt x="1317" y="2634"/>
                  </a:moveTo>
                  <a:cubicBezTo>
                    <a:pt x="590" y="2634"/>
                    <a:pt x="0" y="2043"/>
                    <a:pt x="0" y="1317"/>
                  </a:cubicBezTo>
                  <a:cubicBezTo>
                    <a:pt x="0" y="591"/>
                    <a:pt x="590" y="0"/>
                    <a:pt x="1317" y="0"/>
                  </a:cubicBezTo>
                  <a:cubicBezTo>
                    <a:pt x="2043" y="0"/>
                    <a:pt x="2634" y="591"/>
                    <a:pt x="2634" y="1317"/>
                  </a:cubicBezTo>
                  <a:cubicBezTo>
                    <a:pt x="2634" y="2043"/>
                    <a:pt x="2043" y="2634"/>
                    <a:pt x="1317" y="2634"/>
                  </a:cubicBezTo>
                  <a:close/>
                  <a:moveTo>
                    <a:pt x="1317" y="658"/>
                  </a:moveTo>
                  <a:cubicBezTo>
                    <a:pt x="954" y="658"/>
                    <a:pt x="658" y="954"/>
                    <a:pt x="658" y="1317"/>
                  </a:cubicBezTo>
                  <a:cubicBezTo>
                    <a:pt x="658" y="1680"/>
                    <a:pt x="954" y="1976"/>
                    <a:pt x="1317" y="1976"/>
                  </a:cubicBezTo>
                  <a:cubicBezTo>
                    <a:pt x="1680" y="1976"/>
                    <a:pt x="1975" y="1680"/>
                    <a:pt x="1975" y="1317"/>
                  </a:cubicBezTo>
                  <a:cubicBezTo>
                    <a:pt x="1975" y="954"/>
                    <a:pt x="1680" y="658"/>
                    <a:pt x="1317" y="6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9"/>
            <p:cNvSpPr>
              <a:spLocks/>
            </p:cNvSpPr>
            <p:nvPr userDrawn="1"/>
          </p:nvSpPr>
          <p:spPr bwMode="auto">
            <a:xfrm>
              <a:off x="10769600" y="3635375"/>
              <a:ext cx="298450" cy="33338"/>
            </a:xfrm>
            <a:custGeom>
              <a:avLst/>
              <a:gdLst>
                <a:gd name="T0" fmla="*/ 5588 w 5917"/>
                <a:gd name="T1" fmla="*/ 659 h 659"/>
                <a:gd name="T2" fmla="*/ 330 w 5917"/>
                <a:gd name="T3" fmla="*/ 659 h 659"/>
                <a:gd name="T4" fmla="*/ 0 w 5917"/>
                <a:gd name="T5" fmla="*/ 329 h 659"/>
                <a:gd name="T6" fmla="*/ 330 w 5917"/>
                <a:gd name="T7" fmla="*/ 0 h 659"/>
                <a:gd name="T8" fmla="*/ 5588 w 5917"/>
                <a:gd name="T9" fmla="*/ 0 h 659"/>
                <a:gd name="T10" fmla="*/ 5917 w 5917"/>
                <a:gd name="T11" fmla="*/ 329 h 659"/>
                <a:gd name="T12" fmla="*/ 5588 w 5917"/>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5917" h="659">
                  <a:moveTo>
                    <a:pt x="5588" y="659"/>
                  </a:moveTo>
                  <a:lnTo>
                    <a:pt x="330" y="659"/>
                  </a:lnTo>
                  <a:cubicBezTo>
                    <a:pt x="148" y="659"/>
                    <a:pt x="0" y="511"/>
                    <a:pt x="0" y="329"/>
                  </a:cubicBezTo>
                  <a:cubicBezTo>
                    <a:pt x="0" y="147"/>
                    <a:pt x="148" y="0"/>
                    <a:pt x="330" y="0"/>
                  </a:cubicBezTo>
                  <a:lnTo>
                    <a:pt x="5588" y="0"/>
                  </a:lnTo>
                  <a:cubicBezTo>
                    <a:pt x="5770" y="0"/>
                    <a:pt x="5917" y="147"/>
                    <a:pt x="5917" y="329"/>
                  </a:cubicBezTo>
                  <a:cubicBezTo>
                    <a:pt x="5917" y="511"/>
                    <a:pt x="5770" y="659"/>
                    <a:pt x="5588"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0"/>
            <p:cNvSpPr>
              <a:spLocks/>
            </p:cNvSpPr>
            <p:nvPr userDrawn="1"/>
          </p:nvSpPr>
          <p:spPr bwMode="auto">
            <a:xfrm>
              <a:off x="11199813" y="3635375"/>
              <a:ext cx="117475" cy="33338"/>
            </a:xfrm>
            <a:custGeom>
              <a:avLst/>
              <a:gdLst>
                <a:gd name="T0" fmla="*/ 1976 w 2305"/>
                <a:gd name="T1" fmla="*/ 659 h 659"/>
                <a:gd name="T2" fmla="*/ 329 w 2305"/>
                <a:gd name="T3" fmla="*/ 659 h 659"/>
                <a:gd name="T4" fmla="*/ 0 w 2305"/>
                <a:gd name="T5" fmla="*/ 329 h 659"/>
                <a:gd name="T6" fmla="*/ 329 w 2305"/>
                <a:gd name="T7" fmla="*/ 0 h 659"/>
                <a:gd name="T8" fmla="*/ 1976 w 2305"/>
                <a:gd name="T9" fmla="*/ 0 h 659"/>
                <a:gd name="T10" fmla="*/ 2305 w 2305"/>
                <a:gd name="T11" fmla="*/ 329 h 659"/>
                <a:gd name="T12" fmla="*/ 1976 w 2305"/>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2305" h="659">
                  <a:moveTo>
                    <a:pt x="1976" y="659"/>
                  </a:moveTo>
                  <a:lnTo>
                    <a:pt x="329" y="659"/>
                  </a:lnTo>
                  <a:cubicBezTo>
                    <a:pt x="148" y="659"/>
                    <a:pt x="0" y="511"/>
                    <a:pt x="0" y="329"/>
                  </a:cubicBezTo>
                  <a:cubicBezTo>
                    <a:pt x="0" y="147"/>
                    <a:pt x="148" y="0"/>
                    <a:pt x="329" y="0"/>
                  </a:cubicBezTo>
                  <a:lnTo>
                    <a:pt x="1976" y="0"/>
                  </a:lnTo>
                  <a:cubicBezTo>
                    <a:pt x="2157" y="0"/>
                    <a:pt x="2305" y="147"/>
                    <a:pt x="2305" y="329"/>
                  </a:cubicBezTo>
                  <a:cubicBezTo>
                    <a:pt x="2305" y="511"/>
                    <a:pt x="2157" y="659"/>
                    <a:pt x="1976"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1"/>
            <p:cNvSpPr>
              <a:spLocks/>
            </p:cNvSpPr>
            <p:nvPr userDrawn="1"/>
          </p:nvSpPr>
          <p:spPr bwMode="auto">
            <a:xfrm>
              <a:off x="11101388" y="3635375"/>
              <a:ext cx="66675" cy="33338"/>
            </a:xfrm>
            <a:custGeom>
              <a:avLst/>
              <a:gdLst>
                <a:gd name="T0" fmla="*/ 987 w 1317"/>
                <a:gd name="T1" fmla="*/ 659 h 659"/>
                <a:gd name="T2" fmla="*/ 329 w 1317"/>
                <a:gd name="T3" fmla="*/ 659 h 659"/>
                <a:gd name="T4" fmla="*/ 0 w 1317"/>
                <a:gd name="T5" fmla="*/ 329 h 659"/>
                <a:gd name="T6" fmla="*/ 329 w 1317"/>
                <a:gd name="T7" fmla="*/ 0 h 659"/>
                <a:gd name="T8" fmla="*/ 987 w 1317"/>
                <a:gd name="T9" fmla="*/ 0 h 659"/>
                <a:gd name="T10" fmla="*/ 1317 w 1317"/>
                <a:gd name="T11" fmla="*/ 329 h 659"/>
                <a:gd name="T12" fmla="*/ 987 w 1317"/>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1317" h="659">
                  <a:moveTo>
                    <a:pt x="987" y="659"/>
                  </a:moveTo>
                  <a:lnTo>
                    <a:pt x="329" y="659"/>
                  </a:lnTo>
                  <a:cubicBezTo>
                    <a:pt x="147" y="659"/>
                    <a:pt x="0" y="511"/>
                    <a:pt x="0" y="329"/>
                  </a:cubicBezTo>
                  <a:cubicBezTo>
                    <a:pt x="0" y="147"/>
                    <a:pt x="147" y="0"/>
                    <a:pt x="329" y="0"/>
                  </a:cubicBezTo>
                  <a:lnTo>
                    <a:pt x="987" y="0"/>
                  </a:lnTo>
                  <a:cubicBezTo>
                    <a:pt x="1169" y="0"/>
                    <a:pt x="1317" y="147"/>
                    <a:pt x="1317" y="329"/>
                  </a:cubicBezTo>
                  <a:cubicBezTo>
                    <a:pt x="1317" y="511"/>
                    <a:pt x="1169" y="659"/>
                    <a:pt x="987"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2"/>
            <p:cNvSpPr>
              <a:spLocks/>
            </p:cNvSpPr>
            <p:nvPr userDrawn="1"/>
          </p:nvSpPr>
          <p:spPr bwMode="auto">
            <a:xfrm>
              <a:off x="10769600" y="3802063"/>
              <a:ext cx="298450" cy="33338"/>
            </a:xfrm>
            <a:custGeom>
              <a:avLst/>
              <a:gdLst>
                <a:gd name="T0" fmla="*/ 5588 w 5917"/>
                <a:gd name="T1" fmla="*/ 658 h 658"/>
                <a:gd name="T2" fmla="*/ 330 w 5917"/>
                <a:gd name="T3" fmla="*/ 658 h 658"/>
                <a:gd name="T4" fmla="*/ 0 w 5917"/>
                <a:gd name="T5" fmla="*/ 329 h 658"/>
                <a:gd name="T6" fmla="*/ 330 w 5917"/>
                <a:gd name="T7" fmla="*/ 0 h 658"/>
                <a:gd name="T8" fmla="*/ 5588 w 5917"/>
                <a:gd name="T9" fmla="*/ 0 h 658"/>
                <a:gd name="T10" fmla="*/ 5917 w 5917"/>
                <a:gd name="T11" fmla="*/ 329 h 658"/>
                <a:gd name="T12" fmla="*/ 5588 w 5917"/>
                <a:gd name="T13" fmla="*/ 658 h 658"/>
              </a:gdLst>
              <a:ahLst/>
              <a:cxnLst>
                <a:cxn ang="0">
                  <a:pos x="T0" y="T1"/>
                </a:cxn>
                <a:cxn ang="0">
                  <a:pos x="T2" y="T3"/>
                </a:cxn>
                <a:cxn ang="0">
                  <a:pos x="T4" y="T5"/>
                </a:cxn>
                <a:cxn ang="0">
                  <a:pos x="T6" y="T7"/>
                </a:cxn>
                <a:cxn ang="0">
                  <a:pos x="T8" y="T9"/>
                </a:cxn>
                <a:cxn ang="0">
                  <a:pos x="T10" y="T11"/>
                </a:cxn>
                <a:cxn ang="0">
                  <a:pos x="T12" y="T13"/>
                </a:cxn>
              </a:cxnLst>
              <a:rect l="0" t="0" r="r" b="b"/>
              <a:pathLst>
                <a:path w="5917" h="658">
                  <a:moveTo>
                    <a:pt x="5588" y="658"/>
                  </a:moveTo>
                  <a:lnTo>
                    <a:pt x="330" y="658"/>
                  </a:lnTo>
                  <a:cubicBezTo>
                    <a:pt x="148" y="658"/>
                    <a:pt x="0" y="511"/>
                    <a:pt x="0" y="329"/>
                  </a:cubicBezTo>
                  <a:cubicBezTo>
                    <a:pt x="0" y="147"/>
                    <a:pt x="148" y="0"/>
                    <a:pt x="330" y="0"/>
                  </a:cubicBezTo>
                  <a:lnTo>
                    <a:pt x="5588" y="0"/>
                  </a:lnTo>
                  <a:cubicBezTo>
                    <a:pt x="5770" y="0"/>
                    <a:pt x="5917" y="147"/>
                    <a:pt x="5917" y="329"/>
                  </a:cubicBezTo>
                  <a:cubicBezTo>
                    <a:pt x="5917" y="511"/>
                    <a:pt x="5770" y="658"/>
                    <a:pt x="5588" y="6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3"/>
            <p:cNvSpPr>
              <a:spLocks/>
            </p:cNvSpPr>
            <p:nvPr userDrawn="1"/>
          </p:nvSpPr>
          <p:spPr bwMode="auto">
            <a:xfrm>
              <a:off x="11199813" y="3802063"/>
              <a:ext cx="117475" cy="33338"/>
            </a:xfrm>
            <a:custGeom>
              <a:avLst/>
              <a:gdLst>
                <a:gd name="T0" fmla="*/ 1976 w 2305"/>
                <a:gd name="T1" fmla="*/ 658 h 658"/>
                <a:gd name="T2" fmla="*/ 329 w 2305"/>
                <a:gd name="T3" fmla="*/ 658 h 658"/>
                <a:gd name="T4" fmla="*/ 0 w 2305"/>
                <a:gd name="T5" fmla="*/ 329 h 658"/>
                <a:gd name="T6" fmla="*/ 329 w 2305"/>
                <a:gd name="T7" fmla="*/ 0 h 658"/>
                <a:gd name="T8" fmla="*/ 1976 w 2305"/>
                <a:gd name="T9" fmla="*/ 0 h 658"/>
                <a:gd name="T10" fmla="*/ 2305 w 2305"/>
                <a:gd name="T11" fmla="*/ 329 h 658"/>
                <a:gd name="T12" fmla="*/ 1976 w 2305"/>
                <a:gd name="T13" fmla="*/ 658 h 658"/>
              </a:gdLst>
              <a:ahLst/>
              <a:cxnLst>
                <a:cxn ang="0">
                  <a:pos x="T0" y="T1"/>
                </a:cxn>
                <a:cxn ang="0">
                  <a:pos x="T2" y="T3"/>
                </a:cxn>
                <a:cxn ang="0">
                  <a:pos x="T4" y="T5"/>
                </a:cxn>
                <a:cxn ang="0">
                  <a:pos x="T6" y="T7"/>
                </a:cxn>
                <a:cxn ang="0">
                  <a:pos x="T8" y="T9"/>
                </a:cxn>
                <a:cxn ang="0">
                  <a:pos x="T10" y="T11"/>
                </a:cxn>
                <a:cxn ang="0">
                  <a:pos x="T12" y="T13"/>
                </a:cxn>
              </a:cxnLst>
              <a:rect l="0" t="0" r="r" b="b"/>
              <a:pathLst>
                <a:path w="2305" h="658">
                  <a:moveTo>
                    <a:pt x="1976" y="658"/>
                  </a:moveTo>
                  <a:lnTo>
                    <a:pt x="329" y="658"/>
                  </a:lnTo>
                  <a:cubicBezTo>
                    <a:pt x="148" y="658"/>
                    <a:pt x="0" y="511"/>
                    <a:pt x="0" y="329"/>
                  </a:cubicBezTo>
                  <a:cubicBezTo>
                    <a:pt x="0" y="147"/>
                    <a:pt x="148" y="0"/>
                    <a:pt x="329" y="0"/>
                  </a:cubicBezTo>
                  <a:lnTo>
                    <a:pt x="1976" y="0"/>
                  </a:lnTo>
                  <a:cubicBezTo>
                    <a:pt x="2157" y="0"/>
                    <a:pt x="2305" y="147"/>
                    <a:pt x="2305" y="329"/>
                  </a:cubicBezTo>
                  <a:cubicBezTo>
                    <a:pt x="2305" y="511"/>
                    <a:pt x="2157" y="658"/>
                    <a:pt x="1976" y="6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4"/>
            <p:cNvSpPr>
              <a:spLocks/>
            </p:cNvSpPr>
            <p:nvPr userDrawn="1"/>
          </p:nvSpPr>
          <p:spPr bwMode="auto">
            <a:xfrm>
              <a:off x="11101388" y="3802063"/>
              <a:ext cx="66675" cy="33338"/>
            </a:xfrm>
            <a:custGeom>
              <a:avLst/>
              <a:gdLst>
                <a:gd name="T0" fmla="*/ 987 w 1317"/>
                <a:gd name="T1" fmla="*/ 658 h 658"/>
                <a:gd name="T2" fmla="*/ 329 w 1317"/>
                <a:gd name="T3" fmla="*/ 658 h 658"/>
                <a:gd name="T4" fmla="*/ 0 w 1317"/>
                <a:gd name="T5" fmla="*/ 329 h 658"/>
                <a:gd name="T6" fmla="*/ 329 w 1317"/>
                <a:gd name="T7" fmla="*/ 0 h 658"/>
                <a:gd name="T8" fmla="*/ 987 w 1317"/>
                <a:gd name="T9" fmla="*/ 0 h 658"/>
                <a:gd name="T10" fmla="*/ 1317 w 1317"/>
                <a:gd name="T11" fmla="*/ 329 h 658"/>
                <a:gd name="T12" fmla="*/ 987 w 1317"/>
                <a:gd name="T13" fmla="*/ 658 h 658"/>
              </a:gdLst>
              <a:ahLst/>
              <a:cxnLst>
                <a:cxn ang="0">
                  <a:pos x="T0" y="T1"/>
                </a:cxn>
                <a:cxn ang="0">
                  <a:pos x="T2" y="T3"/>
                </a:cxn>
                <a:cxn ang="0">
                  <a:pos x="T4" y="T5"/>
                </a:cxn>
                <a:cxn ang="0">
                  <a:pos x="T6" y="T7"/>
                </a:cxn>
                <a:cxn ang="0">
                  <a:pos x="T8" y="T9"/>
                </a:cxn>
                <a:cxn ang="0">
                  <a:pos x="T10" y="T11"/>
                </a:cxn>
                <a:cxn ang="0">
                  <a:pos x="T12" y="T13"/>
                </a:cxn>
              </a:cxnLst>
              <a:rect l="0" t="0" r="r" b="b"/>
              <a:pathLst>
                <a:path w="1317" h="658">
                  <a:moveTo>
                    <a:pt x="987" y="658"/>
                  </a:moveTo>
                  <a:lnTo>
                    <a:pt x="329" y="658"/>
                  </a:lnTo>
                  <a:cubicBezTo>
                    <a:pt x="147" y="658"/>
                    <a:pt x="0" y="511"/>
                    <a:pt x="0" y="329"/>
                  </a:cubicBezTo>
                  <a:cubicBezTo>
                    <a:pt x="0" y="147"/>
                    <a:pt x="147" y="0"/>
                    <a:pt x="329" y="0"/>
                  </a:cubicBezTo>
                  <a:lnTo>
                    <a:pt x="987" y="0"/>
                  </a:lnTo>
                  <a:cubicBezTo>
                    <a:pt x="1169" y="0"/>
                    <a:pt x="1317" y="147"/>
                    <a:pt x="1317" y="329"/>
                  </a:cubicBezTo>
                  <a:cubicBezTo>
                    <a:pt x="1317" y="511"/>
                    <a:pt x="1169" y="658"/>
                    <a:pt x="987" y="6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5"/>
            <p:cNvSpPr>
              <a:spLocks/>
            </p:cNvSpPr>
            <p:nvPr userDrawn="1"/>
          </p:nvSpPr>
          <p:spPr bwMode="auto">
            <a:xfrm>
              <a:off x="11018838" y="3719513"/>
              <a:ext cx="298450" cy="33338"/>
            </a:xfrm>
            <a:custGeom>
              <a:avLst/>
              <a:gdLst>
                <a:gd name="T0" fmla="*/ 5588 w 5917"/>
                <a:gd name="T1" fmla="*/ 659 h 659"/>
                <a:gd name="T2" fmla="*/ 330 w 5917"/>
                <a:gd name="T3" fmla="*/ 659 h 659"/>
                <a:gd name="T4" fmla="*/ 0 w 5917"/>
                <a:gd name="T5" fmla="*/ 330 h 659"/>
                <a:gd name="T6" fmla="*/ 330 w 5917"/>
                <a:gd name="T7" fmla="*/ 0 h 659"/>
                <a:gd name="T8" fmla="*/ 5588 w 5917"/>
                <a:gd name="T9" fmla="*/ 0 h 659"/>
                <a:gd name="T10" fmla="*/ 5917 w 5917"/>
                <a:gd name="T11" fmla="*/ 329 h 659"/>
                <a:gd name="T12" fmla="*/ 5588 w 5917"/>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5917" h="659">
                  <a:moveTo>
                    <a:pt x="5588" y="659"/>
                  </a:moveTo>
                  <a:lnTo>
                    <a:pt x="330" y="659"/>
                  </a:lnTo>
                  <a:cubicBezTo>
                    <a:pt x="148" y="659"/>
                    <a:pt x="0" y="512"/>
                    <a:pt x="0" y="330"/>
                  </a:cubicBezTo>
                  <a:cubicBezTo>
                    <a:pt x="0" y="147"/>
                    <a:pt x="148" y="0"/>
                    <a:pt x="330" y="0"/>
                  </a:cubicBezTo>
                  <a:lnTo>
                    <a:pt x="5588" y="0"/>
                  </a:lnTo>
                  <a:cubicBezTo>
                    <a:pt x="5769" y="0"/>
                    <a:pt x="5917" y="147"/>
                    <a:pt x="5917" y="329"/>
                  </a:cubicBezTo>
                  <a:cubicBezTo>
                    <a:pt x="5917" y="512"/>
                    <a:pt x="5769" y="659"/>
                    <a:pt x="5588"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
            <p:cNvSpPr>
              <a:spLocks/>
            </p:cNvSpPr>
            <p:nvPr userDrawn="1"/>
          </p:nvSpPr>
          <p:spPr bwMode="auto">
            <a:xfrm>
              <a:off x="10769600" y="3719513"/>
              <a:ext cx="115887" cy="33338"/>
            </a:xfrm>
            <a:custGeom>
              <a:avLst/>
              <a:gdLst>
                <a:gd name="T0" fmla="*/ 1976 w 2305"/>
                <a:gd name="T1" fmla="*/ 659 h 659"/>
                <a:gd name="T2" fmla="*/ 329 w 2305"/>
                <a:gd name="T3" fmla="*/ 659 h 659"/>
                <a:gd name="T4" fmla="*/ 0 w 2305"/>
                <a:gd name="T5" fmla="*/ 330 h 659"/>
                <a:gd name="T6" fmla="*/ 329 w 2305"/>
                <a:gd name="T7" fmla="*/ 0 h 659"/>
                <a:gd name="T8" fmla="*/ 1976 w 2305"/>
                <a:gd name="T9" fmla="*/ 0 h 659"/>
                <a:gd name="T10" fmla="*/ 2305 w 2305"/>
                <a:gd name="T11" fmla="*/ 329 h 659"/>
                <a:gd name="T12" fmla="*/ 1976 w 2305"/>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2305" h="659">
                  <a:moveTo>
                    <a:pt x="1976" y="659"/>
                  </a:moveTo>
                  <a:lnTo>
                    <a:pt x="329" y="659"/>
                  </a:lnTo>
                  <a:cubicBezTo>
                    <a:pt x="148" y="659"/>
                    <a:pt x="0" y="512"/>
                    <a:pt x="0" y="330"/>
                  </a:cubicBezTo>
                  <a:cubicBezTo>
                    <a:pt x="0" y="147"/>
                    <a:pt x="148" y="0"/>
                    <a:pt x="329" y="0"/>
                  </a:cubicBezTo>
                  <a:lnTo>
                    <a:pt x="1976" y="0"/>
                  </a:lnTo>
                  <a:cubicBezTo>
                    <a:pt x="2157" y="0"/>
                    <a:pt x="2305" y="147"/>
                    <a:pt x="2305" y="329"/>
                  </a:cubicBezTo>
                  <a:cubicBezTo>
                    <a:pt x="2305" y="512"/>
                    <a:pt x="2157" y="659"/>
                    <a:pt x="1976"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7"/>
            <p:cNvSpPr>
              <a:spLocks/>
            </p:cNvSpPr>
            <p:nvPr userDrawn="1"/>
          </p:nvSpPr>
          <p:spPr bwMode="auto">
            <a:xfrm>
              <a:off x="10918825" y="3719513"/>
              <a:ext cx="66675" cy="33338"/>
            </a:xfrm>
            <a:custGeom>
              <a:avLst/>
              <a:gdLst>
                <a:gd name="T0" fmla="*/ 988 w 1317"/>
                <a:gd name="T1" fmla="*/ 659 h 659"/>
                <a:gd name="T2" fmla="*/ 330 w 1317"/>
                <a:gd name="T3" fmla="*/ 659 h 659"/>
                <a:gd name="T4" fmla="*/ 0 w 1317"/>
                <a:gd name="T5" fmla="*/ 330 h 659"/>
                <a:gd name="T6" fmla="*/ 330 w 1317"/>
                <a:gd name="T7" fmla="*/ 0 h 659"/>
                <a:gd name="T8" fmla="*/ 988 w 1317"/>
                <a:gd name="T9" fmla="*/ 0 h 659"/>
                <a:gd name="T10" fmla="*/ 1317 w 1317"/>
                <a:gd name="T11" fmla="*/ 329 h 659"/>
                <a:gd name="T12" fmla="*/ 988 w 1317"/>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1317" h="659">
                  <a:moveTo>
                    <a:pt x="988" y="659"/>
                  </a:moveTo>
                  <a:lnTo>
                    <a:pt x="330" y="659"/>
                  </a:lnTo>
                  <a:cubicBezTo>
                    <a:pt x="148" y="659"/>
                    <a:pt x="0" y="512"/>
                    <a:pt x="0" y="330"/>
                  </a:cubicBezTo>
                  <a:cubicBezTo>
                    <a:pt x="0" y="147"/>
                    <a:pt x="148" y="0"/>
                    <a:pt x="330" y="0"/>
                  </a:cubicBezTo>
                  <a:lnTo>
                    <a:pt x="988" y="0"/>
                  </a:lnTo>
                  <a:cubicBezTo>
                    <a:pt x="1170" y="0"/>
                    <a:pt x="1317" y="147"/>
                    <a:pt x="1317" y="329"/>
                  </a:cubicBezTo>
                  <a:cubicBezTo>
                    <a:pt x="1317" y="512"/>
                    <a:pt x="1170" y="659"/>
                    <a:pt x="988"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8"/>
            <p:cNvSpPr>
              <a:spLocks noEditPoints="1"/>
            </p:cNvSpPr>
            <p:nvPr userDrawn="1"/>
          </p:nvSpPr>
          <p:spPr bwMode="auto">
            <a:xfrm>
              <a:off x="11515725" y="3136900"/>
              <a:ext cx="133350" cy="665163"/>
            </a:xfrm>
            <a:custGeom>
              <a:avLst/>
              <a:gdLst>
                <a:gd name="T0" fmla="*/ 2305 w 2634"/>
                <a:gd name="T1" fmla="*/ 13170 h 13170"/>
                <a:gd name="T2" fmla="*/ 329 w 2634"/>
                <a:gd name="T3" fmla="*/ 13170 h 13170"/>
                <a:gd name="T4" fmla="*/ 0 w 2634"/>
                <a:gd name="T5" fmla="*/ 12841 h 13170"/>
                <a:gd name="T6" fmla="*/ 0 w 2634"/>
                <a:gd name="T7" fmla="*/ 329 h 13170"/>
                <a:gd name="T8" fmla="*/ 329 w 2634"/>
                <a:gd name="T9" fmla="*/ 0 h 13170"/>
                <a:gd name="T10" fmla="*/ 2305 w 2634"/>
                <a:gd name="T11" fmla="*/ 0 h 13170"/>
                <a:gd name="T12" fmla="*/ 2634 w 2634"/>
                <a:gd name="T13" fmla="*/ 329 h 13170"/>
                <a:gd name="T14" fmla="*/ 2634 w 2634"/>
                <a:gd name="T15" fmla="*/ 12841 h 13170"/>
                <a:gd name="T16" fmla="*/ 2305 w 2634"/>
                <a:gd name="T17" fmla="*/ 13170 h 13170"/>
                <a:gd name="T18" fmla="*/ 658 w 2634"/>
                <a:gd name="T19" fmla="*/ 12512 h 13170"/>
                <a:gd name="T20" fmla="*/ 1975 w 2634"/>
                <a:gd name="T21" fmla="*/ 12512 h 13170"/>
                <a:gd name="T22" fmla="*/ 1975 w 2634"/>
                <a:gd name="T23" fmla="*/ 659 h 13170"/>
                <a:gd name="T24" fmla="*/ 658 w 2634"/>
                <a:gd name="T25" fmla="*/ 659 h 13170"/>
                <a:gd name="T26" fmla="*/ 658 w 2634"/>
                <a:gd name="T27" fmla="*/ 12512 h 13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4" h="13170">
                  <a:moveTo>
                    <a:pt x="2305" y="13170"/>
                  </a:moveTo>
                  <a:lnTo>
                    <a:pt x="329" y="13170"/>
                  </a:lnTo>
                  <a:cubicBezTo>
                    <a:pt x="147" y="13170"/>
                    <a:pt x="0" y="13023"/>
                    <a:pt x="0" y="12841"/>
                  </a:cubicBezTo>
                  <a:lnTo>
                    <a:pt x="0" y="329"/>
                  </a:lnTo>
                  <a:cubicBezTo>
                    <a:pt x="0" y="147"/>
                    <a:pt x="147" y="0"/>
                    <a:pt x="329" y="0"/>
                  </a:cubicBezTo>
                  <a:lnTo>
                    <a:pt x="2305" y="0"/>
                  </a:lnTo>
                  <a:cubicBezTo>
                    <a:pt x="2486" y="0"/>
                    <a:pt x="2634" y="147"/>
                    <a:pt x="2634" y="329"/>
                  </a:cubicBezTo>
                  <a:lnTo>
                    <a:pt x="2634" y="12841"/>
                  </a:lnTo>
                  <a:cubicBezTo>
                    <a:pt x="2634" y="13023"/>
                    <a:pt x="2486" y="13170"/>
                    <a:pt x="2305" y="13170"/>
                  </a:cubicBezTo>
                  <a:close/>
                  <a:moveTo>
                    <a:pt x="658" y="12512"/>
                  </a:moveTo>
                  <a:lnTo>
                    <a:pt x="1975" y="12512"/>
                  </a:lnTo>
                  <a:lnTo>
                    <a:pt x="1975" y="659"/>
                  </a:lnTo>
                  <a:lnTo>
                    <a:pt x="658" y="659"/>
                  </a:lnTo>
                  <a:lnTo>
                    <a:pt x="658" y="125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9"/>
            <p:cNvSpPr>
              <a:spLocks noEditPoints="1"/>
            </p:cNvSpPr>
            <p:nvPr userDrawn="1"/>
          </p:nvSpPr>
          <p:spPr bwMode="auto">
            <a:xfrm>
              <a:off x="11533188" y="3054350"/>
              <a:ext cx="100012" cy="115888"/>
            </a:xfrm>
            <a:custGeom>
              <a:avLst/>
              <a:gdLst>
                <a:gd name="T0" fmla="*/ 1646 w 1976"/>
                <a:gd name="T1" fmla="*/ 2305 h 2305"/>
                <a:gd name="T2" fmla="*/ 329 w 1976"/>
                <a:gd name="T3" fmla="*/ 2305 h 2305"/>
                <a:gd name="T4" fmla="*/ 0 w 1976"/>
                <a:gd name="T5" fmla="*/ 1976 h 2305"/>
                <a:gd name="T6" fmla="*/ 0 w 1976"/>
                <a:gd name="T7" fmla="*/ 988 h 2305"/>
                <a:gd name="T8" fmla="*/ 988 w 1976"/>
                <a:gd name="T9" fmla="*/ 0 h 2305"/>
                <a:gd name="T10" fmla="*/ 1976 w 1976"/>
                <a:gd name="T11" fmla="*/ 988 h 2305"/>
                <a:gd name="T12" fmla="*/ 1976 w 1976"/>
                <a:gd name="T13" fmla="*/ 1976 h 2305"/>
                <a:gd name="T14" fmla="*/ 1646 w 1976"/>
                <a:gd name="T15" fmla="*/ 2305 h 2305"/>
                <a:gd name="T16" fmla="*/ 659 w 1976"/>
                <a:gd name="T17" fmla="*/ 1646 h 2305"/>
                <a:gd name="T18" fmla="*/ 1317 w 1976"/>
                <a:gd name="T19" fmla="*/ 1646 h 2305"/>
                <a:gd name="T20" fmla="*/ 1317 w 1976"/>
                <a:gd name="T21" fmla="*/ 988 h 2305"/>
                <a:gd name="T22" fmla="*/ 988 w 1976"/>
                <a:gd name="T23" fmla="*/ 659 h 2305"/>
                <a:gd name="T24" fmla="*/ 659 w 1976"/>
                <a:gd name="T25" fmla="*/ 988 h 2305"/>
                <a:gd name="T26" fmla="*/ 659 w 1976"/>
                <a:gd name="T27" fmla="*/ 1646 h 2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6" h="2305">
                  <a:moveTo>
                    <a:pt x="1646" y="2305"/>
                  </a:moveTo>
                  <a:lnTo>
                    <a:pt x="329" y="2305"/>
                  </a:lnTo>
                  <a:cubicBezTo>
                    <a:pt x="148" y="2305"/>
                    <a:pt x="0" y="2158"/>
                    <a:pt x="0" y="1976"/>
                  </a:cubicBezTo>
                  <a:lnTo>
                    <a:pt x="0" y="988"/>
                  </a:lnTo>
                  <a:cubicBezTo>
                    <a:pt x="0" y="443"/>
                    <a:pt x="443" y="0"/>
                    <a:pt x="988" y="0"/>
                  </a:cubicBezTo>
                  <a:cubicBezTo>
                    <a:pt x="1533" y="0"/>
                    <a:pt x="1976" y="443"/>
                    <a:pt x="1976" y="988"/>
                  </a:cubicBezTo>
                  <a:lnTo>
                    <a:pt x="1976" y="1976"/>
                  </a:lnTo>
                  <a:cubicBezTo>
                    <a:pt x="1976" y="2158"/>
                    <a:pt x="1828" y="2305"/>
                    <a:pt x="1646" y="2305"/>
                  </a:cubicBezTo>
                  <a:close/>
                  <a:moveTo>
                    <a:pt x="659" y="1646"/>
                  </a:moveTo>
                  <a:lnTo>
                    <a:pt x="1317" y="1646"/>
                  </a:lnTo>
                  <a:lnTo>
                    <a:pt x="1317" y="988"/>
                  </a:lnTo>
                  <a:cubicBezTo>
                    <a:pt x="1317" y="806"/>
                    <a:pt x="1169" y="659"/>
                    <a:pt x="988" y="659"/>
                  </a:cubicBezTo>
                  <a:cubicBezTo>
                    <a:pt x="807" y="659"/>
                    <a:pt x="659" y="806"/>
                    <a:pt x="659" y="988"/>
                  </a:cubicBezTo>
                  <a:lnTo>
                    <a:pt x="659" y="16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0"/>
            <p:cNvSpPr>
              <a:spLocks noEditPoints="1"/>
            </p:cNvSpPr>
            <p:nvPr userDrawn="1"/>
          </p:nvSpPr>
          <p:spPr bwMode="auto">
            <a:xfrm>
              <a:off x="11533188" y="3768725"/>
              <a:ext cx="100012" cy="100013"/>
            </a:xfrm>
            <a:custGeom>
              <a:avLst/>
              <a:gdLst>
                <a:gd name="T0" fmla="*/ 1646 w 1976"/>
                <a:gd name="T1" fmla="*/ 1976 h 1976"/>
                <a:gd name="T2" fmla="*/ 329 w 1976"/>
                <a:gd name="T3" fmla="*/ 1976 h 1976"/>
                <a:gd name="T4" fmla="*/ 0 w 1976"/>
                <a:gd name="T5" fmla="*/ 1647 h 1976"/>
                <a:gd name="T6" fmla="*/ 0 w 1976"/>
                <a:gd name="T7" fmla="*/ 330 h 1976"/>
                <a:gd name="T8" fmla="*/ 329 w 1976"/>
                <a:gd name="T9" fmla="*/ 0 h 1976"/>
                <a:gd name="T10" fmla="*/ 1646 w 1976"/>
                <a:gd name="T11" fmla="*/ 0 h 1976"/>
                <a:gd name="T12" fmla="*/ 1976 w 1976"/>
                <a:gd name="T13" fmla="*/ 330 h 1976"/>
                <a:gd name="T14" fmla="*/ 1976 w 1976"/>
                <a:gd name="T15" fmla="*/ 1647 h 1976"/>
                <a:gd name="T16" fmla="*/ 1646 w 1976"/>
                <a:gd name="T17" fmla="*/ 1976 h 1976"/>
                <a:gd name="T18" fmla="*/ 659 w 1976"/>
                <a:gd name="T19" fmla="*/ 1317 h 1976"/>
                <a:gd name="T20" fmla="*/ 1317 w 1976"/>
                <a:gd name="T21" fmla="*/ 1317 h 1976"/>
                <a:gd name="T22" fmla="*/ 1317 w 1976"/>
                <a:gd name="T23" fmla="*/ 659 h 1976"/>
                <a:gd name="T24" fmla="*/ 659 w 1976"/>
                <a:gd name="T25" fmla="*/ 659 h 1976"/>
                <a:gd name="T26" fmla="*/ 659 w 1976"/>
                <a:gd name="T27" fmla="*/ 1317 h 1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6" h="1976">
                  <a:moveTo>
                    <a:pt x="1646" y="1976"/>
                  </a:moveTo>
                  <a:lnTo>
                    <a:pt x="329" y="1976"/>
                  </a:lnTo>
                  <a:cubicBezTo>
                    <a:pt x="148" y="1976"/>
                    <a:pt x="0" y="1829"/>
                    <a:pt x="0" y="1647"/>
                  </a:cubicBezTo>
                  <a:lnTo>
                    <a:pt x="0" y="330"/>
                  </a:lnTo>
                  <a:cubicBezTo>
                    <a:pt x="0" y="148"/>
                    <a:pt x="148" y="0"/>
                    <a:pt x="329" y="0"/>
                  </a:cubicBezTo>
                  <a:lnTo>
                    <a:pt x="1646" y="0"/>
                  </a:lnTo>
                  <a:cubicBezTo>
                    <a:pt x="1828" y="0"/>
                    <a:pt x="1976" y="148"/>
                    <a:pt x="1976" y="330"/>
                  </a:cubicBezTo>
                  <a:lnTo>
                    <a:pt x="1976" y="1647"/>
                  </a:lnTo>
                  <a:cubicBezTo>
                    <a:pt x="1976" y="1829"/>
                    <a:pt x="1828" y="1976"/>
                    <a:pt x="1646" y="1976"/>
                  </a:cubicBezTo>
                  <a:close/>
                  <a:moveTo>
                    <a:pt x="659" y="1317"/>
                  </a:moveTo>
                  <a:lnTo>
                    <a:pt x="1317" y="1317"/>
                  </a:lnTo>
                  <a:lnTo>
                    <a:pt x="1317" y="659"/>
                  </a:lnTo>
                  <a:lnTo>
                    <a:pt x="659" y="659"/>
                  </a:lnTo>
                  <a:lnTo>
                    <a:pt x="659" y="13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1"/>
            <p:cNvSpPr>
              <a:spLocks/>
            </p:cNvSpPr>
            <p:nvPr userDrawn="1"/>
          </p:nvSpPr>
          <p:spPr bwMode="auto">
            <a:xfrm>
              <a:off x="11566525" y="3835400"/>
              <a:ext cx="33337" cy="100013"/>
            </a:xfrm>
            <a:custGeom>
              <a:avLst/>
              <a:gdLst>
                <a:gd name="T0" fmla="*/ 329 w 658"/>
                <a:gd name="T1" fmla="*/ 1976 h 1976"/>
                <a:gd name="T2" fmla="*/ 0 w 658"/>
                <a:gd name="T3" fmla="*/ 1646 h 1976"/>
                <a:gd name="T4" fmla="*/ 0 w 658"/>
                <a:gd name="T5" fmla="*/ 329 h 1976"/>
                <a:gd name="T6" fmla="*/ 329 w 658"/>
                <a:gd name="T7" fmla="*/ 0 h 1976"/>
                <a:gd name="T8" fmla="*/ 658 w 658"/>
                <a:gd name="T9" fmla="*/ 329 h 1976"/>
                <a:gd name="T10" fmla="*/ 658 w 658"/>
                <a:gd name="T11" fmla="*/ 1646 h 1976"/>
                <a:gd name="T12" fmla="*/ 329 w 658"/>
                <a:gd name="T13" fmla="*/ 1976 h 1976"/>
              </a:gdLst>
              <a:ahLst/>
              <a:cxnLst>
                <a:cxn ang="0">
                  <a:pos x="T0" y="T1"/>
                </a:cxn>
                <a:cxn ang="0">
                  <a:pos x="T2" y="T3"/>
                </a:cxn>
                <a:cxn ang="0">
                  <a:pos x="T4" y="T5"/>
                </a:cxn>
                <a:cxn ang="0">
                  <a:pos x="T6" y="T7"/>
                </a:cxn>
                <a:cxn ang="0">
                  <a:pos x="T8" y="T9"/>
                </a:cxn>
                <a:cxn ang="0">
                  <a:pos x="T10" y="T11"/>
                </a:cxn>
                <a:cxn ang="0">
                  <a:pos x="T12" y="T13"/>
                </a:cxn>
              </a:cxnLst>
              <a:rect l="0" t="0" r="r" b="b"/>
              <a:pathLst>
                <a:path w="658" h="1976">
                  <a:moveTo>
                    <a:pt x="329" y="1976"/>
                  </a:moveTo>
                  <a:cubicBezTo>
                    <a:pt x="147" y="1976"/>
                    <a:pt x="0" y="1828"/>
                    <a:pt x="0" y="1646"/>
                  </a:cubicBezTo>
                  <a:lnTo>
                    <a:pt x="0" y="329"/>
                  </a:lnTo>
                  <a:cubicBezTo>
                    <a:pt x="0" y="147"/>
                    <a:pt x="147" y="0"/>
                    <a:pt x="329" y="0"/>
                  </a:cubicBezTo>
                  <a:cubicBezTo>
                    <a:pt x="511" y="0"/>
                    <a:pt x="658" y="147"/>
                    <a:pt x="658" y="329"/>
                  </a:cubicBezTo>
                  <a:lnTo>
                    <a:pt x="658" y="1646"/>
                  </a:lnTo>
                  <a:cubicBezTo>
                    <a:pt x="658" y="1829"/>
                    <a:pt x="511" y="1976"/>
                    <a:pt x="329" y="19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2"/>
            <p:cNvSpPr>
              <a:spLocks noEditPoints="1"/>
            </p:cNvSpPr>
            <p:nvPr userDrawn="1"/>
          </p:nvSpPr>
          <p:spPr bwMode="auto">
            <a:xfrm>
              <a:off x="11515725" y="3386138"/>
              <a:ext cx="133350" cy="166688"/>
            </a:xfrm>
            <a:custGeom>
              <a:avLst/>
              <a:gdLst>
                <a:gd name="T0" fmla="*/ 2305 w 2634"/>
                <a:gd name="T1" fmla="*/ 3293 h 3293"/>
                <a:gd name="T2" fmla="*/ 329 w 2634"/>
                <a:gd name="T3" fmla="*/ 3293 h 3293"/>
                <a:gd name="T4" fmla="*/ 0 w 2634"/>
                <a:gd name="T5" fmla="*/ 2963 h 3293"/>
                <a:gd name="T6" fmla="*/ 0 w 2634"/>
                <a:gd name="T7" fmla="*/ 329 h 3293"/>
                <a:gd name="T8" fmla="*/ 329 w 2634"/>
                <a:gd name="T9" fmla="*/ 0 h 3293"/>
                <a:gd name="T10" fmla="*/ 2305 w 2634"/>
                <a:gd name="T11" fmla="*/ 0 h 3293"/>
                <a:gd name="T12" fmla="*/ 2634 w 2634"/>
                <a:gd name="T13" fmla="*/ 329 h 3293"/>
                <a:gd name="T14" fmla="*/ 2634 w 2634"/>
                <a:gd name="T15" fmla="*/ 2963 h 3293"/>
                <a:gd name="T16" fmla="*/ 2305 w 2634"/>
                <a:gd name="T17" fmla="*/ 3293 h 3293"/>
                <a:gd name="T18" fmla="*/ 658 w 2634"/>
                <a:gd name="T19" fmla="*/ 2634 h 3293"/>
                <a:gd name="T20" fmla="*/ 1975 w 2634"/>
                <a:gd name="T21" fmla="*/ 2634 h 3293"/>
                <a:gd name="T22" fmla="*/ 1975 w 2634"/>
                <a:gd name="T23" fmla="*/ 659 h 3293"/>
                <a:gd name="T24" fmla="*/ 658 w 2634"/>
                <a:gd name="T25" fmla="*/ 659 h 3293"/>
                <a:gd name="T26" fmla="*/ 658 w 2634"/>
                <a:gd name="T27" fmla="*/ 2634 h 3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4" h="3293">
                  <a:moveTo>
                    <a:pt x="2305" y="3293"/>
                  </a:moveTo>
                  <a:lnTo>
                    <a:pt x="329" y="3293"/>
                  </a:lnTo>
                  <a:cubicBezTo>
                    <a:pt x="147" y="3293"/>
                    <a:pt x="0" y="3145"/>
                    <a:pt x="0" y="2963"/>
                  </a:cubicBezTo>
                  <a:lnTo>
                    <a:pt x="0" y="329"/>
                  </a:lnTo>
                  <a:cubicBezTo>
                    <a:pt x="0" y="147"/>
                    <a:pt x="147" y="0"/>
                    <a:pt x="329" y="0"/>
                  </a:cubicBezTo>
                  <a:lnTo>
                    <a:pt x="2305" y="0"/>
                  </a:lnTo>
                  <a:cubicBezTo>
                    <a:pt x="2486" y="0"/>
                    <a:pt x="2634" y="147"/>
                    <a:pt x="2634" y="329"/>
                  </a:cubicBezTo>
                  <a:lnTo>
                    <a:pt x="2634" y="2963"/>
                  </a:lnTo>
                  <a:cubicBezTo>
                    <a:pt x="2634" y="3145"/>
                    <a:pt x="2486" y="3293"/>
                    <a:pt x="2305" y="3293"/>
                  </a:cubicBezTo>
                  <a:close/>
                  <a:moveTo>
                    <a:pt x="658" y="2634"/>
                  </a:moveTo>
                  <a:lnTo>
                    <a:pt x="1975" y="2634"/>
                  </a:lnTo>
                  <a:lnTo>
                    <a:pt x="1975" y="659"/>
                  </a:lnTo>
                  <a:lnTo>
                    <a:pt x="658" y="659"/>
                  </a:lnTo>
                  <a:lnTo>
                    <a:pt x="658" y="26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Slide Number Placeholder 3"/>
          <p:cNvSpPr>
            <a:spLocks noGrp="1"/>
          </p:cNvSpPr>
          <p:nvPr>
            <p:ph type="sldNum" sz="quarter" idx="15"/>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30025234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Activity-3">
    <p:spTree>
      <p:nvGrpSpPr>
        <p:cNvPr id="1" name=""/>
        <p:cNvGrpSpPr/>
        <p:nvPr/>
      </p:nvGrpSpPr>
      <p:grpSpPr>
        <a:xfrm>
          <a:off x="0" y="0"/>
          <a:ext cx="0" cy="0"/>
          <a:chOff x="0" y="0"/>
          <a:chExt cx="0" cy="0"/>
        </a:xfrm>
      </p:grpSpPr>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20" name="Group 19"/>
          <p:cNvGrpSpPr/>
          <p:nvPr/>
        </p:nvGrpSpPr>
        <p:grpSpPr>
          <a:xfrm>
            <a:off x="9347200" y="368635"/>
            <a:ext cx="1142999" cy="1114090"/>
            <a:chOff x="10210800" y="146050"/>
            <a:chExt cx="1631950" cy="1590675"/>
          </a:xfrm>
        </p:grpSpPr>
        <p:sp>
          <p:nvSpPr>
            <p:cNvPr id="21" name="Freeform 5"/>
            <p:cNvSpPr>
              <a:spLocks/>
            </p:cNvSpPr>
            <p:nvPr userDrawn="1"/>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userDrawn="1"/>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userDrawn="1"/>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userDrawn="1"/>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userDrawn="1"/>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userDrawn="1"/>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userDrawn="1"/>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userDrawn="1"/>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userDrawn="1"/>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p:cNvSpPr>
              <a:spLocks/>
            </p:cNvSpPr>
            <p:nvPr userDrawn="1"/>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noEditPoints="1"/>
            </p:cNvSpPr>
            <p:nvPr userDrawn="1"/>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userDrawn="1"/>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userDrawn="1"/>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13" name="Slide Number Placeholder 12"/>
          <p:cNvSpPr>
            <a:spLocks noGrp="1"/>
          </p:cNvSpPr>
          <p:nvPr>
            <p:ph type="sldNum" sz="quarter" idx="20"/>
          </p:nvPr>
        </p:nvSpPr>
        <p:spPr/>
        <p:txBody>
          <a:bodyPr/>
          <a:lstStyle/>
          <a:p>
            <a:fld id="{CABF0C20-124F-47CF-80AD-BD4C648BCBF3}" type="slidenum">
              <a:rPr lang="en-US" smtClean="0"/>
              <a:t>‹#›</a:t>
            </a:fld>
            <a:endParaRPr lang="en-US"/>
          </a:p>
        </p:txBody>
      </p:sp>
      <p:sp>
        <p:nvSpPr>
          <p:cNvPr id="36"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4485828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Activity-4">
    <p:spTree>
      <p:nvGrpSpPr>
        <p:cNvPr id="1" name=""/>
        <p:cNvGrpSpPr/>
        <p:nvPr/>
      </p:nvGrpSpPr>
      <p:grpSpPr>
        <a:xfrm>
          <a:off x="0" y="0"/>
          <a:ext cx="0" cy="0"/>
          <a:chOff x="0" y="0"/>
          <a:chExt cx="0" cy="0"/>
        </a:xfrm>
      </p:grpSpPr>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20" name="Group 19"/>
          <p:cNvGrpSpPr/>
          <p:nvPr/>
        </p:nvGrpSpPr>
        <p:grpSpPr>
          <a:xfrm>
            <a:off x="9347200" y="368635"/>
            <a:ext cx="1142999" cy="1114090"/>
            <a:chOff x="10210800" y="146050"/>
            <a:chExt cx="1631950" cy="1590675"/>
          </a:xfrm>
        </p:grpSpPr>
        <p:sp>
          <p:nvSpPr>
            <p:cNvPr id="21" name="Freeform 5"/>
            <p:cNvSpPr>
              <a:spLocks/>
            </p:cNvSpPr>
            <p:nvPr userDrawn="1"/>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userDrawn="1"/>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userDrawn="1"/>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userDrawn="1"/>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userDrawn="1"/>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userDrawn="1"/>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userDrawn="1"/>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userDrawn="1"/>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userDrawn="1"/>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p:cNvSpPr>
              <a:spLocks/>
            </p:cNvSpPr>
            <p:nvPr userDrawn="1"/>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noEditPoints="1"/>
            </p:cNvSpPr>
            <p:nvPr userDrawn="1"/>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userDrawn="1"/>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userDrawn="1"/>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13" name="Slide Number Placeholder 12"/>
          <p:cNvSpPr>
            <a:spLocks noGrp="1"/>
          </p:cNvSpPr>
          <p:nvPr>
            <p:ph type="sldNum" sz="quarter" idx="20"/>
          </p:nvPr>
        </p:nvSpPr>
        <p:spPr/>
        <p:txBody>
          <a:bodyPr/>
          <a:lstStyle/>
          <a:p>
            <a:fld id="{CABF0C20-124F-47CF-80AD-BD4C648BCBF3}" type="slidenum">
              <a:rPr lang="en-US" smtClean="0"/>
              <a:t>‹#›</a:t>
            </a:fld>
            <a:endParaRPr lang="en-US"/>
          </a:p>
        </p:txBody>
      </p:sp>
      <p:sp>
        <p:nvSpPr>
          <p:cNvPr id="36"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82779490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Activity-5">
    <p:spTree>
      <p:nvGrpSpPr>
        <p:cNvPr id="1" name=""/>
        <p:cNvGrpSpPr/>
        <p:nvPr/>
      </p:nvGrpSpPr>
      <p:grpSpPr>
        <a:xfrm>
          <a:off x="0" y="0"/>
          <a:ext cx="0" cy="0"/>
          <a:chOff x="0" y="0"/>
          <a:chExt cx="0" cy="0"/>
        </a:xfrm>
      </p:grpSpPr>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20" name="Group 19"/>
          <p:cNvGrpSpPr/>
          <p:nvPr/>
        </p:nvGrpSpPr>
        <p:grpSpPr>
          <a:xfrm>
            <a:off x="9347200" y="368635"/>
            <a:ext cx="1142999" cy="1114090"/>
            <a:chOff x="10210800" y="146050"/>
            <a:chExt cx="1631950" cy="1590675"/>
          </a:xfrm>
        </p:grpSpPr>
        <p:sp>
          <p:nvSpPr>
            <p:cNvPr id="21" name="Freeform 5"/>
            <p:cNvSpPr>
              <a:spLocks/>
            </p:cNvSpPr>
            <p:nvPr userDrawn="1"/>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userDrawn="1"/>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userDrawn="1"/>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userDrawn="1"/>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userDrawn="1"/>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userDrawn="1"/>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userDrawn="1"/>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userDrawn="1"/>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userDrawn="1"/>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p:cNvSpPr>
              <a:spLocks/>
            </p:cNvSpPr>
            <p:nvPr userDrawn="1"/>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noEditPoints="1"/>
            </p:cNvSpPr>
            <p:nvPr userDrawn="1"/>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userDrawn="1"/>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userDrawn="1"/>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13" name="Slide Number Placeholder 12"/>
          <p:cNvSpPr>
            <a:spLocks noGrp="1"/>
          </p:cNvSpPr>
          <p:nvPr>
            <p:ph type="sldNum" sz="quarter" idx="20"/>
          </p:nvPr>
        </p:nvSpPr>
        <p:spPr/>
        <p:txBody>
          <a:bodyPr/>
          <a:lstStyle/>
          <a:p>
            <a:fld id="{CABF0C20-124F-47CF-80AD-BD4C648BCBF3}" type="slidenum">
              <a:rPr lang="en-US" smtClean="0"/>
              <a:t>‹#›</a:t>
            </a:fld>
            <a:endParaRPr lang="en-US"/>
          </a:p>
        </p:txBody>
      </p:sp>
      <p:sp>
        <p:nvSpPr>
          <p:cNvPr id="36"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9739788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Activity-6">
    <p:spTree>
      <p:nvGrpSpPr>
        <p:cNvPr id="1" name=""/>
        <p:cNvGrpSpPr/>
        <p:nvPr/>
      </p:nvGrpSpPr>
      <p:grpSpPr>
        <a:xfrm>
          <a:off x="0" y="0"/>
          <a:ext cx="0" cy="0"/>
          <a:chOff x="0" y="0"/>
          <a:chExt cx="0" cy="0"/>
        </a:xfrm>
      </p:grpSpPr>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20" name="Group 19"/>
          <p:cNvGrpSpPr/>
          <p:nvPr/>
        </p:nvGrpSpPr>
        <p:grpSpPr>
          <a:xfrm>
            <a:off x="9347200" y="368635"/>
            <a:ext cx="1142999" cy="1114090"/>
            <a:chOff x="10210800" y="146050"/>
            <a:chExt cx="1631950" cy="1590675"/>
          </a:xfrm>
        </p:grpSpPr>
        <p:sp>
          <p:nvSpPr>
            <p:cNvPr id="21" name="Freeform 5"/>
            <p:cNvSpPr>
              <a:spLocks/>
            </p:cNvSpPr>
            <p:nvPr userDrawn="1"/>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userDrawn="1"/>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userDrawn="1"/>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userDrawn="1"/>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userDrawn="1"/>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userDrawn="1"/>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userDrawn="1"/>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userDrawn="1"/>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userDrawn="1"/>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p:cNvSpPr>
              <a:spLocks/>
            </p:cNvSpPr>
            <p:nvPr userDrawn="1"/>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noEditPoints="1"/>
            </p:cNvSpPr>
            <p:nvPr userDrawn="1"/>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userDrawn="1"/>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userDrawn="1"/>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13" name="Slide Number Placeholder 12"/>
          <p:cNvSpPr>
            <a:spLocks noGrp="1"/>
          </p:cNvSpPr>
          <p:nvPr>
            <p:ph type="sldNum" sz="quarter" idx="20"/>
          </p:nvPr>
        </p:nvSpPr>
        <p:spPr/>
        <p:txBody>
          <a:bodyPr/>
          <a:lstStyle/>
          <a:p>
            <a:fld id="{CABF0C20-124F-47CF-80AD-BD4C648BCBF3}" type="slidenum">
              <a:rPr lang="en-US" smtClean="0"/>
              <a:t>‹#›</a:t>
            </a:fld>
            <a:endParaRPr lang="en-US"/>
          </a:p>
        </p:txBody>
      </p:sp>
      <p:sp>
        <p:nvSpPr>
          <p:cNvPr id="36"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9725705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MCQ">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38200" y="1825625"/>
            <a:ext cx="5181600" cy="1476375"/>
          </a:xfrm>
          <a:prstGeom prst="round2DiagRect">
            <a:avLst/>
          </a:prstGeom>
          <a:solidFill>
            <a:schemeClr val="bg1">
              <a:lumMod val="95000"/>
            </a:schemeClr>
          </a:solidFill>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Question</a:t>
            </a:r>
            <a:endParaRPr lang="en-US" dirty="0"/>
          </a:p>
        </p:txBody>
      </p:sp>
      <p:sp>
        <p:nvSpPr>
          <p:cNvPr id="4" name="Content Placeholder 3"/>
          <p:cNvSpPr>
            <a:spLocks noGrp="1"/>
          </p:cNvSpPr>
          <p:nvPr>
            <p:ph sz="half" idx="2" hasCustomPrompt="1"/>
          </p:nvPr>
        </p:nvSpPr>
        <p:spPr>
          <a:xfrm>
            <a:off x="6172200" y="1825625"/>
            <a:ext cx="5181600" cy="1476375"/>
          </a:xfrm>
          <a:prstGeom prst="round2DiagRect">
            <a:avLst/>
          </a:prstGeom>
          <a:solidFill>
            <a:schemeClr val="bg1">
              <a:lumMod val="95000"/>
            </a:schemeClr>
          </a:solidFill>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Question</a:t>
            </a:r>
            <a:endParaRPr lang="en-US" dirty="0"/>
          </a:p>
        </p:txBody>
      </p:sp>
      <p:grpSp>
        <p:nvGrpSpPr>
          <p:cNvPr id="8" name="Group 7"/>
          <p:cNvGrpSpPr/>
          <p:nvPr/>
        </p:nvGrpSpPr>
        <p:grpSpPr>
          <a:xfrm>
            <a:off x="10280650" y="484188"/>
            <a:ext cx="1104900" cy="923926"/>
            <a:chOff x="10229850" y="484188"/>
            <a:chExt cx="1104900" cy="923926"/>
          </a:xfrm>
        </p:grpSpPr>
        <p:sp>
          <p:nvSpPr>
            <p:cNvPr id="9" name="Freeform 5"/>
            <p:cNvSpPr>
              <a:spLocks/>
            </p:cNvSpPr>
            <p:nvPr userDrawn="1"/>
          </p:nvSpPr>
          <p:spPr bwMode="auto">
            <a:xfrm>
              <a:off x="10229850" y="484188"/>
              <a:ext cx="1104900" cy="376238"/>
            </a:xfrm>
            <a:custGeom>
              <a:avLst/>
              <a:gdLst>
                <a:gd name="T0" fmla="*/ 1643 w 14897"/>
                <a:gd name="T1" fmla="*/ 0 h 5080"/>
                <a:gd name="T2" fmla="*/ 13035 w 14897"/>
                <a:gd name="T3" fmla="*/ 0 h 5080"/>
                <a:gd name="T4" fmla="*/ 14897 w 14897"/>
                <a:gd name="T5" fmla="*/ 2540 h 5080"/>
                <a:gd name="T6" fmla="*/ 14897 w 14897"/>
                <a:gd name="T7" fmla="*/ 2540 h 5080"/>
                <a:gd name="T8" fmla="*/ 13035 w 14897"/>
                <a:gd name="T9" fmla="*/ 5080 h 5080"/>
                <a:gd name="T10" fmla="*/ 1643 w 14897"/>
                <a:gd name="T11" fmla="*/ 5080 h 5080"/>
                <a:gd name="T12" fmla="*/ 0 w 14897"/>
                <a:gd name="T13" fmla="*/ 2540 h 5080"/>
                <a:gd name="T14" fmla="*/ 0 w 14897"/>
                <a:gd name="T15" fmla="*/ 2540 h 5080"/>
                <a:gd name="T16" fmla="*/ 1643 w 14897"/>
                <a:gd name="T17" fmla="*/ 0 h 50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897" h="5080">
                  <a:moveTo>
                    <a:pt x="1643" y="0"/>
                  </a:moveTo>
                  <a:lnTo>
                    <a:pt x="13035" y="0"/>
                  </a:lnTo>
                  <a:lnTo>
                    <a:pt x="14897" y="2540"/>
                  </a:lnTo>
                  <a:lnTo>
                    <a:pt x="14897" y="2540"/>
                  </a:lnTo>
                  <a:lnTo>
                    <a:pt x="13035" y="5080"/>
                  </a:lnTo>
                  <a:lnTo>
                    <a:pt x="1643" y="5080"/>
                  </a:lnTo>
                  <a:lnTo>
                    <a:pt x="0" y="2540"/>
                  </a:lnTo>
                  <a:lnTo>
                    <a:pt x="0" y="2540"/>
                  </a:lnTo>
                  <a:lnTo>
                    <a:pt x="164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10229850" y="939801"/>
              <a:ext cx="527050" cy="206375"/>
            </a:xfrm>
            <a:custGeom>
              <a:avLst/>
              <a:gdLst>
                <a:gd name="T0" fmla="*/ 784 w 7112"/>
                <a:gd name="T1" fmla="*/ 0 h 2792"/>
                <a:gd name="T2" fmla="*/ 6223 w 7112"/>
                <a:gd name="T3" fmla="*/ 0 h 2792"/>
                <a:gd name="T4" fmla="*/ 7112 w 7112"/>
                <a:gd name="T5" fmla="*/ 1396 h 2792"/>
                <a:gd name="T6" fmla="*/ 7112 w 7112"/>
                <a:gd name="T7" fmla="*/ 1396 h 2792"/>
                <a:gd name="T8" fmla="*/ 6223 w 7112"/>
                <a:gd name="T9" fmla="*/ 2792 h 2792"/>
                <a:gd name="T10" fmla="*/ 784 w 7112"/>
                <a:gd name="T11" fmla="*/ 2792 h 2792"/>
                <a:gd name="T12" fmla="*/ 0 w 7112"/>
                <a:gd name="T13" fmla="*/ 1396 h 2792"/>
                <a:gd name="T14" fmla="*/ 0 w 7112"/>
                <a:gd name="T15" fmla="*/ 1396 h 2792"/>
                <a:gd name="T16" fmla="*/ 784 w 7112"/>
                <a:gd name="T17" fmla="*/ 0 h 2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2" h="2792">
                  <a:moveTo>
                    <a:pt x="784" y="0"/>
                  </a:moveTo>
                  <a:lnTo>
                    <a:pt x="6223" y="0"/>
                  </a:lnTo>
                  <a:lnTo>
                    <a:pt x="7112" y="1396"/>
                  </a:lnTo>
                  <a:lnTo>
                    <a:pt x="7112" y="1396"/>
                  </a:lnTo>
                  <a:lnTo>
                    <a:pt x="6223" y="2792"/>
                  </a:lnTo>
                  <a:lnTo>
                    <a:pt x="784" y="2792"/>
                  </a:lnTo>
                  <a:lnTo>
                    <a:pt x="0" y="1396"/>
                  </a:lnTo>
                  <a:lnTo>
                    <a:pt x="0" y="1396"/>
                  </a:lnTo>
                  <a:lnTo>
                    <a:pt x="784" y="0"/>
                  </a:lnTo>
                  <a:close/>
                </a:path>
              </a:pathLst>
            </a:custGeom>
            <a:noFill/>
            <a:ln w="396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10429875" y="569913"/>
              <a:ext cx="234950" cy="38100"/>
            </a:xfrm>
            <a:custGeom>
              <a:avLst/>
              <a:gdLst>
                <a:gd name="T0" fmla="*/ 265 w 3171"/>
                <a:gd name="T1" fmla="*/ 530 h 530"/>
                <a:gd name="T2" fmla="*/ 0 w 3171"/>
                <a:gd name="T3" fmla="*/ 265 h 530"/>
                <a:gd name="T4" fmla="*/ 265 w 3171"/>
                <a:gd name="T5" fmla="*/ 0 h 530"/>
                <a:gd name="T6" fmla="*/ 265 w 3171"/>
                <a:gd name="T7" fmla="*/ 530 h 530"/>
                <a:gd name="T8" fmla="*/ 265 w 3171"/>
                <a:gd name="T9" fmla="*/ 0 h 530"/>
                <a:gd name="T10" fmla="*/ 2906 w 3171"/>
                <a:gd name="T11" fmla="*/ 0 h 530"/>
                <a:gd name="T12" fmla="*/ 2906 w 3171"/>
                <a:gd name="T13" fmla="*/ 530 h 530"/>
                <a:gd name="T14" fmla="*/ 265 w 3171"/>
                <a:gd name="T15" fmla="*/ 530 h 530"/>
                <a:gd name="T16" fmla="*/ 265 w 3171"/>
                <a:gd name="T17" fmla="*/ 0 h 530"/>
                <a:gd name="T18" fmla="*/ 2906 w 3171"/>
                <a:gd name="T19" fmla="*/ 0 h 530"/>
                <a:gd name="T20" fmla="*/ 3171 w 3171"/>
                <a:gd name="T21" fmla="*/ 265 h 530"/>
                <a:gd name="T22" fmla="*/ 2906 w 3171"/>
                <a:gd name="T23" fmla="*/ 530 h 530"/>
                <a:gd name="T24" fmla="*/ 2906 w 3171"/>
                <a:gd name="T25"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1" h="530">
                  <a:moveTo>
                    <a:pt x="265" y="530"/>
                  </a:moveTo>
                  <a:cubicBezTo>
                    <a:pt x="118" y="530"/>
                    <a:pt x="0" y="411"/>
                    <a:pt x="0" y="265"/>
                  </a:cubicBezTo>
                  <a:cubicBezTo>
                    <a:pt x="0" y="119"/>
                    <a:pt x="118" y="0"/>
                    <a:pt x="265" y="0"/>
                  </a:cubicBezTo>
                  <a:lnTo>
                    <a:pt x="265" y="530"/>
                  </a:lnTo>
                  <a:close/>
                  <a:moveTo>
                    <a:pt x="265" y="0"/>
                  </a:moveTo>
                  <a:lnTo>
                    <a:pt x="2906" y="0"/>
                  </a:lnTo>
                  <a:lnTo>
                    <a:pt x="2906" y="530"/>
                  </a:lnTo>
                  <a:lnTo>
                    <a:pt x="265" y="530"/>
                  </a:lnTo>
                  <a:lnTo>
                    <a:pt x="265" y="0"/>
                  </a:lnTo>
                  <a:close/>
                  <a:moveTo>
                    <a:pt x="2906" y="0"/>
                  </a:moveTo>
                  <a:cubicBezTo>
                    <a:pt x="3052" y="0"/>
                    <a:pt x="3171" y="119"/>
                    <a:pt x="3171" y="265"/>
                  </a:cubicBezTo>
                  <a:cubicBezTo>
                    <a:pt x="3171" y="411"/>
                    <a:pt x="3052" y="530"/>
                    <a:pt x="2906" y="530"/>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noEditPoints="1"/>
            </p:cNvSpPr>
            <p:nvPr userDrawn="1"/>
          </p:nvSpPr>
          <p:spPr bwMode="auto">
            <a:xfrm>
              <a:off x="10429875" y="649288"/>
              <a:ext cx="234950" cy="38100"/>
            </a:xfrm>
            <a:custGeom>
              <a:avLst/>
              <a:gdLst>
                <a:gd name="T0" fmla="*/ 265 w 3171"/>
                <a:gd name="T1" fmla="*/ 529 h 529"/>
                <a:gd name="T2" fmla="*/ 0 w 3171"/>
                <a:gd name="T3" fmla="*/ 264 h 529"/>
                <a:gd name="T4" fmla="*/ 265 w 3171"/>
                <a:gd name="T5" fmla="*/ 0 h 529"/>
                <a:gd name="T6" fmla="*/ 265 w 3171"/>
                <a:gd name="T7" fmla="*/ 529 h 529"/>
                <a:gd name="T8" fmla="*/ 265 w 3171"/>
                <a:gd name="T9" fmla="*/ 0 h 529"/>
                <a:gd name="T10" fmla="*/ 2906 w 3171"/>
                <a:gd name="T11" fmla="*/ 0 h 529"/>
                <a:gd name="T12" fmla="*/ 2906 w 3171"/>
                <a:gd name="T13" fmla="*/ 529 h 529"/>
                <a:gd name="T14" fmla="*/ 265 w 3171"/>
                <a:gd name="T15" fmla="*/ 529 h 529"/>
                <a:gd name="T16" fmla="*/ 265 w 3171"/>
                <a:gd name="T17" fmla="*/ 0 h 529"/>
                <a:gd name="T18" fmla="*/ 2906 w 3171"/>
                <a:gd name="T19" fmla="*/ 0 h 529"/>
                <a:gd name="T20" fmla="*/ 3171 w 3171"/>
                <a:gd name="T21" fmla="*/ 264 h 529"/>
                <a:gd name="T22" fmla="*/ 2906 w 3171"/>
                <a:gd name="T23" fmla="*/ 529 h 529"/>
                <a:gd name="T24" fmla="*/ 2906 w 3171"/>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1" h="529">
                  <a:moveTo>
                    <a:pt x="265" y="529"/>
                  </a:moveTo>
                  <a:cubicBezTo>
                    <a:pt x="118" y="529"/>
                    <a:pt x="0" y="410"/>
                    <a:pt x="0" y="264"/>
                  </a:cubicBezTo>
                  <a:cubicBezTo>
                    <a:pt x="0" y="118"/>
                    <a:pt x="118" y="0"/>
                    <a:pt x="265" y="0"/>
                  </a:cubicBezTo>
                  <a:lnTo>
                    <a:pt x="265" y="529"/>
                  </a:lnTo>
                  <a:close/>
                  <a:moveTo>
                    <a:pt x="265" y="0"/>
                  </a:moveTo>
                  <a:lnTo>
                    <a:pt x="2906" y="0"/>
                  </a:lnTo>
                  <a:lnTo>
                    <a:pt x="2906" y="529"/>
                  </a:lnTo>
                  <a:lnTo>
                    <a:pt x="265" y="529"/>
                  </a:lnTo>
                  <a:lnTo>
                    <a:pt x="265" y="0"/>
                  </a:lnTo>
                  <a:close/>
                  <a:moveTo>
                    <a:pt x="2906" y="0"/>
                  </a:moveTo>
                  <a:cubicBezTo>
                    <a:pt x="3052" y="0"/>
                    <a:pt x="3171" y="118"/>
                    <a:pt x="3171" y="264"/>
                  </a:cubicBezTo>
                  <a:cubicBezTo>
                    <a:pt x="3171" y="410"/>
                    <a:pt x="3052" y="529"/>
                    <a:pt x="2906" y="529"/>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noEditPoints="1"/>
            </p:cNvSpPr>
            <p:nvPr userDrawn="1"/>
          </p:nvSpPr>
          <p:spPr bwMode="auto">
            <a:xfrm>
              <a:off x="10429875" y="727076"/>
              <a:ext cx="234950" cy="39688"/>
            </a:xfrm>
            <a:custGeom>
              <a:avLst/>
              <a:gdLst>
                <a:gd name="T0" fmla="*/ 265 w 3171"/>
                <a:gd name="T1" fmla="*/ 529 h 529"/>
                <a:gd name="T2" fmla="*/ 0 w 3171"/>
                <a:gd name="T3" fmla="*/ 264 h 529"/>
                <a:gd name="T4" fmla="*/ 265 w 3171"/>
                <a:gd name="T5" fmla="*/ 0 h 529"/>
                <a:gd name="T6" fmla="*/ 265 w 3171"/>
                <a:gd name="T7" fmla="*/ 529 h 529"/>
                <a:gd name="T8" fmla="*/ 265 w 3171"/>
                <a:gd name="T9" fmla="*/ 0 h 529"/>
                <a:gd name="T10" fmla="*/ 2906 w 3171"/>
                <a:gd name="T11" fmla="*/ 0 h 529"/>
                <a:gd name="T12" fmla="*/ 2906 w 3171"/>
                <a:gd name="T13" fmla="*/ 529 h 529"/>
                <a:gd name="T14" fmla="*/ 265 w 3171"/>
                <a:gd name="T15" fmla="*/ 529 h 529"/>
                <a:gd name="T16" fmla="*/ 265 w 3171"/>
                <a:gd name="T17" fmla="*/ 0 h 529"/>
                <a:gd name="T18" fmla="*/ 2906 w 3171"/>
                <a:gd name="T19" fmla="*/ 0 h 529"/>
                <a:gd name="T20" fmla="*/ 3171 w 3171"/>
                <a:gd name="T21" fmla="*/ 264 h 529"/>
                <a:gd name="T22" fmla="*/ 2906 w 3171"/>
                <a:gd name="T23" fmla="*/ 529 h 529"/>
                <a:gd name="T24" fmla="*/ 2906 w 3171"/>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1" h="529">
                  <a:moveTo>
                    <a:pt x="265" y="529"/>
                  </a:moveTo>
                  <a:cubicBezTo>
                    <a:pt x="118" y="529"/>
                    <a:pt x="0" y="411"/>
                    <a:pt x="0" y="264"/>
                  </a:cubicBezTo>
                  <a:cubicBezTo>
                    <a:pt x="0" y="118"/>
                    <a:pt x="118" y="0"/>
                    <a:pt x="265" y="0"/>
                  </a:cubicBezTo>
                  <a:lnTo>
                    <a:pt x="265" y="529"/>
                  </a:lnTo>
                  <a:close/>
                  <a:moveTo>
                    <a:pt x="265" y="0"/>
                  </a:moveTo>
                  <a:lnTo>
                    <a:pt x="2906" y="0"/>
                  </a:lnTo>
                  <a:lnTo>
                    <a:pt x="2906" y="529"/>
                  </a:lnTo>
                  <a:lnTo>
                    <a:pt x="265" y="529"/>
                  </a:lnTo>
                  <a:lnTo>
                    <a:pt x="265" y="0"/>
                  </a:lnTo>
                  <a:close/>
                  <a:moveTo>
                    <a:pt x="2906" y="0"/>
                  </a:moveTo>
                  <a:cubicBezTo>
                    <a:pt x="3052" y="0"/>
                    <a:pt x="3171" y="118"/>
                    <a:pt x="3171" y="264"/>
                  </a:cubicBezTo>
                  <a:cubicBezTo>
                    <a:pt x="3171" y="411"/>
                    <a:pt x="3052" y="529"/>
                    <a:pt x="2906" y="529"/>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noEditPoints="1"/>
            </p:cNvSpPr>
            <p:nvPr userDrawn="1"/>
          </p:nvSpPr>
          <p:spPr bwMode="auto">
            <a:xfrm>
              <a:off x="10928350" y="569913"/>
              <a:ext cx="234950" cy="38100"/>
            </a:xfrm>
            <a:custGeom>
              <a:avLst/>
              <a:gdLst>
                <a:gd name="T0" fmla="*/ 264 w 3170"/>
                <a:gd name="T1" fmla="*/ 530 h 530"/>
                <a:gd name="T2" fmla="*/ 0 w 3170"/>
                <a:gd name="T3" fmla="*/ 265 h 530"/>
                <a:gd name="T4" fmla="*/ 264 w 3170"/>
                <a:gd name="T5" fmla="*/ 0 h 530"/>
                <a:gd name="T6" fmla="*/ 264 w 3170"/>
                <a:gd name="T7" fmla="*/ 530 h 530"/>
                <a:gd name="T8" fmla="*/ 264 w 3170"/>
                <a:gd name="T9" fmla="*/ 0 h 530"/>
                <a:gd name="T10" fmla="*/ 2906 w 3170"/>
                <a:gd name="T11" fmla="*/ 0 h 530"/>
                <a:gd name="T12" fmla="*/ 2906 w 3170"/>
                <a:gd name="T13" fmla="*/ 530 h 530"/>
                <a:gd name="T14" fmla="*/ 264 w 3170"/>
                <a:gd name="T15" fmla="*/ 530 h 530"/>
                <a:gd name="T16" fmla="*/ 264 w 3170"/>
                <a:gd name="T17" fmla="*/ 0 h 530"/>
                <a:gd name="T18" fmla="*/ 2906 w 3170"/>
                <a:gd name="T19" fmla="*/ 0 h 530"/>
                <a:gd name="T20" fmla="*/ 3170 w 3170"/>
                <a:gd name="T21" fmla="*/ 265 h 530"/>
                <a:gd name="T22" fmla="*/ 2906 w 3170"/>
                <a:gd name="T23" fmla="*/ 530 h 530"/>
                <a:gd name="T24" fmla="*/ 2906 w 3170"/>
                <a:gd name="T25" fmla="*/ 0 h 5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0" h="530">
                  <a:moveTo>
                    <a:pt x="264" y="530"/>
                  </a:moveTo>
                  <a:cubicBezTo>
                    <a:pt x="118" y="530"/>
                    <a:pt x="0" y="411"/>
                    <a:pt x="0" y="265"/>
                  </a:cubicBezTo>
                  <a:cubicBezTo>
                    <a:pt x="0" y="119"/>
                    <a:pt x="118" y="0"/>
                    <a:pt x="264" y="0"/>
                  </a:cubicBezTo>
                  <a:lnTo>
                    <a:pt x="264" y="530"/>
                  </a:lnTo>
                  <a:close/>
                  <a:moveTo>
                    <a:pt x="264" y="0"/>
                  </a:moveTo>
                  <a:lnTo>
                    <a:pt x="2906" y="0"/>
                  </a:lnTo>
                  <a:lnTo>
                    <a:pt x="2906" y="530"/>
                  </a:lnTo>
                  <a:lnTo>
                    <a:pt x="264" y="530"/>
                  </a:lnTo>
                  <a:lnTo>
                    <a:pt x="264" y="0"/>
                  </a:lnTo>
                  <a:close/>
                  <a:moveTo>
                    <a:pt x="2906" y="0"/>
                  </a:moveTo>
                  <a:cubicBezTo>
                    <a:pt x="3052" y="0"/>
                    <a:pt x="3170" y="119"/>
                    <a:pt x="3170" y="265"/>
                  </a:cubicBezTo>
                  <a:cubicBezTo>
                    <a:pt x="3170" y="411"/>
                    <a:pt x="3052" y="530"/>
                    <a:pt x="2906" y="530"/>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10928350" y="649288"/>
              <a:ext cx="234950" cy="38100"/>
            </a:xfrm>
            <a:custGeom>
              <a:avLst/>
              <a:gdLst>
                <a:gd name="T0" fmla="*/ 264 w 3170"/>
                <a:gd name="T1" fmla="*/ 529 h 529"/>
                <a:gd name="T2" fmla="*/ 0 w 3170"/>
                <a:gd name="T3" fmla="*/ 264 h 529"/>
                <a:gd name="T4" fmla="*/ 264 w 3170"/>
                <a:gd name="T5" fmla="*/ 0 h 529"/>
                <a:gd name="T6" fmla="*/ 264 w 3170"/>
                <a:gd name="T7" fmla="*/ 529 h 529"/>
                <a:gd name="T8" fmla="*/ 264 w 3170"/>
                <a:gd name="T9" fmla="*/ 0 h 529"/>
                <a:gd name="T10" fmla="*/ 2906 w 3170"/>
                <a:gd name="T11" fmla="*/ 0 h 529"/>
                <a:gd name="T12" fmla="*/ 2906 w 3170"/>
                <a:gd name="T13" fmla="*/ 529 h 529"/>
                <a:gd name="T14" fmla="*/ 264 w 3170"/>
                <a:gd name="T15" fmla="*/ 529 h 529"/>
                <a:gd name="T16" fmla="*/ 264 w 3170"/>
                <a:gd name="T17" fmla="*/ 0 h 529"/>
                <a:gd name="T18" fmla="*/ 2906 w 3170"/>
                <a:gd name="T19" fmla="*/ 0 h 529"/>
                <a:gd name="T20" fmla="*/ 3170 w 3170"/>
                <a:gd name="T21" fmla="*/ 264 h 529"/>
                <a:gd name="T22" fmla="*/ 2906 w 3170"/>
                <a:gd name="T23" fmla="*/ 529 h 529"/>
                <a:gd name="T24" fmla="*/ 2906 w 3170"/>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0" h="529">
                  <a:moveTo>
                    <a:pt x="264" y="529"/>
                  </a:moveTo>
                  <a:cubicBezTo>
                    <a:pt x="118" y="529"/>
                    <a:pt x="0" y="410"/>
                    <a:pt x="0" y="264"/>
                  </a:cubicBezTo>
                  <a:cubicBezTo>
                    <a:pt x="0" y="118"/>
                    <a:pt x="118" y="0"/>
                    <a:pt x="264" y="0"/>
                  </a:cubicBezTo>
                  <a:lnTo>
                    <a:pt x="264" y="529"/>
                  </a:lnTo>
                  <a:close/>
                  <a:moveTo>
                    <a:pt x="264" y="0"/>
                  </a:moveTo>
                  <a:lnTo>
                    <a:pt x="2906" y="0"/>
                  </a:lnTo>
                  <a:lnTo>
                    <a:pt x="2906" y="529"/>
                  </a:lnTo>
                  <a:lnTo>
                    <a:pt x="264" y="529"/>
                  </a:lnTo>
                  <a:lnTo>
                    <a:pt x="264" y="0"/>
                  </a:lnTo>
                  <a:close/>
                  <a:moveTo>
                    <a:pt x="2906" y="0"/>
                  </a:moveTo>
                  <a:cubicBezTo>
                    <a:pt x="3052" y="0"/>
                    <a:pt x="3170" y="118"/>
                    <a:pt x="3170" y="264"/>
                  </a:cubicBezTo>
                  <a:cubicBezTo>
                    <a:pt x="3170" y="410"/>
                    <a:pt x="3052" y="529"/>
                    <a:pt x="2906" y="529"/>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10928350" y="727076"/>
              <a:ext cx="234950" cy="39688"/>
            </a:xfrm>
            <a:custGeom>
              <a:avLst/>
              <a:gdLst>
                <a:gd name="T0" fmla="*/ 264 w 3170"/>
                <a:gd name="T1" fmla="*/ 529 h 529"/>
                <a:gd name="T2" fmla="*/ 0 w 3170"/>
                <a:gd name="T3" fmla="*/ 264 h 529"/>
                <a:gd name="T4" fmla="*/ 264 w 3170"/>
                <a:gd name="T5" fmla="*/ 0 h 529"/>
                <a:gd name="T6" fmla="*/ 264 w 3170"/>
                <a:gd name="T7" fmla="*/ 529 h 529"/>
                <a:gd name="T8" fmla="*/ 264 w 3170"/>
                <a:gd name="T9" fmla="*/ 0 h 529"/>
                <a:gd name="T10" fmla="*/ 2906 w 3170"/>
                <a:gd name="T11" fmla="*/ 0 h 529"/>
                <a:gd name="T12" fmla="*/ 2906 w 3170"/>
                <a:gd name="T13" fmla="*/ 529 h 529"/>
                <a:gd name="T14" fmla="*/ 264 w 3170"/>
                <a:gd name="T15" fmla="*/ 529 h 529"/>
                <a:gd name="T16" fmla="*/ 264 w 3170"/>
                <a:gd name="T17" fmla="*/ 0 h 529"/>
                <a:gd name="T18" fmla="*/ 2906 w 3170"/>
                <a:gd name="T19" fmla="*/ 0 h 529"/>
                <a:gd name="T20" fmla="*/ 3170 w 3170"/>
                <a:gd name="T21" fmla="*/ 264 h 529"/>
                <a:gd name="T22" fmla="*/ 2906 w 3170"/>
                <a:gd name="T23" fmla="*/ 529 h 529"/>
                <a:gd name="T24" fmla="*/ 2906 w 3170"/>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70" h="529">
                  <a:moveTo>
                    <a:pt x="264" y="529"/>
                  </a:moveTo>
                  <a:cubicBezTo>
                    <a:pt x="118" y="529"/>
                    <a:pt x="0" y="411"/>
                    <a:pt x="0" y="264"/>
                  </a:cubicBezTo>
                  <a:cubicBezTo>
                    <a:pt x="0" y="118"/>
                    <a:pt x="118" y="0"/>
                    <a:pt x="264" y="0"/>
                  </a:cubicBezTo>
                  <a:lnTo>
                    <a:pt x="264" y="529"/>
                  </a:lnTo>
                  <a:close/>
                  <a:moveTo>
                    <a:pt x="264" y="0"/>
                  </a:moveTo>
                  <a:lnTo>
                    <a:pt x="2906" y="0"/>
                  </a:lnTo>
                  <a:lnTo>
                    <a:pt x="2906" y="529"/>
                  </a:lnTo>
                  <a:lnTo>
                    <a:pt x="264" y="529"/>
                  </a:lnTo>
                  <a:lnTo>
                    <a:pt x="264" y="0"/>
                  </a:lnTo>
                  <a:close/>
                  <a:moveTo>
                    <a:pt x="2906" y="0"/>
                  </a:moveTo>
                  <a:cubicBezTo>
                    <a:pt x="3052" y="0"/>
                    <a:pt x="3170" y="118"/>
                    <a:pt x="3170" y="264"/>
                  </a:cubicBezTo>
                  <a:cubicBezTo>
                    <a:pt x="3170" y="411"/>
                    <a:pt x="3052" y="529"/>
                    <a:pt x="2906" y="529"/>
                  </a:cubicBezTo>
                  <a:lnTo>
                    <a:pt x="290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noEditPoints="1"/>
            </p:cNvSpPr>
            <p:nvPr userDrawn="1"/>
          </p:nvSpPr>
          <p:spPr bwMode="auto">
            <a:xfrm>
              <a:off x="10712450" y="549276"/>
              <a:ext cx="161925" cy="244475"/>
            </a:xfrm>
            <a:custGeom>
              <a:avLst/>
              <a:gdLst>
                <a:gd name="T0" fmla="*/ 0 w 2170"/>
                <a:gd name="T1" fmla="*/ 907 h 3286"/>
                <a:gd name="T2" fmla="*/ 133 w 2170"/>
                <a:gd name="T3" fmla="*/ 489 h 3286"/>
                <a:gd name="T4" fmla="*/ 519 w 2170"/>
                <a:gd name="T5" fmla="*/ 139 h 3286"/>
                <a:gd name="T6" fmla="*/ 1112 w 2170"/>
                <a:gd name="T7" fmla="*/ 0 h 3286"/>
                <a:gd name="T8" fmla="*/ 1668 w 2170"/>
                <a:gd name="T9" fmla="*/ 117 h 3286"/>
                <a:gd name="T10" fmla="*/ 2039 w 2170"/>
                <a:gd name="T11" fmla="*/ 432 h 3286"/>
                <a:gd name="T12" fmla="*/ 2170 w 2170"/>
                <a:gd name="T13" fmla="*/ 866 h 3286"/>
                <a:gd name="T14" fmla="*/ 2095 w 2170"/>
                <a:gd name="T15" fmla="*/ 1190 h 3286"/>
                <a:gd name="T16" fmla="*/ 1918 w 2170"/>
                <a:gd name="T17" fmla="*/ 1429 h 3286"/>
                <a:gd name="T18" fmla="*/ 1549 w 2170"/>
                <a:gd name="T19" fmla="*/ 1769 h 3286"/>
                <a:gd name="T20" fmla="*/ 1430 w 2170"/>
                <a:gd name="T21" fmla="*/ 1887 h 3286"/>
                <a:gd name="T22" fmla="*/ 1364 w 2170"/>
                <a:gd name="T23" fmla="*/ 1981 h 3286"/>
                <a:gd name="T24" fmla="*/ 1330 w 2170"/>
                <a:gd name="T25" fmla="*/ 2065 h 3286"/>
                <a:gd name="T26" fmla="*/ 1294 w 2170"/>
                <a:gd name="T27" fmla="*/ 2214 h 3286"/>
                <a:gd name="T28" fmla="*/ 1036 w 2170"/>
                <a:gd name="T29" fmla="*/ 2439 h 3286"/>
                <a:gd name="T30" fmla="*/ 846 w 2170"/>
                <a:gd name="T31" fmla="*/ 2366 h 3286"/>
                <a:gd name="T32" fmla="*/ 769 w 2170"/>
                <a:gd name="T33" fmla="*/ 2147 h 3286"/>
                <a:gd name="T34" fmla="*/ 825 w 2170"/>
                <a:gd name="T35" fmla="*/ 1831 h 3286"/>
                <a:gd name="T36" fmla="*/ 975 w 2170"/>
                <a:gd name="T37" fmla="*/ 1597 h 3286"/>
                <a:gd name="T38" fmla="*/ 1227 w 2170"/>
                <a:gd name="T39" fmla="*/ 1357 h 3286"/>
                <a:gd name="T40" fmla="*/ 1428 w 2170"/>
                <a:gd name="T41" fmla="*/ 1173 h 3286"/>
                <a:gd name="T42" fmla="*/ 1532 w 2170"/>
                <a:gd name="T43" fmla="*/ 1036 h 3286"/>
                <a:gd name="T44" fmla="*/ 1574 w 2170"/>
                <a:gd name="T45" fmla="*/ 870 h 3286"/>
                <a:gd name="T46" fmla="*/ 1446 w 2170"/>
                <a:gd name="T47" fmla="*/ 578 h 3286"/>
                <a:gd name="T48" fmla="*/ 1112 w 2170"/>
                <a:gd name="T49" fmla="*/ 458 h 3286"/>
                <a:gd name="T50" fmla="*/ 760 w 2170"/>
                <a:gd name="T51" fmla="*/ 579 h 3286"/>
                <a:gd name="T52" fmla="*/ 569 w 2170"/>
                <a:gd name="T53" fmla="*/ 934 h 3286"/>
                <a:gd name="T54" fmla="*/ 289 w 2170"/>
                <a:gd name="T55" fmla="*/ 1179 h 3286"/>
                <a:gd name="T56" fmla="*/ 84 w 2170"/>
                <a:gd name="T57" fmla="*/ 1093 h 3286"/>
                <a:gd name="T58" fmla="*/ 0 w 2170"/>
                <a:gd name="T59" fmla="*/ 907 h 3286"/>
                <a:gd name="T60" fmla="*/ 1059 w 2170"/>
                <a:gd name="T61" fmla="*/ 3286 h 3286"/>
                <a:gd name="T62" fmla="*/ 828 w 2170"/>
                <a:gd name="T63" fmla="*/ 3200 h 3286"/>
                <a:gd name="T64" fmla="*/ 730 w 2170"/>
                <a:gd name="T65" fmla="*/ 2960 h 3286"/>
                <a:gd name="T66" fmla="*/ 825 w 2170"/>
                <a:gd name="T67" fmla="*/ 2731 h 3286"/>
                <a:gd name="T68" fmla="*/ 1059 w 2170"/>
                <a:gd name="T69" fmla="*/ 2637 h 3286"/>
                <a:gd name="T70" fmla="*/ 1290 w 2170"/>
                <a:gd name="T71" fmla="*/ 2731 h 3286"/>
                <a:gd name="T72" fmla="*/ 1383 w 2170"/>
                <a:gd name="T73" fmla="*/ 2960 h 3286"/>
                <a:gd name="T74" fmla="*/ 1285 w 2170"/>
                <a:gd name="T75" fmla="*/ 3200 h 3286"/>
                <a:gd name="T76" fmla="*/ 1059 w 2170"/>
                <a:gd name="T77" fmla="*/ 3286 h 3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70" h="3286">
                  <a:moveTo>
                    <a:pt x="0" y="907"/>
                  </a:moveTo>
                  <a:cubicBezTo>
                    <a:pt x="0" y="770"/>
                    <a:pt x="45" y="631"/>
                    <a:pt x="133" y="489"/>
                  </a:cubicBezTo>
                  <a:cubicBezTo>
                    <a:pt x="221" y="349"/>
                    <a:pt x="350" y="231"/>
                    <a:pt x="519" y="139"/>
                  </a:cubicBezTo>
                  <a:cubicBezTo>
                    <a:pt x="689" y="46"/>
                    <a:pt x="886" y="0"/>
                    <a:pt x="1112" y="0"/>
                  </a:cubicBezTo>
                  <a:cubicBezTo>
                    <a:pt x="1322" y="0"/>
                    <a:pt x="1507" y="39"/>
                    <a:pt x="1668" y="117"/>
                  </a:cubicBezTo>
                  <a:cubicBezTo>
                    <a:pt x="1828" y="194"/>
                    <a:pt x="1952" y="299"/>
                    <a:pt x="2039" y="432"/>
                  </a:cubicBezTo>
                  <a:cubicBezTo>
                    <a:pt x="2127" y="565"/>
                    <a:pt x="2170" y="710"/>
                    <a:pt x="2170" y="866"/>
                  </a:cubicBezTo>
                  <a:cubicBezTo>
                    <a:pt x="2170" y="989"/>
                    <a:pt x="2145" y="1097"/>
                    <a:pt x="2095" y="1190"/>
                  </a:cubicBezTo>
                  <a:cubicBezTo>
                    <a:pt x="2046" y="1282"/>
                    <a:pt x="1987" y="1362"/>
                    <a:pt x="1918" y="1429"/>
                  </a:cubicBezTo>
                  <a:cubicBezTo>
                    <a:pt x="1849" y="1497"/>
                    <a:pt x="1726" y="1610"/>
                    <a:pt x="1549" y="1769"/>
                  </a:cubicBezTo>
                  <a:cubicBezTo>
                    <a:pt x="1499" y="1814"/>
                    <a:pt x="1460" y="1853"/>
                    <a:pt x="1430" y="1887"/>
                  </a:cubicBezTo>
                  <a:cubicBezTo>
                    <a:pt x="1400" y="1921"/>
                    <a:pt x="1378" y="1952"/>
                    <a:pt x="1364" y="1981"/>
                  </a:cubicBezTo>
                  <a:cubicBezTo>
                    <a:pt x="1349" y="2009"/>
                    <a:pt x="1338" y="2037"/>
                    <a:pt x="1330" y="2065"/>
                  </a:cubicBezTo>
                  <a:cubicBezTo>
                    <a:pt x="1322" y="2093"/>
                    <a:pt x="1310" y="2143"/>
                    <a:pt x="1294" y="2214"/>
                  </a:cubicBezTo>
                  <a:cubicBezTo>
                    <a:pt x="1267" y="2364"/>
                    <a:pt x="1181" y="2439"/>
                    <a:pt x="1036" y="2439"/>
                  </a:cubicBezTo>
                  <a:cubicBezTo>
                    <a:pt x="961" y="2439"/>
                    <a:pt x="897" y="2415"/>
                    <a:pt x="846" y="2366"/>
                  </a:cubicBezTo>
                  <a:cubicBezTo>
                    <a:pt x="794" y="2316"/>
                    <a:pt x="769" y="2244"/>
                    <a:pt x="769" y="2147"/>
                  </a:cubicBezTo>
                  <a:cubicBezTo>
                    <a:pt x="769" y="2025"/>
                    <a:pt x="787" y="1920"/>
                    <a:pt x="825" y="1831"/>
                  </a:cubicBezTo>
                  <a:cubicBezTo>
                    <a:pt x="863" y="1742"/>
                    <a:pt x="913" y="1664"/>
                    <a:pt x="975" y="1597"/>
                  </a:cubicBezTo>
                  <a:cubicBezTo>
                    <a:pt x="1037" y="1529"/>
                    <a:pt x="1122" y="1449"/>
                    <a:pt x="1227" y="1357"/>
                  </a:cubicBezTo>
                  <a:cubicBezTo>
                    <a:pt x="1320" y="1276"/>
                    <a:pt x="1387" y="1214"/>
                    <a:pt x="1428" y="1173"/>
                  </a:cubicBezTo>
                  <a:cubicBezTo>
                    <a:pt x="1469" y="1132"/>
                    <a:pt x="1504" y="1086"/>
                    <a:pt x="1532" y="1036"/>
                  </a:cubicBezTo>
                  <a:cubicBezTo>
                    <a:pt x="1560" y="985"/>
                    <a:pt x="1574" y="930"/>
                    <a:pt x="1574" y="870"/>
                  </a:cubicBezTo>
                  <a:cubicBezTo>
                    <a:pt x="1574" y="755"/>
                    <a:pt x="1531" y="657"/>
                    <a:pt x="1446" y="578"/>
                  </a:cubicBezTo>
                  <a:cubicBezTo>
                    <a:pt x="1359" y="498"/>
                    <a:pt x="1248" y="458"/>
                    <a:pt x="1112" y="458"/>
                  </a:cubicBezTo>
                  <a:cubicBezTo>
                    <a:pt x="953" y="458"/>
                    <a:pt x="836" y="498"/>
                    <a:pt x="760" y="579"/>
                  </a:cubicBezTo>
                  <a:cubicBezTo>
                    <a:pt x="685" y="659"/>
                    <a:pt x="621" y="778"/>
                    <a:pt x="569" y="934"/>
                  </a:cubicBezTo>
                  <a:cubicBezTo>
                    <a:pt x="520" y="1097"/>
                    <a:pt x="426" y="1179"/>
                    <a:pt x="289" y="1179"/>
                  </a:cubicBezTo>
                  <a:cubicBezTo>
                    <a:pt x="208" y="1179"/>
                    <a:pt x="140" y="1150"/>
                    <a:pt x="84" y="1093"/>
                  </a:cubicBezTo>
                  <a:cubicBezTo>
                    <a:pt x="28" y="1036"/>
                    <a:pt x="0" y="974"/>
                    <a:pt x="0" y="907"/>
                  </a:cubicBezTo>
                  <a:close/>
                  <a:moveTo>
                    <a:pt x="1059" y="3286"/>
                  </a:moveTo>
                  <a:cubicBezTo>
                    <a:pt x="971" y="3286"/>
                    <a:pt x="894" y="3258"/>
                    <a:pt x="828" y="3200"/>
                  </a:cubicBezTo>
                  <a:cubicBezTo>
                    <a:pt x="762" y="3143"/>
                    <a:pt x="730" y="3063"/>
                    <a:pt x="730" y="2960"/>
                  </a:cubicBezTo>
                  <a:cubicBezTo>
                    <a:pt x="730" y="2869"/>
                    <a:pt x="761" y="2793"/>
                    <a:pt x="825" y="2731"/>
                  </a:cubicBezTo>
                  <a:cubicBezTo>
                    <a:pt x="889" y="2668"/>
                    <a:pt x="967" y="2637"/>
                    <a:pt x="1059" y="2637"/>
                  </a:cubicBezTo>
                  <a:cubicBezTo>
                    <a:pt x="1151" y="2637"/>
                    <a:pt x="1228" y="2668"/>
                    <a:pt x="1290" y="2731"/>
                  </a:cubicBezTo>
                  <a:cubicBezTo>
                    <a:pt x="1352" y="2793"/>
                    <a:pt x="1383" y="2869"/>
                    <a:pt x="1383" y="2960"/>
                  </a:cubicBezTo>
                  <a:cubicBezTo>
                    <a:pt x="1383" y="3062"/>
                    <a:pt x="1351" y="3142"/>
                    <a:pt x="1285" y="3200"/>
                  </a:cubicBezTo>
                  <a:cubicBezTo>
                    <a:pt x="1220" y="3258"/>
                    <a:pt x="1145" y="3286"/>
                    <a:pt x="1059" y="328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noEditPoints="1"/>
            </p:cNvSpPr>
            <p:nvPr userDrawn="1"/>
          </p:nvSpPr>
          <p:spPr bwMode="auto">
            <a:xfrm>
              <a:off x="10345738" y="1023938"/>
              <a:ext cx="293688" cy="38100"/>
            </a:xfrm>
            <a:custGeom>
              <a:avLst/>
              <a:gdLst>
                <a:gd name="T0" fmla="*/ 265 w 3954"/>
                <a:gd name="T1" fmla="*/ 529 h 529"/>
                <a:gd name="T2" fmla="*/ 0 w 3954"/>
                <a:gd name="T3" fmla="*/ 265 h 529"/>
                <a:gd name="T4" fmla="*/ 265 w 3954"/>
                <a:gd name="T5" fmla="*/ 0 h 529"/>
                <a:gd name="T6" fmla="*/ 265 w 3954"/>
                <a:gd name="T7" fmla="*/ 529 h 529"/>
                <a:gd name="T8" fmla="*/ 265 w 3954"/>
                <a:gd name="T9" fmla="*/ 0 h 529"/>
                <a:gd name="T10" fmla="*/ 3689 w 3954"/>
                <a:gd name="T11" fmla="*/ 0 h 529"/>
                <a:gd name="T12" fmla="*/ 3689 w 3954"/>
                <a:gd name="T13" fmla="*/ 529 h 529"/>
                <a:gd name="T14" fmla="*/ 265 w 3954"/>
                <a:gd name="T15" fmla="*/ 529 h 529"/>
                <a:gd name="T16" fmla="*/ 265 w 3954"/>
                <a:gd name="T17" fmla="*/ 0 h 529"/>
                <a:gd name="T18" fmla="*/ 3689 w 3954"/>
                <a:gd name="T19" fmla="*/ 0 h 529"/>
                <a:gd name="T20" fmla="*/ 3954 w 3954"/>
                <a:gd name="T21" fmla="*/ 265 h 529"/>
                <a:gd name="T22" fmla="*/ 3689 w 3954"/>
                <a:gd name="T23" fmla="*/ 529 h 529"/>
                <a:gd name="T24" fmla="*/ 3689 w 3954"/>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4" h="529">
                  <a:moveTo>
                    <a:pt x="265" y="529"/>
                  </a:moveTo>
                  <a:cubicBezTo>
                    <a:pt x="119" y="529"/>
                    <a:pt x="0" y="411"/>
                    <a:pt x="0" y="265"/>
                  </a:cubicBezTo>
                  <a:cubicBezTo>
                    <a:pt x="0" y="119"/>
                    <a:pt x="119" y="0"/>
                    <a:pt x="265" y="0"/>
                  </a:cubicBezTo>
                  <a:lnTo>
                    <a:pt x="265" y="529"/>
                  </a:lnTo>
                  <a:close/>
                  <a:moveTo>
                    <a:pt x="265" y="0"/>
                  </a:moveTo>
                  <a:lnTo>
                    <a:pt x="3689" y="0"/>
                  </a:lnTo>
                  <a:lnTo>
                    <a:pt x="3689" y="529"/>
                  </a:lnTo>
                  <a:lnTo>
                    <a:pt x="265" y="529"/>
                  </a:lnTo>
                  <a:lnTo>
                    <a:pt x="265" y="0"/>
                  </a:lnTo>
                  <a:close/>
                  <a:moveTo>
                    <a:pt x="3689" y="0"/>
                  </a:moveTo>
                  <a:cubicBezTo>
                    <a:pt x="3836" y="0"/>
                    <a:pt x="3954" y="119"/>
                    <a:pt x="3954" y="265"/>
                  </a:cubicBezTo>
                  <a:cubicBezTo>
                    <a:pt x="3954" y="411"/>
                    <a:pt x="3836" y="529"/>
                    <a:pt x="3689" y="529"/>
                  </a:cubicBezTo>
                  <a:lnTo>
                    <a:pt x="36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10807700" y="939801"/>
              <a:ext cx="527050" cy="206375"/>
            </a:xfrm>
            <a:custGeom>
              <a:avLst/>
              <a:gdLst>
                <a:gd name="T0" fmla="*/ 784 w 7112"/>
                <a:gd name="T1" fmla="*/ 0 h 2792"/>
                <a:gd name="T2" fmla="*/ 6223 w 7112"/>
                <a:gd name="T3" fmla="*/ 0 h 2792"/>
                <a:gd name="T4" fmla="*/ 7112 w 7112"/>
                <a:gd name="T5" fmla="*/ 1396 h 2792"/>
                <a:gd name="T6" fmla="*/ 7112 w 7112"/>
                <a:gd name="T7" fmla="*/ 1396 h 2792"/>
                <a:gd name="T8" fmla="*/ 6223 w 7112"/>
                <a:gd name="T9" fmla="*/ 2792 h 2792"/>
                <a:gd name="T10" fmla="*/ 784 w 7112"/>
                <a:gd name="T11" fmla="*/ 2792 h 2792"/>
                <a:gd name="T12" fmla="*/ 0 w 7112"/>
                <a:gd name="T13" fmla="*/ 1396 h 2792"/>
                <a:gd name="T14" fmla="*/ 0 w 7112"/>
                <a:gd name="T15" fmla="*/ 1396 h 2792"/>
                <a:gd name="T16" fmla="*/ 784 w 7112"/>
                <a:gd name="T17" fmla="*/ 0 h 27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2" h="2792">
                  <a:moveTo>
                    <a:pt x="784" y="0"/>
                  </a:moveTo>
                  <a:lnTo>
                    <a:pt x="6223" y="0"/>
                  </a:lnTo>
                  <a:lnTo>
                    <a:pt x="7112" y="1396"/>
                  </a:lnTo>
                  <a:lnTo>
                    <a:pt x="7112" y="1396"/>
                  </a:lnTo>
                  <a:lnTo>
                    <a:pt x="6223" y="2792"/>
                  </a:lnTo>
                  <a:lnTo>
                    <a:pt x="784" y="2792"/>
                  </a:lnTo>
                  <a:lnTo>
                    <a:pt x="0" y="1396"/>
                  </a:lnTo>
                  <a:lnTo>
                    <a:pt x="0" y="1396"/>
                  </a:lnTo>
                  <a:lnTo>
                    <a:pt x="784" y="0"/>
                  </a:lnTo>
                  <a:close/>
                </a:path>
              </a:pathLst>
            </a:custGeom>
            <a:solidFill>
              <a:srgbClr val="000000"/>
            </a:solidFill>
            <a:ln w="39688" cap="rnd">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noEditPoints="1"/>
            </p:cNvSpPr>
            <p:nvPr userDrawn="1"/>
          </p:nvSpPr>
          <p:spPr bwMode="auto">
            <a:xfrm>
              <a:off x="10923588" y="1023938"/>
              <a:ext cx="292100" cy="38100"/>
            </a:xfrm>
            <a:custGeom>
              <a:avLst/>
              <a:gdLst>
                <a:gd name="T0" fmla="*/ 265 w 3954"/>
                <a:gd name="T1" fmla="*/ 529 h 529"/>
                <a:gd name="T2" fmla="*/ 0 w 3954"/>
                <a:gd name="T3" fmla="*/ 265 h 529"/>
                <a:gd name="T4" fmla="*/ 265 w 3954"/>
                <a:gd name="T5" fmla="*/ 0 h 529"/>
                <a:gd name="T6" fmla="*/ 265 w 3954"/>
                <a:gd name="T7" fmla="*/ 529 h 529"/>
                <a:gd name="T8" fmla="*/ 265 w 3954"/>
                <a:gd name="T9" fmla="*/ 0 h 529"/>
                <a:gd name="T10" fmla="*/ 3689 w 3954"/>
                <a:gd name="T11" fmla="*/ 0 h 529"/>
                <a:gd name="T12" fmla="*/ 3689 w 3954"/>
                <a:gd name="T13" fmla="*/ 529 h 529"/>
                <a:gd name="T14" fmla="*/ 265 w 3954"/>
                <a:gd name="T15" fmla="*/ 529 h 529"/>
                <a:gd name="T16" fmla="*/ 265 w 3954"/>
                <a:gd name="T17" fmla="*/ 0 h 529"/>
                <a:gd name="T18" fmla="*/ 3689 w 3954"/>
                <a:gd name="T19" fmla="*/ 0 h 529"/>
                <a:gd name="T20" fmla="*/ 3954 w 3954"/>
                <a:gd name="T21" fmla="*/ 265 h 529"/>
                <a:gd name="T22" fmla="*/ 3689 w 3954"/>
                <a:gd name="T23" fmla="*/ 529 h 529"/>
                <a:gd name="T24" fmla="*/ 3689 w 3954"/>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4" h="529">
                  <a:moveTo>
                    <a:pt x="265" y="529"/>
                  </a:moveTo>
                  <a:cubicBezTo>
                    <a:pt x="119" y="529"/>
                    <a:pt x="0" y="411"/>
                    <a:pt x="0" y="265"/>
                  </a:cubicBezTo>
                  <a:cubicBezTo>
                    <a:pt x="0" y="119"/>
                    <a:pt x="119" y="0"/>
                    <a:pt x="265" y="0"/>
                  </a:cubicBezTo>
                  <a:lnTo>
                    <a:pt x="265" y="529"/>
                  </a:lnTo>
                  <a:close/>
                  <a:moveTo>
                    <a:pt x="265" y="0"/>
                  </a:moveTo>
                  <a:lnTo>
                    <a:pt x="3689" y="0"/>
                  </a:lnTo>
                  <a:lnTo>
                    <a:pt x="3689" y="529"/>
                  </a:lnTo>
                  <a:lnTo>
                    <a:pt x="265" y="529"/>
                  </a:lnTo>
                  <a:lnTo>
                    <a:pt x="265" y="0"/>
                  </a:lnTo>
                  <a:close/>
                  <a:moveTo>
                    <a:pt x="3689" y="0"/>
                  </a:moveTo>
                  <a:cubicBezTo>
                    <a:pt x="3835" y="0"/>
                    <a:pt x="3954" y="119"/>
                    <a:pt x="3954" y="265"/>
                  </a:cubicBezTo>
                  <a:cubicBezTo>
                    <a:pt x="3954" y="411"/>
                    <a:pt x="3835" y="529"/>
                    <a:pt x="3689" y="529"/>
                  </a:cubicBezTo>
                  <a:lnTo>
                    <a:pt x="368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10229850" y="1200151"/>
              <a:ext cx="527050" cy="207963"/>
            </a:xfrm>
            <a:custGeom>
              <a:avLst/>
              <a:gdLst>
                <a:gd name="T0" fmla="*/ 784 w 7112"/>
                <a:gd name="T1" fmla="*/ 0 h 2791"/>
                <a:gd name="T2" fmla="*/ 6223 w 7112"/>
                <a:gd name="T3" fmla="*/ 0 h 2791"/>
                <a:gd name="T4" fmla="*/ 7112 w 7112"/>
                <a:gd name="T5" fmla="*/ 1395 h 2791"/>
                <a:gd name="T6" fmla="*/ 7112 w 7112"/>
                <a:gd name="T7" fmla="*/ 1395 h 2791"/>
                <a:gd name="T8" fmla="*/ 6223 w 7112"/>
                <a:gd name="T9" fmla="*/ 2791 h 2791"/>
                <a:gd name="T10" fmla="*/ 784 w 7112"/>
                <a:gd name="T11" fmla="*/ 2791 h 2791"/>
                <a:gd name="T12" fmla="*/ 0 w 7112"/>
                <a:gd name="T13" fmla="*/ 1395 h 2791"/>
                <a:gd name="T14" fmla="*/ 0 w 7112"/>
                <a:gd name="T15" fmla="*/ 1395 h 2791"/>
                <a:gd name="T16" fmla="*/ 784 w 7112"/>
                <a:gd name="T17" fmla="*/ 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2" h="2791">
                  <a:moveTo>
                    <a:pt x="784" y="0"/>
                  </a:moveTo>
                  <a:lnTo>
                    <a:pt x="6223" y="0"/>
                  </a:lnTo>
                  <a:lnTo>
                    <a:pt x="7112" y="1395"/>
                  </a:lnTo>
                  <a:lnTo>
                    <a:pt x="7112" y="1395"/>
                  </a:lnTo>
                  <a:lnTo>
                    <a:pt x="6223" y="2791"/>
                  </a:lnTo>
                  <a:lnTo>
                    <a:pt x="784" y="2791"/>
                  </a:lnTo>
                  <a:lnTo>
                    <a:pt x="0" y="1395"/>
                  </a:lnTo>
                  <a:lnTo>
                    <a:pt x="0" y="1395"/>
                  </a:lnTo>
                  <a:lnTo>
                    <a:pt x="784" y="0"/>
                  </a:lnTo>
                  <a:close/>
                </a:path>
              </a:pathLst>
            </a:custGeom>
            <a:noFill/>
            <a:ln w="396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noEditPoints="1"/>
            </p:cNvSpPr>
            <p:nvPr userDrawn="1"/>
          </p:nvSpPr>
          <p:spPr bwMode="auto">
            <a:xfrm>
              <a:off x="10345738" y="1284288"/>
              <a:ext cx="293688" cy="39688"/>
            </a:xfrm>
            <a:custGeom>
              <a:avLst/>
              <a:gdLst>
                <a:gd name="T0" fmla="*/ 265 w 3954"/>
                <a:gd name="T1" fmla="*/ 529 h 529"/>
                <a:gd name="T2" fmla="*/ 0 w 3954"/>
                <a:gd name="T3" fmla="*/ 264 h 529"/>
                <a:gd name="T4" fmla="*/ 265 w 3954"/>
                <a:gd name="T5" fmla="*/ 0 h 529"/>
                <a:gd name="T6" fmla="*/ 265 w 3954"/>
                <a:gd name="T7" fmla="*/ 529 h 529"/>
                <a:gd name="T8" fmla="*/ 265 w 3954"/>
                <a:gd name="T9" fmla="*/ 0 h 529"/>
                <a:gd name="T10" fmla="*/ 3689 w 3954"/>
                <a:gd name="T11" fmla="*/ 0 h 529"/>
                <a:gd name="T12" fmla="*/ 3689 w 3954"/>
                <a:gd name="T13" fmla="*/ 529 h 529"/>
                <a:gd name="T14" fmla="*/ 265 w 3954"/>
                <a:gd name="T15" fmla="*/ 529 h 529"/>
                <a:gd name="T16" fmla="*/ 265 w 3954"/>
                <a:gd name="T17" fmla="*/ 0 h 529"/>
                <a:gd name="T18" fmla="*/ 3689 w 3954"/>
                <a:gd name="T19" fmla="*/ 0 h 529"/>
                <a:gd name="T20" fmla="*/ 3954 w 3954"/>
                <a:gd name="T21" fmla="*/ 264 h 529"/>
                <a:gd name="T22" fmla="*/ 3689 w 3954"/>
                <a:gd name="T23" fmla="*/ 529 h 529"/>
                <a:gd name="T24" fmla="*/ 3689 w 3954"/>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4" h="529">
                  <a:moveTo>
                    <a:pt x="265" y="529"/>
                  </a:moveTo>
                  <a:cubicBezTo>
                    <a:pt x="119" y="529"/>
                    <a:pt x="0" y="411"/>
                    <a:pt x="0" y="264"/>
                  </a:cubicBezTo>
                  <a:cubicBezTo>
                    <a:pt x="0" y="118"/>
                    <a:pt x="119" y="0"/>
                    <a:pt x="265" y="0"/>
                  </a:cubicBezTo>
                  <a:lnTo>
                    <a:pt x="265" y="529"/>
                  </a:lnTo>
                  <a:close/>
                  <a:moveTo>
                    <a:pt x="265" y="0"/>
                  </a:moveTo>
                  <a:lnTo>
                    <a:pt x="3689" y="0"/>
                  </a:lnTo>
                  <a:lnTo>
                    <a:pt x="3689" y="529"/>
                  </a:lnTo>
                  <a:lnTo>
                    <a:pt x="265" y="529"/>
                  </a:lnTo>
                  <a:lnTo>
                    <a:pt x="265" y="0"/>
                  </a:lnTo>
                  <a:close/>
                  <a:moveTo>
                    <a:pt x="3689" y="0"/>
                  </a:moveTo>
                  <a:cubicBezTo>
                    <a:pt x="3836" y="0"/>
                    <a:pt x="3954" y="118"/>
                    <a:pt x="3954" y="264"/>
                  </a:cubicBezTo>
                  <a:cubicBezTo>
                    <a:pt x="3954" y="411"/>
                    <a:pt x="3836" y="529"/>
                    <a:pt x="3689" y="529"/>
                  </a:cubicBezTo>
                  <a:lnTo>
                    <a:pt x="36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
            <p:cNvSpPr>
              <a:spLocks/>
            </p:cNvSpPr>
            <p:nvPr userDrawn="1"/>
          </p:nvSpPr>
          <p:spPr bwMode="auto">
            <a:xfrm>
              <a:off x="10807700" y="1200151"/>
              <a:ext cx="527050" cy="207963"/>
            </a:xfrm>
            <a:custGeom>
              <a:avLst/>
              <a:gdLst>
                <a:gd name="T0" fmla="*/ 784 w 7112"/>
                <a:gd name="T1" fmla="*/ 0 h 2791"/>
                <a:gd name="T2" fmla="*/ 6223 w 7112"/>
                <a:gd name="T3" fmla="*/ 0 h 2791"/>
                <a:gd name="T4" fmla="*/ 7112 w 7112"/>
                <a:gd name="T5" fmla="*/ 1395 h 2791"/>
                <a:gd name="T6" fmla="*/ 7112 w 7112"/>
                <a:gd name="T7" fmla="*/ 1395 h 2791"/>
                <a:gd name="T8" fmla="*/ 6223 w 7112"/>
                <a:gd name="T9" fmla="*/ 2791 h 2791"/>
                <a:gd name="T10" fmla="*/ 784 w 7112"/>
                <a:gd name="T11" fmla="*/ 2791 h 2791"/>
                <a:gd name="T12" fmla="*/ 0 w 7112"/>
                <a:gd name="T13" fmla="*/ 1395 h 2791"/>
                <a:gd name="T14" fmla="*/ 0 w 7112"/>
                <a:gd name="T15" fmla="*/ 1395 h 2791"/>
                <a:gd name="T16" fmla="*/ 784 w 7112"/>
                <a:gd name="T17" fmla="*/ 0 h 2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112" h="2791">
                  <a:moveTo>
                    <a:pt x="784" y="0"/>
                  </a:moveTo>
                  <a:lnTo>
                    <a:pt x="6223" y="0"/>
                  </a:lnTo>
                  <a:lnTo>
                    <a:pt x="7112" y="1395"/>
                  </a:lnTo>
                  <a:lnTo>
                    <a:pt x="7112" y="1395"/>
                  </a:lnTo>
                  <a:lnTo>
                    <a:pt x="6223" y="2791"/>
                  </a:lnTo>
                  <a:lnTo>
                    <a:pt x="784" y="2791"/>
                  </a:lnTo>
                  <a:lnTo>
                    <a:pt x="0" y="1395"/>
                  </a:lnTo>
                  <a:lnTo>
                    <a:pt x="0" y="1395"/>
                  </a:lnTo>
                  <a:lnTo>
                    <a:pt x="784" y="0"/>
                  </a:lnTo>
                  <a:close/>
                </a:path>
              </a:pathLst>
            </a:custGeom>
            <a:noFill/>
            <a:ln w="39688"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0"/>
            <p:cNvSpPr>
              <a:spLocks noEditPoints="1"/>
            </p:cNvSpPr>
            <p:nvPr userDrawn="1"/>
          </p:nvSpPr>
          <p:spPr bwMode="auto">
            <a:xfrm>
              <a:off x="10923588" y="1284288"/>
              <a:ext cx="292100" cy="39688"/>
            </a:xfrm>
            <a:custGeom>
              <a:avLst/>
              <a:gdLst>
                <a:gd name="T0" fmla="*/ 265 w 3954"/>
                <a:gd name="T1" fmla="*/ 529 h 529"/>
                <a:gd name="T2" fmla="*/ 0 w 3954"/>
                <a:gd name="T3" fmla="*/ 264 h 529"/>
                <a:gd name="T4" fmla="*/ 265 w 3954"/>
                <a:gd name="T5" fmla="*/ 0 h 529"/>
                <a:gd name="T6" fmla="*/ 265 w 3954"/>
                <a:gd name="T7" fmla="*/ 529 h 529"/>
                <a:gd name="T8" fmla="*/ 265 w 3954"/>
                <a:gd name="T9" fmla="*/ 0 h 529"/>
                <a:gd name="T10" fmla="*/ 3689 w 3954"/>
                <a:gd name="T11" fmla="*/ 0 h 529"/>
                <a:gd name="T12" fmla="*/ 3689 w 3954"/>
                <a:gd name="T13" fmla="*/ 529 h 529"/>
                <a:gd name="T14" fmla="*/ 265 w 3954"/>
                <a:gd name="T15" fmla="*/ 529 h 529"/>
                <a:gd name="T16" fmla="*/ 265 w 3954"/>
                <a:gd name="T17" fmla="*/ 0 h 529"/>
                <a:gd name="T18" fmla="*/ 3689 w 3954"/>
                <a:gd name="T19" fmla="*/ 0 h 529"/>
                <a:gd name="T20" fmla="*/ 3954 w 3954"/>
                <a:gd name="T21" fmla="*/ 264 h 529"/>
                <a:gd name="T22" fmla="*/ 3689 w 3954"/>
                <a:gd name="T23" fmla="*/ 529 h 529"/>
                <a:gd name="T24" fmla="*/ 3689 w 3954"/>
                <a:gd name="T25" fmla="*/ 0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54" h="529">
                  <a:moveTo>
                    <a:pt x="265" y="529"/>
                  </a:moveTo>
                  <a:cubicBezTo>
                    <a:pt x="119" y="529"/>
                    <a:pt x="0" y="411"/>
                    <a:pt x="0" y="264"/>
                  </a:cubicBezTo>
                  <a:cubicBezTo>
                    <a:pt x="0" y="118"/>
                    <a:pt x="119" y="0"/>
                    <a:pt x="265" y="0"/>
                  </a:cubicBezTo>
                  <a:lnTo>
                    <a:pt x="265" y="529"/>
                  </a:lnTo>
                  <a:close/>
                  <a:moveTo>
                    <a:pt x="265" y="0"/>
                  </a:moveTo>
                  <a:lnTo>
                    <a:pt x="3689" y="0"/>
                  </a:lnTo>
                  <a:lnTo>
                    <a:pt x="3689" y="529"/>
                  </a:lnTo>
                  <a:lnTo>
                    <a:pt x="265" y="529"/>
                  </a:lnTo>
                  <a:lnTo>
                    <a:pt x="265" y="0"/>
                  </a:lnTo>
                  <a:close/>
                  <a:moveTo>
                    <a:pt x="3689" y="0"/>
                  </a:moveTo>
                  <a:cubicBezTo>
                    <a:pt x="3835" y="0"/>
                    <a:pt x="3954" y="118"/>
                    <a:pt x="3954" y="264"/>
                  </a:cubicBezTo>
                  <a:cubicBezTo>
                    <a:pt x="3954" y="411"/>
                    <a:pt x="3835" y="529"/>
                    <a:pt x="3689" y="529"/>
                  </a:cubicBezTo>
                  <a:lnTo>
                    <a:pt x="36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Text Placeholder 25"/>
          <p:cNvSpPr>
            <a:spLocks noGrp="1"/>
          </p:cNvSpPr>
          <p:nvPr>
            <p:ph type="body" sz="quarter" idx="13" hasCustomPrompt="1"/>
          </p:nvPr>
        </p:nvSpPr>
        <p:spPr>
          <a:xfrm>
            <a:off x="838200" y="345440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A</a:t>
            </a:r>
            <a:endParaRPr lang="en-US" dirty="0"/>
          </a:p>
        </p:txBody>
      </p:sp>
      <p:sp>
        <p:nvSpPr>
          <p:cNvPr id="27" name="Text Placeholder 25"/>
          <p:cNvSpPr>
            <a:spLocks noGrp="1"/>
          </p:cNvSpPr>
          <p:nvPr>
            <p:ph type="body" sz="quarter" idx="14" hasCustomPrompt="1"/>
          </p:nvPr>
        </p:nvSpPr>
        <p:spPr>
          <a:xfrm>
            <a:off x="838200" y="404121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B</a:t>
            </a:r>
            <a:endParaRPr lang="en-US" dirty="0"/>
          </a:p>
        </p:txBody>
      </p:sp>
      <p:sp>
        <p:nvSpPr>
          <p:cNvPr id="28" name="Text Placeholder 25"/>
          <p:cNvSpPr>
            <a:spLocks noGrp="1"/>
          </p:cNvSpPr>
          <p:nvPr>
            <p:ph type="body" sz="quarter" idx="15" hasCustomPrompt="1"/>
          </p:nvPr>
        </p:nvSpPr>
        <p:spPr>
          <a:xfrm>
            <a:off x="838200" y="462802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C</a:t>
            </a:r>
            <a:endParaRPr lang="en-US" dirty="0"/>
          </a:p>
        </p:txBody>
      </p:sp>
      <p:sp>
        <p:nvSpPr>
          <p:cNvPr id="29" name="Text Placeholder 25"/>
          <p:cNvSpPr>
            <a:spLocks noGrp="1"/>
          </p:cNvSpPr>
          <p:nvPr>
            <p:ph type="body" sz="quarter" idx="16" hasCustomPrompt="1"/>
          </p:nvPr>
        </p:nvSpPr>
        <p:spPr>
          <a:xfrm>
            <a:off x="838200" y="522005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D</a:t>
            </a:r>
            <a:endParaRPr lang="en-US" dirty="0"/>
          </a:p>
        </p:txBody>
      </p:sp>
      <p:sp>
        <p:nvSpPr>
          <p:cNvPr id="30" name="Text Placeholder 25"/>
          <p:cNvSpPr>
            <a:spLocks noGrp="1"/>
          </p:cNvSpPr>
          <p:nvPr>
            <p:ph type="body" sz="quarter" idx="17" hasCustomPrompt="1"/>
          </p:nvPr>
        </p:nvSpPr>
        <p:spPr>
          <a:xfrm>
            <a:off x="6183947" y="345440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A</a:t>
            </a:r>
            <a:endParaRPr lang="en-US" dirty="0"/>
          </a:p>
        </p:txBody>
      </p:sp>
      <p:sp>
        <p:nvSpPr>
          <p:cNvPr id="31" name="Text Placeholder 25"/>
          <p:cNvSpPr>
            <a:spLocks noGrp="1"/>
          </p:cNvSpPr>
          <p:nvPr>
            <p:ph type="body" sz="quarter" idx="18" hasCustomPrompt="1"/>
          </p:nvPr>
        </p:nvSpPr>
        <p:spPr>
          <a:xfrm>
            <a:off x="6183947" y="404121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B</a:t>
            </a:r>
            <a:endParaRPr lang="en-US" dirty="0"/>
          </a:p>
        </p:txBody>
      </p:sp>
      <p:sp>
        <p:nvSpPr>
          <p:cNvPr id="32" name="Text Placeholder 25"/>
          <p:cNvSpPr>
            <a:spLocks noGrp="1"/>
          </p:cNvSpPr>
          <p:nvPr>
            <p:ph type="body" sz="quarter" idx="19" hasCustomPrompt="1"/>
          </p:nvPr>
        </p:nvSpPr>
        <p:spPr>
          <a:xfrm>
            <a:off x="6183947" y="462802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C</a:t>
            </a:r>
            <a:endParaRPr lang="en-US" dirty="0"/>
          </a:p>
        </p:txBody>
      </p:sp>
      <p:sp>
        <p:nvSpPr>
          <p:cNvPr id="33" name="Text Placeholder 25"/>
          <p:cNvSpPr>
            <a:spLocks noGrp="1"/>
          </p:cNvSpPr>
          <p:nvPr>
            <p:ph type="body" sz="quarter" idx="20" hasCustomPrompt="1"/>
          </p:nvPr>
        </p:nvSpPr>
        <p:spPr>
          <a:xfrm>
            <a:off x="6183947" y="5220050"/>
            <a:ext cx="5186363" cy="447675"/>
          </a:xfrm>
          <a:prstGeom prst="round2DiagRect">
            <a:avLst/>
          </a:prstGeom>
          <a:solidFill>
            <a:schemeClr val="bg1">
              <a:lumMod val="95000"/>
            </a:schemeClr>
          </a:solidFill>
        </p:spPr>
        <p:txBody>
          <a:bodyPr anchor="ctr">
            <a:no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a:r>
              <a:rPr lang="en-US" dirty="0" smtClean="0"/>
              <a:t>Option D</a:t>
            </a:r>
            <a:endParaRPr lang="en-US" dirty="0"/>
          </a:p>
        </p:txBody>
      </p:sp>
      <p:sp>
        <p:nvSpPr>
          <p:cNvPr id="34" name="Slide Number Placeholder 33"/>
          <p:cNvSpPr>
            <a:spLocks noGrp="1"/>
          </p:cNvSpPr>
          <p:nvPr>
            <p:ph type="sldNum" sz="quarter" idx="21"/>
          </p:nvPr>
        </p:nvSpPr>
        <p:spPr/>
        <p:txBody>
          <a:bodyPr/>
          <a:lstStyle/>
          <a:p>
            <a:fld id="{CABF0C20-124F-47CF-80AD-BD4C648BCBF3}" type="slidenum">
              <a:rPr lang="en-US" smtClean="0"/>
              <a:t>‹#›</a:t>
            </a:fld>
            <a:endParaRPr lang="en-US"/>
          </a:p>
        </p:txBody>
      </p:sp>
      <p:sp>
        <p:nvSpPr>
          <p:cNvPr id="35" name="Title 1">
            <a:extLst>
              <a:ext uri="{FF2B5EF4-FFF2-40B4-BE49-F238E27FC236}">
                <a16:creationId xmlns:a16="http://schemas.microsoft.com/office/drawing/2014/main" id="{E8A85E10-5A18-4C86-8310-FA9CF8DF8AB5}"/>
              </a:ext>
            </a:extLst>
          </p:cNvPr>
          <p:cNvSpPr>
            <a:spLocks noGrp="1"/>
          </p:cNvSpPr>
          <p:nvPr>
            <p:ph type="title" hasCustomPrompt="1"/>
          </p:nvPr>
        </p:nvSpPr>
        <p:spPr>
          <a:xfrm>
            <a:off x="2157413" y="193677"/>
            <a:ext cx="8053388" cy="509022"/>
          </a:xfrm>
          <a:prstGeom prst="rect">
            <a:avLst/>
          </a:prstGeom>
        </p:spPr>
        <p:txBody>
          <a:bodyPr>
            <a:normAutofit/>
          </a:bodyPr>
          <a:lstStyle>
            <a:lvl1pPr>
              <a:defRPr sz="2800" b="1"/>
            </a:lvl1pPr>
          </a:lstStyle>
          <a:p>
            <a:r>
              <a:rPr lang="en-US" noProof="0" dirty="0" smtClean="0"/>
              <a:t>Multiple Choice Questions</a:t>
            </a:r>
            <a:endParaRPr lang="en-US" noProof="0" dirty="0"/>
          </a:p>
        </p:txBody>
      </p:sp>
    </p:spTree>
    <p:extLst>
      <p:ext uri="{BB962C8B-B14F-4D97-AF65-F5344CB8AC3E}">
        <p14:creationId xmlns:p14="http://schemas.microsoft.com/office/powerpoint/2010/main" val="24507144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2008093"/>
            <a:ext cx="5157787" cy="496981"/>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normAutofit/>
          </a:bodyPr>
          <a:lstStyle>
            <a:lvl1pPr algn="just">
              <a:defRPr sz="1600"/>
            </a:lvl1pPr>
            <a:lvl2pPr algn="just">
              <a:defRPr sz="1600"/>
            </a:lvl2pPr>
            <a:lvl3pPr algn="just">
              <a:defRPr sz="1600"/>
            </a:lvl3pPr>
            <a:lvl4pPr algn="just">
              <a:defRPr sz="1600"/>
            </a:lvl4pPr>
            <a:lvl5pPr algn="just">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2008093"/>
            <a:ext cx="5183188" cy="496981"/>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normAutofit/>
          </a:bodyPr>
          <a:lstStyle>
            <a:lvl1pPr algn="just">
              <a:defRPr sz="1600"/>
            </a:lvl1pPr>
            <a:lvl2pPr algn="just">
              <a:defRPr sz="1600"/>
            </a:lvl2pPr>
            <a:lvl3pPr algn="just">
              <a:defRPr sz="1600"/>
            </a:lvl3pPr>
            <a:lvl4pPr algn="just">
              <a:defRPr sz="1600"/>
            </a:lvl4pPr>
            <a:lvl5pPr algn="just">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9"/>
          <p:cNvSpPr>
            <a:spLocks noGrp="1"/>
          </p:cNvSpPr>
          <p:nvPr>
            <p:ph type="sldNum" sz="quarter" idx="10"/>
          </p:nvPr>
        </p:nvSpPr>
        <p:spPr/>
        <p:txBody>
          <a:bodyPr/>
          <a:lstStyle/>
          <a:p>
            <a:fld id="{CABF0C20-124F-47CF-80AD-BD4C648BCBF3}" type="slidenum">
              <a:rPr lang="en-US" smtClean="0"/>
              <a:t>‹#›</a:t>
            </a:fld>
            <a:endParaRPr lang="en-US"/>
          </a:p>
        </p:txBody>
      </p:sp>
      <p:cxnSp>
        <p:nvCxnSpPr>
          <p:cNvPr id="8" name="Straight Connector 7"/>
          <p:cNvCxnSpPr/>
          <p:nvPr/>
        </p:nvCxnSpPr>
        <p:spPr>
          <a:xfrm>
            <a:off x="6078255" y="2008093"/>
            <a:ext cx="0" cy="4181570"/>
          </a:xfrm>
          <a:prstGeom prst="line">
            <a:avLst/>
          </a:prstGeom>
          <a:ln w="1905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34707542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847798184"/>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5_Blank">
    <p:bg>
      <p:bgPr>
        <a:solidFill>
          <a:srgbClr val="1067B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FCCD806-A2DF-B94A-AA96-777D2291400E}"/>
              </a:ext>
            </a:extLst>
          </p:cNvPr>
          <p:cNvPicPr>
            <a:picLocks noChangeAspect="1"/>
          </p:cNvPicPr>
          <p:nvPr/>
        </p:nvPicPr>
        <p:blipFill rotWithShape="1">
          <a:blip r:embed="rId2"/>
          <a:srcRect b="31372"/>
          <a:stretch/>
        </p:blipFill>
        <p:spPr>
          <a:xfrm>
            <a:off x="0" y="1"/>
            <a:ext cx="12195176" cy="4706471"/>
          </a:xfrm>
          <a:prstGeom prst="rect">
            <a:avLst/>
          </a:prstGeom>
        </p:spPr>
      </p:pic>
      <p:sp>
        <p:nvSpPr>
          <p:cNvPr id="54" name="TextBox 48"/>
          <p:cNvSpPr txBox="1">
            <a:spLocks noChangeArrowheads="1"/>
          </p:cNvSpPr>
          <p:nvPr/>
        </p:nvSpPr>
        <p:spPr bwMode="auto">
          <a:xfrm>
            <a:off x="2730881" y="4800610"/>
            <a:ext cx="67302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sz="3600" kern="1200">
                <a:solidFill>
                  <a:schemeClr val="tx1"/>
                </a:solidFill>
                <a:latin typeface="Arial" charset="0"/>
                <a:ea typeface="+mn-ea"/>
                <a:cs typeface="Arial" charset="0"/>
              </a:defRPr>
            </a:lvl1pPr>
            <a:lvl2pPr marL="457200" algn="l" rtl="0" fontAlgn="base">
              <a:spcBef>
                <a:spcPct val="0"/>
              </a:spcBef>
              <a:spcAft>
                <a:spcPct val="0"/>
              </a:spcAft>
              <a:defRPr sz="3600" kern="1200">
                <a:solidFill>
                  <a:schemeClr val="tx1"/>
                </a:solidFill>
                <a:latin typeface="Arial" charset="0"/>
                <a:ea typeface="+mn-ea"/>
                <a:cs typeface="Arial" charset="0"/>
              </a:defRPr>
            </a:lvl2pPr>
            <a:lvl3pPr marL="914400" algn="l" rtl="0" fontAlgn="base">
              <a:spcBef>
                <a:spcPct val="0"/>
              </a:spcBef>
              <a:spcAft>
                <a:spcPct val="0"/>
              </a:spcAft>
              <a:defRPr sz="3600" kern="1200">
                <a:solidFill>
                  <a:schemeClr val="tx1"/>
                </a:solidFill>
                <a:latin typeface="Arial" charset="0"/>
                <a:ea typeface="+mn-ea"/>
                <a:cs typeface="Arial" charset="0"/>
              </a:defRPr>
            </a:lvl3pPr>
            <a:lvl4pPr marL="1371600" algn="l" rtl="0" fontAlgn="base">
              <a:spcBef>
                <a:spcPct val="0"/>
              </a:spcBef>
              <a:spcAft>
                <a:spcPct val="0"/>
              </a:spcAft>
              <a:defRPr sz="3600" kern="1200">
                <a:solidFill>
                  <a:schemeClr val="tx1"/>
                </a:solidFill>
                <a:latin typeface="Arial" charset="0"/>
                <a:ea typeface="+mn-ea"/>
                <a:cs typeface="Arial" charset="0"/>
              </a:defRPr>
            </a:lvl4pPr>
            <a:lvl5pPr marL="1828800" algn="l" rtl="0" fontAlgn="base">
              <a:spcBef>
                <a:spcPct val="0"/>
              </a:spcBef>
              <a:spcAft>
                <a:spcPct val="0"/>
              </a:spcAft>
              <a:defRPr sz="3600" kern="1200">
                <a:solidFill>
                  <a:schemeClr val="tx1"/>
                </a:solidFill>
                <a:latin typeface="Arial" charset="0"/>
                <a:ea typeface="+mn-ea"/>
                <a:cs typeface="Arial" charset="0"/>
              </a:defRPr>
            </a:lvl5pPr>
            <a:lvl6pPr marL="2286000" algn="l" defTabSz="914400" rtl="0" eaLnBrk="1" latinLnBrk="0" hangingPunct="1">
              <a:defRPr sz="3600" kern="1200">
                <a:solidFill>
                  <a:schemeClr val="tx1"/>
                </a:solidFill>
                <a:latin typeface="Arial" charset="0"/>
                <a:ea typeface="+mn-ea"/>
                <a:cs typeface="Arial" charset="0"/>
              </a:defRPr>
            </a:lvl6pPr>
            <a:lvl7pPr marL="2743200" algn="l" defTabSz="914400" rtl="0" eaLnBrk="1" latinLnBrk="0" hangingPunct="1">
              <a:defRPr sz="3600" kern="1200">
                <a:solidFill>
                  <a:schemeClr val="tx1"/>
                </a:solidFill>
                <a:latin typeface="Arial" charset="0"/>
                <a:ea typeface="+mn-ea"/>
                <a:cs typeface="Arial" charset="0"/>
              </a:defRPr>
            </a:lvl7pPr>
            <a:lvl8pPr marL="3200400" algn="l" defTabSz="914400" rtl="0" eaLnBrk="1" latinLnBrk="0" hangingPunct="1">
              <a:defRPr sz="3600" kern="1200">
                <a:solidFill>
                  <a:schemeClr val="tx1"/>
                </a:solidFill>
                <a:latin typeface="Arial" charset="0"/>
                <a:ea typeface="+mn-ea"/>
                <a:cs typeface="Arial" charset="0"/>
              </a:defRPr>
            </a:lvl8pPr>
            <a:lvl9pPr marL="3657600" algn="l" defTabSz="914400" rtl="0" eaLnBrk="1" latinLnBrk="0" hangingPunct="1">
              <a:defRPr sz="3600" kern="1200">
                <a:solidFill>
                  <a:schemeClr val="tx1"/>
                </a:solidFill>
                <a:latin typeface="Arial" charset="0"/>
                <a:ea typeface="+mn-ea"/>
                <a:cs typeface="Arial" charset="0"/>
              </a:defRPr>
            </a:lvl9pPr>
          </a:lstStyle>
          <a:p>
            <a:pPr algn="ctr" eaLnBrk="1" hangingPunct="1">
              <a:defRPr/>
            </a:pPr>
            <a:r>
              <a:rPr lang="en-US" sz="1800" b="0" kern="1200" dirty="0">
                <a:solidFill>
                  <a:schemeClr val="bg1"/>
                </a:solidFill>
                <a:latin typeface="Arial" charset="0"/>
                <a:ea typeface="+mn-ea"/>
                <a:cs typeface="Arial" charset="0"/>
              </a:rPr>
              <a:t>$11.18 BILLION | 197,000+ IDEAPRENEURS | 52 COUNTRIES</a:t>
            </a:r>
          </a:p>
        </p:txBody>
      </p:sp>
    </p:spTree>
    <p:extLst>
      <p:ext uri="{BB962C8B-B14F-4D97-AF65-F5344CB8AC3E}">
        <p14:creationId xmlns:p14="http://schemas.microsoft.com/office/powerpoint/2010/main" val="280731746"/>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25" name="Slide Number Placeholder 24"/>
          <p:cNvSpPr>
            <a:spLocks noGrp="1"/>
          </p:cNvSpPr>
          <p:nvPr>
            <p:ph type="sldNum" sz="quarter" idx="10"/>
          </p:nvPr>
        </p:nvSpPr>
        <p:spPr/>
        <p:txBody>
          <a:bodyPr/>
          <a:lstStyle/>
          <a:p>
            <a:fld id="{CABF0C20-124F-47CF-80AD-BD4C648BCBF3}" type="slidenum">
              <a:rPr lang="en-US" smtClean="0"/>
              <a:t>‹#›</a:t>
            </a:fld>
            <a:endParaRPr lang="en-US"/>
          </a:p>
        </p:txBody>
      </p:sp>
      <p:sp>
        <p:nvSpPr>
          <p:cNvPr id="6"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068328801"/>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Slide Number Placeholder 6"/>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292672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Featur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userDrawn="1"/>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userDrawn="1"/>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userDrawn="1"/>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userDrawn="1"/>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userDrawn="1"/>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userDrawn="1"/>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userDrawn="1"/>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Rounded Rectangle 25"/>
          <p:cNvSpPr/>
          <p:nvPr/>
        </p:nvSpPr>
        <p:spPr>
          <a:xfrm>
            <a:off x="251011" y="3259977"/>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 name="Rounded Rectangle 26"/>
          <p:cNvSpPr/>
          <p:nvPr/>
        </p:nvSpPr>
        <p:spPr>
          <a:xfrm>
            <a:off x="251010" y="3977153"/>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ounded Rectangle 27"/>
          <p:cNvSpPr/>
          <p:nvPr/>
        </p:nvSpPr>
        <p:spPr>
          <a:xfrm>
            <a:off x="251010" y="4694329"/>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Rounded Rectangle 28"/>
          <p:cNvSpPr/>
          <p:nvPr/>
        </p:nvSpPr>
        <p:spPr>
          <a:xfrm>
            <a:off x="251010" y="541150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2283782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ABF0C20-124F-47CF-80AD-BD4C648BCBF3}" type="slidenum">
              <a:rPr lang="en-US" smtClean="0"/>
              <a:t>‹#›</a:t>
            </a:fld>
            <a:endParaRPr lang="en-US"/>
          </a:p>
        </p:txBody>
      </p:sp>
      <p:sp>
        <p:nvSpPr>
          <p:cNvPr id="4"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3366992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16567214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Slide Number Placeholder 7"/>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390994234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Slide Number Placeholder 7"/>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76150562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CABF0C20-124F-47CF-80AD-BD4C648BCBF3}" type="slidenum">
              <a:rPr lang="en-US" smtClean="0"/>
              <a:t>‹#›</a:t>
            </a:fld>
            <a:endParaRPr lang="en-US"/>
          </a:p>
        </p:txBody>
      </p:sp>
      <p:sp>
        <p:nvSpPr>
          <p:cNvPr id="5"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42356165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154874712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6" name="Slide Number Placeholder 5"/>
          <p:cNvSpPr>
            <a:spLocks noGrp="1"/>
          </p:cNvSpPr>
          <p:nvPr>
            <p:ph type="sldNum" sz="quarter" idx="12"/>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388018737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0"/>
          </p:nvPr>
        </p:nvSpPr>
        <p:spPr/>
        <p:txBody>
          <a:bodyPr/>
          <a:lstStyle/>
          <a:p>
            <a:fld id="{A80DCADD-3573-44CB-A945-A8B8A58BD889}" type="slidenum">
              <a:rPr lang="en-US" smtClean="0"/>
              <a:pPr/>
              <a:t>‹#›</a:t>
            </a:fld>
            <a:endParaRPr lang="en-US"/>
          </a:p>
        </p:txBody>
      </p:sp>
    </p:spTree>
    <p:extLst>
      <p:ext uri="{BB962C8B-B14F-4D97-AF65-F5344CB8AC3E}">
        <p14:creationId xmlns:p14="http://schemas.microsoft.com/office/powerpoint/2010/main" val="213313247"/>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grpSp>
        <p:nvGrpSpPr>
          <p:cNvPr id="8" name="Group 7"/>
          <p:cNvGrpSpPr/>
          <p:nvPr/>
        </p:nvGrpSpPr>
        <p:grpSpPr>
          <a:xfrm>
            <a:off x="2859088" y="2786063"/>
            <a:ext cx="9332913" cy="4073525"/>
            <a:chOff x="2859088" y="2786063"/>
            <a:chExt cx="9332913" cy="4073525"/>
          </a:xfrm>
        </p:grpSpPr>
        <p:sp>
          <p:nvSpPr>
            <p:cNvPr id="19" name="Freeform 22"/>
            <p:cNvSpPr>
              <a:spLocks/>
            </p:cNvSpPr>
            <p:nvPr/>
          </p:nvSpPr>
          <p:spPr bwMode="auto">
            <a:xfrm>
              <a:off x="5087938" y="3630613"/>
              <a:ext cx="7104063" cy="3228975"/>
            </a:xfrm>
            <a:custGeom>
              <a:avLst/>
              <a:gdLst>
                <a:gd name="T0" fmla="*/ 19733 w 19733"/>
                <a:gd name="T1" fmla="*/ 8966 h 8966"/>
                <a:gd name="T2" fmla="*/ 19733 w 19733"/>
                <a:gd name="T3" fmla="*/ 0 h 8966"/>
                <a:gd name="T4" fmla="*/ 0 w 19733"/>
                <a:gd name="T5" fmla="*/ 8966 h 8966"/>
                <a:gd name="T6" fmla="*/ 19733 w 19733"/>
                <a:gd name="T7" fmla="*/ 8966 h 8966"/>
              </a:gdLst>
              <a:ahLst/>
              <a:cxnLst>
                <a:cxn ang="0">
                  <a:pos x="T0" y="T1"/>
                </a:cxn>
                <a:cxn ang="0">
                  <a:pos x="T2" y="T3"/>
                </a:cxn>
                <a:cxn ang="0">
                  <a:pos x="T4" y="T5"/>
                </a:cxn>
                <a:cxn ang="0">
                  <a:pos x="T6" y="T7"/>
                </a:cxn>
              </a:cxnLst>
              <a:rect l="0" t="0" r="r" b="b"/>
              <a:pathLst>
                <a:path w="19733" h="8966">
                  <a:moveTo>
                    <a:pt x="19733" y="8966"/>
                  </a:moveTo>
                  <a:lnTo>
                    <a:pt x="19733" y="0"/>
                  </a:lnTo>
                  <a:lnTo>
                    <a:pt x="0" y="8966"/>
                  </a:lnTo>
                  <a:lnTo>
                    <a:pt x="19733" y="8966"/>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3"/>
            <p:cNvSpPr>
              <a:spLocks/>
            </p:cNvSpPr>
            <p:nvPr/>
          </p:nvSpPr>
          <p:spPr bwMode="auto">
            <a:xfrm>
              <a:off x="2859088" y="3368675"/>
              <a:ext cx="8261350" cy="3490913"/>
            </a:xfrm>
            <a:custGeom>
              <a:avLst/>
              <a:gdLst>
                <a:gd name="T0" fmla="*/ 0 w 22950"/>
                <a:gd name="T1" fmla="*/ 9694 h 9694"/>
                <a:gd name="T2" fmla="*/ 10177 w 22950"/>
                <a:gd name="T3" fmla="*/ 9694 h 9694"/>
                <a:gd name="T4" fmla="*/ 22950 w 22950"/>
                <a:gd name="T5" fmla="*/ 3048 h 9694"/>
                <a:gd name="T6" fmla="*/ 17187 w 22950"/>
                <a:gd name="T7" fmla="*/ 0 h 9694"/>
                <a:gd name="T8" fmla="*/ 0 w 22950"/>
                <a:gd name="T9" fmla="*/ 9694 h 9694"/>
              </a:gdLst>
              <a:ahLst/>
              <a:cxnLst>
                <a:cxn ang="0">
                  <a:pos x="T0" y="T1"/>
                </a:cxn>
                <a:cxn ang="0">
                  <a:pos x="T2" y="T3"/>
                </a:cxn>
                <a:cxn ang="0">
                  <a:pos x="T4" y="T5"/>
                </a:cxn>
                <a:cxn ang="0">
                  <a:pos x="T6" y="T7"/>
                </a:cxn>
                <a:cxn ang="0">
                  <a:pos x="T8" y="T9"/>
                </a:cxn>
              </a:cxnLst>
              <a:rect l="0" t="0" r="r" b="b"/>
              <a:pathLst>
                <a:path w="22950" h="9694">
                  <a:moveTo>
                    <a:pt x="0" y="9694"/>
                  </a:moveTo>
                  <a:lnTo>
                    <a:pt x="10177" y="9694"/>
                  </a:lnTo>
                  <a:lnTo>
                    <a:pt x="22950" y="3048"/>
                  </a:lnTo>
                  <a:lnTo>
                    <a:pt x="17187" y="0"/>
                  </a:lnTo>
                  <a:lnTo>
                    <a:pt x="0" y="9694"/>
                  </a:lnTo>
                  <a:close/>
                </a:path>
              </a:pathLst>
            </a:custGeom>
            <a:solidFill>
              <a:srgbClr val="274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4"/>
            <p:cNvSpPr>
              <a:spLocks/>
            </p:cNvSpPr>
            <p:nvPr/>
          </p:nvSpPr>
          <p:spPr bwMode="auto">
            <a:xfrm>
              <a:off x="8731250" y="2786063"/>
              <a:ext cx="1776413" cy="2051050"/>
            </a:xfrm>
            <a:custGeom>
              <a:avLst/>
              <a:gdLst>
                <a:gd name="T0" fmla="*/ 0 w 4933"/>
                <a:gd name="T1" fmla="*/ 2849 h 5697"/>
                <a:gd name="T2" fmla="*/ 2466 w 4933"/>
                <a:gd name="T3" fmla="*/ 1424 h 5697"/>
                <a:gd name="T4" fmla="*/ 4933 w 4933"/>
                <a:gd name="T5" fmla="*/ 0 h 5697"/>
                <a:gd name="T6" fmla="*/ 4933 w 4933"/>
                <a:gd name="T7" fmla="*/ 2849 h 5697"/>
                <a:gd name="T8" fmla="*/ 4933 w 4933"/>
                <a:gd name="T9" fmla="*/ 5697 h 5697"/>
                <a:gd name="T10" fmla="*/ 2466 w 4933"/>
                <a:gd name="T11" fmla="*/ 4273 h 5697"/>
                <a:gd name="T12" fmla="*/ 0 w 4933"/>
                <a:gd name="T13" fmla="*/ 2849 h 5697"/>
              </a:gdLst>
              <a:ahLst/>
              <a:cxnLst>
                <a:cxn ang="0">
                  <a:pos x="T0" y="T1"/>
                </a:cxn>
                <a:cxn ang="0">
                  <a:pos x="T2" y="T3"/>
                </a:cxn>
                <a:cxn ang="0">
                  <a:pos x="T4" y="T5"/>
                </a:cxn>
                <a:cxn ang="0">
                  <a:pos x="T6" y="T7"/>
                </a:cxn>
                <a:cxn ang="0">
                  <a:pos x="T8" y="T9"/>
                </a:cxn>
                <a:cxn ang="0">
                  <a:pos x="T10" y="T11"/>
                </a:cxn>
                <a:cxn ang="0">
                  <a:pos x="T12" y="T13"/>
                </a:cxn>
              </a:cxnLst>
              <a:rect l="0" t="0" r="r" b="b"/>
              <a:pathLst>
                <a:path w="4933" h="5697">
                  <a:moveTo>
                    <a:pt x="0" y="2849"/>
                  </a:moveTo>
                  <a:lnTo>
                    <a:pt x="2466" y="1424"/>
                  </a:lnTo>
                  <a:lnTo>
                    <a:pt x="4933" y="0"/>
                  </a:lnTo>
                  <a:lnTo>
                    <a:pt x="4933" y="2849"/>
                  </a:lnTo>
                  <a:lnTo>
                    <a:pt x="4933" y="5697"/>
                  </a:lnTo>
                  <a:lnTo>
                    <a:pt x="2466" y="4273"/>
                  </a:lnTo>
                  <a:lnTo>
                    <a:pt x="0" y="2849"/>
                  </a:lnTo>
                  <a:close/>
                </a:path>
              </a:pathLst>
            </a:custGeom>
            <a:solidFill>
              <a:srgbClr val="FAB914"/>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49" name="Picture 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62825" y="3513138"/>
              <a:ext cx="16383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9588" y="3995738"/>
              <a:ext cx="1516063"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9975" y="4311650"/>
              <a:ext cx="10255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9100" y="4562475"/>
              <a:ext cx="163195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59513" y="5051425"/>
              <a:ext cx="1528763"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3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286375" y="5314950"/>
              <a:ext cx="12954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Freeform 31"/>
            <p:cNvSpPr>
              <a:spLocks/>
            </p:cNvSpPr>
            <p:nvPr/>
          </p:nvSpPr>
          <p:spPr bwMode="auto">
            <a:xfrm>
              <a:off x="9769475" y="3187700"/>
              <a:ext cx="1081088" cy="1249363"/>
            </a:xfrm>
            <a:custGeom>
              <a:avLst/>
              <a:gdLst>
                <a:gd name="T0" fmla="*/ 0 w 3003"/>
                <a:gd name="T1" fmla="*/ 1735 h 3469"/>
                <a:gd name="T2" fmla="*/ 1502 w 3003"/>
                <a:gd name="T3" fmla="*/ 867 h 3469"/>
                <a:gd name="T4" fmla="*/ 3003 w 3003"/>
                <a:gd name="T5" fmla="*/ 0 h 3469"/>
                <a:gd name="T6" fmla="*/ 3003 w 3003"/>
                <a:gd name="T7" fmla="*/ 1735 h 3469"/>
                <a:gd name="T8" fmla="*/ 3003 w 3003"/>
                <a:gd name="T9" fmla="*/ 3469 h 3469"/>
                <a:gd name="T10" fmla="*/ 1502 w 3003"/>
                <a:gd name="T11" fmla="*/ 2602 h 3469"/>
                <a:gd name="T12" fmla="*/ 0 w 3003"/>
                <a:gd name="T13" fmla="*/ 1735 h 3469"/>
              </a:gdLst>
              <a:ahLst/>
              <a:cxnLst>
                <a:cxn ang="0">
                  <a:pos x="T0" y="T1"/>
                </a:cxn>
                <a:cxn ang="0">
                  <a:pos x="T2" y="T3"/>
                </a:cxn>
                <a:cxn ang="0">
                  <a:pos x="T4" y="T5"/>
                </a:cxn>
                <a:cxn ang="0">
                  <a:pos x="T6" y="T7"/>
                </a:cxn>
                <a:cxn ang="0">
                  <a:pos x="T8" y="T9"/>
                </a:cxn>
                <a:cxn ang="0">
                  <a:pos x="T10" y="T11"/>
                </a:cxn>
                <a:cxn ang="0">
                  <a:pos x="T12" y="T13"/>
                </a:cxn>
              </a:cxnLst>
              <a:rect l="0" t="0" r="r" b="b"/>
              <a:pathLst>
                <a:path w="3003" h="3469">
                  <a:moveTo>
                    <a:pt x="0" y="1735"/>
                  </a:moveTo>
                  <a:lnTo>
                    <a:pt x="1502" y="867"/>
                  </a:lnTo>
                  <a:lnTo>
                    <a:pt x="3003" y="0"/>
                  </a:lnTo>
                  <a:lnTo>
                    <a:pt x="3003" y="1735"/>
                  </a:lnTo>
                  <a:lnTo>
                    <a:pt x="3003" y="3469"/>
                  </a:lnTo>
                  <a:lnTo>
                    <a:pt x="1502" y="2602"/>
                  </a:lnTo>
                  <a:lnTo>
                    <a:pt x="0" y="1735"/>
                  </a:lnTo>
                  <a:close/>
                </a:path>
              </a:pathLst>
            </a:custGeom>
            <a:solidFill>
              <a:srgbClr val="FAB914"/>
            </a:solidFill>
            <a:ln>
              <a:noFill/>
            </a:ln>
            <a:effectLst>
              <a:outerShdw blurRad="50800" dist="38100" dir="10800000" algn="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hasCustomPrompt="1"/>
          </p:nvPr>
        </p:nvSpPr>
        <p:spPr>
          <a:xfrm>
            <a:off x="1524000" y="1551782"/>
            <a:ext cx="6768353" cy="746125"/>
          </a:xfrm>
          <a:prstGeom prst="rect">
            <a:avLst/>
          </a:prstGeom>
        </p:spPr>
        <p:txBody>
          <a:bodyPr anchor="b">
            <a:normAutofit/>
          </a:bodyPr>
          <a:lstStyle>
            <a:lvl1pPr algn="l">
              <a:defRPr sz="4000">
                <a:latin typeface="+mj-lt"/>
              </a:defRPr>
            </a:lvl1pPr>
          </a:lstStyle>
          <a:p>
            <a:r>
              <a:rPr lang="en-US" dirty="0" smtClean="0"/>
              <a:t>Topic</a:t>
            </a:r>
            <a:endParaRPr lang="en-US" dirty="0"/>
          </a:p>
        </p:txBody>
      </p:sp>
      <p:sp>
        <p:nvSpPr>
          <p:cNvPr id="3" name="Subtitle 2"/>
          <p:cNvSpPr>
            <a:spLocks noGrp="1"/>
          </p:cNvSpPr>
          <p:nvPr>
            <p:ph type="subTitle" idx="1" hasCustomPrompt="1"/>
          </p:nvPr>
        </p:nvSpPr>
        <p:spPr>
          <a:xfrm>
            <a:off x="1524000" y="2400115"/>
            <a:ext cx="6768353" cy="890772"/>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Description</a:t>
            </a:r>
            <a:endParaRPr lang="en-US" dirty="0"/>
          </a:p>
        </p:txBody>
      </p:sp>
      <p:sp>
        <p:nvSpPr>
          <p:cNvPr id="18" name="Freeform 21"/>
          <p:cNvSpPr>
            <a:spLocks/>
          </p:cNvSpPr>
          <p:nvPr/>
        </p:nvSpPr>
        <p:spPr bwMode="auto">
          <a:xfrm>
            <a:off x="3175" y="0"/>
            <a:ext cx="3313766" cy="2262002"/>
          </a:xfrm>
          <a:custGeom>
            <a:avLst/>
            <a:gdLst>
              <a:gd name="T0" fmla="*/ 0 w 7049"/>
              <a:gd name="T1" fmla="*/ 0 h 4462"/>
              <a:gd name="T2" fmla="*/ 0 w 7049"/>
              <a:gd name="T3" fmla="*/ 4462 h 4462"/>
              <a:gd name="T4" fmla="*/ 7049 w 7049"/>
              <a:gd name="T5" fmla="*/ 0 h 4462"/>
              <a:gd name="T6" fmla="*/ 0 w 7049"/>
              <a:gd name="T7" fmla="*/ 0 h 4462"/>
            </a:gdLst>
            <a:ahLst/>
            <a:cxnLst>
              <a:cxn ang="0">
                <a:pos x="T0" y="T1"/>
              </a:cxn>
              <a:cxn ang="0">
                <a:pos x="T2" y="T3"/>
              </a:cxn>
              <a:cxn ang="0">
                <a:pos x="T4" y="T5"/>
              </a:cxn>
              <a:cxn ang="0">
                <a:pos x="T6" y="T7"/>
              </a:cxn>
            </a:cxnLst>
            <a:rect l="0" t="0" r="r" b="b"/>
            <a:pathLst>
              <a:path w="7049" h="4462">
                <a:moveTo>
                  <a:pt x="0" y="0"/>
                </a:moveTo>
                <a:lnTo>
                  <a:pt x="0" y="4462"/>
                </a:lnTo>
                <a:lnTo>
                  <a:pt x="7049" y="0"/>
                </a:lnTo>
                <a:lnTo>
                  <a:pt x="0" y="0"/>
                </a:lnTo>
                <a:close/>
              </a:path>
            </a:pathLst>
          </a:custGeom>
          <a:solidFill>
            <a:srgbClr val="274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5" name="Picture 24"/>
          <p:cNvPicPr>
            <a:picLocks noChangeAspect="1"/>
          </p:cNvPicPr>
          <p:nvPr/>
        </p:nvPicPr>
        <p:blipFill>
          <a:blip r:embed="rId8"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590067" y="3614866"/>
            <a:ext cx="500671" cy="568704"/>
          </a:xfrm>
          <a:prstGeom prst="rect">
            <a:avLst/>
          </a:prstGeom>
        </p:spPr>
      </p:pic>
      <p:sp>
        <p:nvSpPr>
          <p:cNvPr id="33" name="Text Placeholder 32"/>
          <p:cNvSpPr>
            <a:spLocks noGrp="1"/>
          </p:cNvSpPr>
          <p:nvPr>
            <p:ph type="body" sz="quarter" idx="13" hasCustomPrompt="1"/>
          </p:nvPr>
        </p:nvSpPr>
        <p:spPr>
          <a:xfrm>
            <a:off x="2357438" y="3630613"/>
            <a:ext cx="2630487" cy="552450"/>
          </a:xfrm>
          <a:ln>
            <a:noFill/>
          </a:ln>
        </p:spPr>
        <p:txBody>
          <a:bodyPr anchor="ctr"/>
          <a:lstStyle>
            <a:lvl1pPr marL="0" indent="0">
              <a:buNone/>
              <a:defRPr/>
            </a:lvl1pPr>
          </a:lstStyle>
          <a:p>
            <a:pPr lvl="0"/>
            <a:r>
              <a:rPr lang="en-US" dirty="0" smtClean="0"/>
              <a:t>Time</a:t>
            </a:r>
            <a:endParaRPr lang="en-US" dirty="0"/>
          </a:p>
        </p:txBody>
      </p:sp>
      <p:sp>
        <p:nvSpPr>
          <p:cNvPr id="7" name="Slide Number Placeholder 6"/>
          <p:cNvSpPr>
            <a:spLocks noGrp="1"/>
          </p:cNvSpPr>
          <p:nvPr>
            <p:ph type="sldNum" sz="quarter" idx="14"/>
          </p:nvPr>
        </p:nvSpPr>
        <p:spPr/>
        <p:txBody>
          <a:bodyPr/>
          <a:lstStyle/>
          <a:p>
            <a:fld id="{CABF0C20-124F-47CF-80AD-BD4C648BCBF3}" type="slidenum">
              <a:rPr lang="en-US" smtClean="0"/>
              <a:t>‹#›</a:t>
            </a:fld>
            <a:endParaRPr lang="en-US"/>
          </a:p>
        </p:txBody>
      </p:sp>
      <p:grpSp>
        <p:nvGrpSpPr>
          <p:cNvPr id="23" name="Group 22">
            <a:extLst>
              <a:ext uri="{FF2B5EF4-FFF2-40B4-BE49-F238E27FC236}">
                <a16:creationId xmlns:a16="http://schemas.microsoft.com/office/drawing/2014/main" id="{C9C497A6-9238-4558-BAEC-E4D3CFF6A5EB}"/>
              </a:ext>
            </a:extLst>
          </p:cNvPr>
          <p:cNvGrpSpPr/>
          <p:nvPr/>
        </p:nvGrpSpPr>
        <p:grpSpPr>
          <a:xfrm>
            <a:off x="10543493" y="6323934"/>
            <a:ext cx="1219277" cy="186117"/>
            <a:chOff x="10543493" y="6380401"/>
            <a:chExt cx="1219277" cy="186117"/>
          </a:xfrm>
          <a:solidFill>
            <a:schemeClr val="tx1"/>
          </a:solidFill>
        </p:grpSpPr>
        <p:sp>
          <p:nvSpPr>
            <p:cNvPr id="24" name="Freeform 6">
              <a:extLst>
                <a:ext uri="{FF2B5EF4-FFF2-40B4-BE49-F238E27FC236}">
                  <a16:creationId xmlns:a16="http://schemas.microsoft.com/office/drawing/2014/main" id="{E6CDCE9F-52C9-4ACB-9BFE-9CA50E1F49F4}"/>
                </a:ext>
              </a:extLst>
            </p:cNvPr>
            <p:cNvSpPr>
              <a:spLocks/>
            </p:cNvSpPr>
            <p:nvPr/>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grpFill/>
            <a:ln>
              <a:noFill/>
            </a:ln>
          </p:spPr>
          <p:txBody>
            <a:bodyPr/>
            <a:lstStyle/>
            <a:p>
              <a:endParaRPr lang="en-US" sz="6400">
                <a:latin typeface="+mj-lt"/>
              </a:endParaRPr>
            </a:p>
          </p:txBody>
        </p:sp>
        <p:sp>
          <p:nvSpPr>
            <p:cNvPr id="26" name="Freeform 7">
              <a:extLst>
                <a:ext uri="{FF2B5EF4-FFF2-40B4-BE49-F238E27FC236}">
                  <a16:creationId xmlns:a16="http://schemas.microsoft.com/office/drawing/2014/main" id="{6385DB18-39E0-4995-B50F-A1934AA5B2AB}"/>
                </a:ext>
              </a:extLst>
            </p:cNvPr>
            <p:cNvSpPr>
              <a:spLocks/>
            </p:cNvSpPr>
            <p:nvPr/>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grpFill/>
            <a:ln>
              <a:noFill/>
            </a:ln>
          </p:spPr>
          <p:txBody>
            <a:bodyPr/>
            <a:lstStyle/>
            <a:p>
              <a:endParaRPr lang="en-US" sz="6400">
                <a:latin typeface="+mj-lt"/>
              </a:endParaRPr>
            </a:p>
          </p:txBody>
        </p:sp>
        <p:sp>
          <p:nvSpPr>
            <p:cNvPr id="27" name="Freeform 8">
              <a:extLst>
                <a:ext uri="{FF2B5EF4-FFF2-40B4-BE49-F238E27FC236}">
                  <a16:creationId xmlns:a16="http://schemas.microsoft.com/office/drawing/2014/main" id="{47303BC0-68D2-4A8B-BFE6-B13B4D383F87}"/>
                </a:ext>
              </a:extLst>
            </p:cNvPr>
            <p:cNvSpPr>
              <a:spLocks/>
            </p:cNvSpPr>
            <p:nvPr/>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grpFill/>
            <a:ln>
              <a:noFill/>
            </a:ln>
          </p:spPr>
          <p:txBody>
            <a:bodyPr/>
            <a:lstStyle/>
            <a:p>
              <a:endParaRPr lang="en-US" sz="6400" dirty="0">
                <a:latin typeface="+mj-lt"/>
              </a:endParaRPr>
            </a:p>
          </p:txBody>
        </p:sp>
      </p:grpSp>
      <p:sp>
        <p:nvSpPr>
          <p:cNvPr id="28" name="Rectangle 27">
            <a:extLst>
              <a:ext uri="{FF2B5EF4-FFF2-40B4-BE49-F238E27FC236}">
                <a16:creationId xmlns:a16="http://schemas.microsoft.com/office/drawing/2014/main" id="{B64BE10B-3EE0-422D-85E6-4EE43D21B50C}"/>
              </a:ext>
            </a:extLst>
          </p:cNvPr>
          <p:cNvSpPr>
            <a:spLocks/>
          </p:cNvSpPr>
          <p:nvPr/>
        </p:nvSpPr>
        <p:spPr>
          <a:xfrm>
            <a:off x="9144104" y="6505864"/>
            <a:ext cx="2618666" cy="246221"/>
          </a:xfrm>
          <a:prstGeom prst="rect">
            <a:avLst/>
          </a:prstGeom>
          <a:noFill/>
          <a:ln>
            <a:noFill/>
          </a:ln>
        </p:spPr>
        <p:txBody>
          <a:bodyPr wrap="none" rIns="0">
            <a:spAutoFit/>
          </a:bodyPr>
          <a:lstStyle/>
          <a:p>
            <a:pPr lvl="0" algn="r" defTabSz="1217613" rtl="0" eaLnBrk="1" fontAlgn="base" hangingPunct="1">
              <a:spcBef>
                <a:spcPct val="0"/>
              </a:spcBef>
              <a:spcAft>
                <a:spcPct val="0"/>
              </a:spcAft>
            </a:pPr>
            <a:r>
              <a:rPr lang="en-US" sz="1000" kern="1200" dirty="0">
                <a:solidFill>
                  <a:schemeClr val="tx1">
                    <a:lumMod val="65000"/>
                    <a:lumOff val="35000"/>
                  </a:schemeClr>
                </a:solidFill>
                <a:latin typeface="Arial" panose="020B0604020202020204" pitchFamily="34" charset="0"/>
                <a:ea typeface="+mn-ea"/>
                <a:cs typeface="Arial" panose="020B0604020202020204" pitchFamily="34" charset="0"/>
              </a:rPr>
              <a:t>Copyright © </a:t>
            </a:r>
            <a:r>
              <a:rPr lang="en-US" sz="1000" kern="1200" dirty="0" smtClean="0">
                <a:solidFill>
                  <a:schemeClr val="tx1">
                    <a:lumMod val="65000"/>
                    <a:lumOff val="35000"/>
                  </a:schemeClr>
                </a:solidFill>
                <a:latin typeface="Arial" panose="020B0604020202020204" pitchFamily="34" charset="0"/>
                <a:ea typeface="+mn-ea"/>
                <a:cs typeface="Arial" panose="020B0604020202020204" pitchFamily="34" charset="0"/>
              </a:rPr>
              <a:t>2022 </a:t>
            </a:r>
            <a:r>
              <a:rPr lang="en-US" sz="1000" kern="1200" dirty="0">
                <a:solidFill>
                  <a:schemeClr val="tx1">
                    <a:lumMod val="65000"/>
                    <a:lumOff val="35000"/>
                  </a:schemeClr>
                </a:solidFill>
                <a:latin typeface="Arial" panose="020B0604020202020204" pitchFamily="34" charset="0"/>
                <a:ea typeface="+mn-ea"/>
                <a:cs typeface="Arial" panose="020B0604020202020204" pitchFamily="34" charset="0"/>
              </a:rPr>
              <a:t>HCL Technologies </a:t>
            </a:r>
            <a:r>
              <a:rPr lang="en-US" sz="1000" kern="1200" dirty="0" smtClean="0">
                <a:solidFill>
                  <a:schemeClr val="tx1">
                    <a:lumMod val="65000"/>
                    <a:lumOff val="35000"/>
                  </a:schemeClr>
                </a:solidFill>
                <a:latin typeface="Arial" panose="020B0604020202020204" pitchFamily="34" charset="0"/>
                <a:ea typeface="+mn-ea"/>
                <a:cs typeface="Arial" panose="020B0604020202020204" pitchFamily="34" charset="0"/>
              </a:rPr>
              <a:t>Limited</a:t>
            </a:r>
            <a:endParaRPr lang="en-US" sz="1000" kern="1200" dirty="0">
              <a:solidFill>
                <a:schemeClr val="tx1">
                  <a:lumMod val="65000"/>
                  <a:lumOff val="35000"/>
                </a:schemeClr>
              </a:solidFill>
              <a:latin typeface="Arial" panose="020B0604020202020204" pitchFamily="34" charset="0"/>
              <a:ea typeface="+mn-ea"/>
              <a:cs typeface="Arial" panose="020B0604020202020204" pitchFamily="34" charset="0"/>
            </a:endParaRPr>
          </a:p>
        </p:txBody>
      </p:sp>
      <p:sp>
        <p:nvSpPr>
          <p:cNvPr id="9" name="Content Placeholder 8"/>
          <p:cNvSpPr>
            <a:spLocks noGrp="1"/>
          </p:cNvSpPr>
          <p:nvPr>
            <p:ph sz="quarter" idx="15" hasCustomPrompt="1"/>
          </p:nvPr>
        </p:nvSpPr>
        <p:spPr>
          <a:xfrm>
            <a:off x="11210166" y="457198"/>
            <a:ext cx="547258" cy="563912"/>
          </a:xfrm>
        </p:spPr>
        <p:txBody>
          <a:bodyPr anchor="ctr">
            <a:normAutofit/>
          </a:bodyPr>
          <a:lstStyle>
            <a:lvl1pPr marL="0" indent="0" algn="ctr">
              <a:buNone/>
              <a:defRPr sz="1000"/>
            </a:lvl1pPr>
          </a:lstStyle>
          <a:p>
            <a:pPr lvl="0"/>
            <a:r>
              <a:rPr lang="en-US" dirty="0" smtClean="0"/>
              <a:t>Topic Logo or Icon</a:t>
            </a:r>
            <a:endParaRPr lang="en-US" dirty="0"/>
          </a:p>
        </p:txBody>
      </p:sp>
    </p:spTree>
    <p:extLst>
      <p:ext uri="{BB962C8B-B14F-4D97-AF65-F5344CB8AC3E}">
        <p14:creationId xmlns:p14="http://schemas.microsoft.com/office/powerpoint/2010/main" val="1476557503"/>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Index">
    <p:spTree>
      <p:nvGrpSpPr>
        <p:cNvPr id="1" name=""/>
        <p:cNvGrpSpPr/>
        <p:nvPr/>
      </p:nvGrpSpPr>
      <p:grpSpPr>
        <a:xfrm>
          <a:off x="0" y="0"/>
          <a:ext cx="0" cy="0"/>
          <a:chOff x="0" y="0"/>
          <a:chExt cx="0" cy="0"/>
        </a:xfrm>
      </p:grpSpPr>
      <p:sp>
        <p:nvSpPr>
          <p:cNvPr id="18" name="Freeform 18"/>
          <p:cNvSpPr>
            <a:spLocks/>
          </p:cNvSpPr>
          <p:nvPr/>
        </p:nvSpPr>
        <p:spPr bwMode="auto">
          <a:xfrm>
            <a:off x="0" y="0"/>
            <a:ext cx="5786441" cy="6858002"/>
          </a:xfrm>
          <a:custGeom>
            <a:avLst/>
            <a:gdLst>
              <a:gd name="T0" fmla="*/ 16098 w 16098"/>
              <a:gd name="T1" fmla="*/ 0 h 19050"/>
              <a:gd name="T2" fmla="*/ 18 w 16098"/>
              <a:gd name="T3" fmla="*/ 22 h 19050"/>
              <a:gd name="T4" fmla="*/ 0 w 16098"/>
              <a:gd name="T5" fmla="*/ 19050 h 19050"/>
              <a:gd name="T6" fmla="*/ 4950 w 16098"/>
              <a:gd name="T7" fmla="*/ 19050 h 19050"/>
              <a:gd name="T8" fmla="*/ 16098 w 16098"/>
              <a:gd name="T9" fmla="*/ 0 h 19050"/>
            </a:gdLst>
            <a:ahLst/>
            <a:cxnLst>
              <a:cxn ang="0">
                <a:pos x="T0" y="T1"/>
              </a:cxn>
              <a:cxn ang="0">
                <a:pos x="T2" y="T3"/>
              </a:cxn>
              <a:cxn ang="0">
                <a:pos x="T4" y="T5"/>
              </a:cxn>
              <a:cxn ang="0">
                <a:pos x="T6" y="T7"/>
              </a:cxn>
              <a:cxn ang="0">
                <a:pos x="T8" y="T9"/>
              </a:cxn>
            </a:cxnLst>
            <a:rect l="0" t="0" r="r" b="b"/>
            <a:pathLst>
              <a:path w="16098" h="19050">
                <a:moveTo>
                  <a:pt x="16098" y="0"/>
                </a:moveTo>
                <a:lnTo>
                  <a:pt x="18" y="22"/>
                </a:lnTo>
                <a:lnTo>
                  <a:pt x="0" y="19050"/>
                </a:lnTo>
                <a:lnTo>
                  <a:pt x="4950" y="19050"/>
                </a:lnTo>
                <a:lnTo>
                  <a:pt x="16098" y="0"/>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0" y="4763"/>
            <a:ext cx="5137153" cy="5954714"/>
          </a:xfrm>
          <a:custGeom>
            <a:avLst/>
            <a:gdLst>
              <a:gd name="T0" fmla="*/ 4476 w 14291"/>
              <a:gd name="T1" fmla="*/ 16556 h 16556"/>
              <a:gd name="T2" fmla="*/ 14291 w 14291"/>
              <a:gd name="T3" fmla="*/ 0 h 16556"/>
              <a:gd name="T4" fmla="*/ 18 w 14291"/>
              <a:gd name="T5" fmla="*/ 7 h 16556"/>
              <a:gd name="T6" fmla="*/ 0 w 14291"/>
              <a:gd name="T7" fmla="*/ 8594 h 16556"/>
              <a:gd name="T8" fmla="*/ 4476 w 14291"/>
              <a:gd name="T9" fmla="*/ 16556 h 16556"/>
            </a:gdLst>
            <a:ahLst/>
            <a:cxnLst>
              <a:cxn ang="0">
                <a:pos x="T0" y="T1"/>
              </a:cxn>
              <a:cxn ang="0">
                <a:pos x="T2" y="T3"/>
              </a:cxn>
              <a:cxn ang="0">
                <a:pos x="T4" y="T5"/>
              </a:cxn>
              <a:cxn ang="0">
                <a:pos x="T6" y="T7"/>
              </a:cxn>
              <a:cxn ang="0">
                <a:pos x="T8" y="T9"/>
              </a:cxn>
            </a:cxnLst>
            <a:rect l="0" t="0" r="r" b="b"/>
            <a:pathLst>
              <a:path w="14291" h="16556">
                <a:moveTo>
                  <a:pt x="4476" y="16556"/>
                </a:moveTo>
                <a:lnTo>
                  <a:pt x="14291" y="0"/>
                </a:lnTo>
                <a:lnTo>
                  <a:pt x="18" y="7"/>
                </a:lnTo>
                <a:lnTo>
                  <a:pt x="0" y="8594"/>
                </a:lnTo>
                <a:lnTo>
                  <a:pt x="4476" y="16556"/>
                </a:lnTo>
                <a:close/>
              </a:path>
            </a:pathLst>
          </a:custGeom>
          <a:solidFill>
            <a:srgbClr val="274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0" y="6350"/>
            <a:ext cx="1674814" cy="2935288"/>
          </a:xfrm>
          <a:custGeom>
            <a:avLst/>
            <a:gdLst>
              <a:gd name="T0" fmla="*/ 3354 w 4660"/>
              <a:gd name="T1" fmla="*/ 1 h 8159"/>
              <a:gd name="T2" fmla="*/ 0 w 4660"/>
              <a:gd name="T3" fmla="*/ 5749 h 8159"/>
              <a:gd name="T4" fmla="*/ 0 w 4660"/>
              <a:gd name="T5" fmla="*/ 8159 h 8159"/>
              <a:gd name="T6" fmla="*/ 4660 w 4660"/>
              <a:gd name="T7" fmla="*/ 0 h 8159"/>
              <a:gd name="T8" fmla="*/ 3354 w 4660"/>
              <a:gd name="T9" fmla="*/ 1 h 8159"/>
            </a:gdLst>
            <a:ahLst/>
            <a:cxnLst>
              <a:cxn ang="0">
                <a:pos x="T0" y="T1"/>
              </a:cxn>
              <a:cxn ang="0">
                <a:pos x="T2" y="T3"/>
              </a:cxn>
              <a:cxn ang="0">
                <a:pos x="T4" y="T5"/>
              </a:cxn>
              <a:cxn ang="0">
                <a:pos x="T6" y="T7"/>
              </a:cxn>
              <a:cxn ang="0">
                <a:pos x="T8" y="T9"/>
              </a:cxn>
            </a:cxnLst>
            <a:rect l="0" t="0" r="r" b="b"/>
            <a:pathLst>
              <a:path w="4660" h="8159">
                <a:moveTo>
                  <a:pt x="3354" y="1"/>
                </a:moveTo>
                <a:lnTo>
                  <a:pt x="0" y="5749"/>
                </a:lnTo>
                <a:lnTo>
                  <a:pt x="0" y="8159"/>
                </a:lnTo>
                <a:lnTo>
                  <a:pt x="4660" y="0"/>
                </a:lnTo>
                <a:lnTo>
                  <a:pt x="3354" y="1"/>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69" name="Picture 2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838" y="6350"/>
            <a:ext cx="3181352"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0"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863" y="1214438"/>
            <a:ext cx="3181352" cy="2782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23"/>
          <p:cNvSpPr>
            <a:spLocks/>
          </p:cNvSpPr>
          <p:nvPr/>
        </p:nvSpPr>
        <p:spPr bwMode="auto">
          <a:xfrm>
            <a:off x="114300" y="4251326"/>
            <a:ext cx="877888" cy="2606676"/>
          </a:xfrm>
          <a:custGeom>
            <a:avLst/>
            <a:gdLst>
              <a:gd name="T0" fmla="*/ 2444 w 2444"/>
              <a:gd name="T1" fmla="*/ 0 h 7250"/>
              <a:gd name="T2" fmla="*/ 1972 w 2444"/>
              <a:gd name="T3" fmla="*/ 0 h 7250"/>
              <a:gd name="T4" fmla="*/ 0 w 2444"/>
              <a:gd name="T5" fmla="*/ 7250 h 7250"/>
              <a:gd name="T6" fmla="*/ 472 w 2444"/>
              <a:gd name="T7" fmla="*/ 7250 h 7250"/>
              <a:gd name="T8" fmla="*/ 2444 w 2444"/>
              <a:gd name="T9" fmla="*/ 0 h 7250"/>
            </a:gdLst>
            <a:ahLst/>
            <a:cxnLst>
              <a:cxn ang="0">
                <a:pos x="T0" y="T1"/>
              </a:cxn>
              <a:cxn ang="0">
                <a:pos x="T2" y="T3"/>
              </a:cxn>
              <a:cxn ang="0">
                <a:pos x="T4" y="T5"/>
              </a:cxn>
              <a:cxn ang="0">
                <a:pos x="T6" y="T7"/>
              </a:cxn>
              <a:cxn ang="0">
                <a:pos x="T8" y="T9"/>
              </a:cxn>
            </a:cxnLst>
            <a:rect l="0" t="0" r="r" b="b"/>
            <a:pathLst>
              <a:path w="2444" h="7250">
                <a:moveTo>
                  <a:pt x="2444" y="0"/>
                </a:moveTo>
                <a:lnTo>
                  <a:pt x="1972" y="0"/>
                </a:lnTo>
                <a:lnTo>
                  <a:pt x="0" y="7250"/>
                </a:lnTo>
                <a:lnTo>
                  <a:pt x="472" y="7250"/>
                </a:lnTo>
                <a:lnTo>
                  <a:pt x="2444" y="0"/>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4"/>
          <p:cNvSpPr>
            <a:spLocks/>
          </p:cNvSpPr>
          <p:nvPr/>
        </p:nvSpPr>
        <p:spPr bwMode="auto">
          <a:xfrm>
            <a:off x="742950" y="3662364"/>
            <a:ext cx="1076326" cy="3195638"/>
          </a:xfrm>
          <a:custGeom>
            <a:avLst/>
            <a:gdLst>
              <a:gd name="T0" fmla="*/ 2997 w 2997"/>
              <a:gd name="T1" fmla="*/ 0 h 8888"/>
              <a:gd name="T2" fmla="*/ 2417 w 2997"/>
              <a:gd name="T3" fmla="*/ 0 h 8888"/>
              <a:gd name="T4" fmla="*/ 0 w 2997"/>
              <a:gd name="T5" fmla="*/ 8888 h 8888"/>
              <a:gd name="T6" fmla="*/ 579 w 2997"/>
              <a:gd name="T7" fmla="*/ 8888 h 8888"/>
              <a:gd name="T8" fmla="*/ 2997 w 2997"/>
              <a:gd name="T9" fmla="*/ 0 h 8888"/>
            </a:gdLst>
            <a:ahLst/>
            <a:cxnLst>
              <a:cxn ang="0">
                <a:pos x="T0" y="T1"/>
              </a:cxn>
              <a:cxn ang="0">
                <a:pos x="T2" y="T3"/>
              </a:cxn>
              <a:cxn ang="0">
                <a:pos x="T4" y="T5"/>
              </a:cxn>
              <a:cxn ang="0">
                <a:pos x="T6" y="T7"/>
              </a:cxn>
              <a:cxn ang="0">
                <a:pos x="T8" y="T9"/>
              </a:cxn>
            </a:cxnLst>
            <a:rect l="0" t="0" r="r" b="b"/>
            <a:pathLst>
              <a:path w="2997" h="8888">
                <a:moveTo>
                  <a:pt x="2997" y="0"/>
                </a:moveTo>
                <a:lnTo>
                  <a:pt x="2417" y="0"/>
                </a:lnTo>
                <a:lnTo>
                  <a:pt x="0" y="8888"/>
                </a:lnTo>
                <a:lnTo>
                  <a:pt x="579" y="8888"/>
                </a:lnTo>
                <a:lnTo>
                  <a:pt x="2997" y="0"/>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2073" name="Picture 2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2138" y="4652964"/>
            <a:ext cx="117951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4"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16101" y="4229101"/>
            <a:ext cx="1179513" cy="102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Freeform 27"/>
          <p:cNvSpPr>
            <a:spLocks/>
          </p:cNvSpPr>
          <p:nvPr/>
        </p:nvSpPr>
        <p:spPr bwMode="auto">
          <a:xfrm>
            <a:off x="1492251" y="5130801"/>
            <a:ext cx="1857376" cy="1608138"/>
          </a:xfrm>
          <a:custGeom>
            <a:avLst/>
            <a:gdLst>
              <a:gd name="T0" fmla="*/ 2583 w 5167"/>
              <a:gd name="T1" fmla="*/ 0 h 4475"/>
              <a:gd name="T2" fmla="*/ 3875 w 5167"/>
              <a:gd name="T3" fmla="*/ 2238 h 4475"/>
              <a:gd name="T4" fmla="*/ 5167 w 5167"/>
              <a:gd name="T5" fmla="*/ 4475 h 4475"/>
              <a:gd name="T6" fmla="*/ 2583 w 5167"/>
              <a:gd name="T7" fmla="*/ 4475 h 4475"/>
              <a:gd name="T8" fmla="*/ 0 w 5167"/>
              <a:gd name="T9" fmla="*/ 4475 h 4475"/>
              <a:gd name="T10" fmla="*/ 1291 w 5167"/>
              <a:gd name="T11" fmla="*/ 2238 h 4475"/>
              <a:gd name="T12" fmla="*/ 2583 w 5167"/>
              <a:gd name="T13" fmla="*/ 0 h 4475"/>
            </a:gdLst>
            <a:ahLst/>
            <a:cxnLst>
              <a:cxn ang="0">
                <a:pos x="T0" y="T1"/>
              </a:cxn>
              <a:cxn ang="0">
                <a:pos x="T2" y="T3"/>
              </a:cxn>
              <a:cxn ang="0">
                <a:pos x="T4" y="T5"/>
              </a:cxn>
              <a:cxn ang="0">
                <a:pos x="T6" y="T7"/>
              </a:cxn>
              <a:cxn ang="0">
                <a:pos x="T8" y="T9"/>
              </a:cxn>
              <a:cxn ang="0">
                <a:pos x="T10" y="T11"/>
              </a:cxn>
              <a:cxn ang="0">
                <a:pos x="T12" y="T13"/>
              </a:cxn>
            </a:cxnLst>
            <a:rect l="0" t="0" r="r" b="b"/>
            <a:pathLst>
              <a:path w="5167" h="4475">
                <a:moveTo>
                  <a:pt x="2583" y="0"/>
                </a:moveTo>
                <a:lnTo>
                  <a:pt x="3875" y="2238"/>
                </a:lnTo>
                <a:lnTo>
                  <a:pt x="5167" y="4475"/>
                </a:lnTo>
                <a:lnTo>
                  <a:pt x="2583" y="4475"/>
                </a:lnTo>
                <a:lnTo>
                  <a:pt x="0" y="4475"/>
                </a:lnTo>
                <a:lnTo>
                  <a:pt x="1291" y="2238"/>
                </a:lnTo>
                <a:lnTo>
                  <a:pt x="2583" y="0"/>
                </a:lnTo>
                <a:close/>
              </a:path>
            </a:pathLst>
          </a:custGeom>
          <a:solidFill>
            <a:srgbClr val="FAB914"/>
          </a:solidFill>
          <a:ln>
            <a:noFill/>
          </a:ln>
          <a:effectLst>
            <a:outerShdw blurRad="50800" dist="38100" dir="16200000"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5648960" y="365125"/>
            <a:ext cx="2753360" cy="437515"/>
          </a:xfrm>
          <a:prstGeom prst="rect">
            <a:avLst/>
          </a:prstGeom>
        </p:spPr>
        <p:txBody>
          <a:bodyPr>
            <a:normAutofit/>
          </a:bodyPr>
          <a:lstStyle>
            <a:lvl1pPr algn="l">
              <a:defRPr sz="2400" b="1"/>
            </a:lvl1pPr>
          </a:lstStyle>
          <a:p>
            <a:r>
              <a:rPr lang="en-US" dirty="0" smtClean="0"/>
              <a:t>Module Duration</a:t>
            </a:r>
            <a:endParaRPr lang="en-US" dirty="0"/>
          </a:p>
        </p:txBody>
      </p:sp>
      <p:pic>
        <p:nvPicPr>
          <p:cNvPr id="32" name="Picture 31"/>
          <p:cNvPicPr>
            <a:picLocks noChangeAspect="1"/>
          </p:cNvPicPr>
          <p:nvPr/>
        </p:nvPicPr>
        <p:blipFill>
          <a:blip r:embed="rId6"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9616440" y="350435"/>
            <a:ext cx="365760" cy="415460"/>
          </a:xfrm>
          <a:prstGeom prst="rect">
            <a:avLst/>
          </a:prstGeom>
        </p:spPr>
      </p:pic>
      <p:sp>
        <p:nvSpPr>
          <p:cNvPr id="33" name="Text Placeholder 28"/>
          <p:cNvSpPr>
            <a:spLocks noGrp="1"/>
          </p:cNvSpPr>
          <p:nvPr>
            <p:ph type="body" sz="quarter" idx="13" hasCustomPrompt="1"/>
          </p:nvPr>
        </p:nvSpPr>
        <p:spPr>
          <a:xfrm>
            <a:off x="10142220" y="313690"/>
            <a:ext cx="1694180" cy="488950"/>
          </a:xfrm>
        </p:spPr>
        <p:txBody>
          <a:bodyPr anchor="ctr">
            <a:normAutofit/>
          </a:bodyPr>
          <a:lstStyle>
            <a:lvl1pPr marL="0" indent="0">
              <a:buNone/>
              <a:defRPr sz="2400" b="1"/>
            </a:lvl1pPr>
          </a:lstStyle>
          <a:p>
            <a:pPr lvl="0"/>
            <a:r>
              <a:rPr lang="en-US" dirty="0" smtClean="0"/>
              <a:t>Time</a:t>
            </a:r>
            <a:endParaRPr lang="en-US" dirty="0"/>
          </a:p>
        </p:txBody>
      </p:sp>
      <p:sp>
        <p:nvSpPr>
          <p:cNvPr id="25" name="Table Placeholder 24"/>
          <p:cNvSpPr>
            <a:spLocks noGrp="1"/>
          </p:cNvSpPr>
          <p:nvPr>
            <p:ph type="tbl" sz="quarter" idx="14" hasCustomPrompt="1"/>
          </p:nvPr>
        </p:nvSpPr>
        <p:spPr>
          <a:xfrm>
            <a:off x="5648960" y="1161863"/>
            <a:ext cx="6238240" cy="1041400"/>
          </a:xfrm>
        </p:spPr>
        <p:txBody>
          <a:bodyPr/>
          <a:lstStyle>
            <a:lvl1pPr marL="0" indent="0">
              <a:buNone/>
              <a:defRPr/>
            </a:lvl1pPr>
          </a:lstStyle>
          <a:p>
            <a:r>
              <a:rPr lang="en-US" dirty="0" smtClean="0"/>
              <a:t>Index table</a:t>
            </a:r>
            <a:endParaRPr lang="en-US" dirty="0"/>
          </a:p>
        </p:txBody>
      </p:sp>
      <p:sp>
        <p:nvSpPr>
          <p:cNvPr id="9" name="Slide Number Placeholder 8"/>
          <p:cNvSpPr>
            <a:spLocks noGrp="1"/>
          </p:cNvSpPr>
          <p:nvPr>
            <p:ph type="sldNum" sz="quarter" idx="15"/>
          </p:nvPr>
        </p:nvSpPr>
        <p:spPr/>
        <p:txBody>
          <a:bodyPr/>
          <a:lstStyle/>
          <a:p>
            <a:fld id="{CABF0C20-124F-47CF-80AD-BD4C648BCBF3}" type="slidenum">
              <a:rPr lang="en-US" smtClean="0"/>
              <a:t>‹#›</a:t>
            </a:fld>
            <a:endParaRPr lang="en-US"/>
          </a:p>
        </p:txBody>
      </p:sp>
      <p:grpSp>
        <p:nvGrpSpPr>
          <p:cNvPr id="24" name="Group 23">
            <a:extLst>
              <a:ext uri="{FF2B5EF4-FFF2-40B4-BE49-F238E27FC236}">
                <a16:creationId xmlns:a16="http://schemas.microsoft.com/office/drawing/2014/main" id="{C9C497A6-9238-4558-BAEC-E4D3CFF6A5EB}"/>
              </a:ext>
            </a:extLst>
          </p:cNvPr>
          <p:cNvGrpSpPr/>
          <p:nvPr/>
        </p:nvGrpSpPr>
        <p:grpSpPr>
          <a:xfrm>
            <a:off x="10543493" y="6445854"/>
            <a:ext cx="1219277" cy="186117"/>
            <a:chOff x="10543493" y="6380401"/>
            <a:chExt cx="1219277" cy="186117"/>
          </a:xfrm>
          <a:solidFill>
            <a:schemeClr val="tx1"/>
          </a:solidFill>
        </p:grpSpPr>
        <p:sp>
          <p:nvSpPr>
            <p:cNvPr id="26" name="Freeform 6">
              <a:extLst>
                <a:ext uri="{FF2B5EF4-FFF2-40B4-BE49-F238E27FC236}">
                  <a16:creationId xmlns:a16="http://schemas.microsoft.com/office/drawing/2014/main" id="{E6CDCE9F-52C9-4ACB-9BFE-9CA50E1F49F4}"/>
                </a:ext>
              </a:extLst>
            </p:cNvPr>
            <p:cNvSpPr>
              <a:spLocks/>
            </p:cNvSpPr>
            <p:nvPr/>
          </p:nvSpPr>
          <p:spPr bwMode="auto">
            <a:xfrm>
              <a:off x="10543493" y="6393814"/>
              <a:ext cx="468953" cy="162643"/>
            </a:xfrm>
            <a:custGeom>
              <a:avLst/>
              <a:gdLst>
                <a:gd name="T0" fmla="*/ 0 w 555"/>
                <a:gd name="T1" fmla="*/ 194 h 194"/>
                <a:gd name="T2" fmla="*/ 156 w 555"/>
                <a:gd name="T3" fmla="*/ 194 h 194"/>
                <a:gd name="T4" fmla="*/ 189 w 555"/>
                <a:gd name="T5" fmla="*/ 116 h 194"/>
                <a:gd name="T6" fmla="*/ 343 w 555"/>
                <a:gd name="T7" fmla="*/ 116 h 194"/>
                <a:gd name="T8" fmla="*/ 310 w 555"/>
                <a:gd name="T9" fmla="*/ 194 h 194"/>
                <a:gd name="T10" fmla="*/ 468 w 555"/>
                <a:gd name="T11" fmla="*/ 194 h 194"/>
                <a:gd name="T12" fmla="*/ 555 w 555"/>
                <a:gd name="T13" fmla="*/ 0 h 194"/>
                <a:gd name="T14" fmla="*/ 395 w 555"/>
                <a:gd name="T15" fmla="*/ 0 h 194"/>
                <a:gd name="T16" fmla="*/ 366 w 555"/>
                <a:gd name="T17" fmla="*/ 66 h 194"/>
                <a:gd name="T18" fmla="*/ 213 w 555"/>
                <a:gd name="T19" fmla="*/ 66 h 194"/>
                <a:gd name="T20" fmla="*/ 241 w 555"/>
                <a:gd name="T21" fmla="*/ 0 h 194"/>
                <a:gd name="T22" fmla="*/ 85 w 555"/>
                <a:gd name="T23" fmla="*/ 0 h 194"/>
                <a:gd name="T24" fmla="*/ 0 w 555"/>
                <a:gd name="T25" fmla="*/ 194 h 1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55" h="194">
                  <a:moveTo>
                    <a:pt x="0" y="194"/>
                  </a:moveTo>
                  <a:lnTo>
                    <a:pt x="156" y="194"/>
                  </a:lnTo>
                  <a:lnTo>
                    <a:pt x="189" y="116"/>
                  </a:lnTo>
                  <a:lnTo>
                    <a:pt x="343" y="116"/>
                  </a:lnTo>
                  <a:lnTo>
                    <a:pt x="310" y="194"/>
                  </a:lnTo>
                  <a:lnTo>
                    <a:pt x="468" y="194"/>
                  </a:lnTo>
                  <a:lnTo>
                    <a:pt x="555" y="0"/>
                  </a:lnTo>
                  <a:lnTo>
                    <a:pt x="395" y="0"/>
                  </a:lnTo>
                  <a:lnTo>
                    <a:pt x="366" y="66"/>
                  </a:lnTo>
                  <a:lnTo>
                    <a:pt x="213" y="66"/>
                  </a:lnTo>
                  <a:lnTo>
                    <a:pt x="241" y="0"/>
                  </a:lnTo>
                  <a:lnTo>
                    <a:pt x="85" y="0"/>
                  </a:lnTo>
                  <a:lnTo>
                    <a:pt x="0" y="194"/>
                  </a:lnTo>
                  <a:close/>
                </a:path>
              </a:pathLst>
            </a:custGeom>
            <a:grpFill/>
            <a:ln>
              <a:noFill/>
            </a:ln>
          </p:spPr>
          <p:txBody>
            <a:bodyPr/>
            <a:lstStyle/>
            <a:p>
              <a:endParaRPr lang="en-US" sz="6400">
                <a:latin typeface="+mj-lt"/>
              </a:endParaRPr>
            </a:p>
          </p:txBody>
        </p:sp>
        <p:sp>
          <p:nvSpPr>
            <p:cNvPr id="27" name="Freeform 7">
              <a:extLst>
                <a:ext uri="{FF2B5EF4-FFF2-40B4-BE49-F238E27FC236}">
                  <a16:creationId xmlns:a16="http://schemas.microsoft.com/office/drawing/2014/main" id="{6385DB18-39E0-4995-B50F-A1934AA5B2AB}"/>
                </a:ext>
              </a:extLst>
            </p:cNvPr>
            <p:cNvSpPr>
              <a:spLocks/>
            </p:cNvSpPr>
            <p:nvPr/>
          </p:nvSpPr>
          <p:spPr bwMode="auto">
            <a:xfrm>
              <a:off x="10988787" y="6380401"/>
              <a:ext cx="442759" cy="186117"/>
            </a:xfrm>
            <a:custGeom>
              <a:avLst/>
              <a:gdLst>
                <a:gd name="T0" fmla="*/ 27472 w 222"/>
                <a:gd name="T1" fmla="*/ 6096 h 94"/>
                <a:gd name="T2" fmla="*/ 38398 w 222"/>
                <a:gd name="T3" fmla="*/ 6096 h 94"/>
                <a:gd name="T4" fmla="*/ 31506 w 222"/>
                <a:gd name="T5" fmla="*/ 1393 h 94"/>
                <a:gd name="T6" fmla="*/ 5865 w 222"/>
                <a:gd name="T7" fmla="*/ 4322 h 94"/>
                <a:gd name="T8" fmla="*/ 5337 w 222"/>
                <a:gd name="T9" fmla="*/ 14251 h 94"/>
                <a:gd name="T10" fmla="*/ 26448 w 222"/>
                <a:gd name="T11" fmla="*/ 15053 h 94"/>
                <a:gd name="T12" fmla="*/ 36125 w 222"/>
                <a:gd name="T13" fmla="*/ 10736 h 94"/>
                <a:gd name="T14" fmla="*/ 25048 w 222"/>
                <a:gd name="T15" fmla="*/ 10736 h 94"/>
                <a:gd name="T16" fmla="*/ 19556 w 222"/>
                <a:gd name="T17" fmla="*/ 12477 h 94"/>
                <a:gd name="T18" fmla="*/ 13622 w 222"/>
                <a:gd name="T19" fmla="*/ 8311 h 94"/>
                <a:gd name="T20" fmla="*/ 21763 w 222"/>
                <a:gd name="T21" fmla="*/ 4322 h 94"/>
                <a:gd name="T22" fmla="*/ 27472 w 222"/>
                <a:gd name="T23" fmla="*/ 6096 h 9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22" h="94">
                  <a:moveTo>
                    <a:pt x="159" y="35"/>
                  </a:moveTo>
                  <a:cubicBezTo>
                    <a:pt x="222" y="35"/>
                    <a:pt x="222" y="35"/>
                    <a:pt x="222" y="35"/>
                  </a:cubicBezTo>
                  <a:cubicBezTo>
                    <a:pt x="221" y="21"/>
                    <a:pt x="208" y="12"/>
                    <a:pt x="182" y="8"/>
                  </a:cubicBezTo>
                  <a:cubicBezTo>
                    <a:pt x="130" y="0"/>
                    <a:pt x="74" y="3"/>
                    <a:pt x="34" y="25"/>
                  </a:cubicBezTo>
                  <a:cubicBezTo>
                    <a:pt x="2" y="43"/>
                    <a:pt x="0" y="69"/>
                    <a:pt x="31" y="82"/>
                  </a:cubicBezTo>
                  <a:cubicBezTo>
                    <a:pt x="58" y="93"/>
                    <a:pt x="113" y="94"/>
                    <a:pt x="153" y="87"/>
                  </a:cubicBezTo>
                  <a:cubicBezTo>
                    <a:pt x="179" y="83"/>
                    <a:pt x="198" y="74"/>
                    <a:pt x="209" y="62"/>
                  </a:cubicBezTo>
                  <a:cubicBezTo>
                    <a:pt x="145" y="62"/>
                    <a:pt x="145" y="62"/>
                    <a:pt x="145" y="62"/>
                  </a:cubicBezTo>
                  <a:cubicBezTo>
                    <a:pt x="137" y="68"/>
                    <a:pt x="126" y="71"/>
                    <a:pt x="113" y="72"/>
                  </a:cubicBezTo>
                  <a:cubicBezTo>
                    <a:pt x="77" y="72"/>
                    <a:pt x="72" y="61"/>
                    <a:pt x="79" y="48"/>
                  </a:cubicBezTo>
                  <a:cubicBezTo>
                    <a:pt x="86" y="34"/>
                    <a:pt x="102" y="25"/>
                    <a:pt x="126" y="25"/>
                  </a:cubicBezTo>
                  <a:cubicBezTo>
                    <a:pt x="145" y="24"/>
                    <a:pt x="154" y="28"/>
                    <a:pt x="159" y="35"/>
                  </a:cubicBezTo>
                  <a:close/>
                </a:path>
              </a:pathLst>
            </a:custGeom>
            <a:grpFill/>
            <a:ln>
              <a:noFill/>
            </a:ln>
          </p:spPr>
          <p:txBody>
            <a:bodyPr/>
            <a:lstStyle/>
            <a:p>
              <a:endParaRPr lang="en-US" sz="6400">
                <a:latin typeface="+mj-lt"/>
              </a:endParaRPr>
            </a:p>
          </p:txBody>
        </p:sp>
        <p:sp>
          <p:nvSpPr>
            <p:cNvPr id="28" name="Freeform 8">
              <a:extLst>
                <a:ext uri="{FF2B5EF4-FFF2-40B4-BE49-F238E27FC236}">
                  <a16:creationId xmlns:a16="http://schemas.microsoft.com/office/drawing/2014/main" id="{47303BC0-68D2-4A8B-BFE6-B13B4D383F87}"/>
                </a:ext>
              </a:extLst>
            </p:cNvPr>
            <p:cNvSpPr>
              <a:spLocks/>
            </p:cNvSpPr>
            <p:nvPr/>
          </p:nvSpPr>
          <p:spPr bwMode="auto">
            <a:xfrm>
              <a:off x="11422251" y="6393814"/>
              <a:ext cx="340519" cy="162643"/>
            </a:xfrm>
            <a:custGeom>
              <a:avLst/>
              <a:gdLst>
                <a:gd name="T0" fmla="*/ 248 w 403"/>
                <a:gd name="T1" fmla="*/ 0 h 194"/>
                <a:gd name="T2" fmla="*/ 181 w 403"/>
                <a:gd name="T3" fmla="*/ 146 h 194"/>
                <a:gd name="T4" fmla="*/ 403 w 403"/>
                <a:gd name="T5" fmla="*/ 146 h 194"/>
                <a:gd name="T6" fmla="*/ 385 w 403"/>
                <a:gd name="T7" fmla="*/ 194 h 194"/>
                <a:gd name="T8" fmla="*/ 0 w 403"/>
                <a:gd name="T9" fmla="*/ 194 h 194"/>
                <a:gd name="T10" fmla="*/ 87 w 403"/>
                <a:gd name="T11" fmla="*/ 0 h 194"/>
                <a:gd name="T12" fmla="*/ 248 w 403"/>
                <a:gd name="T13" fmla="*/ 0 h 19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03" h="194">
                  <a:moveTo>
                    <a:pt x="248" y="0"/>
                  </a:moveTo>
                  <a:lnTo>
                    <a:pt x="181" y="146"/>
                  </a:lnTo>
                  <a:lnTo>
                    <a:pt x="403" y="146"/>
                  </a:lnTo>
                  <a:lnTo>
                    <a:pt x="385" y="194"/>
                  </a:lnTo>
                  <a:lnTo>
                    <a:pt x="0" y="194"/>
                  </a:lnTo>
                  <a:lnTo>
                    <a:pt x="87" y="0"/>
                  </a:lnTo>
                  <a:lnTo>
                    <a:pt x="248" y="0"/>
                  </a:lnTo>
                  <a:close/>
                </a:path>
              </a:pathLst>
            </a:custGeom>
            <a:grpFill/>
            <a:ln>
              <a:noFill/>
            </a:ln>
          </p:spPr>
          <p:txBody>
            <a:bodyPr/>
            <a:lstStyle/>
            <a:p>
              <a:endParaRPr lang="en-US" sz="6400" dirty="0">
                <a:latin typeface="+mj-lt"/>
              </a:endParaRPr>
            </a:p>
          </p:txBody>
        </p:sp>
      </p:grpSp>
    </p:spTree>
    <p:extLst>
      <p:ext uri="{BB962C8B-B14F-4D97-AF65-F5344CB8AC3E}">
        <p14:creationId xmlns:p14="http://schemas.microsoft.com/office/powerpoint/2010/main" val="141370123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Hint F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userDrawn="1"/>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userDrawn="1"/>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userDrawn="1"/>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userDrawn="1"/>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userDrawn="1"/>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userDrawn="1"/>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userDrawn="1"/>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Rounded Rectangle 25"/>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 name="Rounded Rectangle 26"/>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ounded Rectangle 27"/>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Rounded Rectangle 28"/>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7883939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Lesson start">
    <p:spTree>
      <p:nvGrpSpPr>
        <p:cNvPr id="1" name=""/>
        <p:cNvGrpSpPr/>
        <p:nvPr/>
      </p:nvGrpSpPr>
      <p:grpSpPr>
        <a:xfrm>
          <a:off x="0" y="0"/>
          <a:ext cx="0" cy="0"/>
          <a:chOff x="0" y="0"/>
          <a:chExt cx="0" cy="0"/>
        </a:xfrm>
      </p:grpSpPr>
      <p:sp>
        <p:nvSpPr>
          <p:cNvPr id="6" name="Freeform 22"/>
          <p:cNvSpPr>
            <a:spLocks/>
          </p:cNvSpPr>
          <p:nvPr/>
        </p:nvSpPr>
        <p:spPr bwMode="auto">
          <a:xfrm flipH="1" flipV="1">
            <a:off x="0" y="0"/>
            <a:ext cx="7104063" cy="3228975"/>
          </a:xfrm>
          <a:custGeom>
            <a:avLst/>
            <a:gdLst>
              <a:gd name="T0" fmla="*/ 19733 w 19733"/>
              <a:gd name="T1" fmla="*/ 8966 h 8966"/>
              <a:gd name="T2" fmla="*/ 19733 w 19733"/>
              <a:gd name="T3" fmla="*/ 0 h 8966"/>
              <a:gd name="T4" fmla="*/ 0 w 19733"/>
              <a:gd name="T5" fmla="*/ 8966 h 8966"/>
              <a:gd name="T6" fmla="*/ 19733 w 19733"/>
              <a:gd name="T7" fmla="*/ 8966 h 8966"/>
            </a:gdLst>
            <a:ahLst/>
            <a:cxnLst>
              <a:cxn ang="0">
                <a:pos x="T0" y="T1"/>
              </a:cxn>
              <a:cxn ang="0">
                <a:pos x="T2" y="T3"/>
              </a:cxn>
              <a:cxn ang="0">
                <a:pos x="T4" y="T5"/>
              </a:cxn>
              <a:cxn ang="0">
                <a:pos x="T6" y="T7"/>
              </a:cxn>
            </a:cxnLst>
            <a:rect l="0" t="0" r="r" b="b"/>
            <a:pathLst>
              <a:path w="19733" h="8966">
                <a:moveTo>
                  <a:pt x="19733" y="8966"/>
                </a:moveTo>
                <a:lnTo>
                  <a:pt x="19733" y="0"/>
                </a:lnTo>
                <a:lnTo>
                  <a:pt x="0" y="8966"/>
                </a:lnTo>
                <a:lnTo>
                  <a:pt x="19733" y="8966"/>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23"/>
          <p:cNvSpPr>
            <a:spLocks/>
          </p:cNvSpPr>
          <p:nvPr/>
        </p:nvSpPr>
        <p:spPr bwMode="auto">
          <a:xfrm flipH="1" flipV="1">
            <a:off x="1071563" y="0"/>
            <a:ext cx="8261350" cy="3490913"/>
          </a:xfrm>
          <a:custGeom>
            <a:avLst/>
            <a:gdLst>
              <a:gd name="T0" fmla="*/ 0 w 22950"/>
              <a:gd name="T1" fmla="*/ 9694 h 9694"/>
              <a:gd name="T2" fmla="*/ 10177 w 22950"/>
              <a:gd name="T3" fmla="*/ 9694 h 9694"/>
              <a:gd name="T4" fmla="*/ 22950 w 22950"/>
              <a:gd name="T5" fmla="*/ 3048 h 9694"/>
              <a:gd name="T6" fmla="*/ 17187 w 22950"/>
              <a:gd name="T7" fmla="*/ 0 h 9694"/>
              <a:gd name="T8" fmla="*/ 0 w 22950"/>
              <a:gd name="T9" fmla="*/ 9694 h 9694"/>
            </a:gdLst>
            <a:ahLst/>
            <a:cxnLst>
              <a:cxn ang="0">
                <a:pos x="T0" y="T1"/>
              </a:cxn>
              <a:cxn ang="0">
                <a:pos x="T2" y="T3"/>
              </a:cxn>
              <a:cxn ang="0">
                <a:pos x="T4" y="T5"/>
              </a:cxn>
              <a:cxn ang="0">
                <a:pos x="T6" y="T7"/>
              </a:cxn>
              <a:cxn ang="0">
                <a:pos x="T8" y="T9"/>
              </a:cxn>
            </a:cxnLst>
            <a:rect l="0" t="0" r="r" b="b"/>
            <a:pathLst>
              <a:path w="22950" h="9694">
                <a:moveTo>
                  <a:pt x="0" y="9694"/>
                </a:moveTo>
                <a:lnTo>
                  <a:pt x="10177" y="9694"/>
                </a:lnTo>
                <a:lnTo>
                  <a:pt x="22950" y="3048"/>
                </a:lnTo>
                <a:lnTo>
                  <a:pt x="17187" y="0"/>
                </a:lnTo>
                <a:lnTo>
                  <a:pt x="0" y="9694"/>
                </a:lnTo>
                <a:close/>
              </a:path>
            </a:pathLst>
          </a:custGeom>
          <a:solidFill>
            <a:srgbClr val="274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24"/>
          <p:cNvSpPr>
            <a:spLocks/>
          </p:cNvSpPr>
          <p:nvPr/>
        </p:nvSpPr>
        <p:spPr bwMode="auto">
          <a:xfrm flipH="1" flipV="1">
            <a:off x="1684338" y="2022475"/>
            <a:ext cx="1776413" cy="2051050"/>
          </a:xfrm>
          <a:custGeom>
            <a:avLst/>
            <a:gdLst>
              <a:gd name="T0" fmla="*/ 0 w 4933"/>
              <a:gd name="T1" fmla="*/ 2849 h 5697"/>
              <a:gd name="T2" fmla="*/ 2466 w 4933"/>
              <a:gd name="T3" fmla="*/ 1424 h 5697"/>
              <a:gd name="T4" fmla="*/ 4933 w 4933"/>
              <a:gd name="T5" fmla="*/ 0 h 5697"/>
              <a:gd name="T6" fmla="*/ 4933 w 4933"/>
              <a:gd name="T7" fmla="*/ 2849 h 5697"/>
              <a:gd name="T8" fmla="*/ 4933 w 4933"/>
              <a:gd name="T9" fmla="*/ 5697 h 5697"/>
              <a:gd name="T10" fmla="*/ 2466 w 4933"/>
              <a:gd name="T11" fmla="*/ 4273 h 5697"/>
              <a:gd name="T12" fmla="*/ 0 w 4933"/>
              <a:gd name="T13" fmla="*/ 2849 h 5697"/>
            </a:gdLst>
            <a:ahLst/>
            <a:cxnLst>
              <a:cxn ang="0">
                <a:pos x="T0" y="T1"/>
              </a:cxn>
              <a:cxn ang="0">
                <a:pos x="T2" y="T3"/>
              </a:cxn>
              <a:cxn ang="0">
                <a:pos x="T4" y="T5"/>
              </a:cxn>
              <a:cxn ang="0">
                <a:pos x="T6" y="T7"/>
              </a:cxn>
              <a:cxn ang="0">
                <a:pos x="T8" y="T9"/>
              </a:cxn>
              <a:cxn ang="0">
                <a:pos x="T10" y="T11"/>
              </a:cxn>
              <a:cxn ang="0">
                <a:pos x="T12" y="T13"/>
              </a:cxn>
            </a:cxnLst>
            <a:rect l="0" t="0" r="r" b="b"/>
            <a:pathLst>
              <a:path w="4933" h="5697">
                <a:moveTo>
                  <a:pt x="0" y="2849"/>
                </a:moveTo>
                <a:lnTo>
                  <a:pt x="2466" y="1424"/>
                </a:lnTo>
                <a:lnTo>
                  <a:pt x="4933" y="0"/>
                </a:lnTo>
                <a:lnTo>
                  <a:pt x="4933" y="2849"/>
                </a:lnTo>
                <a:lnTo>
                  <a:pt x="4933" y="5697"/>
                </a:lnTo>
                <a:lnTo>
                  <a:pt x="2466" y="4273"/>
                </a:lnTo>
                <a:lnTo>
                  <a:pt x="0" y="2849"/>
                </a:lnTo>
                <a:close/>
              </a:path>
            </a:pathLst>
          </a:custGeom>
          <a:solidFill>
            <a:srgbClr val="FAB914"/>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flipV="1">
            <a:off x="3190876" y="1466850"/>
            <a:ext cx="16383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flipV="1">
            <a:off x="2546350" y="1106487"/>
            <a:ext cx="1516063"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flipV="1">
            <a:off x="3746501" y="1370013"/>
            <a:ext cx="1025525"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flipV="1">
            <a:off x="5060951" y="404813"/>
            <a:ext cx="163195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flipV="1">
            <a:off x="4403725" y="50800"/>
            <a:ext cx="1528763"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3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flipH="1" flipV="1">
            <a:off x="5610226" y="50800"/>
            <a:ext cx="12954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reeform 31"/>
          <p:cNvSpPr>
            <a:spLocks/>
          </p:cNvSpPr>
          <p:nvPr/>
        </p:nvSpPr>
        <p:spPr bwMode="auto">
          <a:xfrm flipH="1" flipV="1">
            <a:off x="1341438" y="2422525"/>
            <a:ext cx="1081088" cy="1249363"/>
          </a:xfrm>
          <a:custGeom>
            <a:avLst/>
            <a:gdLst>
              <a:gd name="T0" fmla="*/ 0 w 3003"/>
              <a:gd name="T1" fmla="*/ 1735 h 3469"/>
              <a:gd name="T2" fmla="*/ 1502 w 3003"/>
              <a:gd name="T3" fmla="*/ 867 h 3469"/>
              <a:gd name="T4" fmla="*/ 3003 w 3003"/>
              <a:gd name="T5" fmla="*/ 0 h 3469"/>
              <a:gd name="T6" fmla="*/ 3003 w 3003"/>
              <a:gd name="T7" fmla="*/ 1735 h 3469"/>
              <a:gd name="T8" fmla="*/ 3003 w 3003"/>
              <a:gd name="T9" fmla="*/ 3469 h 3469"/>
              <a:gd name="T10" fmla="*/ 1502 w 3003"/>
              <a:gd name="T11" fmla="*/ 2602 h 3469"/>
              <a:gd name="T12" fmla="*/ 0 w 3003"/>
              <a:gd name="T13" fmla="*/ 1735 h 3469"/>
            </a:gdLst>
            <a:ahLst/>
            <a:cxnLst>
              <a:cxn ang="0">
                <a:pos x="T0" y="T1"/>
              </a:cxn>
              <a:cxn ang="0">
                <a:pos x="T2" y="T3"/>
              </a:cxn>
              <a:cxn ang="0">
                <a:pos x="T4" y="T5"/>
              </a:cxn>
              <a:cxn ang="0">
                <a:pos x="T6" y="T7"/>
              </a:cxn>
              <a:cxn ang="0">
                <a:pos x="T8" y="T9"/>
              </a:cxn>
              <a:cxn ang="0">
                <a:pos x="T10" y="T11"/>
              </a:cxn>
              <a:cxn ang="0">
                <a:pos x="T12" y="T13"/>
              </a:cxn>
            </a:cxnLst>
            <a:rect l="0" t="0" r="r" b="b"/>
            <a:pathLst>
              <a:path w="3003" h="3469">
                <a:moveTo>
                  <a:pt x="0" y="1735"/>
                </a:moveTo>
                <a:lnTo>
                  <a:pt x="1502" y="867"/>
                </a:lnTo>
                <a:lnTo>
                  <a:pt x="3003" y="0"/>
                </a:lnTo>
                <a:lnTo>
                  <a:pt x="3003" y="1735"/>
                </a:lnTo>
                <a:lnTo>
                  <a:pt x="3003" y="3469"/>
                </a:lnTo>
                <a:lnTo>
                  <a:pt x="1502" y="2602"/>
                </a:lnTo>
                <a:lnTo>
                  <a:pt x="0" y="1735"/>
                </a:lnTo>
                <a:close/>
              </a:path>
            </a:pathLst>
          </a:custGeom>
          <a:solidFill>
            <a:srgbClr val="FAB914"/>
          </a:solidFill>
          <a:ln>
            <a:noFill/>
          </a:ln>
          <a:effectLst>
            <a:outerShdw blurRad="50800" dist="38100" dir="16200000"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hasCustomPrompt="1"/>
          </p:nvPr>
        </p:nvSpPr>
        <p:spPr>
          <a:xfrm>
            <a:off x="6096000" y="3402805"/>
            <a:ext cx="5318123" cy="584201"/>
          </a:xfrm>
          <a:prstGeom prst="rect">
            <a:avLst/>
          </a:prstGeom>
        </p:spPr>
        <p:txBody>
          <a:bodyPr>
            <a:noAutofit/>
          </a:bodyPr>
          <a:lstStyle>
            <a:lvl1pPr>
              <a:defRPr sz="2800">
                <a:latin typeface="+mj-lt"/>
              </a:defRPr>
            </a:lvl1pPr>
          </a:lstStyle>
          <a:p>
            <a:r>
              <a:rPr lang="en-US" dirty="0" smtClean="0"/>
              <a:t>Topic</a:t>
            </a:r>
            <a:endParaRPr lang="en-US" dirty="0"/>
          </a:p>
        </p:txBody>
      </p:sp>
      <p:sp>
        <p:nvSpPr>
          <p:cNvPr id="17" name="Oval 16"/>
          <p:cNvSpPr/>
          <p:nvPr/>
        </p:nvSpPr>
        <p:spPr>
          <a:xfrm>
            <a:off x="4324191" y="3081021"/>
            <a:ext cx="1467167" cy="1467167"/>
          </a:xfrm>
          <a:prstGeom prst="ellipse">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18"/>
          <p:cNvSpPr>
            <a:spLocks noGrp="1"/>
          </p:cNvSpPr>
          <p:nvPr>
            <p:ph type="body" sz="quarter" idx="13" hasCustomPrompt="1"/>
          </p:nvPr>
        </p:nvSpPr>
        <p:spPr>
          <a:xfrm>
            <a:off x="4587081" y="3541713"/>
            <a:ext cx="973137" cy="746125"/>
          </a:xfrm>
        </p:spPr>
        <p:txBody>
          <a:bodyPr anchor="ctr">
            <a:normAutofit/>
          </a:bodyPr>
          <a:lstStyle>
            <a:lvl1pPr marL="0" indent="0" algn="ctr">
              <a:buNone/>
              <a:defRPr sz="6000">
                <a:latin typeface="+mj-lt"/>
              </a:defRPr>
            </a:lvl1pPr>
          </a:lstStyle>
          <a:p>
            <a:pPr lvl="0"/>
            <a:r>
              <a:rPr lang="en-US" dirty="0" smtClean="0"/>
              <a:t>1</a:t>
            </a:r>
            <a:endParaRPr lang="en-US" dirty="0"/>
          </a:p>
        </p:txBody>
      </p:sp>
      <p:sp>
        <p:nvSpPr>
          <p:cNvPr id="16" name="Slide Number Placeholder 15"/>
          <p:cNvSpPr>
            <a:spLocks noGrp="1"/>
          </p:cNvSpPr>
          <p:nvPr>
            <p:ph type="sldNum" sz="quarter" idx="14"/>
          </p:nvPr>
        </p:nvSpPr>
        <p:spPr/>
        <p:txBody>
          <a:bodyPr/>
          <a:lstStyle/>
          <a:p>
            <a:fld id="{CABF0C20-124F-47CF-80AD-BD4C648BCBF3}" type="slidenum">
              <a:rPr lang="en-US" smtClean="0"/>
              <a:t>‹#›</a:t>
            </a:fld>
            <a:endParaRPr lang="en-US"/>
          </a:p>
        </p:txBody>
      </p:sp>
      <p:sp>
        <p:nvSpPr>
          <p:cNvPr id="3" name="TextBox 2"/>
          <p:cNvSpPr txBox="1"/>
          <p:nvPr/>
        </p:nvSpPr>
        <p:spPr>
          <a:xfrm>
            <a:off x="4563035" y="3178176"/>
            <a:ext cx="977153" cy="338554"/>
          </a:xfrm>
          <a:prstGeom prst="rect">
            <a:avLst/>
          </a:prstGeom>
          <a:noFill/>
        </p:spPr>
        <p:txBody>
          <a:bodyPr wrap="square" rtlCol="0" anchor="ctr">
            <a:spAutoFit/>
          </a:bodyPr>
          <a:lstStyle/>
          <a:p>
            <a:pPr algn="ctr"/>
            <a:r>
              <a:rPr lang="en-US" sz="1600" b="1" dirty="0" smtClean="0"/>
              <a:t>Chapter</a:t>
            </a:r>
            <a:endParaRPr lang="en-US" sz="1600" b="1" dirty="0"/>
          </a:p>
        </p:txBody>
      </p:sp>
      <p:sp>
        <p:nvSpPr>
          <p:cNvPr id="5" name="Text Placeholder 4"/>
          <p:cNvSpPr>
            <a:spLocks noGrp="1"/>
          </p:cNvSpPr>
          <p:nvPr>
            <p:ph type="body" sz="quarter" idx="15" hasCustomPrompt="1"/>
          </p:nvPr>
        </p:nvSpPr>
        <p:spPr>
          <a:xfrm>
            <a:off x="6096000" y="4073525"/>
            <a:ext cx="5318125" cy="1027113"/>
          </a:xfrm>
        </p:spPr>
        <p:txBody>
          <a:bodyPr>
            <a:normAutofit/>
          </a:bodyPr>
          <a:lstStyle>
            <a:lvl1pPr marL="0" indent="0">
              <a:buNone/>
              <a:defRPr sz="1600"/>
            </a:lvl1pPr>
          </a:lstStyle>
          <a:p>
            <a:pPr lvl="0"/>
            <a:r>
              <a:rPr lang="en-US" dirty="0" smtClean="0"/>
              <a:t>Description</a:t>
            </a:r>
            <a:endParaRPr lang="en-US" dirty="0"/>
          </a:p>
        </p:txBody>
      </p:sp>
    </p:spTree>
    <p:extLst>
      <p:ext uri="{BB962C8B-B14F-4D97-AF65-F5344CB8AC3E}">
        <p14:creationId xmlns:p14="http://schemas.microsoft.com/office/powerpoint/2010/main" val="3702407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Discussion Slide">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355F98E2-6E6D-4A5F-96BD-13B979DD2F00}"/>
              </a:ext>
            </a:extLst>
          </p:cNvPr>
          <p:cNvSpPr/>
          <p:nvPr/>
        </p:nvSpPr>
        <p:spPr>
          <a:xfrm>
            <a:off x="938731" y="1646239"/>
            <a:ext cx="4572000" cy="4572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157412" y="736601"/>
            <a:ext cx="8412163" cy="439172"/>
          </a:xfrm>
          <a:prstGeom prst="rect">
            <a:avLst/>
          </a:prstGeom>
        </p:spPr>
        <p:txBody>
          <a:bodyPr>
            <a:normAutofit/>
          </a:bodyPr>
          <a:lstStyle>
            <a:lvl1pPr>
              <a:defRPr sz="2400" b="1" baseline="0"/>
            </a:lvl1pPr>
          </a:lstStyle>
          <a:p>
            <a:r>
              <a:rPr lang="en-US" dirty="0" smtClean="0"/>
              <a:t>Discussion, Instruction &amp; Duration</a:t>
            </a:r>
            <a:endParaRPr lang="en-US" dirty="0"/>
          </a:p>
        </p:txBody>
      </p:sp>
      <p:sp>
        <p:nvSpPr>
          <p:cNvPr id="3" name="Content Placeholder 2"/>
          <p:cNvSpPr>
            <a:spLocks noGrp="1"/>
          </p:cNvSpPr>
          <p:nvPr>
            <p:ph sz="half" idx="1"/>
          </p:nvPr>
        </p:nvSpPr>
        <p:spPr>
          <a:xfrm>
            <a:off x="1053031" y="2393575"/>
            <a:ext cx="4343400"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Oval 7"/>
          <p:cNvSpPr/>
          <p:nvPr/>
        </p:nvSpPr>
        <p:spPr>
          <a:xfrm>
            <a:off x="10680113" y="437659"/>
            <a:ext cx="987585" cy="987585"/>
          </a:xfrm>
          <a:prstGeom prst="ellipse">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p:cNvGrpSpPr/>
          <p:nvPr/>
        </p:nvGrpSpPr>
        <p:grpSpPr>
          <a:xfrm>
            <a:off x="10806312" y="588436"/>
            <a:ext cx="735186" cy="686030"/>
            <a:chOff x="10807700" y="404813"/>
            <a:chExt cx="1092201" cy="1019175"/>
          </a:xfrm>
          <a:solidFill>
            <a:srgbClr val="000000"/>
          </a:solidFill>
        </p:grpSpPr>
        <p:sp>
          <p:nvSpPr>
            <p:cNvPr id="12" name="Rectangle 5"/>
            <p:cNvSpPr>
              <a:spLocks noChangeArrowheads="1"/>
            </p:cNvSpPr>
            <p:nvPr/>
          </p:nvSpPr>
          <p:spPr bwMode="auto">
            <a:xfrm>
              <a:off x="11080750" y="1049338"/>
              <a:ext cx="546100" cy="396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p:nvSpPr>
          <p:spPr bwMode="auto">
            <a:xfrm>
              <a:off x="10807700" y="1068388"/>
              <a:ext cx="233363" cy="352425"/>
            </a:xfrm>
            <a:custGeom>
              <a:avLst/>
              <a:gdLst>
                <a:gd name="T0" fmla="*/ 617 w 3702"/>
                <a:gd name="T1" fmla="*/ 1183 h 5587"/>
                <a:gd name="T2" fmla="*/ 617 w 3702"/>
                <a:gd name="T3" fmla="*/ 309 h 5587"/>
                <a:gd name="T4" fmla="*/ 309 w 3702"/>
                <a:gd name="T5" fmla="*/ 0 h 5587"/>
                <a:gd name="T6" fmla="*/ 0 w 3702"/>
                <a:gd name="T7" fmla="*/ 309 h 5587"/>
                <a:gd name="T8" fmla="*/ 0 w 3702"/>
                <a:gd name="T9" fmla="*/ 1141 h 5587"/>
                <a:gd name="T10" fmla="*/ 421 w 3702"/>
                <a:gd name="T11" fmla="*/ 2551 h 5587"/>
                <a:gd name="T12" fmla="*/ 1543 w 3702"/>
                <a:gd name="T13" fmla="*/ 3504 h 5587"/>
                <a:gd name="T14" fmla="*/ 1543 w 3702"/>
                <a:gd name="T15" fmla="*/ 4340 h 5587"/>
                <a:gd name="T16" fmla="*/ 1235 w 3702"/>
                <a:gd name="T17" fmla="*/ 4340 h 5587"/>
                <a:gd name="T18" fmla="*/ 959 w 3702"/>
                <a:gd name="T19" fmla="*/ 4510 h 5587"/>
                <a:gd name="T20" fmla="*/ 650 w 3702"/>
                <a:gd name="T21" fmla="*/ 5128 h 5587"/>
                <a:gd name="T22" fmla="*/ 632 w 3702"/>
                <a:gd name="T23" fmla="*/ 5364 h 5587"/>
                <a:gd name="T24" fmla="*/ 787 w 3702"/>
                <a:gd name="T25" fmla="*/ 5544 h 5587"/>
                <a:gd name="T26" fmla="*/ 1024 w 3702"/>
                <a:gd name="T27" fmla="*/ 5560 h 5587"/>
                <a:gd name="T28" fmla="*/ 1202 w 3702"/>
                <a:gd name="T29" fmla="*/ 5404 h 5587"/>
                <a:gd name="T30" fmla="*/ 1425 w 3702"/>
                <a:gd name="T31" fmla="*/ 4957 h 5587"/>
                <a:gd name="T32" fmla="*/ 2279 w 3702"/>
                <a:gd name="T33" fmla="*/ 4957 h 5587"/>
                <a:gd name="T34" fmla="*/ 2502 w 3702"/>
                <a:gd name="T35" fmla="*/ 5404 h 5587"/>
                <a:gd name="T36" fmla="*/ 2680 w 3702"/>
                <a:gd name="T37" fmla="*/ 5560 h 5587"/>
                <a:gd name="T38" fmla="*/ 2917 w 3702"/>
                <a:gd name="T39" fmla="*/ 5544 h 5587"/>
                <a:gd name="T40" fmla="*/ 3072 w 3702"/>
                <a:gd name="T41" fmla="*/ 5364 h 5587"/>
                <a:gd name="T42" fmla="*/ 3054 w 3702"/>
                <a:gd name="T43" fmla="*/ 5128 h 5587"/>
                <a:gd name="T44" fmla="*/ 2745 w 3702"/>
                <a:gd name="T45" fmla="*/ 4510 h 5587"/>
                <a:gd name="T46" fmla="*/ 2469 w 3702"/>
                <a:gd name="T47" fmla="*/ 4340 h 5587"/>
                <a:gd name="T48" fmla="*/ 2161 w 3702"/>
                <a:gd name="T49" fmla="*/ 4340 h 5587"/>
                <a:gd name="T50" fmla="*/ 2161 w 3702"/>
                <a:gd name="T51" fmla="*/ 3688 h 5587"/>
                <a:gd name="T52" fmla="*/ 2582 w 3702"/>
                <a:gd name="T53" fmla="*/ 3722 h 5587"/>
                <a:gd name="T54" fmla="*/ 3698 w 3702"/>
                <a:gd name="T55" fmla="*/ 3722 h 5587"/>
                <a:gd name="T56" fmla="*/ 3702 w 3702"/>
                <a:gd name="T57" fmla="*/ 3105 h 5587"/>
                <a:gd name="T58" fmla="*/ 2540 w 3702"/>
                <a:gd name="T59" fmla="*/ 3105 h 5587"/>
                <a:gd name="T60" fmla="*/ 1181 w 3702"/>
                <a:gd name="T61" fmla="*/ 2541 h 5587"/>
                <a:gd name="T62" fmla="*/ 617 w 3702"/>
                <a:gd name="T63" fmla="*/ 1183 h 5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02" h="5587">
                  <a:moveTo>
                    <a:pt x="617" y="1183"/>
                  </a:moveTo>
                  <a:lnTo>
                    <a:pt x="617" y="309"/>
                  </a:lnTo>
                  <a:cubicBezTo>
                    <a:pt x="617" y="138"/>
                    <a:pt x="479" y="0"/>
                    <a:pt x="309" y="0"/>
                  </a:cubicBezTo>
                  <a:cubicBezTo>
                    <a:pt x="138" y="0"/>
                    <a:pt x="0" y="138"/>
                    <a:pt x="0" y="309"/>
                  </a:cubicBezTo>
                  <a:lnTo>
                    <a:pt x="0" y="1141"/>
                  </a:lnTo>
                  <a:cubicBezTo>
                    <a:pt x="1" y="1642"/>
                    <a:pt x="147" y="2132"/>
                    <a:pt x="421" y="2551"/>
                  </a:cubicBezTo>
                  <a:cubicBezTo>
                    <a:pt x="695" y="2971"/>
                    <a:pt x="1085" y="3302"/>
                    <a:pt x="1543" y="3504"/>
                  </a:cubicBezTo>
                  <a:lnTo>
                    <a:pt x="1543" y="4340"/>
                  </a:lnTo>
                  <a:lnTo>
                    <a:pt x="1235" y="4340"/>
                  </a:lnTo>
                  <a:cubicBezTo>
                    <a:pt x="1118" y="4340"/>
                    <a:pt x="1011" y="4406"/>
                    <a:pt x="959" y="4510"/>
                  </a:cubicBezTo>
                  <a:lnTo>
                    <a:pt x="650" y="5128"/>
                  </a:lnTo>
                  <a:cubicBezTo>
                    <a:pt x="613" y="5201"/>
                    <a:pt x="606" y="5286"/>
                    <a:pt x="632" y="5364"/>
                  </a:cubicBezTo>
                  <a:cubicBezTo>
                    <a:pt x="657" y="5443"/>
                    <a:pt x="713" y="5507"/>
                    <a:pt x="787" y="5544"/>
                  </a:cubicBezTo>
                  <a:cubicBezTo>
                    <a:pt x="860" y="5581"/>
                    <a:pt x="946" y="5587"/>
                    <a:pt x="1024" y="5560"/>
                  </a:cubicBezTo>
                  <a:cubicBezTo>
                    <a:pt x="1102" y="5534"/>
                    <a:pt x="1166" y="5478"/>
                    <a:pt x="1202" y="5404"/>
                  </a:cubicBezTo>
                  <a:lnTo>
                    <a:pt x="1425" y="4957"/>
                  </a:lnTo>
                  <a:lnTo>
                    <a:pt x="2279" y="4957"/>
                  </a:lnTo>
                  <a:lnTo>
                    <a:pt x="2502" y="5404"/>
                  </a:lnTo>
                  <a:cubicBezTo>
                    <a:pt x="2538" y="5478"/>
                    <a:pt x="2603" y="5534"/>
                    <a:pt x="2680" y="5560"/>
                  </a:cubicBezTo>
                  <a:cubicBezTo>
                    <a:pt x="2758" y="5587"/>
                    <a:pt x="2844" y="5581"/>
                    <a:pt x="2917" y="5544"/>
                  </a:cubicBezTo>
                  <a:cubicBezTo>
                    <a:pt x="2991" y="5507"/>
                    <a:pt x="3047" y="5443"/>
                    <a:pt x="3072" y="5364"/>
                  </a:cubicBezTo>
                  <a:cubicBezTo>
                    <a:pt x="3098" y="5286"/>
                    <a:pt x="3092" y="5201"/>
                    <a:pt x="3054" y="5128"/>
                  </a:cubicBezTo>
                  <a:lnTo>
                    <a:pt x="2745" y="4510"/>
                  </a:lnTo>
                  <a:cubicBezTo>
                    <a:pt x="2693" y="4406"/>
                    <a:pt x="2586" y="4340"/>
                    <a:pt x="2469" y="4340"/>
                  </a:cubicBezTo>
                  <a:lnTo>
                    <a:pt x="2161" y="4340"/>
                  </a:lnTo>
                  <a:lnTo>
                    <a:pt x="2161" y="3688"/>
                  </a:lnTo>
                  <a:cubicBezTo>
                    <a:pt x="2300" y="3711"/>
                    <a:pt x="2441" y="3722"/>
                    <a:pt x="2582" y="3722"/>
                  </a:cubicBezTo>
                  <a:lnTo>
                    <a:pt x="3698" y="3722"/>
                  </a:lnTo>
                  <a:lnTo>
                    <a:pt x="3702" y="3105"/>
                  </a:lnTo>
                  <a:lnTo>
                    <a:pt x="2540" y="3105"/>
                  </a:lnTo>
                  <a:cubicBezTo>
                    <a:pt x="2030" y="3104"/>
                    <a:pt x="1542" y="2902"/>
                    <a:pt x="1181" y="2541"/>
                  </a:cubicBezTo>
                  <a:cubicBezTo>
                    <a:pt x="821" y="2181"/>
                    <a:pt x="618" y="1692"/>
                    <a:pt x="617" y="1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Oval 7"/>
            <p:cNvSpPr>
              <a:spLocks noChangeArrowheads="1"/>
            </p:cNvSpPr>
            <p:nvPr/>
          </p:nvSpPr>
          <p:spPr bwMode="auto">
            <a:xfrm>
              <a:off x="10885488" y="736601"/>
              <a:ext cx="117475"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Oval 8"/>
            <p:cNvSpPr>
              <a:spLocks noChangeArrowheads="1"/>
            </p:cNvSpPr>
            <p:nvPr/>
          </p:nvSpPr>
          <p:spPr bwMode="auto">
            <a:xfrm>
              <a:off x="11314113" y="581026"/>
              <a:ext cx="117475"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Oval 9"/>
            <p:cNvSpPr>
              <a:spLocks noChangeArrowheads="1"/>
            </p:cNvSpPr>
            <p:nvPr/>
          </p:nvSpPr>
          <p:spPr bwMode="auto">
            <a:xfrm>
              <a:off x="11704638" y="736601"/>
              <a:ext cx="117475" cy="1174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p:nvSpPr>
          <p:spPr bwMode="auto">
            <a:xfrm>
              <a:off x="11607800" y="444501"/>
              <a:ext cx="115888" cy="155575"/>
            </a:xfrm>
            <a:custGeom>
              <a:avLst/>
              <a:gdLst>
                <a:gd name="T0" fmla="*/ 1298 w 1852"/>
                <a:gd name="T1" fmla="*/ 2406 h 2470"/>
                <a:gd name="T2" fmla="*/ 1356 w 1852"/>
                <a:gd name="T3" fmla="*/ 2470 h 2470"/>
                <a:gd name="T4" fmla="*/ 1852 w 1852"/>
                <a:gd name="T5" fmla="*/ 2470 h 2470"/>
                <a:gd name="T6" fmla="*/ 1852 w 1852"/>
                <a:gd name="T7" fmla="*/ 0 h 2470"/>
                <a:gd name="T8" fmla="*/ 0 w 1852"/>
                <a:gd name="T9" fmla="*/ 0 h 2470"/>
                <a:gd name="T10" fmla="*/ 0 w 1852"/>
                <a:gd name="T11" fmla="*/ 2348 h 2470"/>
                <a:gd name="T12" fmla="*/ 660 w 1852"/>
                <a:gd name="T13" fmla="*/ 2125 h 2470"/>
                <a:gd name="T14" fmla="*/ 1298 w 1852"/>
                <a:gd name="T15" fmla="*/ 2406 h 247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52" h="2470">
                  <a:moveTo>
                    <a:pt x="1298" y="2406"/>
                  </a:moveTo>
                  <a:cubicBezTo>
                    <a:pt x="1319" y="2427"/>
                    <a:pt x="1338" y="2448"/>
                    <a:pt x="1356" y="2470"/>
                  </a:cubicBezTo>
                  <a:lnTo>
                    <a:pt x="1852" y="2470"/>
                  </a:lnTo>
                  <a:lnTo>
                    <a:pt x="1852" y="0"/>
                  </a:lnTo>
                  <a:lnTo>
                    <a:pt x="0" y="0"/>
                  </a:lnTo>
                  <a:lnTo>
                    <a:pt x="0" y="2348"/>
                  </a:lnTo>
                  <a:cubicBezTo>
                    <a:pt x="185" y="2194"/>
                    <a:pt x="420" y="2115"/>
                    <a:pt x="660" y="2125"/>
                  </a:cubicBezTo>
                  <a:cubicBezTo>
                    <a:pt x="901" y="2136"/>
                    <a:pt x="1128" y="2236"/>
                    <a:pt x="1298" y="240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p:nvSpPr>
          <p:spPr bwMode="auto">
            <a:xfrm>
              <a:off x="11236325" y="615951"/>
              <a:ext cx="433388" cy="395288"/>
            </a:xfrm>
            <a:custGeom>
              <a:avLst/>
              <a:gdLst>
                <a:gd name="T0" fmla="*/ 0 w 6862"/>
                <a:gd name="T1" fmla="*/ 3081 h 6245"/>
                <a:gd name="T2" fmla="*/ 0 w 6862"/>
                <a:gd name="T3" fmla="*/ 5010 h 6245"/>
                <a:gd name="T4" fmla="*/ 218 w 6862"/>
                <a:gd name="T5" fmla="*/ 5101 h 6245"/>
                <a:gd name="T6" fmla="*/ 309 w 6862"/>
                <a:gd name="T7" fmla="*/ 5319 h 6245"/>
                <a:gd name="T8" fmla="*/ 309 w 6862"/>
                <a:gd name="T9" fmla="*/ 6245 h 6245"/>
                <a:gd name="T10" fmla="*/ 617 w 6862"/>
                <a:gd name="T11" fmla="*/ 6245 h 6245"/>
                <a:gd name="T12" fmla="*/ 617 w 6862"/>
                <a:gd name="T13" fmla="*/ 3467 h 6245"/>
                <a:gd name="T14" fmla="*/ 926 w 6862"/>
                <a:gd name="T15" fmla="*/ 3158 h 6245"/>
                <a:gd name="T16" fmla="*/ 1235 w 6862"/>
                <a:gd name="T17" fmla="*/ 3467 h 6245"/>
                <a:gd name="T18" fmla="*/ 1235 w 6862"/>
                <a:gd name="T19" fmla="*/ 6245 h 6245"/>
                <a:gd name="T20" fmla="*/ 3395 w 6862"/>
                <a:gd name="T21" fmla="*/ 6245 h 6245"/>
                <a:gd name="T22" fmla="*/ 3395 w 6862"/>
                <a:gd name="T23" fmla="*/ 3158 h 6245"/>
                <a:gd name="T24" fmla="*/ 3704 w 6862"/>
                <a:gd name="T25" fmla="*/ 2850 h 6245"/>
                <a:gd name="T26" fmla="*/ 4481 w 6862"/>
                <a:gd name="T27" fmla="*/ 2850 h 6245"/>
                <a:gd name="T28" fmla="*/ 5006 w 6862"/>
                <a:gd name="T29" fmla="*/ 2610 h 6245"/>
                <a:gd name="T30" fmla="*/ 6712 w 6862"/>
                <a:gd name="T31" fmla="*/ 641 h 6245"/>
                <a:gd name="T32" fmla="*/ 6727 w 6862"/>
                <a:gd name="T33" fmla="*/ 625 h 6245"/>
                <a:gd name="T34" fmla="*/ 6727 w 6862"/>
                <a:gd name="T35" fmla="*/ 135 h 6245"/>
                <a:gd name="T36" fmla="*/ 6238 w 6862"/>
                <a:gd name="T37" fmla="*/ 135 h 6245"/>
                <a:gd name="T38" fmla="*/ 4540 w 6862"/>
                <a:gd name="T39" fmla="*/ 1833 h 6245"/>
                <a:gd name="T40" fmla="*/ 4322 w 6862"/>
                <a:gd name="T41" fmla="*/ 1924 h 6245"/>
                <a:gd name="T42" fmla="*/ 1158 w 6862"/>
                <a:gd name="T43" fmla="*/ 1924 h 6245"/>
                <a:gd name="T44" fmla="*/ 339 w 6862"/>
                <a:gd name="T45" fmla="*/ 2263 h 6245"/>
                <a:gd name="T46" fmla="*/ 0 w 6862"/>
                <a:gd name="T47" fmla="*/ 3081 h 6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862" h="6245">
                  <a:moveTo>
                    <a:pt x="0" y="3081"/>
                  </a:moveTo>
                  <a:lnTo>
                    <a:pt x="0" y="5010"/>
                  </a:lnTo>
                  <a:cubicBezTo>
                    <a:pt x="82" y="5010"/>
                    <a:pt x="160" y="5043"/>
                    <a:pt x="218" y="5101"/>
                  </a:cubicBezTo>
                  <a:cubicBezTo>
                    <a:pt x="276" y="5159"/>
                    <a:pt x="309" y="5237"/>
                    <a:pt x="309" y="5319"/>
                  </a:cubicBezTo>
                  <a:lnTo>
                    <a:pt x="309" y="6245"/>
                  </a:lnTo>
                  <a:lnTo>
                    <a:pt x="617" y="6245"/>
                  </a:lnTo>
                  <a:lnTo>
                    <a:pt x="617" y="3467"/>
                  </a:lnTo>
                  <a:cubicBezTo>
                    <a:pt x="617" y="3296"/>
                    <a:pt x="756" y="3158"/>
                    <a:pt x="926" y="3158"/>
                  </a:cubicBezTo>
                  <a:cubicBezTo>
                    <a:pt x="1096" y="3158"/>
                    <a:pt x="1235" y="3296"/>
                    <a:pt x="1235" y="3467"/>
                  </a:cubicBezTo>
                  <a:lnTo>
                    <a:pt x="1235" y="6245"/>
                  </a:lnTo>
                  <a:lnTo>
                    <a:pt x="3395" y="6245"/>
                  </a:lnTo>
                  <a:lnTo>
                    <a:pt x="3395" y="3158"/>
                  </a:lnTo>
                  <a:cubicBezTo>
                    <a:pt x="3395" y="2988"/>
                    <a:pt x="3534" y="2850"/>
                    <a:pt x="3704" y="2850"/>
                  </a:cubicBezTo>
                  <a:lnTo>
                    <a:pt x="4481" y="2850"/>
                  </a:lnTo>
                  <a:cubicBezTo>
                    <a:pt x="4682" y="2850"/>
                    <a:pt x="4874" y="2762"/>
                    <a:pt x="5006" y="2610"/>
                  </a:cubicBezTo>
                  <a:lnTo>
                    <a:pt x="6712" y="641"/>
                  </a:lnTo>
                  <a:cubicBezTo>
                    <a:pt x="6717" y="635"/>
                    <a:pt x="6722" y="630"/>
                    <a:pt x="6727" y="625"/>
                  </a:cubicBezTo>
                  <a:cubicBezTo>
                    <a:pt x="6862" y="490"/>
                    <a:pt x="6862" y="271"/>
                    <a:pt x="6727" y="135"/>
                  </a:cubicBezTo>
                  <a:cubicBezTo>
                    <a:pt x="6592" y="0"/>
                    <a:pt x="6373" y="0"/>
                    <a:pt x="6238" y="135"/>
                  </a:cubicBezTo>
                  <a:lnTo>
                    <a:pt x="4540" y="1833"/>
                  </a:lnTo>
                  <a:cubicBezTo>
                    <a:pt x="4482" y="1891"/>
                    <a:pt x="4403" y="1924"/>
                    <a:pt x="4322" y="1924"/>
                  </a:cubicBezTo>
                  <a:lnTo>
                    <a:pt x="1158" y="1924"/>
                  </a:lnTo>
                  <a:cubicBezTo>
                    <a:pt x="851" y="1924"/>
                    <a:pt x="556" y="2046"/>
                    <a:pt x="339" y="2263"/>
                  </a:cubicBezTo>
                  <a:cubicBezTo>
                    <a:pt x="122" y="2480"/>
                    <a:pt x="0" y="2774"/>
                    <a:pt x="0" y="308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p:nvSpPr>
          <p:spPr bwMode="auto">
            <a:xfrm>
              <a:off x="11490325" y="892176"/>
              <a:ext cx="331788" cy="528638"/>
            </a:xfrm>
            <a:custGeom>
              <a:avLst/>
              <a:gdLst>
                <a:gd name="T0" fmla="*/ 5247 w 5247"/>
                <a:gd name="T1" fmla="*/ 3960 h 8351"/>
                <a:gd name="T2" fmla="*/ 5247 w 5247"/>
                <a:gd name="T3" fmla="*/ 1080 h 8351"/>
                <a:gd name="T4" fmla="*/ 4963 w 5247"/>
                <a:gd name="T5" fmla="*/ 357 h 8351"/>
                <a:gd name="T6" fmla="*/ 4263 w 5247"/>
                <a:gd name="T7" fmla="*/ 20 h 8351"/>
                <a:gd name="T8" fmla="*/ 3521 w 5247"/>
                <a:gd name="T9" fmla="*/ 250 h 8351"/>
                <a:gd name="T10" fmla="*/ 2353 w 5247"/>
                <a:gd name="T11" fmla="*/ 1184 h 8351"/>
                <a:gd name="T12" fmla="*/ 2161 w 5247"/>
                <a:gd name="T13" fmla="*/ 1252 h 8351"/>
                <a:gd name="T14" fmla="*/ 0 w 5247"/>
                <a:gd name="T15" fmla="*/ 1252 h 8351"/>
                <a:gd name="T16" fmla="*/ 0 w 5247"/>
                <a:gd name="T17" fmla="*/ 1869 h 8351"/>
                <a:gd name="T18" fmla="*/ 2396 w 5247"/>
                <a:gd name="T19" fmla="*/ 1869 h 8351"/>
                <a:gd name="T20" fmla="*/ 3566 w 5247"/>
                <a:gd name="T21" fmla="*/ 1284 h 8351"/>
                <a:gd name="T22" fmla="*/ 3866 w 5247"/>
                <a:gd name="T23" fmla="*/ 1298 h 8351"/>
                <a:gd name="T24" fmla="*/ 4013 w 5247"/>
                <a:gd name="T25" fmla="*/ 1560 h 8351"/>
                <a:gd name="T26" fmla="*/ 4013 w 5247"/>
                <a:gd name="T27" fmla="*/ 3721 h 8351"/>
                <a:gd name="T28" fmla="*/ 3922 w 5247"/>
                <a:gd name="T29" fmla="*/ 3940 h 8351"/>
                <a:gd name="T30" fmla="*/ 3704 w 5247"/>
                <a:gd name="T31" fmla="*/ 4030 h 8351"/>
                <a:gd name="T32" fmla="*/ 2469 w 5247"/>
                <a:gd name="T33" fmla="*/ 4030 h 8351"/>
                <a:gd name="T34" fmla="*/ 1815 w 5247"/>
                <a:gd name="T35" fmla="*/ 4302 h 8351"/>
                <a:gd name="T36" fmla="*/ 1543 w 5247"/>
                <a:gd name="T37" fmla="*/ 4956 h 8351"/>
                <a:gd name="T38" fmla="*/ 1543 w 5247"/>
                <a:gd name="T39" fmla="*/ 8351 h 8351"/>
                <a:gd name="T40" fmla="*/ 2180 w 5247"/>
                <a:gd name="T41" fmla="*/ 8351 h 8351"/>
                <a:gd name="T42" fmla="*/ 2161 w 5247"/>
                <a:gd name="T43" fmla="*/ 5576 h 8351"/>
                <a:gd name="T44" fmla="*/ 2250 w 5247"/>
                <a:gd name="T45" fmla="*/ 5356 h 8351"/>
                <a:gd name="T46" fmla="*/ 2469 w 5247"/>
                <a:gd name="T47" fmla="*/ 5265 h 8351"/>
                <a:gd name="T48" fmla="*/ 3942 w 5247"/>
                <a:gd name="T49" fmla="*/ 5265 h 8351"/>
                <a:gd name="T50" fmla="*/ 4865 w 5247"/>
                <a:gd name="T51" fmla="*/ 4882 h 8351"/>
                <a:gd name="T52" fmla="*/ 5247 w 5247"/>
                <a:gd name="T53" fmla="*/ 3960 h 8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7" h="8351">
                  <a:moveTo>
                    <a:pt x="5247" y="3960"/>
                  </a:moveTo>
                  <a:lnTo>
                    <a:pt x="5247" y="1080"/>
                  </a:lnTo>
                  <a:cubicBezTo>
                    <a:pt x="5247" y="811"/>
                    <a:pt x="5146" y="553"/>
                    <a:pt x="4963" y="357"/>
                  </a:cubicBezTo>
                  <a:cubicBezTo>
                    <a:pt x="4781" y="160"/>
                    <a:pt x="4531" y="40"/>
                    <a:pt x="4263" y="20"/>
                  </a:cubicBezTo>
                  <a:cubicBezTo>
                    <a:pt x="3996" y="0"/>
                    <a:pt x="3731" y="82"/>
                    <a:pt x="3521" y="250"/>
                  </a:cubicBezTo>
                  <a:lnTo>
                    <a:pt x="2353" y="1184"/>
                  </a:lnTo>
                  <a:cubicBezTo>
                    <a:pt x="2299" y="1228"/>
                    <a:pt x="2231" y="1252"/>
                    <a:pt x="2161" y="1252"/>
                  </a:cubicBezTo>
                  <a:lnTo>
                    <a:pt x="0" y="1252"/>
                  </a:lnTo>
                  <a:lnTo>
                    <a:pt x="0" y="1869"/>
                  </a:lnTo>
                  <a:lnTo>
                    <a:pt x="2396" y="1869"/>
                  </a:lnTo>
                  <a:lnTo>
                    <a:pt x="3566" y="1284"/>
                  </a:lnTo>
                  <a:cubicBezTo>
                    <a:pt x="3662" y="1237"/>
                    <a:pt x="3775" y="1242"/>
                    <a:pt x="3866" y="1298"/>
                  </a:cubicBezTo>
                  <a:cubicBezTo>
                    <a:pt x="3957" y="1354"/>
                    <a:pt x="4013" y="1454"/>
                    <a:pt x="4013" y="1560"/>
                  </a:cubicBezTo>
                  <a:lnTo>
                    <a:pt x="4013" y="3721"/>
                  </a:lnTo>
                  <a:cubicBezTo>
                    <a:pt x="4013" y="3803"/>
                    <a:pt x="3980" y="3882"/>
                    <a:pt x="3922" y="3940"/>
                  </a:cubicBezTo>
                  <a:cubicBezTo>
                    <a:pt x="3864" y="3997"/>
                    <a:pt x="3786" y="4030"/>
                    <a:pt x="3704" y="4030"/>
                  </a:cubicBezTo>
                  <a:lnTo>
                    <a:pt x="2469" y="4030"/>
                  </a:lnTo>
                  <a:cubicBezTo>
                    <a:pt x="2224" y="4030"/>
                    <a:pt x="1988" y="4128"/>
                    <a:pt x="1815" y="4302"/>
                  </a:cubicBezTo>
                  <a:cubicBezTo>
                    <a:pt x="1641" y="4475"/>
                    <a:pt x="1543" y="4710"/>
                    <a:pt x="1543" y="4956"/>
                  </a:cubicBezTo>
                  <a:lnTo>
                    <a:pt x="1543" y="8351"/>
                  </a:lnTo>
                  <a:lnTo>
                    <a:pt x="2180" y="8351"/>
                  </a:lnTo>
                  <a:lnTo>
                    <a:pt x="2161" y="5576"/>
                  </a:lnTo>
                  <a:cubicBezTo>
                    <a:pt x="2160" y="5493"/>
                    <a:pt x="2192" y="5414"/>
                    <a:pt x="2250" y="5356"/>
                  </a:cubicBezTo>
                  <a:cubicBezTo>
                    <a:pt x="2308" y="5297"/>
                    <a:pt x="2387" y="5265"/>
                    <a:pt x="2469" y="5265"/>
                  </a:cubicBezTo>
                  <a:lnTo>
                    <a:pt x="3942" y="5265"/>
                  </a:lnTo>
                  <a:cubicBezTo>
                    <a:pt x="4288" y="5264"/>
                    <a:pt x="4620" y="5127"/>
                    <a:pt x="4865" y="4882"/>
                  </a:cubicBezTo>
                  <a:cubicBezTo>
                    <a:pt x="5109" y="4637"/>
                    <a:pt x="5247" y="4306"/>
                    <a:pt x="5247" y="39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p:nvSpPr>
          <p:spPr bwMode="auto">
            <a:xfrm>
              <a:off x="11666538" y="1068388"/>
              <a:ext cx="233363" cy="355600"/>
            </a:xfrm>
            <a:custGeom>
              <a:avLst/>
              <a:gdLst>
                <a:gd name="T0" fmla="*/ 3702 w 3702"/>
                <a:gd name="T1" fmla="*/ 1141 h 5615"/>
                <a:gd name="T2" fmla="*/ 3702 w 3702"/>
                <a:gd name="T3" fmla="*/ 309 h 5615"/>
                <a:gd name="T4" fmla="*/ 3393 w 3702"/>
                <a:gd name="T5" fmla="*/ 0 h 5615"/>
                <a:gd name="T6" fmla="*/ 3085 w 3702"/>
                <a:gd name="T7" fmla="*/ 309 h 5615"/>
                <a:gd name="T8" fmla="*/ 3085 w 3702"/>
                <a:gd name="T9" fmla="*/ 1183 h 5615"/>
                <a:gd name="T10" fmla="*/ 2521 w 3702"/>
                <a:gd name="T11" fmla="*/ 2541 h 5615"/>
                <a:gd name="T12" fmla="*/ 1162 w 3702"/>
                <a:gd name="T13" fmla="*/ 3105 h 5615"/>
                <a:gd name="T14" fmla="*/ 0 w 3702"/>
                <a:gd name="T15" fmla="*/ 3105 h 5615"/>
                <a:gd name="T16" fmla="*/ 4 w 3702"/>
                <a:gd name="T17" fmla="*/ 3722 h 5615"/>
                <a:gd name="T18" fmla="*/ 1121 w 3702"/>
                <a:gd name="T19" fmla="*/ 3722 h 5615"/>
                <a:gd name="T20" fmla="*/ 1541 w 3702"/>
                <a:gd name="T21" fmla="*/ 3688 h 5615"/>
                <a:gd name="T22" fmla="*/ 1541 w 3702"/>
                <a:gd name="T23" fmla="*/ 4340 h 5615"/>
                <a:gd name="T24" fmla="*/ 1233 w 3702"/>
                <a:gd name="T25" fmla="*/ 4340 h 5615"/>
                <a:gd name="T26" fmla="*/ 957 w 3702"/>
                <a:gd name="T27" fmla="*/ 4510 h 5615"/>
                <a:gd name="T28" fmla="*/ 648 w 3702"/>
                <a:gd name="T29" fmla="*/ 5128 h 5615"/>
                <a:gd name="T30" fmla="*/ 787 w 3702"/>
                <a:gd name="T31" fmla="*/ 5540 h 5615"/>
                <a:gd name="T32" fmla="*/ 1200 w 3702"/>
                <a:gd name="T33" fmla="*/ 5404 h 5615"/>
                <a:gd name="T34" fmla="*/ 1423 w 3702"/>
                <a:gd name="T35" fmla="*/ 4957 h 5615"/>
                <a:gd name="T36" fmla="*/ 2277 w 3702"/>
                <a:gd name="T37" fmla="*/ 4957 h 5615"/>
                <a:gd name="T38" fmla="*/ 2500 w 3702"/>
                <a:gd name="T39" fmla="*/ 5404 h 5615"/>
                <a:gd name="T40" fmla="*/ 2500 w 3702"/>
                <a:gd name="T41" fmla="*/ 5404 h 5615"/>
                <a:gd name="T42" fmla="*/ 2678 w 3702"/>
                <a:gd name="T43" fmla="*/ 5560 h 5615"/>
                <a:gd name="T44" fmla="*/ 2915 w 3702"/>
                <a:gd name="T45" fmla="*/ 5544 h 5615"/>
                <a:gd name="T46" fmla="*/ 3070 w 3702"/>
                <a:gd name="T47" fmla="*/ 5364 h 5615"/>
                <a:gd name="T48" fmla="*/ 3052 w 3702"/>
                <a:gd name="T49" fmla="*/ 5128 h 5615"/>
                <a:gd name="T50" fmla="*/ 2743 w 3702"/>
                <a:gd name="T51" fmla="*/ 4510 h 5615"/>
                <a:gd name="T52" fmla="*/ 2467 w 3702"/>
                <a:gd name="T53" fmla="*/ 4340 h 5615"/>
                <a:gd name="T54" fmla="*/ 2159 w 3702"/>
                <a:gd name="T55" fmla="*/ 4340 h 5615"/>
                <a:gd name="T56" fmla="*/ 2159 w 3702"/>
                <a:gd name="T57" fmla="*/ 3504 h 5615"/>
                <a:gd name="T58" fmla="*/ 3281 w 3702"/>
                <a:gd name="T59" fmla="*/ 2551 h 5615"/>
                <a:gd name="T60" fmla="*/ 3702 w 3702"/>
                <a:gd name="T61" fmla="*/ 1141 h 56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02" h="5615">
                  <a:moveTo>
                    <a:pt x="3702" y="1141"/>
                  </a:moveTo>
                  <a:lnTo>
                    <a:pt x="3702" y="309"/>
                  </a:lnTo>
                  <a:cubicBezTo>
                    <a:pt x="3702" y="138"/>
                    <a:pt x="3564" y="0"/>
                    <a:pt x="3393" y="0"/>
                  </a:cubicBezTo>
                  <a:cubicBezTo>
                    <a:pt x="3223" y="0"/>
                    <a:pt x="3085" y="138"/>
                    <a:pt x="3085" y="309"/>
                  </a:cubicBezTo>
                  <a:lnTo>
                    <a:pt x="3085" y="1183"/>
                  </a:lnTo>
                  <a:cubicBezTo>
                    <a:pt x="3084" y="1692"/>
                    <a:pt x="2881" y="2181"/>
                    <a:pt x="2521" y="2541"/>
                  </a:cubicBezTo>
                  <a:cubicBezTo>
                    <a:pt x="2161" y="2902"/>
                    <a:pt x="1672" y="3104"/>
                    <a:pt x="1162" y="3105"/>
                  </a:cubicBezTo>
                  <a:lnTo>
                    <a:pt x="0" y="3105"/>
                  </a:lnTo>
                  <a:lnTo>
                    <a:pt x="4" y="3722"/>
                  </a:lnTo>
                  <a:lnTo>
                    <a:pt x="1121" y="3722"/>
                  </a:lnTo>
                  <a:cubicBezTo>
                    <a:pt x="1261" y="3722"/>
                    <a:pt x="1402" y="3711"/>
                    <a:pt x="1541" y="3688"/>
                  </a:cubicBezTo>
                  <a:lnTo>
                    <a:pt x="1541" y="4340"/>
                  </a:lnTo>
                  <a:lnTo>
                    <a:pt x="1233" y="4340"/>
                  </a:lnTo>
                  <a:cubicBezTo>
                    <a:pt x="1116" y="4340"/>
                    <a:pt x="1009" y="4406"/>
                    <a:pt x="957" y="4510"/>
                  </a:cubicBezTo>
                  <a:lnTo>
                    <a:pt x="648" y="5128"/>
                  </a:lnTo>
                  <a:cubicBezTo>
                    <a:pt x="573" y="5280"/>
                    <a:pt x="635" y="5464"/>
                    <a:pt x="787" y="5540"/>
                  </a:cubicBezTo>
                  <a:cubicBezTo>
                    <a:pt x="939" y="5615"/>
                    <a:pt x="1123" y="5555"/>
                    <a:pt x="1200" y="5404"/>
                  </a:cubicBezTo>
                  <a:lnTo>
                    <a:pt x="1423" y="4957"/>
                  </a:lnTo>
                  <a:lnTo>
                    <a:pt x="2277" y="4957"/>
                  </a:lnTo>
                  <a:lnTo>
                    <a:pt x="2500" y="5404"/>
                  </a:lnTo>
                  <a:lnTo>
                    <a:pt x="2500" y="5404"/>
                  </a:lnTo>
                  <a:cubicBezTo>
                    <a:pt x="2536" y="5478"/>
                    <a:pt x="2601" y="5534"/>
                    <a:pt x="2678" y="5560"/>
                  </a:cubicBezTo>
                  <a:cubicBezTo>
                    <a:pt x="2756" y="5587"/>
                    <a:pt x="2842" y="5581"/>
                    <a:pt x="2915" y="5544"/>
                  </a:cubicBezTo>
                  <a:cubicBezTo>
                    <a:pt x="2989" y="5507"/>
                    <a:pt x="3045" y="5443"/>
                    <a:pt x="3070" y="5364"/>
                  </a:cubicBezTo>
                  <a:cubicBezTo>
                    <a:pt x="3096" y="5286"/>
                    <a:pt x="3090" y="5201"/>
                    <a:pt x="3052" y="5128"/>
                  </a:cubicBezTo>
                  <a:lnTo>
                    <a:pt x="2743" y="4510"/>
                  </a:lnTo>
                  <a:cubicBezTo>
                    <a:pt x="2691" y="4406"/>
                    <a:pt x="2584" y="4340"/>
                    <a:pt x="2467" y="4340"/>
                  </a:cubicBezTo>
                  <a:lnTo>
                    <a:pt x="2159" y="4340"/>
                  </a:lnTo>
                  <a:lnTo>
                    <a:pt x="2159" y="3504"/>
                  </a:lnTo>
                  <a:cubicBezTo>
                    <a:pt x="2617" y="3302"/>
                    <a:pt x="3007" y="2971"/>
                    <a:pt x="3281" y="2551"/>
                  </a:cubicBezTo>
                  <a:cubicBezTo>
                    <a:pt x="3555" y="2132"/>
                    <a:pt x="3702" y="1642"/>
                    <a:pt x="3702" y="1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p:nvSpPr>
          <p:spPr bwMode="auto">
            <a:xfrm>
              <a:off x="10885488" y="892176"/>
              <a:ext cx="331788" cy="528638"/>
            </a:xfrm>
            <a:custGeom>
              <a:avLst/>
              <a:gdLst>
                <a:gd name="T0" fmla="*/ 2778 w 5247"/>
                <a:gd name="T1" fmla="*/ 4030 h 8351"/>
                <a:gd name="T2" fmla="*/ 1543 w 5247"/>
                <a:gd name="T3" fmla="*/ 4030 h 8351"/>
                <a:gd name="T4" fmla="*/ 1234 w 5247"/>
                <a:gd name="T5" fmla="*/ 3721 h 8351"/>
                <a:gd name="T6" fmla="*/ 1234 w 5247"/>
                <a:gd name="T7" fmla="*/ 1560 h 8351"/>
                <a:gd name="T8" fmla="*/ 1381 w 5247"/>
                <a:gd name="T9" fmla="*/ 1298 h 8351"/>
                <a:gd name="T10" fmla="*/ 1681 w 5247"/>
                <a:gd name="T11" fmla="*/ 1284 h 8351"/>
                <a:gd name="T12" fmla="*/ 2851 w 5247"/>
                <a:gd name="T13" fmla="*/ 1869 h 8351"/>
                <a:gd name="T14" fmla="*/ 5247 w 5247"/>
                <a:gd name="T15" fmla="*/ 1869 h 8351"/>
                <a:gd name="T16" fmla="*/ 5247 w 5247"/>
                <a:gd name="T17" fmla="*/ 1252 h 8351"/>
                <a:gd name="T18" fmla="*/ 3087 w 5247"/>
                <a:gd name="T19" fmla="*/ 1252 h 8351"/>
                <a:gd name="T20" fmla="*/ 2894 w 5247"/>
                <a:gd name="T21" fmla="*/ 1184 h 8351"/>
                <a:gd name="T22" fmla="*/ 1726 w 5247"/>
                <a:gd name="T23" fmla="*/ 250 h 8351"/>
                <a:gd name="T24" fmla="*/ 1726 w 5247"/>
                <a:gd name="T25" fmla="*/ 250 h 8351"/>
                <a:gd name="T26" fmla="*/ 984 w 5247"/>
                <a:gd name="T27" fmla="*/ 20 h 8351"/>
                <a:gd name="T28" fmla="*/ 284 w 5247"/>
                <a:gd name="T29" fmla="*/ 357 h 8351"/>
                <a:gd name="T30" fmla="*/ 0 w 5247"/>
                <a:gd name="T31" fmla="*/ 1079 h 8351"/>
                <a:gd name="T32" fmla="*/ 0 w 5247"/>
                <a:gd name="T33" fmla="*/ 3960 h 8351"/>
                <a:gd name="T34" fmla="*/ 382 w 5247"/>
                <a:gd name="T35" fmla="*/ 4882 h 8351"/>
                <a:gd name="T36" fmla="*/ 1305 w 5247"/>
                <a:gd name="T37" fmla="*/ 5265 h 8351"/>
                <a:gd name="T38" fmla="*/ 2778 w 5247"/>
                <a:gd name="T39" fmla="*/ 5265 h 8351"/>
                <a:gd name="T40" fmla="*/ 2997 w 5247"/>
                <a:gd name="T41" fmla="*/ 5356 h 8351"/>
                <a:gd name="T42" fmla="*/ 3087 w 5247"/>
                <a:gd name="T43" fmla="*/ 5576 h 8351"/>
                <a:gd name="T44" fmla="*/ 3067 w 5247"/>
                <a:gd name="T45" fmla="*/ 8351 h 8351"/>
                <a:gd name="T46" fmla="*/ 3704 w 5247"/>
                <a:gd name="T47" fmla="*/ 8351 h 8351"/>
                <a:gd name="T48" fmla="*/ 3704 w 5247"/>
                <a:gd name="T49" fmla="*/ 4956 h 8351"/>
                <a:gd name="T50" fmla="*/ 3432 w 5247"/>
                <a:gd name="T51" fmla="*/ 4302 h 8351"/>
                <a:gd name="T52" fmla="*/ 2778 w 5247"/>
                <a:gd name="T53" fmla="*/ 4030 h 8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247" h="8351">
                  <a:moveTo>
                    <a:pt x="2778" y="4030"/>
                  </a:moveTo>
                  <a:lnTo>
                    <a:pt x="1543" y="4030"/>
                  </a:lnTo>
                  <a:cubicBezTo>
                    <a:pt x="1373" y="4030"/>
                    <a:pt x="1234" y="3892"/>
                    <a:pt x="1234" y="3721"/>
                  </a:cubicBezTo>
                  <a:lnTo>
                    <a:pt x="1234" y="1560"/>
                  </a:lnTo>
                  <a:cubicBezTo>
                    <a:pt x="1234" y="1454"/>
                    <a:pt x="1290" y="1354"/>
                    <a:pt x="1381" y="1298"/>
                  </a:cubicBezTo>
                  <a:cubicBezTo>
                    <a:pt x="1472" y="1242"/>
                    <a:pt x="1585" y="1236"/>
                    <a:pt x="1681" y="1284"/>
                  </a:cubicBezTo>
                  <a:lnTo>
                    <a:pt x="2851" y="1869"/>
                  </a:lnTo>
                  <a:lnTo>
                    <a:pt x="5247" y="1869"/>
                  </a:lnTo>
                  <a:lnTo>
                    <a:pt x="5247" y="1252"/>
                  </a:lnTo>
                  <a:lnTo>
                    <a:pt x="3087" y="1252"/>
                  </a:lnTo>
                  <a:cubicBezTo>
                    <a:pt x="3016" y="1252"/>
                    <a:pt x="2948" y="1228"/>
                    <a:pt x="2894" y="1184"/>
                  </a:cubicBezTo>
                  <a:lnTo>
                    <a:pt x="1726" y="250"/>
                  </a:lnTo>
                  <a:lnTo>
                    <a:pt x="1726" y="250"/>
                  </a:lnTo>
                  <a:cubicBezTo>
                    <a:pt x="1516" y="82"/>
                    <a:pt x="1251" y="0"/>
                    <a:pt x="984" y="20"/>
                  </a:cubicBezTo>
                  <a:cubicBezTo>
                    <a:pt x="716" y="40"/>
                    <a:pt x="466" y="160"/>
                    <a:pt x="284" y="357"/>
                  </a:cubicBezTo>
                  <a:cubicBezTo>
                    <a:pt x="101" y="553"/>
                    <a:pt x="0" y="811"/>
                    <a:pt x="0" y="1079"/>
                  </a:cubicBezTo>
                  <a:lnTo>
                    <a:pt x="0" y="3960"/>
                  </a:lnTo>
                  <a:cubicBezTo>
                    <a:pt x="0" y="4305"/>
                    <a:pt x="138" y="4637"/>
                    <a:pt x="382" y="4882"/>
                  </a:cubicBezTo>
                  <a:cubicBezTo>
                    <a:pt x="627" y="5127"/>
                    <a:pt x="959" y="5264"/>
                    <a:pt x="1305" y="5265"/>
                  </a:cubicBezTo>
                  <a:lnTo>
                    <a:pt x="2778" y="5265"/>
                  </a:lnTo>
                  <a:cubicBezTo>
                    <a:pt x="2860" y="5265"/>
                    <a:pt x="2939" y="5297"/>
                    <a:pt x="2997" y="5356"/>
                  </a:cubicBezTo>
                  <a:cubicBezTo>
                    <a:pt x="3055" y="5414"/>
                    <a:pt x="3087" y="5493"/>
                    <a:pt x="3087" y="5576"/>
                  </a:cubicBezTo>
                  <a:lnTo>
                    <a:pt x="3067" y="8351"/>
                  </a:lnTo>
                  <a:lnTo>
                    <a:pt x="3704" y="8351"/>
                  </a:lnTo>
                  <a:lnTo>
                    <a:pt x="3704" y="4956"/>
                  </a:lnTo>
                  <a:cubicBezTo>
                    <a:pt x="3704" y="4710"/>
                    <a:pt x="3606" y="4475"/>
                    <a:pt x="3432" y="4302"/>
                  </a:cubicBezTo>
                  <a:cubicBezTo>
                    <a:pt x="3259" y="4128"/>
                    <a:pt x="3023" y="4030"/>
                    <a:pt x="2778" y="40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p:nvSpPr>
          <p:spPr bwMode="auto">
            <a:xfrm>
              <a:off x="11376025" y="1127126"/>
              <a:ext cx="74613" cy="293688"/>
            </a:xfrm>
            <a:custGeom>
              <a:avLst/>
              <a:gdLst>
                <a:gd name="T0" fmla="*/ 0 w 1178"/>
                <a:gd name="T1" fmla="*/ 0 h 4630"/>
                <a:gd name="T2" fmla="*/ 545 w 1178"/>
                <a:gd name="T3" fmla="*/ 4630 h 4630"/>
                <a:gd name="T4" fmla="*/ 1178 w 1178"/>
                <a:gd name="T5" fmla="*/ 4630 h 4630"/>
                <a:gd name="T6" fmla="*/ 905 w 1178"/>
                <a:gd name="T7" fmla="*/ 0 h 4630"/>
                <a:gd name="T8" fmla="*/ 0 w 1178"/>
                <a:gd name="T9" fmla="*/ 0 h 4630"/>
              </a:gdLst>
              <a:ahLst/>
              <a:cxnLst>
                <a:cxn ang="0">
                  <a:pos x="T0" y="T1"/>
                </a:cxn>
                <a:cxn ang="0">
                  <a:pos x="T2" y="T3"/>
                </a:cxn>
                <a:cxn ang="0">
                  <a:pos x="T4" y="T5"/>
                </a:cxn>
                <a:cxn ang="0">
                  <a:pos x="T6" y="T7"/>
                </a:cxn>
                <a:cxn ang="0">
                  <a:pos x="T8" y="T9"/>
                </a:cxn>
              </a:cxnLst>
              <a:rect l="0" t="0" r="r" b="b"/>
              <a:pathLst>
                <a:path w="1178" h="4630">
                  <a:moveTo>
                    <a:pt x="0" y="0"/>
                  </a:moveTo>
                  <a:lnTo>
                    <a:pt x="545" y="4630"/>
                  </a:lnTo>
                  <a:lnTo>
                    <a:pt x="1178" y="4630"/>
                  </a:lnTo>
                  <a:lnTo>
                    <a:pt x="905"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p:nvSpPr>
          <p:spPr bwMode="auto">
            <a:xfrm>
              <a:off x="11256963" y="1127126"/>
              <a:ext cx="74613" cy="293688"/>
            </a:xfrm>
            <a:custGeom>
              <a:avLst/>
              <a:gdLst>
                <a:gd name="T0" fmla="*/ 0 w 1178"/>
                <a:gd name="T1" fmla="*/ 4630 h 4630"/>
                <a:gd name="T2" fmla="*/ 633 w 1178"/>
                <a:gd name="T3" fmla="*/ 4630 h 4630"/>
                <a:gd name="T4" fmla="*/ 1178 w 1178"/>
                <a:gd name="T5" fmla="*/ 0 h 4630"/>
                <a:gd name="T6" fmla="*/ 273 w 1178"/>
                <a:gd name="T7" fmla="*/ 0 h 4630"/>
                <a:gd name="T8" fmla="*/ 0 w 1178"/>
                <a:gd name="T9" fmla="*/ 4630 h 4630"/>
              </a:gdLst>
              <a:ahLst/>
              <a:cxnLst>
                <a:cxn ang="0">
                  <a:pos x="T0" y="T1"/>
                </a:cxn>
                <a:cxn ang="0">
                  <a:pos x="T2" y="T3"/>
                </a:cxn>
                <a:cxn ang="0">
                  <a:pos x="T4" y="T5"/>
                </a:cxn>
                <a:cxn ang="0">
                  <a:pos x="T6" y="T7"/>
                </a:cxn>
                <a:cxn ang="0">
                  <a:pos x="T8" y="T9"/>
                </a:cxn>
              </a:cxnLst>
              <a:rect l="0" t="0" r="r" b="b"/>
              <a:pathLst>
                <a:path w="1178" h="4630">
                  <a:moveTo>
                    <a:pt x="0" y="4630"/>
                  </a:moveTo>
                  <a:lnTo>
                    <a:pt x="633" y="4630"/>
                  </a:lnTo>
                  <a:lnTo>
                    <a:pt x="1178" y="0"/>
                  </a:lnTo>
                  <a:lnTo>
                    <a:pt x="273" y="0"/>
                  </a:lnTo>
                  <a:lnTo>
                    <a:pt x="0" y="46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noEditPoints="1"/>
            </p:cNvSpPr>
            <p:nvPr/>
          </p:nvSpPr>
          <p:spPr bwMode="auto">
            <a:xfrm>
              <a:off x="11039475" y="404813"/>
              <a:ext cx="274638" cy="144463"/>
            </a:xfrm>
            <a:custGeom>
              <a:avLst/>
              <a:gdLst>
                <a:gd name="T0" fmla="*/ 967 w 4363"/>
                <a:gd name="T1" fmla="*/ 1852 h 2279"/>
                <a:gd name="T2" fmla="*/ 3437 w 4363"/>
                <a:gd name="T3" fmla="*/ 1852 h 2279"/>
                <a:gd name="T4" fmla="*/ 3575 w 4363"/>
                <a:gd name="T5" fmla="*/ 1885 h 2279"/>
                <a:gd name="T6" fmla="*/ 4363 w 4363"/>
                <a:gd name="T7" fmla="*/ 2279 h 2279"/>
                <a:gd name="T8" fmla="*/ 4363 w 4363"/>
                <a:gd name="T9" fmla="*/ 926 h 2279"/>
                <a:gd name="T10" fmla="*/ 4091 w 4363"/>
                <a:gd name="T11" fmla="*/ 272 h 2279"/>
                <a:gd name="T12" fmla="*/ 3437 w 4363"/>
                <a:gd name="T13" fmla="*/ 0 h 2279"/>
                <a:gd name="T14" fmla="*/ 967 w 4363"/>
                <a:gd name="T15" fmla="*/ 0 h 2279"/>
                <a:gd name="T16" fmla="*/ 165 w 4363"/>
                <a:gd name="T17" fmla="*/ 463 h 2279"/>
                <a:gd name="T18" fmla="*/ 165 w 4363"/>
                <a:gd name="T19" fmla="*/ 1389 h 2279"/>
                <a:gd name="T20" fmla="*/ 967 w 4363"/>
                <a:gd name="T21" fmla="*/ 1852 h 2279"/>
                <a:gd name="T22" fmla="*/ 3437 w 4363"/>
                <a:gd name="T23" fmla="*/ 617 h 2279"/>
                <a:gd name="T24" fmla="*/ 3722 w 4363"/>
                <a:gd name="T25" fmla="*/ 808 h 2279"/>
                <a:gd name="T26" fmla="*/ 3655 w 4363"/>
                <a:gd name="T27" fmla="*/ 1144 h 2279"/>
                <a:gd name="T28" fmla="*/ 3319 w 4363"/>
                <a:gd name="T29" fmla="*/ 1211 h 2279"/>
                <a:gd name="T30" fmla="*/ 3128 w 4363"/>
                <a:gd name="T31" fmla="*/ 926 h 2279"/>
                <a:gd name="T32" fmla="*/ 3437 w 4363"/>
                <a:gd name="T33" fmla="*/ 617 h 2279"/>
                <a:gd name="T34" fmla="*/ 2202 w 4363"/>
                <a:gd name="T35" fmla="*/ 617 h 2279"/>
                <a:gd name="T36" fmla="*/ 2487 w 4363"/>
                <a:gd name="T37" fmla="*/ 808 h 2279"/>
                <a:gd name="T38" fmla="*/ 2420 w 4363"/>
                <a:gd name="T39" fmla="*/ 1144 h 2279"/>
                <a:gd name="T40" fmla="*/ 2084 w 4363"/>
                <a:gd name="T41" fmla="*/ 1211 h 2279"/>
                <a:gd name="T42" fmla="*/ 1893 w 4363"/>
                <a:gd name="T43" fmla="*/ 926 h 2279"/>
                <a:gd name="T44" fmla="*/ 2202 w 4363"/>
                <a:gd name="T45" fmla="*/ 617 h 2279"/>
                <a:gd name="T46" fmla="*/ 967 w 4363"/>
                <a:gd name="T47" fmla="*/ 617 h 2279"/>
                <a:gd name="T48" fmla="*/ 1252 w 4363"/>
                <a:gd name="T49" fmla="*/ 808 h 2279"/>
                <a:gd name="T50" fmla="*/ 1185 w 4363"/>
                <a:gd name="T51" fmla="*/ 1144 h 2279"/>
                <a:gd name="T52" fmla="*/ 849 w 4363"/>
                <a:gd name="T53" fmla="*/ 1211 h 2279"/>
                <a:gd name="T54" fmla="*/ 659 w 4363"/>
                <a:gd name="T55" fmla="*/ 926 h 2279"/>
                <a:gd name="T56" fmla="*/ 967 w 4363"/>
                <a:gd name="T57" fmla="*/ 617 h 2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63" h="2279">
                  <a:moveTo>
                    <a:pt x="967" y="1852"/>
                  </a:moveTo>
                  <a:lnTo>
                    <a:pt x="3437" y="1852"/>
                  </a:lnTo>
                  <a:cubicBezTo>
                    <a:pt x="3485" y="1852"/>
                    <a:pt x="3532" y="1863"/>
                    <a:pt x="3575" y="1885"/>
                  </a:cubicBezTo>
                  <a:lnTo>
                    <a:pt x="4363" y="2279"/>
                  </a:lnTo>
                  <a:lnTo>
                    <a:pt x="4363" y="926"/>
                  </a:lnTo>
                  <a:cubicBezTo>
                    <a:pt x="4362" y="680"/>
                    <a:pt x="4265" y="445"/>
                    <a:pt x="4091" y="272"/>
                  </a:cubicBezTo>
                  <a:cubicBezTo>
                    <a:pt x="3918" y="98"/>
                    <a:pt x="3682" y="0"/>
                    <a:pt x="3437" y="0"/>
                  </a:cubicBezTo>
                  <a:lnTo>
                    <a:pt x="967" y="0"/>
                  </a:lnTo>
                  <a:cubicBezTo>
                    <a:pt x="636" y="0"/>
                    <a:pt x="331" y="177"/>
                    <a:pt x="165" y="463"/>
                  </a:cubicBezTo>
                  <a:cubicBezTo>
                    <a:pt x="0" y="750"/>
                    <a:pt x="0" y="1103"/>
                    <a:pt x="165" y="1389"/>
                  </a:cubicBezTo>
                  <a:cubicBezTo>
                    <a:pt x="331" y="1676"/>
                    <a:pt x="636" y="1852"/>
                    <a:pt x="967" y="1852"/>
                  </a:cubicBezTo>
                  <a:close/>
                  <a:moveTo>
                    <a:pt x="3437" y="617"/>
                  </a:moveTo>
                  <a:cubicBezTo>
                    <a:pt x="3562" y="617"/>
                    <a:pt x="3674" y="693"/>
                    <a:pt x="3722" y="808"/>
                  </a:cubicBezTo>
                  <a:cubicBezTo>
                    <a:pt x="3770" y="923"/>
                    <a:pt x="3743" y="1056"/>
                    <a:pt x="3655" y="1144"/>
                  </a:cubicBezTo>
                  <a:cubicBezTo>
                    <a:pt x="3567" y="1233"/>
                    <a:pt x="3434" y="1259"/>
                    <a:pt x="3319" y="1211"/>
                  </a:cubicBezTo>
                  <a:cubicBezTo>
                    <a:pt x="3203" y="1163"/>
                    <a:pt x="3128" y="1051"/>
                    <a:pt x="3128" y="926"/>
                  </a:cubicBezTo>
                  <a:cubicBezTo>
                    <a:pt x="3128" y="756"/>
                    <a:pt x="3266" y="617"/>
                    <a:pt x="3437" y="617"/>
                  </a:cubicBezTo>
                  <a:close/>
                  <a:moveTo>
                    <a:pt x="2202" y="617"/>
                  </a:moveTo>
                  <a:cubicBezTo>
                    <a:pt x="2327" y="617"/>
                    <a:pt x="2439" y="693"/>
                    <a:pt x="2487" y="808"/>
                  </a:cubicBezTo>
                  <a:cubicBezTo>
                    <a:pt x="2535" y="923"/>
                    <a:pt x="2509" y="1056"/>
                    <a:pt x="2420" y="1144"/>
                  </a:cubicBezTo>
                  <a:cubicBezTo>
                    <a:pt x="2332" y="1233"/>
                    <a:pt x="2199" y="1259"/>
                    <a:pt x="2084" y="1211"/>
                  </a:cubicBezTo>
                  <a:cubicBezTo>
                    <a:pt x="1968" y="1163"/>
                    <a:pt x="1893" y="1051"/>
                    <a:pt x="1893" y="926"/>
                  </a:cubicBezTo>
                  <a:cubicBezTo>
                    <a:pt x="1893" y="756"/>
                    <a:pt x="2031" y="617"/>
                    <a:pt x="2202" y="617"/>
                  </a:cubicBezTo>
                  <a:close/>
                  <a:moveTo>
                    <a:pt x="967" y="617"/>
                  </a:moveTo>
                  <a:cubicBezTo>
                    <a:pt x="1092" y="617"/>
                    <a:pt x="1205" y="693"/>
                    <a:pt x="1252" y="808"/>
                  </a:cubicBezTo>
                  <a:cubicBezTo>
                    <a:pt x="1300" y="923"/>
                    <a:pt x="1274" y="1056"/>
                    <a:pt x="1185" y="1144"/>
                  </a:cubicBezTo>
                  <a:cubicBezTo>
                    <a:pt x="1097" y="1233"/>
                    <a:pt x="964" y="1259"/>
                    <a:pt x="849" y="1211"/>
                  </a:cubicBezTo>
                  <a:cubicBezTo>
                    <a:pt x="734" y="1163"/>
                    <a:pt x="659" y="1051"/>
                    <a:pt x="659" y="926"/>
                  </a:cubicBezTo>
                  <a:cubicBezTo>
                    <a:pt x="659" y="756"/>
                    <a:pt x="797" y="617"/>
                    <a:pt x="967" y="6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8" name="Rectangle 27">
            <a:extLst>
              <a:ext uri="{FF2B5EF4-FFF2-40B4-BE49-F238E27FC236}">
                <a16:creationId xmlns:a16="http://schemas.microsoft.com/office/drawing/2014/main" id="{355F98E2-6E6D-4A5F-96BD-13B979DD2F00}"/>
              </a:ext>
            </a:extLst>
          </p:cNvPr>
          <p:cNvSpPr/>
          <p:nvPr/>
        </p:nvSpPr>
        <p:spPr>
          <a:xfrm>
            <a:off x="5933915" y="1278682"/>
            <a:ext cx="4572000" cy="45720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p:cNvSpPr>
            <a:spLocks noGrp="1"/>
          </p:cNvSpPr>
          <p:nvPr>
            <p:ph sz="half" idx="13"/>
          </p:nvPr>
        </p:nvSpPr>
        <p:spPr>
          <a:xfrm>
            <a:off x="6048215" y="2026018"/>
            <a:ext cx="4343400"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0" name="Oval 29"/>
          <p:cNvSpPr/>
          <p:nvPr/>
        </p:nvSpPr>
        <p:spPr>
          <a:xfrm>
            <a:off x="10024823" y="5508466"/>
            <a:ext cx="733583" cy="733583"/>
          </a:xfrm>
          <a:prstGeom prst="ellipse">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10566425" y="5691479"/>
            <a:ext cx="1143160" cy="367557"/>
          </a:xfrm>
          <a:prstGeom prst="roundRect">
            <a:avLst>
              <a:gd name="adj" fmla="val 48374"/>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p:cNvPicPr>
            <a:picLocks noChangeAspect="1"/>
          </p:cNvPicPr>
          <p:nvPr/>
        </p:nvPicPr>
        <p:blipFill>
          <a:blip r:embed="rId2" cstate="print">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10185874" y="5616986"/>
            <a:ext cx="411480" cy="467392"/>
          </a:xfrm>
          <a:prstGeom prst="rect">
            <a:avLst/>
          </a:prstGeom>
        </p:spPr>
      </p:pic>
      <p:sp>
        <p:nvSpPr>
          <p:cNvPr id="33" name="Title 1">
            <a:extLst>
              <a:ext uri="{FF2B5EF4-FFF2-40B4-BE49-F238E27FC236}">
                <a16:creationId xmlns:a16="http://schemas.microsoft.com/office/drawing/2014/main" id="{8F0146F5-5DE8-4F57-8E7F-0C6046AF6313}"/>
              </a:ext>
            </a:extLst>
          </p:cNvPr>
          <p:cNvSpPr txBox="1">
            <a:spLocks/>
          </p:cNvSpPr>
          <p:nvPr/>
        </p:nvSpPr>
        <p:spPr>
          <a:xfrm>
            <a:off x="1726864" y="1790189"/>
            <a:ext cx="2463800" cy="522642"/>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a:solidFill>
                  <a:schemeClr val="tx1"/>
                </a:solidFill>
              </a:rPr>
              <a:t>Discussion Point</a:t>
            </a:r>
          </a:p>
        </p:txBody>
      </p:sp>
      <p:sp>
        <p:nvSpPr>
          <p:cNvPr id="34" name="Title 1">
            <a:extLst>
              <a:ext uri="{FF2B5EF4-FFF2-40B4-BE49-F238E27FC236}">
                <a16:creationId xmlns:a16="http://schemas.microsoft.com/office/drawing/2014/main" id="{C002AC32-ACF3-4449-BBA2-F46F63E7FF34}"/>
              </a:ext>
            </a:extLst>
          </p:cNvPr>
          <p:cNvSpPr txBox="1">
            <a:spLocks/>
          </p:cNvSpPr>
          <p:nvPr/>
        </p:nvSpPr>
        <p:spPr>
          <a:xfrm>
            <a:off x="6695813" y="1414064"/>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Instructions &amp; Duration</a:t>
            </a:r>
            <a:endParaRPr lang="en-US" dirty="0">
              <a:solidFill>
                <a:schemeClr val="tx1"/>
              </a:solidFill>
            </a:endParaRPr>
          </a:p>
        </p:txBody>
      </p:sp>
      <p:sp>
        <p:nvSpPr>
          <p:cNvPr id="36" name="Text Placeholder 35"/>
          <p:cNvSpPr>
            <a:spLocks noGrp="1"/>
          </p:cNvSpPr>
          <p:nvPr>
            <p:ph type="body" sz="quarter" idx="14" hasCustomPrompt="1"/>
          </p:nvPr>
        </p:nvSpPr>
        <p:spPr>
          <a:xfrm>
            <a:off x="10758488" y="5735638"/>
            <a:ext cx="849312" cy="252412"/>
          </a:xfrm>
        </p:spPr>
        <p:txBody>
          <a:bodyPr>
            <a:noAutofit/>
          </a:bodyPr>
          <a:lstStyle>
            <a:lvl1pPr marL="0" indent="0">
              <a:buNone/>
              <a:defRPr sz="1200" b="1"/>
            </a:lvl1pPr>
            <a:lvl2pPr marL="457200" indent="0">
              <a:buNone/>
              <a:defRPr sz="1000" b="1"/>
            </a:lvl2pPr>
            <a:lvl3pPr marL="914400" indent="0">
              <a:buNone/>
              <a:defRPr sz="1000" b="1"/>
            </a:lvl3pPr>
            <a:lvl4pPr marL="1371600" indent="0">
              <a:buNone/>
              <a:defRPr sz="1000" b="1"/>
            </a:lvl4pPr>
            <a:lvl5pPr marL="1828800" indent="0">
              <a:buNone/>
              <a:defRPr sz="1000" b="1"/>
            </a:lvl5pPr>
          </a:lstStyle>
          <a:p>
            <a:pPr lvl="0"/>
            <a:r>
              <a:rPr lang="en-US" dirty="0" smtClean="0"/>
              <a:t>Duration</a:t>
            </a:r>
            <a:endParaRPr lang="en-US" dirty="0"/>
          </a:p>
        </p:txBody>
      </p:sp>
      <p:grpSp>
        <p:nvGrpSpPr>
          <p:cNvPr id="51" name="Group 50"/>
          <p:cNvGrpSpPr/>
          <p:nvPr/>
        </p:nvGrpSpPr>
        <p:grpSpPr>
          <a:xfrm>
            <a:off x="1052109" y="1752731"/>
            <a:ext cx="636059" cy="597558"/>
            <a:chOff x="-458788" y="3065463"/>
            <a:chExt cx="1258888" cy="1182687"/>
          </a:xfrm>
        </p:grpSpPr>
        <p:sp>
          <p:nvSpPr>
            <p:cNvPr id="41" name="Freeform 21"/>
            <p:cNvSpPr>
              <a:spLocks noEditPoints="1"/>
            </p:cNvSpPr>
            <p:nvPr/>
          </p:nvSpPr>
          <p:spPr bwMode="auto">
            <a:xfrm>
              <a:off x="-458788" y="3065463"/>
              <a:ext cx="877888" cy="801687"/>
            </a:xfrm>
            <a:custGeom>
              <a:avLst/>
              <a:gdLst>
                <a:gd name="T0" fmla="*/ 1801 w 12023"/>
                <a:gd name="T1" fmla="*/ 10992 h 10992"/>
                <a:gd name="T2" fmla="*/ 1583 w 12023"/>
                <a:gd name="T3" fmla="*/ 10948 h 10992"/>
                <a:gd name="T4" fmla="*/ 1328 w 12023"/>
                <a:gd name="T5" fmla="*/ 10741 h 10992"/>
                <a:gd name="T6" fmla="*/ 1235 w 12023"/>
                <a:gd name="T7" fmla="*/ 10427 h 10992"/>
                <a:gd name="T8" fmla="*/ 1235 w 12023"/>
                <a:gd name="T9" fmla="*/ 8620 h 10992"/>
                <a:gd name="T10" fmla="*/ 1075 w 12023"/>
                <a:gd name="T11" fmla="*/ 8620 h 10992"/>
                <a:gd name="T12" fmla="*/ 315 w 12023"/>
                <a:gd name="T13" fmla="*/ 8304 h 10992"/>
                <a:gd name="T14" fmla="*/ 0 w 12023"/>
                <a:gd name="T15" fmla="*/ 7544 h 10992"/>
                <a:gd name="T16" fmla="*/ 0 w 12023"/>
                <a:gd name="T17" fmla="*/ 1075 h 10992"/>
                <a:gd name="T18" fmla="*/ 315 w 12023"/>
                <a:gd name="T19" fmla="*/ 315 h 10992"/>
                <a:gd name="T20" fmla="*/ 1075 w 12023"/>
                <a:gd name="T21" fmla="*/ 0 h 10992"/>
                <a:gd name="T22" fmla="*/ 10948 w 12023"/>
                <a:gd name="T23" fmla="*/ 0 h 10992"/>
                <a:gd name="T24" fmla="*/ 11708 w 12023"/>
                <a:gd name="T25" fmla="*/ 315 h 10992"/>
                <a:gd name="T26" fmla="*/ 12023 w 12023"/>
                <a:gd name="T27" fmla="*/ 1075 h 10992"/>
                <a:gd name="T28" fmla="*/ 12023 w 12023"/>
                <a:gd name="T29" fmla="*/ 7544 h 10992"/>
                <a:gd name="T30" fmla="*/ 11708 w 12023"/>
                <a:gd name="T31" fmla="*/ 8304 h 10992"/>
                <a:gd name="T32" fmla="*/ 10948 w 12023"/>
                <a:gd name="T33" fmla="*/ 8620 h 10992"/>
                <a:gd name="T34" fmla="*/ 4402 w 12023"/>
                <a:gd name="T35" fmla="*/ 8620 h 10992"/>
                <a:gd name="T36" fmla="*/ 2196 w 12023"/>
                <a:gd name="T37" fmla="*/ 10825 h 10992"/>
                <a:gd name="T38" fmla="*/ 1801 w 12023"/>
                <a:gd name="T39" fmla="*/ 10992 h 10992"/>
                <a:gd name="T40" fmla="*/ 1075 w 12023"/>
                <a:gd name="T41" fmla="*/ 360 h 10992"/>
                <a:gd name="T42" fmla="*/ 1075 w 12023"/>
                <a:gd name="T43" fmla="*/ 360 h 10992"/>
                <a:gd name="T44" fmla="*/ 569 w 12023"/>
                <a:gd name="T45" fmla="*/ 570 h 10992"/>
                <a:gd name="T46" fmla="*/ 359 w 12023"/>
                <a:gd name="T47" fmla="*/ 1075 h 10992"/>
                <a:gd name="T48" fmla="*/ 359 w 12023"/>
                <a:gd name="T49" fmla="*/ 7545 h 10992"/>
                <a:gd name="T50" fmla="*/ 569 w 12023"/>
                <a:gd name="T51" fmla="*/ 8051 h 10992"/>
                <a:gd name="T52" fmla="*/ 1075 w 12023"/>
                <a:gd name="T53" fmla="*/ 8261 h 10992"/>
                <a:gd name="T54" fmla="*/ 1415 w 12023"/>
                <a:gd name="T55" fmla="*/ 8261 h 10992"/>
                <a:gd name="T56" fmla="*/ 1542 w 12023"/>
                <a:gd name="T57" fmla="*/ 8313 h 10992"/>
                <a:gd name="T58" fmla="*/ 1595 w 12023"/>
                <a:gd name="T59" fmla="*/ 8440 h 10992"/>
                <a:gd name="T60" fmla="*/ 1595 w 12023"/>
                <a:gd name="T61" fmla="*/ 10428 h 10992"/>
                <a:gd name="T62" fmla="*/ 1720 w 12023"/>
                <a:gd name="T63" fmla="*/ 10616 h 10992"/>
                <a:gd name="T64" fmla="*/ 1942 w 12023"/>
                <a:gd name="T65" fmla="*/ 10571 h 10992"/>
                <a:gd name="T66" fmla="*/ 4201 w 12023"/>
                <a:gd name="T67" fmla="*/ 8313 h 10992"/>
                <a:gd name="T68" fmla="*/ 4328 w 12023"/>
                <a:gd name="T69" fmla="*/ 8261 h 10992"/>
                <a:gd name="T70" fmla="*/ 10948 w 12023"/>
                <a:gd name="T71" fmla="*/ 8261 h 10992"/>
                <a:gd name="T72" fmla="*/ 11454 w 12023"/>
                <a:gd name="T73" fmla="*/ 8051 h 10992"/>
                <a:gd name="T74" fmla="*/ 11664 w 12023"/>
                <a:gd name="T75" fmla="*/ 7545 h 10992"/>
                <a:gd name="T76" fmla="*/ 11664 w 12023"/>
                <a:gd name="T77" fmla="*/ 1075 h 10992"/>
                <a:gd name="T78" fmla="*/ 11454 w 12023"/>
                <a:gd name="T79" fmla="*/ 569 h 10992"/>
                <a:gd name="T80" fmla="*/ 10948 w 12023"/>
                <a:gd name="T81" fmla="*/ 359 h 10992"/>
                <a:gd name="T82" fmla="*/ 1075 w 12023"/>
                <a:gd name="T83" fmla="*/ 360 h 10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023" h="10992">
                  <a:moveTo>
                    <a:pt x="1801" y="10992"/>
                  </a:moveTo>
                  <a:cubicBezTo>
                    <a:pt x="1726" y="10992"/>
                    <a:pt x="1652" y="10977"/>
                    <a:pt x="1583" y="10948"/>
                  </a:cubicBezTo>
                  <a:cubicBezTo>
                    <a:pt x="1479" y="10906"/>
                    <a:pt x="1390" y="10834"/>
                    <a:pt x="1328" y="10741"/>
                  </a:cubicBezTo>
                  <a:cubicBezTo>
                    <a:pt x="1267" y="10648"/>
                    <a:pt x="1234" y="10538"/>
                    <a:pt x="1235" y="10427"/>
                  </a:cubicBezTo>
                  <a:lnTo>
                    <a:pt x="1235" y="8620"/>
                  </a:lnTo>
                  <a:lnTo>
                    <a:pt x="1075" y="8620"/>
                  </a:lnTo>
                  <a:cubicBezTo>
                    <a:pt x="790" y="8619"/>
                    <a:pt x="517" y="8506"/>
                    <a:pt x="315" y="8304"/>
                  </a:cubicBezTo>
                  <a:cubicBezTo>
                    <a:pt x="114" y="8103"/>
                    <a:pt x="0" y="7829"/>
                    <a:pt x="0" y="7544"/>
                  </a:cubicBezTo>
                  <a:lnTo>
                    <a:pt x="0" y="1075"/>
                  </a:lnTo>
                  <a:cubicBezTo>
                    <a:pt x="0" y="790"/>
                    <a:pt x="114" y="517"/>
                    <a:pt x="315" y="315"/>
                  </a:cubicBezTo>
                  <a:cubicBezTo>
                    <a:pt x="517" y="114"/>
                    <a:pt x="790" y="0"/>
                    <a:pt x="1075" y="0"/>
                  </a:cubicBezTo>
                  <a:lnTo>
                    <a:pt x="10948" y="0"/>
                  </a:lnTo>
                  <a:cubicBezTo>
                    <a:pt x="11233" y="0"/>
                    <a:pt x="11506" y="114"/>
                    <a:pt x="11708" y="315"/>
                  </a:cubicBezTo>
                  <a:cubicBezTo>
                    <a:pt x="11909" y="517"/>
                    <a:pt x="12023" y="790"/>
                    <a:pt x="12023" y="1075"/>
                  </a:cubicBezTo>
                  <a:lnTo>
                    <a:pt x="12023" y="7544"/>
                  </a:lnTo>
                  <a:cubicBezTo>
                    <a:pt x="12023" y="7829"/>
                    <a:pt x="11909" y="8103"/>
                    <a:pt x="11708" y="8304"/>
                  </a:cubicBezTo>
                  <a:cubicBezTo>
                    <a:pt x="11506" y="8506"/>
                    <a:pt x="11233" y="8619"/>
                    <a:pt x="10948" y="8620"/>
                  </a:cubicBezTo>
                  <a:lnTo>
                    <a:pt x="4402" y="8620"/>
                  </a:lnTo>
                  <a:lnTo>
                    <a:pt x="2196" y="10825"/>
                  </a:lnTo>
                  <a:cubicBezTo>
                    <a:pt x="2092" y="10931"/>
                    <a:pt x="1950" y="10991"/>
                    <a:pt x="1801" y="10992"/>
                  </a:cubicBezTo>
                  <a:close/>
                  <a:moveTo>
                    <a:pt x="1075" y="360"/>
                  </a:moveTo>
                  <a:lnTo>
                    <a:pt x="1075" y="360"/>
                  </a:lnTo>
                  <a:cubicBezTo>
                    <a:pt x="885" y="360"/>
                    <a:pt x="704" y="436"/>
                    <a:pt x="569" y="570"/>
                  </a:cubicBezTo>
                  <a:cubicBezTo>
                    <a:pt x="435" y="704"/>
                    <a:pt x="360" y="886"/>
                    <a:pt x="359" y="1075"/>
                  </a:cubicBezTo>
                  <a:lnTo>
                    <a:pt x="359" y="7545"/>
                  </a:lnTo>
                  <a:cubicBezTo>
                    <a:pt x="359" y="7734"/>
                    <a:pt x="435" y="7916"/>
                    <a:pt x="569" y="8051"/>
                  </a:cubicBezTo>
                  <a:cubicBezTo>
                    <a:pt x="703" y="8185"/>
                    <a:pt x="885" y="8261"/>
                    <a:pt x="1075" y="8261"/>
                  </a:cubicBezTo>
                  <a:lnTo>
                    <a:pt x="1415" y="8261"/>
                  </a:lnTo>
                  <a:cubicBezTo>
                    <a:pt x="1463" y="8261"/>
                    <a:pt x="1508" y="8280"/>
                    <a:pt x="1542" y="8313"/>
                  </a:cubicBezTo>
                  <a:cubicBezTo>
                    <a:pt x="1576" y="8347"/>
                    <a:pt x="1595" y="8393"/>
                    <a:pt x="1595" y="8440"/>
                  </a:cubicBezTo>
                  <a:lnTo>
                    <a:pt x="1595" y="10428"/>
                  </a:lnTo>
                  <a:cubicBezTo>
                    <a:pt x="1595" y="10510"/>
                    <a:pt x="1644" y="10584"/>
                    <a:pt x="1720" y="10616"/>
                  </a:cubicBezTo>
                  <a:cubicBezTo>
                    <a:pt x="1796" y="10647"/>
                    <a:pt x="1884" y="10630"/>
                    <a:pt x="1942" y="10571"/>
                  </a:cubicBezTo>
                  <a:lnTo>
                    <a:pt x="4201" y="8313"/>
                  </a:lnTo>
                  <a:cubicBezTo>
                    <a:pt x="4234" y="8280"/>
                    <a:pt x="4280" y="8261"/>
                    <a:pt x="4328" y="8261"/>
                  </a:cubicBezTo>
                  <a:lnTo>
                    <a:pt x="10948" y="8261"/>
                  </a:lnTo>
                  <a:cubicBezTo>
                    <a:pt x="11138" y="8261"/>
                    <a:pt x="11320" y="8185"/>
                    <a:pt x="11454" y="8051"/>
                  </a:cubicBezTo>
                  <a:cubicBezTo>
                    <a:pt x="11588" y="7916"/>
                    <a:pt x="11664" y="7734"/>
                    <a:pt x="11664" y="7545"/>
                  </a:cubicBezTo>
                  <a:lnTo>
                    <a:pt x="11664" y="1075"/>
                  </a:lnTo>
                  <a:cubicBezTo>
                    <a:pt x="11664" y="886"/>
                    <a:pt x="11588" y="704"/>
                    <a:pt x="11454" y="569"/>
                  </a:cubicBezTo>
                  <a:cubicBezTo>
                    <a:pt x="11320" y="435"/>
                    <a:pt x="11138" y="360"/>
                    <a:pt x="10948" y="359"/>
                  </a:cubicBezTo>
                  <a:lnTo>
                    <a:pt x="1075" y="36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22"/>
            <p:cNvSpPr>
              <a:spLocks noEditPoints="1"/>
            </p:cNvSpPr>
            <p:nvPr/>
          </p:nvSpPr>
          <p:spPr bwMode="auto">
            <a:xfrm>
              <a:off x="-77788" y="3446463"/>
              <a:ext cx="877888" cy="801687"/>
            </a:xfrm>
            <a:custGeom>
              <a:avLst/>
              <a:gdLst>
                <a:gd name="T0" fmla="*/ 10222 w 12023"/>
                <a:gd name="T1" fmla="*/ 10992 h 10992"/>
                <a:gd name="T2" fmla="*/ 9827 w 12023"/>
                <a:gd name="T3" fmla="*/ 10826 h 10992"/>
                <a:gd name="T4" fmla="*/ 7621 w 12023"/>
                <a:gd name="T5" fmla="*/ 8620 h 10992"/>
                <a:gd name="T6" fmla="*/ 1075 w 12023"/>
                <a:gd name="T7" fmla="*/ 8620 h 10992"/>
                <a:gd name="T8" fmla="*/ 315 w 12023"/>
                <a:gd name="T9" fmla="*/ 8305 h 10992"/>
                <a:gd name="T10" fmla="*/ 0 w 12023"/>
                <a:gd name="T11" fmla="*/ 7545 h 10992"/>
                <a:gd name="T12" fmla="*/ 0 w 12023"/>
                <a:gd name="T13" fmla="*/ 3222 h 10992"/>
                <a:gd name="T14" fmla="*/ 180 w 12023"/>
                <a:gd name="T15" fmla="*/ 3043 h 10992"/>
                <a:gd name="T16" fmla="*/ 5729 w 12023"/>
                <a:gd name="T17" fmla="*/ 3043 h 10992"/>
                <a:gd name="T18" fmla="*/ 6235 w 12023"/>
                <a:gd name="T19" fmla="*/ 2833 h 10992"/>
                <a:gd name="T20" fmla="*/ 6445 w 12023"/>
                <a:gd name="T21" fmla="*/ 2326 h 10992"/>
                <a:gd name="T22" fmla="*/ 6445 w 12023"/>
                <a:gd name="T23" fmla="*/ 180 h 10992"/>
                <a:gd name="T24" fmla="*/ 6625 w 12023"/>
                <a:gd name="T25" fmla="*/ 0 h 10992"/>
                <a:gd name="T26" fmla="*/ 10948 w 12023"/>
                <a:gd name="T27" fmla="*/ 0 h 10992"/>
                <a:gd name="T28" fmla="*/ 11708 w 12023"/>
                <a:gd name="T29" fmla="*/ 316 h 10992"/>
                <a:gd name="T30" fmla="*/ 12023 w 12023"/>
                <a:gd name="T31" fmla="*/ 1076 h 10992"/>
                <a:gd name="T32" fmla="*/ 12023 w 12023"/>
                <a:gd name="T33" fmla="*/ 7545 h 10992"/>
                <a:gd name="T34" fmla="*/ 11708 w 12023"/>
                <a:gd name="T35" fmla="*/ 8305 h 10992"/>
                <a:gd name="T36" fmla="*/ 10948 w 12023"/>
                <a:gd name="T37" fmla="*/ 8620 h 10992"/>
                <a:gd name="T38" fmla="*/ 10788 w 12023"/>
                <a:gd name="T39" fmla="*/ 8620 h 10992"/>
                <a:gd name="T40" fmla="*/ 10788 w 12023"/>
                <a:gd name="T41" fmla="*/ 10430 h 10992"/>
                <a:gd name="T42" fmla="*/ 10695 w 12023"/>
                <a:gd name="T43" fmla="*/ 10743 h 10992"/>
                <a:gd name="T44" fmla="*/ 10441 w 12023"/>
                <a:gd name="T45" fmla="*/ 10948 h 10992"/>
                <a:gd name="T46" fmla="*/ 10222 w 12023"/>
                <a:gd name="T47" fmla="*/ 10992 h 10992"/>
                <a:gd name="T48" fmla="*/ 360 w 12023"/>
                <a:gd name="T49" fmla="*/ 3402 h 10992"/>
                <a:gd name="T50" fmla="*/ 360 w 12023"/>
                <a:gd name="T51" fmla="*/ 7545 h 10992"/>
                <a:gd name="T52" fmla="*/ 569 w 12023"/>
                <a:gd name="T53" fmla="*/ 8051 h 10992"/>
                <a:gd name="T54" fmla="*/ 1075 w 12023"/>
                <a:gd name="T55" fmla="*/ 8261 h 10992"/>
                <a:gd name="T56" fmla="*/ 7696 w 12023"/>
                <a:gd name="T57" fmla="*/ 8261 h 10992"/>
                <a:gd name="T58" fmla="*/ 7823 w 12023"/>
                <a:gd name="T59" fmla="*/ 8313 h 10992"/>
                <a:gd name="T60" fmla="*/ 10082 w 12023"/>
                <a:gd name="T61" fmla="*/ 10572 h 10992"/>
                <a:gd name="T62" fmla="*/ 10302 w 12023"/>
                <a:gd name="T63" fmla="*/ 10617 h 10992"/>
                <a:gd name="T64" fmla="*/ 10429 w 12023"/>
                <a:gd name="T65" fmla="*/ 10430 h 10992"/>
                <a:gd name="T66" fmla="*/ 10429 w 12023"/>
                <a:gd name="T67" fmla="*/ 8440 h 10992"/>
                <a:gd name="T68" fmla="*/ 10608 w 12023"/>
                <a:gd name="T69" fmla="*/ 8261 h 10992"/>
                <a:gd name="T70" fmla="*/ 10948 w 12023"/>
                <a:gd name="T71" fmla="*/ 8261 h 10992"/>
                <a:gd name="T72" fmla="*/ 11454 w 12023"/>
                <a:gd name="T73" fmla="*/ 8051 h 10992"/>
                <a:gd name="T74" fmla="*/ 11664 w 12023"/>
                <a:gd name="T75" fmla="*/ 7545 h 10992"/>
                <a:gd name="T76" fmla="*/ 11664 w 12023"/>
                <a:gd name="T77" fmla="*/ 1076 h 10992"/>
                <a:gd name="T78" fmla="*/ 11454 w 12023"/>
                <a:gd name="T79" fmla="*/ 570 h 10992"/>
                <a:gd name="T80" fmla="*/ 10948 w 12023"/>
                <a:gd name="T81" fmla="*/ 360 h 10992"/>
                <a:gd name="T82" fmla="*/ 6805 w 12023"/>
                <a:gd name="T83" fmla="*/ 359 h 10992"/>
                <a:gd name="T84" fmla="*/ 6805 w 12023"/>
                <a:gd name="T85" fmla="*/ 2327 h 10992"/>
                <a:gd name="T86" fmla="*/ 6490 w 12023"/>
                <a:gd name="T87" fmla="*/ 3087 h 10992"/>
                <a:gd name="T88" fmla="*/ 5730 w 12023"/>
                <a:gd name="T89" fmla="*/ 3402 h 10992"/>
                <a:gd name="T90" fmla="*/ 360 w 12023"/>
                <a:gd name="T91" fmla="*/ 3402 h 109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023" h="10992">
                  <a:moveTo>
                    <a:pt x="10222" y="10992"/>
                  </a:moveTo>
                  <a:cubicBezTo>
                    <a:pt x="10073" y="10992"/>
                    <a:pt x="9931" y="10932"/>
                    <a:pt x="9827" y="10826"/>
                  </a:cubicBezTo>
                  <a:lnTo>
                    <a:pt x="7621" y="8620"/>
                  </a:lnTo>
                  <a:lnTo>
                    <a:pt x="1075" y="8620"/>
                  </a:lnTo>
                  <a:cubicBezTo>
                    <a:pt x="790" y="8620"/>
                    <a:pt x="517" y="8506"/>
                    <a:pt x="315" y="8305"/>
                  </a:cubicBezTo>
                  <a:cubicBezTo>
                    <a:pt x="114" y="8103"/>
                    <a:pt x="0" y="7830"/>
                    <a:pt x="0" y="7545"/>
                  </a:cubicBezTo>
                  <a:lnTo>
                    <a:pt x="0" y="3222"/>
                  </a:lnTo>
                  <a:cubicBezTo>
                    <a:pt x="0" y="3123"/>
                    <a:pt x="81" y="3043"/>
                    <a:pt x="180" y="3043"/>
                  </a:cubicBezTo>
                  <a:lnTo>
                    <a:pt x="5729" y="3043"/>
                  </a:lnTo>
                  <a:cubicBezTo>
                    <a:pt x="5919" y="3042"/>
                    <a:pt x="6101" y="2967"/>
                    <a:pt x="6235" y="2833"/>
                  </a:cubicBezTo>
                  <a:cubicBezTo>
                    <a:pt x="6370" y="2698"/>
                    <a:pt x="6445" y="2516"/>
                    <a:pt x="6445" y="2326"/>
                  </a:cubicBezTo>
                  <a:lnTo>
                    <a:pt x="6445" y="180"/>
                  </a:lnTo>
                  <a:cubicBezTo>
                    <a:pt x="6445" y="81"/>
                    <a:pt x="6526" y="0"/>
                    <a:pt x="6625" y="0"/>
                  </a:cubicBezTo>
                  <a:lnTo>
                    <a:pt x="10948" y="0"/>
                  </a:lnTo>
                  <a:cubicBezTo>
                    <a:pt x="11233" y="1"/>
                    <a:pt x="11506" y="114"/>
                    <a:pt x="11708" y="316"/>
                  </a:cubicBezTo>
                  <a:cubicBezTo>
                    <a:pt x="11909" y="517"/>
                    <a:pt x="12023" y="790"/>
                    <a:pt x="12023" y="1076"/>
                  </a:cubicBezTo>
                  <a:lnTo>
                    <a:pt x="12023" y="7545"/>
                  </a:lnTo>
                  <a:cubicBezTo>
                    <a:pt x="12023" y="7830"/>
                    <a:pt x="11909" y="8103"/>
                    <a:pt x="11708" y="8305"/>
                  </a:cubicBezTo>
                  <a:cubicBezTo>
                    <a:pt x="11506" y="8506"/>
                    <a:pt x="11233" y="8620"/>
                    <a:pt x="10948" y="8620"/>
                  </a:cubicBezTo>
                  <a:lnTo>
                    <a:pt x="10788" y="8620"/>
                  </a:lnTo>
                  <a:lnTo>
                    <a:pt x="10788" y="10430"/>
                  </a:lnTo>
                  <a:cubicBezTo>
                    <a:pt x="10789" y="10542"/>
                    <a:pt x="10756" y="10651"/>
                    <a:pt x="10695" y="10743"/>
                  </a:cubicBezTo>
                  <a:cubicBezTo>
                    <a:pt x="10633" y="10836"/>
                    <a:pt x="10544" y="10907"/>
                    <a:pt x="10441" y="10948"/>
                  </a:cubicBezTo>
                  <a:cubicBezTo>
                    <a:pt x="10372" y="10977"/>
                    <a:pt x="10297" y="10992"/>
                    <a:pt x="10222" y="10992"/>
                  </a:cubicBezTo>
                  <a:close/>
                  <a:moveTo>
                    <a:pt x="360" y="3402"/>
                  </a:moveTo>
                  <a:lnTo>
                    <a:pt x="360" y="7545"/>
                  </a:lnTo>
                  <a:cubicBezTo>
                    <a:pt x="360" y="7735"/>
                    <a:pt x="435" y="7917"/>
                    <a:pt x="569" y="8051"/>
                  </a:cubicBezTo>
                  <a:cubicBezTo>
                    <a:pt x="704" y="8185"/>
                    <a:pt x="886" y="8261"/>
                    <a:pt x="1075" y="8261"/>
                  </a:cubicBezTo>
                  <a:lnTo>
                    <a:pt x="7696" y="8261"/>
                  </a:lnTo>
                  <a:cubicBezTo>
                    <a:pt x="7744" y="8261"/>
                    <a:pt x="7789" y="8280"/>
                    <a:pt x="7823" y="8313"/>
                  </a:cubicBezTo>
                  <a:lnTo>
                    <a:pt x="10082" y="10572"/>
                  </a:lnTo>
                  <a:cubicBezTo>
                    <a:pt x="10139" y="10630"/>
                    <a:pt x="10226" y="10648"/>
                    <a:pt x="10302" y="10617"/>
                  </a:cubicBezTo>
                  <a:cubicBezTo>
                    <a:pt x="10378" y="10586"/>
                    <a:pt x="10428" y="10513"/>
                    <a:pt x="10429" y="10430"/>
                  </a:cubicBezTo>
                  <a:lnTo>
                    <a:pt x="10429" y="8440"/>
                  </a:lnTo>
                  <a:cubicBezTo>
                    <a:pt x="10429" y="8341"/>
                    <a:pt x="10509" y="8261"/>
                    <a:pt x="10608" y="8261"/>
                  </a:cubicBezTo>
                  <a:lnTo>
                    <a:pt x="10948" y="8261"/>
                  </a:lnTo>
                  <a:cubicBezTo>
                    <a:pt x="11138" y="8261"/>
                    <a:pt x="11320" y="8185"/>
                    <a:pt x="11454" y="8051"/>
                  </a:cubicBezTo>
                  <a:cubicBezTo>
                    <a:pt x="11588" y="7917"/>
                    <a:pt x="11664" y="7735"/>
                    <a:pt x="11664" y="7545"/>
                  </a:cubicBezTo>
                  <a:lnTo>
                    <a:pt x="11664" y="1076"/>
                  </a:lnTo>
                  <a:cubicBezTo>
                    <a:pt x="11664" y="886"/>
                    <a:pt x="11588" y="704"/>
                    <a:pt x="11454" y="570"/>
                  </a:cubicBezTo>
                  <a:cubicBezTo>
                    <a:pt x="11320" y="435"/>
                    <a:pt x="11138" y="360"/>
                    <a:pt x="10948" y="360"/>
                  </a:cubicBezTo>
                  <a:lnTo>
                    <a:pt x="6805" y="359"/>
                  </a:lnTo>
                  <a:lnTo>
                    <a:pt x="6805" y="2327"/>
                  </a:lnTo>
                  <a:cubicBezTo>
                    <a:pt x="6805" y="2612"/>
                    <a:pt x="6692" y="2885"/>
                    <a:pt x="6490" y="3087"/>
                  </a:cubicBezTo>
                  <a:cubicBezTo>
                    <a:pt x="6288" y="3288"/>
                    <a:pt x="6015" y="3402"/>
                    <a:pt x="5730" y="3402"/>
                  </a:cubicBezTo>
                  <a:lnTo>
                    <a:pt x="360" y="340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23"/>
            <p:cNvSpPr>
              <a:spLocks/>
            </p:cNvSpPr>
            <p:nvPr/>
          </p:nvSpPr>
          <p:spPr bwMode="auto">
            <a:xfrm>
              <a:off x="-346075" y="3195638"/>
              <a:ext cx="658813" cy="26987"/>
            </a:xfrm>
            <a:custGeom>
              <a:avLst/>
              <a:gdLst>
                <a:gd name="T0" fmla="*/ 8838 w 9017"/>
                <a:gd name="T1" fmla="*/ 359 h 359"/>
                <a:gd name="T2" fmla="*/ 180 w 9017"/>
                <a:gd name="T3" fmla="*/ 359 h 359"/>
                <a:gd name="T4" fmla="*/ 0 w 9017"/>
                <a:gd name="T5" fmla="*/ 179 h 359"/>
                <a:gd name="T6" fmla="*/ 180 w 9017"/>
                <a:gd name="T7" fmla="*/ 0 h 359"/>
                <a:gd name="T8" fmla="*/ 8838 w 9017"/>
                <a:gd name="T9" fmla="*/ 0 h 359"/>
                <a:gd name="T10" fmla="*/ 9017 w 9017"/>
                <a:gd name="T11" fmla="*/ 179 h 359"/>
                <a:gd name="T12" fmla="*/ 8838 w 9017"/>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9017" h="359">
                  <a:moveTo>
                    <a:pt x="8838" y="359"/>
                  </a:moveTo>
                  <a:lnTo>
                    <a:pt x="180" y="359"/>
                  </a:lnTo>
                  <a:cubicBezTo>
                    <a:pt x="80" y="359"/>
                    <a:pt x="0" y="278"/>
                    <a:pt x="0" y="179"/>
                  </a:cubicBezTo>
                  <a:cubicBezTo>
                    <a:pt x="0" y="80"/>
                    <a:pt x="80" y="0"/>
                    <a:pt x="180" y="0"/>
                  </a:cubicBezTo>
                  <a:lnTo>
                    <a:pt x="8838" y="0"/>
                  </a:lnTo>
                  <a:cubicBezTo>
                    <a:pt x="8937" y="0"/>
                    <a:pt x="9017" y="80"/>
                    <a:pt x="9017" y="179"/>
                  </a:cubicBezTo>
                  <a:cubicBezTo>
                    <a:pt x="9017" y="278"/>
                    <a:pt x="8937" y="359"/>
                    <a:pt x="8838"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24"/>
            <p:cNvSpPr>
              <a:spLocks/>
            </p:cNvSpPr>
            <p:nvPr/>
          </p:nvSpPr>
          <p:spPr bwMode="auto">
            <a:xfrm>
              <a:off x="-346075" y="3308350"/>
              <a:ext cx="658813" cy="26987"/>
            </a:xfrm>
            <a:custGeom>
              <a:avLst/>
              <a:gdLst>
                <a:gd name="T0" fmla="*/ 8838 w 9017"/>
                <a:gd name="T1" fmla="*/ 359 h 359"/>
                <a:gd name="T2" fmla="*/ 180 w 9017"/>
                <a:gd name="T3" fmla="*/ 359 h 359"/>
                <a:gd name="T4" fmla="*/ 0 w 9017"/>
                <a:gd name="T5" fmla="*/ 180 h 359"/>
                <a:gd name="T6" fmla="*/ 180 w 9017"/>
                <a:gd name="T7" fmla="*/ 0 h 359"/>
                <a:gd name="T8" fmla="*/ 8838 w 9017"/>
                <a:gd name="T9" fmla="*/ 0 h 359"/>
                <a:gd name="T10" fmla="*/ 9017 w 9017"/>
                <a:gd name="T11" fmla="*/ 180 h 359"/>
                <a:gd name="T12" fmla="*/ 8838 w 9017"/>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9017" h="359">
                  <a:moveTo>
                    <a:pt x="8838" y="359"/>
                  </a:moveTo>
                  <a:lnTo>
                    <a:pt x="180" y="359"/>
                  </a:lnTo>
                  <a:cubicBezTo>
                    <a:pt x="80" y="359"/>
                    <a:pt x="0" y="279"/>
                    <a:pt x="0" y="180"/>
                  </a:cubicBezTo>
                  <a:cubicBezTo>
                    <a:pt x="0" y="81"/>
                    <a:pt x="80" y="0"/>
                    <a:pt x="180" y="0"/>
                  </a:cubicBezTo>
                  <a:lnTo>
                    <a:pt x="8838" y="0"/>
                  </a:lnTo>
                  <a:cubicBezTo>
                    <a:pt x="8937" y="0"/>
                    <a:pt x="9017" y="81"/>
                    <a:pt x="9017" y="180"/>
                  </a:cubicBezTo>
                  <a:cubicBezTo>
                    <a:pt x="9017" y="279"/>
                    <a:pt x="8937" y="359"/>
                    <a:pt x="8838"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5"/>
            <p:cNvSpPr>
              <a:spLocks/>
            </p:cNvSpPr>
            <p:nvPr/>
          </p:nvSpPr>
          <p:spPr bwMode="auto">
            <a:xfrm>
              <a:off x="-346075" y="3421063"/>
              <a:ext cx="658813" cy="25400"/>
            </a:xfrm>
            <a:custGeom>
              <a:avLst/>
              <a:gdLst>
                <a:gd name="T0" fmla="*/ 8838 w 9017"/>
                <a:gd name="T1" fmla="*/ 359 h 359"/>
                <a:gd name="T2" fmla="*/ 180 w 9017"/>
                <a:gd name="T3" fmla="*/ 359 h 359"/>
                <a:gd name="T4" fmla="*/ 0 w 9017"/>
                <a:gd name="T5" fmla="*/ 179 h 359"/>
                <a:gd name="T6" fmla="*/ 180 w 9017"/>
                <a:gd name="T7" fmla="*/ 0 h 359"/>
                <a:gd name="T8" fmla="*/ 8838 w 9017"/>
                <a:gd name="T9" fmla="*/ 0 h 359"/>
                <a:gd name="T10" fmla="*/ 9017 w 9017"/>
                <a:gd name="T11" fmla="*/ 179 h 359"/>
                <a:gd name="T12" fmla="*/ 8838 w 9017"/>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9017" h="359">
                  <a:moveTo>
                    <a:pt x="8838" y="359"/>
                  </a:moveTo>
                  <a:lnTo>
                    <a:pt x="180" y="359"/>
                  </a:lnTo>
                  <a:cubicBezTo>
                    <a:pt x="80" y="359"/>
                    <a:pt x="0" y="278"/>
                    <a:pt x="0" y="179"/>
                  </a:cubicBezTo>
                  <a:cubicBezTo>
                    <a:pt x="0" y="80"/>
                    <a:pt x="80" y="0"/>
                    <a:pt x="180" y="0"/>
                  </a:cubicBezTo>
                  <a:lnTo>
                    <a:pt x="8838" y="0"/>
                  </a:lnTo>
                  <a:cubicBezTo>
                    <a:pt x="8937" y="0"/>
                    <a:pt x="9017" y="80"/>
                    <a:pt x="9017" y="179"/>
                  </a:cubicBezTo>
                  <a:cubicBezTo>
                    <a:pt x="9017" y="278"/>
                    <a:pt x="8937" y="359"/>
                    <a:pt x="8838"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6"/>
            <p:cNvSpPr>
              <a:spLocks/>
            </p:cNvSpPr>
            <p:nvPr/>
          </p:nvSpPr>
          <p:spPr bwMode="auto">
            <a:xfrm>
              <a:off x="-346075" y="3532188"/>
              <a:ext cx="658813" cy="26987"/>
            </a:xfrm>
            <a:custGeom>
              <a:avLst/>
              <a:gdLst>
                <a:gd name="T0" fmla="*/ 8838 w 9017"/>
                <a:gd name="T1" fmla="*/ 360 h 360"/>
                <a:gd name="T2" fmla="*/ 180 w 9017"/>
                <a:gd name="T3" fmla="*/ 360 h 360"/>
                <a:gd name="T4" fmla="*/ 0 w 9017"/>
                <a:gd name="T5" fmla="*/ 180 h 360"/>
                <a:gd name="T6" fmla="*/ 180 w 9017"/>
                <a:gd name="T7" fmla="*/ 0 h 360"/>
                <a:gd name="T8" fmla="*/ 8838 w 9017"/>
                <a:gd name="T9" fmla="*/ 0 h 360"/>
                <a:gd name="T10" fmla="*/ 9017 w 9017"/>
                <a:gd name="T11" fmla="*/ 180 h 360"/>
                <a:gd name="T12" fmla="*/ 8838 w 9017"/>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9017" h="360">
                  <a:moveTo>
                    <a:pt x="8838" y="360"/>
                  </a:moveTo>
                  <a:lnTo>
                    <a:pt x="180" y="360"/>
                  </a:lnTo>
                  <a:cubicBezTo>
                    <a:pt x="80" y="360"/>
                    <a:pt x="0" y="279"/>
                    <a:pt x="0" y="180"/>
                  </a:cubicBezTo>
                  <a:cubicBezTo>
                    <a:pt x="0" y="81"/>
                    <a:pt x="80" y="0"/>
                    <a:pt x="180" y="0"/>
                  </a:cubicBezTo>
                  <a:lnTo>
                    <a:pt x="8838" y="0"/>
                  </a:lnTo>
                  <a:cubicBezTo>
                    <a:pt x="8937" y="0"/>
                    <a:pt x="9017" y="81"/>
                    <a:pt x="9017" y="180"/>
                  </a:cubicBezTo>
                  <a:cubicBezTo>
                    <a:pt x="9017" y="279"/>
                    <a:pt x="8937" y="360"/>
                    <a:pt x="8838" y="3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7"/>
            <p:cNvSpPr>
              <a:spLocks/>
            </p:cNvSpPr>
            <p:nvPr/>
          </p:nvSpPr>
          <p:spPr bwMode="auto">
            <a:xfrm>
              <a:off x="476250" y="3581400"/>
              <a:ext cx="219075" cy="26987"/>
            </a:xfrm>
            <a:custGeom>
              <a:avLst/>
              <a:gdLst>
                <a:gd name="T0" fmla="*/ 2806 w 2986"/>
                <a:gd name="T1" fmla="*/ 359 h 359"/>
                <a:gd name="T2" fmla="*/ 180 w 2986"/>
                <a:gd name="T3" fmla="*/ 359 h 359"/>
                <a:gd name="T4" fmla="*/ 0 w 2986"/>
                <a:gd name="T5" fmla="*/ 180 h 359"/>
                <a:gd name="T6" fmla="*/ 180 w 2986"/>
                <a:gd name="T7" fmla="*/ 0 h 359"/>
                <a:gd name="T8" fmla="*/ 2806 w 2986"/>
                <a:gd name="T9" fmla="*/ 0 h 359"/>
                <a:gd name="T10" fmla="*/ 2986 w 2986"/>
                <a:gd name="T11" fmla="*/ 180 h 359"/>
                <a:gd name="T12" fmla="*/ 2806 w 2986"/>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2986" h="359">
                  <a:moveTo>
                    <a:pt x="2806" y="359"/>
                  </a:moveTo>
                  <a:lnTo>
                    <a:pt x="180" y="359"/>
                  </a:lnTo>
                  <a:cubicBezTo>
                    <a:pt x="80" y="359"/>
                    <a:pt x="0" y="279"/>
                    <a:pt x="0" y="180"/>
                  </a:cubicBezTo>
                  <a:cubicBezTo>
                    <a:pt x="0" y="80"/>
                    <a:pt x="80" y="0"/>
                    <a:pt x="180" y="0"/>
                  </a:cubicBezTo>
                  <a:lnTo>
                    <a:pt x="2806" y="0"/>
                  </a:lnTo>
                  <a:cubicBezTo>
                    <a:pt x="2905" y="0"/>
                    <a:pt x="2986" y="80"/>
                    <a:pt x="2986" y="180"/>
                  </a:cubicBezTo>
                  <a:cubicBezTo>
                    <a:pt x="2986" y="279"/>
                    <a:pt x="2905" y="359"/>
                    <a:pt x="2806"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8"/>
            <p:cNvSpPr>
              <a:spLocks/>
            </p:cNvSpPr>
            <p:nvPr/>
          </p:nvSpPr>
          <p:spPr bwMode="auto">
            <a:xfrm>
              <a:off x="476250" y="3694113"/>
              <a:ext cx="219075" cy="25400"/>
            </a:xfrm>
            <a:custGeom>
              <a:avLst/>
              <a:gdLst>
                <a:gd name="T0" fmla="*/ 2806 w 2986"/>
                <a:gd name="T1" fmla="*/ 360 h 360"/>
                <a:gd name="T2" fmla="*/ 180 w 2986"/>
                <a:gd name="T3" fmla="*/ 360 h 360"/>
                <a:gd name="T4" fmla="*/ 0 w 2986"/>
                <a:gd name="T5" fmla="*/ 180 h 360"/>
                <a:gd name="T6" fmla="*/ 180 w 2986"/>
                <a:gd name="T7" fmla="*/ 0 h 360"/>
                <a:gd name="T8" fmla="*/ 2806 w 2986"/>
                <a:gd name="T9" fmla="*/ 0 h 360"/>
                <a:gd name="T10" fmla="*/ 2986 w 2986"/>
                <a:gd name="T11" fmla="*/ 180 h 360"/>
                <a:gd name="T12" fmla="*/ 2806 w 2986"/>
                <a:gd name="T13" fmla="*/ 360 h 360"/>
              </a:gdLst>
              <a:ahLst/>
              <a:cxnLst>
                <a:cxn ang="0">
                  <a:pos x="T0" y="T1"/>
                </a:cxn>
                <a:cxn ang="0">
                  <a:pos x="T2" y="T3"/>
                </a:cxn>
                <a:cxn ang="0">
                  <a:pos x="T4" y="T5"/>
                </a:cxn>
                <a:cxn ang="0">
                  <a:pos x="T6" y="T7"/>
                </a:cxn>
                <a:cxn ang="0">
                  <a:pos x="T8" y="T9"/>
                </a:cxn>
                <a:cxn ang="0">
                  <a:pos x="T10" y="T11"/>
                </a:cxn>
                <a:cxn ang="0">
                  <a:pos x="T12" y="T13"/>
                </a:cxn>
              </a:cxnLst>
              <a:rect l="0" t="0" r="r" b="b"/>
              <a:pathLst>
                <a:path w="2986" h="360">
                  <a:moveTo>
                    <a:pt x="2806" y="360"/>
                  </a:moveTo>
                  <a:lnTo>
                    <a:pt x="180" y="360"/>
                  </a:lnTo>
                  <a:cubicBezTo>
                    <a:pt x="80" y="360"/>
                    <a:pt x="0" y="279"/>
                    <a:pt x="0" y="180"/>
                  </a:cubicBezTo>
                  <a:cubicBezTo>
                    <a:pt x="0" y="81"/>
                    <a:pt x="80" y="0"/>
                    <a:pt x="180" y="0"/>
                  </a:cubicBezTo>
                  <a:lnTo>
                    <a:pt x="2806" y="0"/>
                  </a:lnTo>
                  <a:cubicBezTo>
                    <a:pt x="2905" y="0"/>
                    <a:pt x="2986" y="81"/>
                    <a:pt x="2986" y="180"/>
                  </a:cubicBezTo>
                  <a:cubicBezTo>
                    <a:pt x="2986" y="279"/>
                    <a:pt x="2905" y="360"/>
                    <a:pt x="2806" y="3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9"/>
            <p:cNvSpPr>
              <a:spLocks/>
            </p:cNvSpPr>
            <p:nvPr/>
          </p:nvSpPr>
          <p:spPr bwMode="auto">
            <a:xfrm>
              <a:off x="36512" y="3805238"/>
              <a:ext cx="658813" cy="26987"/>
            </a:xfrm>
            <a:custGeom>
              <a:avLst/>
              <a:gdLst>
                <a:gd name="T0" fmla="*/ 8838 w 9018"/>
                <a:gd name="T1" fmla="*/ 359 h 359"/>
                <a:gd name="T2" fmla="*/ 180 w 9018"/>
                <a:gd name="T3" fmla="*/ 359 h 359"/>
                <a:gd name="T4" fmla="*/ 0 w 9018"/>
                <a:gd name="T5" fmla="*/ 180 h 359"/>
                <a:gd name="T6" fmla="*/ 180 w 9018"/>
                <a:gd name="T7" fmla="*/ 0 h 359"/>
                <a:gd name="T8" fmla="*/ 8838 w 9018"/>
                <a:gd name="T9" fmla="*/ 0 h 359"/>
                <a:gd name="T10" fmla="*/ 9018 w 9018"/>
                <a:gd name="T11" fmla="*/ 180 h 359"/>
                <a:gd name="T12" fmla="*/ 8838 w 9018"/>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9018" h="359">
                  <a:moveTo>
                    <a:pt x="8838" y="359"/>
                  </a:moveTo>
                  <a:lnTo>
                    <a:pt x="180" y="359"/>
                  </a:lnTo>
                  <a:cubicBezTo>
                    <a:pt x="81" y="359"/>
                    <a:pt x="0" y="279"/>
                    <a:pt x="0" y="180"/>
                  </a:cubicBezTo>
                  <a:cubicBezTo>
                    <a:pt x="0" y="80"/>
                    <a:pt x="81" y="0"/>
                    <a:pt x="180" y="0"/>
                  </a:cubicBezTo>
                  <a:lnTo>
                    <a:pt x="8838" y="0"/>
                  </a:lnTo>
                  <a:cubicBezTo>
                    <a:pt x="8937" y="0"/>
                    <a:pt x="9018" y="80"/>
                    <a:pt x="9018" y="180"/>
                  </a:cubicBezTo>
                  <a:cubicBezTo>
                    <a:pt x="9018" y="279"/>
                    <a:pt x="8937" y="359"/>
                    <a:pt x="8838"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30"/>
            <p:cNvSpPr>
              <a:spLocks/>
            </p:cNvSpPr>
            <p:nvPr/>
          </p:nvSpPr>
          <p:spPr bwMode="auto">
            <a:xfrm>
              <a:off x="36512" y="3917950"/>
              <a:ext cx="658813" cy="26987"/>
            </a:xfrm>
            <a:custGeom>
              <a:avLst/>
              <a:gdLst>
                <a:gd name="T0" fmla="*/ 8838 w 9018"/>
                <a:gd name="T1" fmla="*/ 359 h 359"/>
                <a:gd name="T2" fmla="*/ 180 w 9018"/>
                <a:gd name="T3" fmla="*/ 359 h 359"/>
                <a:gd name="T4" fmla="*/ 0 w 9018"/>
                <a:gd name="T5" fmla="*/ 179 h 359"/>
                <a:gd name="T6" fmla="*/ 180 w 9018"/>
                <a:gd name="T7" fmla="*/ 0 h 359"/>
                <a:gd name="T8" fmla="*/ 8838 w 9018"/>
                <a:gd name="T9" fmla="*/ 0 h 359"/>
                <a:gd name="T10" fmla="*/ 9018 w 9018"/>
                <a:gd name="T11" fmla="*/ 179 h 359"/>
                <a:gd name="T12" fmla="*/ 8838 w 9018"/>
                <a:gd name="T13" fmla="*/ 359 h 359"/>
              </a:gdLst>
              <a:ahLst/>
              <a:cxnLst>
                <a:cxn ang="0">
                  <a:pos x="T0" y="T1"/>
                </a:cxn>
                <a:cxn ang="0">
                  <a:pos x="T2" y="T3"/>
                </a:cxn>
                <a:cxn ang="0">
                  <a:pos x="T4" y="T5"/>
                </a:cxn>
                <a:cxn ang="0">
                  <a:pos x="T6" y="T7"/>
                </a:cxn>
                <a:cxn ang="0">
                  <a:pos x="T8" y="T9"/>
                </a:cxn>
                <a:cxn ang="0">
                  <a:pos x="T10" y="T11"/>
                </a:cxn>
                <a:cxn ang="0">
                  <a:pos x="T12" y="T13"/>
                </a:cxn>
              </a:cxnLst>
              <a:rect l="0" t="0" r="r" b="b"/>
              <a:pathLst>
                <a:path w="9018" h="359">
                  <a:moveTo>
                    <a:pt x="8838" y="359"/>
                  </a:moveTo>
                  <a:lnTo>
                    <a:pt x="180" y="359"/>
                  </a:lnTo>
                  <a:cubicBezTo>
                    <a:pt x="81" y="359"/>
                    <a:pt x="0" y="279"/>
                    <a:pt x="0" y="179"/>
                  </a:cubicBezTo>
                  <a:cubicBezTo>
                    <a:pt x="0" y="80"/>
                    <a:pt x="81" y="0"/>
                    <a:pt x="180" y="0"/>
                  </a:cubicBezTo>
                  <a:lnTo>
                    <a:pt x="8838" y="0"/>
                  </a:lnTo>
                  <a:cubicBezTo>
                    <a:pt x="8937" y="0"/>
                    <a:pt x="9018" y="80"/>
                    <a:pt x="9018" y="179"/>
                  </a:cubicBezTo>
                  <a:cubicBezTo>
                    <a:pt x="9018" y="279"/>
                    <a:pt x="8937" y="359"/>
                    <a:pt x="8838" y="3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72"/>
          <p:cNvGrpSpPr/>
          <p:nvPr/>
        </p:nvGrpSpPr>
        <p:grpSpPr>
          <a:xfrm>
            <a:off x="6054589" y="1385627"/>
            <a:ext cx="559247" cy="579516"/>
            <a:chOff x="10685463" y="2986088"/>
            <a:chExt cx="963612" cy="998537"/>
          </a:xfrm>
        </p:grpSpPr>
        <p:sp>
          <p:nvSpPr>
            <p:cNvPr id="54" name="Freeform 34"/>
            <p:cNvSpPr>
              <a:spLocks noEditPoints="1"/>
            </p:cNvSpPr>
            <p:nvPr/>
          </p:nvSpPr>
          <p:spPr bwMode="auto">
            <a:xfrm>
              <a:off x="10685463" y="2987675"/>
              <a:ext cx="714375" cy="930275"/>
            </a:xfrm>
            <a:custGeom>
              <a:avLst/>
              <a:gdLst>
                <a:gd name="T0" fmla="*/ 13829 w 14158"/>
                <a:gd name="T1" fmla="*/ 18439 h 18439"/>
                <a:gd name="T2" fmla="*/ 329 w 14158"/>
                <a:gd name="T3" fmla="*/ 18439 h 18439"/>
                <a:gd name="T4" fmla="*/ 0 w 14158"/>
                <a:gd name="T5" fmla="*/ 18109 h 18439"/>
                <a:gd name="T6" fmla="*/ 0 w 14158"/>
                <a:gd name="T7" fmla="*/ 329 h 18439"/>
                <a:gd name="T8" fmla="*/ 329 w 14158"/>
                <a:gd name="T9" fmla="*/ 0 h 18439"/>
                <a:gd name="T10" fmla="*/ 10536 w 14158"/>
                <a:gd name="T11" fmla="*/ 0 h 18439"/>
                <a:gd name="T12" fmla="*/ 10756 w 14158"/>
                <a:gd name="T13" fmla="*/ 85 h 18439"/>
                <a:gd name="T14" fmla="*/ 14049 w 14158"/>
                <a:gd name="T15" fmla="*/ 3048 h 18439"/>
                <a:gd name="T16" fmla="*/ 14158 w 14158"/>
                <a:gd name="T17" fmla="*/ 3293 h 18439"/>
                <a:gd name="T18" fmla="*/ 14158 w 14158"/>
                <a:gd name="T19" fmla="*/ 18109 h 18439"/>
                <a:gd name="T20" fmla="*/ 13829 w 14158"/>
                <a:gd name="T21" fmla="*/ 18439 h 18439"/>
                <a:gd name="T22" fmla="*/ 658 w 14158"/>
                <a:gd name="T23" fmla="*/ 17780 h 18439"/>
                <a:gd name="T24" fmla="*/ 13500 w 14158"/>
                <a:gd name="T25" fmla="*/ 17780 h 18439"/>
                <a:gd name="T26" fmla="*/ 13500 w 14158"/>
                <a:gd name="T27" fmla="*/ 3439 h 18439"/>
                <a:gd name="T28" fmla="*/ 10410 w 14158"/>
                <a:gd name="T29" fmla="*/ 659 h 18439"/>
                <a:gd name="T30" fmla="*/ 659 w 14158"/>
                <a:gd name="T31" fmla="*/ 659 h 18439"/>
                <a:gd name="T32" fmla="*/ 658 w 14158"/>
                <a:gd name="T33" fmla="*/ 17780 h 18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158" h="18439">
                  <a:moveTo>
                    <a:pt x="13829" y="18439"/>
                  </a:moveTo>
                  <a:lnTo>
                    <a:pt x="329" y="18439"/>
                  </a:lnTo>
                  <a:cubicBezTo>
                    <a:pt x="148" y="18439"/>
                    <a:pt x="0" y="18291"/>
                    <a:pt x="0" y="18109"/>
                  </a:cubicBezTo>
                  <a:lnTo>
                    <a:pt x="0" y="329"/>
                  </a:lnTo>
                  <a:cubicBezTo>
                    <a:pt x="0" y="147"/>
                    <a:pt x="147" y="0"/>
                    <a:pt x="329" y="0"/>
                  </a:cubicBezTo>
                  <a:lnTo>
                    <a:pt x="10536" y="0"/>
                  </a:lnTo>
                  <a:cubicBezTo>
                    <a:pt x="10617" y="0"/>
                    <a:pt x="10696" y="30"/>
                    <a:pt x="10756" y="85"/>
                  </a:cubicBezTo>
                  <a:lnTo>
                    <a:pt x="14049" y="3048"/>
                  </a:lnTo>
                  <a:cubicBezTo>
                    <a:pt x="14119" y="3110"/>
                    <a:pt x="14158" y="3200"/>
                    <a:pt x="14158" y="3293"/>
                  </a:cubicBezTo>
                  <a:lnTo>
                    <a:pt x="14158" y="18109"/>
                  </a:lnTo>
                  <a:cubicBezTo>
                    <a:pt x="14158" y="18291"/>
                    <a:pt x="14011" y="18439"/>
                    <a:pt x="13829" y="18439"/>
                  </a:cubicBezTo>
                  <a:close/>
                  <a:moveTo>
                    <a:pt x="658" y="17780"/>
                  </a:moveTo>
                  <a:lnTo>
                    <a:pt x="13500" y="17780"/>
                  </a:lnTo>
                  <a:lnTo>
                    <a:pt x="13500" y="3439"/>
                  </a:lnTo>
                  <a:lnTo>
                    <a:pt x="10410" y="659"/>
                  </a:lnTo>
                  <a:lnTo>
                    <a:pt x="659" y="659"/>
                  </a:lnTo>
                  <a:lnTo>
                    <a:pt x="658" y="177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5"/>
            <p:cNvSpPr>
              <a:spLocks noEditPoints="1"/>
            </p:cNvSpPr>
            <p:nvPr/>
          </p:nvSpPr>
          <p:spPr bwMode="auto">
            <a:xfrm>
              <a:off x="11199813" y="2986088"/>
              <a:ext cx="201612" cy="184150"/>
            </a:xfrm>
            <a:custGeom>
              <a:avLst/>
              <a:gdLst>
                <a:gd name="T0" fmla="*/ 3622 w 3978"/>
                <a:gd name="T1" fmla="*/ 3646 h 3646"/>
                <a:gd name="T2" fmla="*/ 329 w 3978"/>
                <a:gd name="T3" fmla="*/ 3646 h 3646"/>
                <a:gd name="T4" fmla="*/ 0 w 3978"/>
                <a:gd name="T5" fmla="*/ 3317 h 3646"/>
                <a:gd name="T6" fmla="*/ 0 w 3978"/>
                <a:gd name="T7" fmla="*/ 353 h 3646"/>
                <a:gd name="T8" fmla="*/ 195 w 3978"/>
                <a:gd name="T9" fmla="*/ 53 h 3646"/>
                <a:gd name="T10" fmla="*/ 550 w 3978"/>
                <a:gd name="T11" fmla="*/ 109 h 3646"/>
                <a:gd name="T12" fmla="*/ 3842 w 3978"/>
                <a:gd name="T13" fmla="*/ 3072 h 3646"/>
                <a:gd name="T14" fmla="*/ 3929 w 3978"/>
                <a:gd name="T15" fmla="*/ 3435 h 3646"/>
                <a:gd name="T16" fmla="*/ 3622 w 3978"/>
                <a:gd name="T17" fmla="*/ 3646 h 3646"/>
                <a:gd name="T18" fmla="*/ 658 w 3978"/>
                <a:gd name="T19" fmla="*/ 2987 h 3646"/>
                <a:gd name="T20" fmla="*/ 2764 w 3978"/>
                <a:gd name="T21" fmla="*/ 2987 h 3646"/>
                <a:gd name="T22" fmla="*/ 658 w 3978"/>
                <a:gd name="T23" fmla="*/ 1092 h 3646"/>
                <a:gd name="T24" fmla="*/ 658 w 3978"/>
                <a:gd name="T25" fmla="*/ 2987 h 3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8" h="3646">
                  <a:moveTo>
                    <a:pt x="3622" y="3646"/>
                  </a:moveTo>
                  <a:lnTo>
                    <a:pt x="329" y="3646"/>
                  </a:lnTo>
                  <a:cubicBezTo>
                    <a:pt x="147" y="3646"/>
                    <a:pt x="0" y="3499"/>
                    <a:pt x="0" y="3317"/>
                  </a:cubicBezTo>
                  <a:lnTo>
                    <a:pt x="0" y="353"/>
                  </a:lnTo>
                  <a:cubicBezTo>
                    <a:pt x="0" y="223"/>
                    <a:pt x="76" y="105"/>
                    <a:pt x="195" y="53"/>
                  </a:cubicBezTo>
                  <a:cubicBezTo>
                    <a:pt x="314" y="0"/>
                    <a:pt x="453" y="21"/>
                    <a:pt x="550" y="109"/>
                  </a:cubicBezTo>
                  <a:lnTo>
                    <a:pt x="3842" y="3072"/>
                  </a:lnTo>
                  <a:cubicBezTo>
                    <a:pt x="3944" y="3163"/>
                    <a:pt x="3978" y="3307"/>
                    <a:pt x="3929" y="3435"/>
                  </a:cubicBezTo>
                  <a:cubicBezTo>
                    <a:pt x="3881" y="3562"/>
                    <a:pt x="3758" y="3646"/>
                    <a:pt x="3622" y="3646"/>
                  </a:cubicBezTo>
                  <a:close/>
                  <a:moveTo>
                    <a:pt x="658" y="2987"/>
                  </a:moveTo>
                  <a:lnTo>
                    <a:pt x="2764" y="2987"/>
                  </a:lnTo>
                  <a:lnTo>
                    <a:pt x="658" y="1092"/>
                  </a:lnTo>
                  <a:lnTo>
                    <a:pt x="658" y="298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36"/>
            <p:cNvSpPr>
              <a:spLocks noEditPoints="1"/>
            </p:cNvSpPr>
            <p:nvPr/>
          </p:nvSpPr>
          <p:spPr bwMode="auto">
            <a:xfrm>
              <a:off x="10752138" y="3054350"/>
              <a:ext cx="714375" cy="930275"/>
            </a:xfrm>
            <a:custGeom>
              <a:avLst/>
              <a:gdLst>
                <a:gd name="T0" fmla="*/ 13829 w 14158"/>
                <a:gd name="T1" fmla="*/ 18438 h 18438"/>
                <a:gd name="T2" fmla="*/ 329 w 14158"/>
                <a:gd name="T3" fmla="*/ 18438 h 18438"/>
                <a:gd name="T4" fmla="*/ 0 w 14158"/>
                <a:gd name="T5" fmla="*/ 18109 h 18438"/>
                <a:gd name="T6" fmla="*/ 0 w 14158"/>
                <a:gd name="T7" fmla="*/ 16792 h 18438"/>
                <a:gd name="T8" fmla="*/ 329 w 14158"/>
                <a:gd name="T9" fmla="*/ 16463 h 18438"/>
                <a:gd name="T10" fmla="*/ 12183 w 14158"/>
                <a:gd name="T11" fmla="*/ 16463 h 18438"/>
                <a:gd name="T12" fmla="*/ 12183 w 14158"/>
                <a:gd name="T13" fmla="*/ 2122 h 18438"/>
                <a:gd name="T14" fmla="*/ 10462 w 14158"/>
                <a:gd name="T15" fmla="*/ 574 h 18438"/>
                <a:gd name="T16" fmla="*/ 10375 w 14158"/>
                <a:gd name="T17" fmla="*/ 211 h 18438"/>
                <a:gd name="T18" fmla="*/ 10682 w 14158"/>
                <a:gd name="T19" fmla="*/ 0 h 18438"/>
                <a:gd name="T20" fmla="*/ 13829 w 14158"/>
                <a:gd name="T21" fmla="*/ 0 h 18438"/>
                <a:gd name="T22" fmla="*/ 14158 w 14158"/>
                <a:gd name="T23" fmla="*/ 329 h 18438"/>
                <a:gd name="T24" fmla="*/ 14158 w 14158"/>
                <a:gd name="T25" fmla="*/ 18109 h 18438"/>
                <a:gd name="T26" fmla="*/ 13829 w 14158"/>
                <a:gd name="T27" fmla="*/ 18438 h 18438"/>
                <a:gd name="T28" fmla="*/ 658 w 14158"/>
                <a:gd name="T29" fmla="*/ 17780 h 18438"/>
                <a:gd name="T30" fmla="*/ 13500 w 14158"/>
                <a:gd name="T31" fmla="*/ 17780 h 18438"/>
                <a:gd name="T32" fmla="*/ 13500 w 14158"/>
                <a:gd name="T33" fmla="*/ 659 h 18438"/>
                <a:gd name="T34" fmla="*/ 11540 w 14158"/>
                <a:gd name="T35" fmla="*/ 659 h 18438"/>
                <a:gd name="T36" fmla="*/ 12732 w 14158"/>
                <a:gd name="T37" fmla="*/ 1731 h 18438"/>
                <a:gd name="T38" fmla="*/ 12841 w 14158"/>
                <a:gd name="T39" fmla="*/ 1976 h 18438"/>
                <a:gd name="T40" fmla="*/ 12841 w 14158"/>
                <a:gd name="T41" fmla="*/ 16792 h 18438"/>
                <a:gd name="T42" fmla="*/ 12512 w 14158"/>
                <a:gd name="T43" fmla="*/ 17121 h 18438"/>
                <a:gd name="T44" fmla="*/ 659 w 14158"/>
                <a:gd name="T45" fmla="*/ 17122 h 18438"/>
                <a:gd name="T46" fmla="*/ 658 w 14158"/>
                <a:gd name="T47" fmla="*/ 17780 h 18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158" h="18438">
                  <a:moveTo>
                    <a:pt x="13829" y="18438"/>
                  </a:moveTo>
                  <a:lnTo>
                    <a:pt x="329" y="18438"/>
                  </a:lnTo>
                  <a:cubicBezTo>
                    <a:pt x="148" y="18438"/>
                    <a:pt x="0" y="18291"/>
                    <a:pt x="0" y="18109"/>
                  </a:cubicBezTo>
                  <a:lnTo>
                    <a:pt x="0" y="16792"/>
                  </a:lnTo>
                  <a:cubicBezTo>
                    <a:pt x="0" y="16610"/>
                    <a:pt x="148" y="16463"/>
                    <a:pt x="329" y="16463"/>
                  </a:cubicBezTo>
                  <a:lnTo>
                    <a:pt x="12183" y="16463"/>
                  </a:lnTo>
                  <a:lnTo>
                    <a:pt x="12183" y="2122"/>
                  </a:lnTo>
                  <a:lnTo>
                    <a:pt x="10462" y="574"/>
                  </a:lnTo>
                  <a:cubicBezTo>
                    <a:pt x="10361" y="483"/>
                    <a:pt x="10326" y="338"/>
                    <a:pt x="10375" y="211"/>
                  </a:cubicBezTo>
                  <a:cubicBezTo>
                    <a:pt x="10424" y="83"/>
                    <a:pt x="10546" y="0"/>
                    <a:pt x="10682" y="0"/>
                  </a:cubicBezTo>
                  <a:lnTo>
                    <a:pt x="13829" y="0"/>
                  </a:lnTo>
                  <a:cubicBezTo>
                    <a:pt x="14011" y="0"/>
                    <a:pt x="14158" y="147"/>
                    <a:pt x="14158" y="329"/>
                  </a:cubicBezTo>
                  <a:lnTo>
                    <a:pt x="14158" y="18109"/>
                  </a:lnTo>
                  <a:cubicBezTo>
                    <a:pt x="14158" y="18291"/>
                    <a:pt x="14011" y="18438"/>
                    <a:pt x="13829" y="18438"/>
                  </a:cubicBezTo>
                  <a:close/>
                  <a:moveTo>
                    <a:pt x="658" y="17780"/>
                  </a:moveTo>
                  <a:lnTo>
                    <a:pt x="13500" y="17780"/>
                  </a:lnTo>
                  <a:lnTo>
                    <a:pt x="13500" y="659"/>
                  </a:lnTo>
                  <a:lnTo>
                    <a:pt x="11540" y="659"/>
                  </a:lnTo>
                  <a:lnTo>
                    <a:pt x="12732" y="1731"/>
                  </a:lnTo>
                  <a:cubicBezTo>
                    <a:pt x="12802" y="1793"/>
                    <a:pt x="12841" y="1882"/>
                    <a:pt x="12841" y="1976"/>
                  </a:cubicBezTo>
                  <a:lnTo>
                    <a:pt x="12841" y="16792"/>
                  </a:lnTo>
                  <a:cubicBezTo>
                    <a:pt x="12841" y="16974"/>
                    <a:pt x="12694" y="17121"/>
                    <a:pt x="12512" y="17121"/>
                  </a:cubicBezTo>
                  <a:lnTo>
                    <a:pt x="659" y="17122"/>
                  </a:lnTo>
                  <a:lnTo>
                    <a:pt x="658" y="1778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37"/>
            <p:cNvSpPr>
              <a:spLocks noEditPoints="1"/>
            </p:cNvSpPr>
            <p:nvPr/>
          </p:nvSpPr>
          <p:spPr bwMode="auto">
            <a:xfrm>
              <a:off x="10852150" y="3187700"/>
              <a:ext cx="398462" cy="398463"/>
            </a:xfrm>
            <a:custGeom>
              <a:avLst/>
              <a:gdLst>
                <a:gd name="T0" fmla="*/ 3701 w 7902"/>
                <a:gd name="T1" fmla="*/ 7901 h 7901"/>
                <a:gd name="T2" fmla="*/ 3357 w 7902"/>
                <a:gd name="T3" fmla="*/ 7479 h 7901"/>
                <a:gd name="T4" fmla="*/ 2701 w 7902"/>
                <a:gd name="T5" fmla="*/ 6759 h 7901"/>
                <a:gd name="T6" fmla="*/ 1768 w 7902"/>
                <a:gd name="T7" fmla="*/ 6948 h 7901"/>
                <a:gd name="T8" fmla="*/ 980 w 7902"/>
                <a:gd name="T9" fmla="*/ 6568 h 7901"/>
                <a:gd name="T10" fmla="*/ 1020 w 7902"/>
                <a:gd name="T11" fmla="*/ 6046 h 7901"/>
                <a:gd name="T12" fmla="*/ 1074 w 7902"/>
                <a:gd name="T13" fmla="*/ 5036 h 7901"/>
                <a:gd name="T14" fmla="*/ 288 w 7902"/>
                <a:gd name="T15" fmla="*/ 4527 h 7901"/>
                <a:gd name="T16" fmla="*/ 0 w 7902"/>
                <a:gd name="T17" fmla="*/ 3700 h 7901"/>
                <a:gd name="T18" fmla="*/ 422 w 7902"/>
                <a:gd name="T19" fmla="*/ 3357 h 7901"/>
                <a:gd name="T20" fmla="*/ 1141 w 7902"/>
                <a:gd name="T21" fmla="*/ 2701 h 7901"/>
                <a:gd name="T22" fmla="*/ 953 w 7902"/>
                <a:gd name="T23" fmla="*/ 1768 h 7901"/>
                <a:gd name="T24" fmla="*/ 1333 w 7902"/>
                <a:gd name="T25" fmla="*/ 980 h 7901"/>
                <a:gd name="T26" fmla="*/ 1855 w 7902"/>
                <a:gd name="T27" fmla="*/ 1020 h 7901"/>
                <a:gd name="T28" fmla="*/ 2864 w 7902"/>
                <a:gd name="T29" fmla="*/ 1074 h 7901"/>
                <a:gd name="T30" fmla="*/ 3374 w 7902"/>
                <a:gd name="T31" fmla="*/ 288 h 7901"/>
                <a:gd name="T32" fmla="*/ 4200 w 7902"/>
                <a:gd name="T33" fmla="*/ 0 h 7901"/>
                <a:gd name="T34" fmla="*/ 4544 w 7902"/>
                <a:gd name="T35" fmla="*/ 422 h 7901"/>
                <a:gd name="T36" fmla="*/ 5200 w 7902"/>
                <a:gd name="T37" fmla="*/ 1142 h 7901"/>
                <a:gd name="T38" fmla="*/ 6133 w 7902"/>
                <a:gd name="T39" fmla="*/ 953 h 7901"/>
                <a:gd name="T40" fmla="*/ 6921 w 7902"/>
                <a:gd name="T41" fmla="*/ 1333 h 7901"/>
                <a:gd name="T42" fmla="*/ 6881 w 7902"/>
                <a:gd name="T43" fmla="*/ 1855 h 7901"/>
                <a:gd name="T44" fmla="*/ 6827 w 7902"/>
                <a:gd name="T45" fmla="*/ 2865 h 7901"/>
                <a:gd name="T46" fmla="*/ 7613 w 7902"/>
                <a:gd name="T47" fmla="*/ 3374 h 7901"/>
                <a:gd name="T48" fmla="*/ 7902 w 7902"/>
                <a:gd name="T49" fmla="*/ 4200 h 7901"/>
                <a:gd name="T50" fmla="*/ 7479 w 7902"/>
                <a:gd name="T51" fmla="*/ 4544 h 7901"/>
                <a:gd name="T52" fmla="*/ 6760 w 7902"/>
                <a:gd name="T53" fmla="*/ 5199 h 7901"/>
                <a:gd name="T54" fmla="*/ 6948 w 7902"/>
                <a:gd name="T55" fmla="*/ 6133 h 7901"/>
                <a:gd name="T56" fmla="*/ 6568 w 7902"/>
                <a:gd name="T57" fmla="*/ 6921 h 7901"/>
                <a:gd name="T58" fmla="*/ 6046 w 7902"/>
                <a:gd name="T59" fmla="*/ 6880 h 7901"/>
                <a:gd name="T60" fmla="*/ 5037 w 7902"/>
                <a:gd name="T61" fmla="*/ 6827 h 7901"/>
                <a:gd name="T62" fmla="*/ 4527 w 7902"/>
                <a:gd name="T63" fmla="*/ 7612 h 7901"/>
                <a:gd name="T64" fmla="*/ 2386 w 7902"/>
                <a:gd name="T65" fmla="*/ 6035 h 7901"/>
                <a:gd name="T66" fmla="*/ 3098 w 7902"/>
                <a:gd name="T67" fmla="*/ 6211 h 7901"/>
                <a:gd name="T68" fmla="*/ 4804 w 7902"/>
                <a:gd name="T69" fmla="*/ 6211 h 7901"/>
                <a:gd name="T70" fmla="*/ 6203 w 7902"/>
                <a:gd name="T71" fmla="*/ 6203 h 7901"/>
                <a:gd name="T72" fmla="*/ 6211 w 7902"/>
                <a:gd name="T73" fmla="*/ 4804 h 7901"/>
                <a:gd name="T74" fmla="*/ 6211 w 7902"/>
                <a:gd name="T75" fmla="*/ 3097 h 7901"/>
                <a:gd name="T76" fmla="*/ 6203 w 7902"/>
                <a:gd name="T77" fmla="*/ 1698 h 7901"/>
                <a:gd name="T78" fmla="*/ 4803 w 7902"/>
                <a:gd name="T79" fmla="*/ 1690 h 7901"/>
                <a:gd name="T80" fmla="*/ 3097 w 7902"/>
                <a:gd name="T81" fmla="*/ 1690 h 7901"/>
                <a:gd name="T82" fmla="*/ 1698 w 7902"/>
                <a:gd name="T83" fmla="*/ 1697 h 7901"/>
                <a:gd name="T84" fmla="*/ 1690 w 7902"/>
                <a:gd name="T85" fmla="*/ 3096 h 7901"/>
                <a:gd name="T86" fmla="*/ 1690 w 7902"/>
                <a:gd name="T87" fmla="*/ 4803 h 7901"/>
                <a:gd name="T88" fmla="*/ 1698 w 7902"/>
                <a:gd name="T89" fmla="*/ 6203 h 7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902" h="7901">
                  <a:moveTo>
                    <a:pt x="4201" y="7901"/>
                  </a:moveTo>
                  <a:lnTo>
                    <a:pt x="3701" y="7901"/>
                  </a:lnTo>
                  <a:cubicBezTo>
                    <a:pt x="3535" y="7901"/>
                    <a:pt x="3395" y="7777"/>
                    <a:pt x="3374" y="7613"/>
                  </a:cubicBezTo>
                  <a:lnTo>
                    <a:pt x="3357" y="7479"/>
                  </a:lnTo>
                  <a:cubicBezTo>
                    <a:pt x="3320" y="7181"/>
                    <a:pt x="3127" y="6925"/>
                    <a:pt x="2865" y="6827"/>
                  </a:cubicBezTo>
                  <a:cubicBezTo>
                    <a:pt x="2809" y="6806"/>
                    <a:pt x="2755" y="6784"/>
                    <a:pt x="2701" y="6759"/>
                  </a:cubicBezTo>
                  <a:cubicBezTo>
                    <a:pt x="2429" y="6640"/>
                    <a:pt x="2106" y="6685"/>
                    <a:pt x="1855" y="6880"/>
                  </a:cubicBezTo>
                  <a:lnTo>
                    <a:pt x="1768" y="6948"/>
                  </a:lnTo>
                  <a:cubicBezTo>
                    <a:pt x="1636" y="7050"/>
                    <a:pt x="1450" y="7038"/>
                    <a:pt x="1333" y="6921"/>
                  </a:cubicBezTo>
                  <a:lnTo>
                    <a:pt x="980" y="6568"/>
                  </a:lnTo>
                  <a:cubicBezTo>
                    <a:pt x="863" y="6451"/>
                    <a:pt x="851" y="6264"/>
                    <a:pt x="953" y="6133"/>
                  </a:cubicBezTo>
                  <a:lnTo>
                    <a:pt x="1020" y="6046"/>
                  </a:lnTo>
                  <a:cubicBezTo>
                    <a:pt x="1215" y="5795"/>
                    <a:pt x="1261" y="5471"/>
                    <a:pt x="1141" y="5200"/>
                  </a:cubicBezTo>
                  <a:cubicBezTo>
                    <a:pt x="1117" y="5146"/>
                    <a:pt x="1094" y="5091"/>
                    <a:pt x="1074" y="5036"/>
                  </a:cubicBezTo>
                  <a:cubicBezTo>
                    <a:pt x="975" y="4774"/>
                    <a:pt x="719" y="4581"/>
                    <a:pt x="422" y="4544"/>
                  </a:cubicBezTo>
                  <a:lnTo>
                    <a:pt x="288" y="4527"/>
                  </a:lnTo>
                  <a:cubicBezTo>
                    <a:pt x="123" y="4506"/>
                    <a:pt x="0" y="4366"/>
                    <a:pt x="0" y="4200"/>
                  </a:cubicBezTo>
                  <a:lnTo>
                    <a:pt x="0" y="3700"/>
                  </a:lnTo>
                  <a:cubicBezTo>
                    <a:pt x="0" y="3534"/>
                    <a:pt x="123" y="3394"/>
                    <a:pt x="288" y="3374"/>
                  </a:cubicBezTo>
                  <a:lnTo>
                    <a:pt x="422" y="3357"/>
                  </a:lnTo>
                  <a:cubicBezTo>
                    <a:pt x="719" y="3320"/>
                    <a:pt x="976" y="3126"/>
                    <a:pt x="1074" y="2865"/>
                  </a:cubicBezTo>
                  <a:cubicBezTo>
                    <a:pt x="1094" y="2810"/>
                    <a:pt x="1117" y="2755"/>
                    <a:pt x="1141" y="2701"/>
                  </a:cubicBezTo>
                  <a:cubicBezTo>
                    <a:pt x="1262" y="2430"/>
                    <a:pt x="1215" y="2106"/>
                    <a:pt x="1021" y="1855"/>
                  </a:cubicBezTo>
                  <a:lnTo>
                    <a:pt x="953" y="1768"/>
                  </a:lnTo>
                  <a:cubicBezTo>
                    <a:pt x="851" y="1637"/>
                    <a:pt x="863" y="1450"/>
                    <a:pt x="980" y="1333"/>
                  </a:cubicBezTo>
                  <a:lnTo>
                    <a:pt x="1333" y="980"/>
                  </a:lnTo>
                  <a:cubicBezTo>
                    <a:pt x="1451" y="863"/>
                    <a:pt x="1637" y="851"/>
                    <a:pt x="1768" y="953"/>
                  </a:cubicBezTo>
                  <a:lnTo>
                    <a:pt x="1855" y="1020"/>
                  </a:lnTo>
                  <a:cubicBezTo>
                    <a:pt x="2106" y="1215"/>
                    <a:pt x="2429" y="1261"/>
                    <a:pt x="2701" y="1141"/>
                  </a:cubicBezTo>
                  <a:cubicBezTo>
                    <a:pt x="2755" y="1117"/>
                    <a:pt x="2809" y="1095"/>
                    <a:pt x="2864" y="1074"/>
                  </a:cubicBezTo>
                  <a:cubicBezTo>
                    <a:pt x="3127" y="975"/>
                    <a:pt x="3320" y="719"/>
                    <a:pt x="3357" y="422"/>
                  </a:cubicBezTo>
                  <a:lnTo>
                    <a:pt x="3374" y="288"/>
                  </a:lnTo>
                  <a:cubicBezTo>
                    <a:pt x="3394" y="123"/>
                    <a:pt x="3534" y="0"/>
                    <a:pt x="3700" y="0"/>
                  </a:cubicBezTo>
                  <a:lnTo>
                    <a:pt x="4200" y="0"/>
                  </a:lnTo>
                  <a:cubicBezTo>
                    <a:pt x="4366" y="0"/>
                    <a:pt x="4506" y="123"/>
                    <a:pt x="4527" y="288"/>
                  </a:cubicBezTo>
                  <a:lnTo>
                    <a:pt x="4544" y="422"/>
                  </a:lnTo>
                  <a:cubicBezTo>
                    <a:pt x="4581" y="719"/>
                    <a:pt x="4774" y="976"/>
                    <a:pt x="5036" y="1074"/>
                  </a:cubicBezTo>
                  <a:cubicBezTo>
                    <a:pt x="5092" y="1095"/>
                    <a:pt x="5146" y="1117"/>
                    <a:pt x="5200" y="1142"/>
                  </a:cubicBezTo>
                  <a:cubicBezTo>
                    <a:pt x="5471" y="1261"/>
                    <a:pt x="5795" y="1216"/>
                    <a:pt x="6046" y="1021"/>
                  </a:cubicBezTo>
                  <a:lnTo>
                    <a:pt x="6133" y="953"/>
                  </a:lnTo>
                  <a:cubicBezTo>
                    <a:pt x="6264" y="851"/>
                    <a:pt x="6451" y="863"/>
                    <a:pt x="6568" y="980"/>
                  </a:cubicBezTo>
                  <a:lnTo>
                    <a:pt x="6921" y="1333"/>
                  </a:lnTo>
                  <a:cubicBezTo>
                    <a:pt x="7038" y="1450"/>
                    <a:pt x="7050" y="1637"/>
                    <a:pt x="6948" y="1768"/>
                  </a:cubicBezTo>
                  <a:lnTo>
                    <a:pt x="6881" y="1855"/>
                  </a:lnTo>
                  <a:cubicBezTo>
                    <a:pt x="6686" y="2106"/>
                    <a:pt x="6640" y="2430"/>
                    <a:pt x="6760" y="2701"/>
                  </a:cubicBezTo>
                  <a:cubicBezTo>
                    <a:pt x="6784" y="2755"/>
                    <a:pt x="6807" y="2810"/>
                    <a:pt x="6827" y="2865"/>
                  </a:cubicBezTo>
                  <a:cubicBezTo>
                    <a:pt x="6926" y="3127"/>
                    <a:pt x="7182" y="3320"/>
                    <a:pt x="7479" y="3357"/>
                  </a:cubicBezTo>
                  <a:lnTo>
                    <a:pt x="7613" y="3374"/>
                  </a:lnTo>
                  <a:cubicBezTo>
                    <a:pt x="7778" y="3394"/>
                    <a:pt x="7902" y="3534"/>
                    <a:pt x="7902" y="3700"/>
                  </a:cubicBezTo>
                  <a:lnTo>
                    <a:pt x="7902" y="4200"/>
                  </a:lnTo>
                  <a:cubicBezTo>
                    <a:pt x="7902" y="4367"/>
                    <a:pt x="7778" y="4506"/>
                    <a:pt x="7613" y="4527"/>
                  </a:cubicBezTo>
                  <a:lnTo>
                    <a:pt x="7479" y="4544"/>
                  </a:lnTo>
                  <a:cubicBezTo>
                    <a:pt x="7182" y="4581"/>
                    <a:pt x="6926" y="4774"/>
                    <a:pt x="6827" y="5036"/>
                  </a:cubicBezTo>
                  <a:cubicBezTo>
                    <a:pt x="6807" y="5091"/>
                    <a:pt x="6784" y="5146"/>
                    <a:pt x="6760" y="5199"/>
                  </a:cubicBezTo>
                  <a:cubicBezTo>
                    <a:pt x="6640" y="5471"/>
                    <a:pt x="6686" y="5795"/>
                    <a:pt x="6881" y="6045"/>
                  </a:cubicBezTo>
                  <a:lnTo>
                    <a:pt x="6948" y="6133"/>
                  </a:lnTo>
                  <a:cubicBezTo>
                    <a:pt x="7050" y="6264"/>
                    <a:pt x="7039" y="6450"/>
                    <a:pt x="6921" y="6568"/>
                  </a:cubicBezTo>
                  <a:lnTo>
                    <a:pt x="6568" y="6921"/>
                  </a:lnTo>
                  <a:cubicBezTo>
                    <a:pt x="6450" y="7038"/>
                    <a:pt x="6264" y="7050"/>
                    <a:pt x="6133" y="6948"/>
                  </a:cubicBezTo>
                  <a:lnTo>
                    <a:pt x="6046" y="6880"/>
                  </a:lnTo>
                  <a:cubicBezTo>
                    <a:pt x="5796" y="6685"/>
                    <a:pt x="5472" y="6639"/>
                    <a:pt x="5200" y="6759"/>
                  </a:cubicBezTo>
                  <a:cubicBezTo>
                    <a:pt x="5147" y="6783"/>
                    <a:pt x="5092" y="6806"/>
                    <a:pt x="5037" y="6827"/>
                  </a:cubicBezTo>
                  <a:cubicBezTo>
                    <a:pt x="4774" y="6925"/>
                    <a:pt x="4581" y="7181"/>
                    <a:pt x="4544" y="7478"/>
                  </a:cubicBezTo>
                  <a:lnTo>
                    <a:pt x="4527" y="7612"/>
                  </a:lnTo>
                  <a:cubicBezTo>
                    <a:pt x="4506" y="7778"/>
                    <a:pt x="4366" y="7901"/>
                    <a:pt x="4201" y="7901"/>
                  </a:cubicBezTo>
                  <a:close/>
                  <a:moveTo>
                    <a:pt x="2386" y="6035"/>
                  </a:moveTo>
                  <a:cubicBezTo>
                    <a:pt x="2585" y="6035"/>
                    <a:pt x="2783" y="6075"/>
                    <a:pt x="2969" y="6157"/>
                  </a:cubicBezTo>
                  <a:cubicBezTo>
                    <a:pt x="3012" y="6177"/>
                    <a:pt x="3055" y="6194"/>
                    <a:pt x="3098" y="6211"/>
                  </a:cubicBezTo>
                  <a:cubicBezTo>
                    <a:pt x="3507" y="6365"/>
                    <a:pt x="3817" y="6702"/>
                    <a:pt x="3951" y="7123"/>
                  </a:cubicBezTo>
                  <a:cubicBezTo>
                    <a:pt x="4084" y="6702"/>
                    <a:pt x="4395" y="6365"/>
                    <a:pt x="4804" y="6211"/>
                  </a:cubicBezTo>
                  <a:cubicBezTo>
                    <a:pt x="4847" y="6194"/>
                    <a:pt x="4890" y="6177"/>
                    <a:pt x="4933" y="6158"/>
                  </a:cubicBezTo>
                  <a:cubicBezTo>
                    <a:pt x="5339" y="5977"/>
                    <a:pt x="5804" y="5998"/>
                    <a:pt x="6203" y="6203"/>
                  </a:cubicBezTo>
                  <a:cubicBezTo>
                    <a:pt x="5998" y="5804"/>
                    <a:pt x="5978" y="5338"/>
                    <a:pt x="6158" y="4932"/>
                  </a:cubicBezTo>
                  <a:cubicBezTo>
                    <a:pt x="6177" y="4890"/>
                    <a:pt x="6195" y="4847"/>
                    <a:pt x="6211" y="4804"/>
                  </a:cubicBezTo>
                  <a:cubicBezTo>
                    <a:pt x="6365" y="4394"/>
                    <a:pt x="6703" y="4084"/>
                    <a:pt x="7123" y="3950"/>
                  </a:cubicBezTo>
                  <a:cubicBezTo>
                    <a:pt x="6703" y="3816"/>
                    <a:pt x="6365" y="3506"/>
                    <a:pt x="6211" y="3097"/>
                  </a:cubicBezTo>
                  <a:cubicBezTo>
                    <a:pt x="6195" y="3053"/>
                    <a:pt x="6177" y="3010"/>
                    <a:pt x="6158" y="2968"/>
                  </a:cubicBezTo>
                  <a:cubicBezTo>
                    <a:pt x="5978" y="2562"/>
                    <a:pt x="5998" y="2096"/>
                    <a:pt x="6203" y="1698"/>
                  </a:cubicBezTo>
                  <a:cubicBezTo>
                    <a:pt x="5804" y="1902"/>
                    <a:pt x="5339" y="1923"/>
                    <a:pt x="4933" y="1743"/>
                  </a:cubicBezTo>
                  <a:cubicBezTo>
                    <a:pt x="4890" y="1723"/>
                    <a:pt x="4847" y="1706"/>
                    <a:pt x="4803" y="1690"/>
                  </a:cubicBezTo>
                  <a:cubicBezTo>
                    <a:pt x="4394" y="1535"/>
                    <a:pt x="4084" y="1198"/>
                    <a:pt x="3951" y="778"/>
                  </a:cubicBezTo>
                  <a:cubicBezTo>
                    <a:pt x="3817" y="1198"/>
                    <a:pt x="3507" y="1535"/>
                    <a:pt x="3097" y="1690"/>
                  </a:cubicBezTo>
                  <a:cubicBezTo>
                    <a:pt x="3054" y="1706"/>
                    <a:pt x="3011" y="1724"/>
                    <a:pt x="2969" y="1742"/>
                  </a:cubicBezTo>
                  <a:cubicBezTo>
                    <a:pt x="2562" y="1923"/>
                    <a:pt x="2097" y="1902"/>
                    <a:pt x="1698" y="1697"/>
                  </a:cubicBezTo>
                  <a:cubicBezTo>
                    <a:pt x="1903" y="2096"/>
                    <a:pt x="1923" y="2562"/>
                    <a:pt x="1743" y="2968"/>
                  </a:cubicBezTo>
                  <a:cubicBezTo>
                    <a:pt x="1724" y="3010"/>
                    <a:pt x="1707" y="3053"/>
                    <a:pt x="1690" y="3096"/>
                  </a:cubicBezTo>
                  <a:cubicBezTo>
                    <a:pt x="1536" y="3506"/>
                    <a:pt x="1198" y="3816"/>
                    <a:pt x="778" y="3950"/>
                  </a:cubicBezTo>
                  <a:cubicBezTo>
                    <a:pt x="1198" y="4084"/>
                    <a:pt x="1536" y="4394"/>
                    <a:pt x="1690" y="4803"/>
                  </a:cubicBezTo>
                  <a:cubicBezTo>
                    <a:pt x="1706" y="4847"/>
                    <a:pt x="1724" y="4890"/>
                    <a:pt x="1743" y="4933"/>
                  </a:cubicBezTo>
                  <a:cubicBezTo>
                    <a:pt x="1923" y="5338"/>
                    <a:pt x="1903" y="5804"/>
                    <a:pt x="1698" y="6203"/>
                  </a:cubicBezTo>
                  <a:cubicBezTo>
                    <a:pt x="1915" y="6092"/>
                    <a:pt x="2151" y="6035"/>
                    <a:pt x="2386" y="6035"/>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38"/>
            <p:cNvSpPr>
              <a:spLocks noEditPoints="1"/>
            </p:cNvSpPr>
            <p:nvPr/>
          </p:nvSpPr>
          <p:spPr bwMode="auto">
            <a:xfrm>
              <a:off x="10983913" y="3319463"/>
              <a:ext cx="133350" cy="133350"/>
            </a:xfrm>
            <a:custGeom>
              <a:avLst/>
              <a:gdLst>
                <a:gd name="T0" fmla="*/ 1317 w 2634"/>
                <a:gd name="T1" fmla="*/ 2634 h 2634"/>
                <a:gd name="T2" fmla="*/ 0 w 2634"/>
                <a:gd name="T3" fmla="*/ 1317 h 2634"/>
                <a:gd name="T4" fmla="*/ 1317 w 2634"/>
                <a:gd name="T5" fmla="*/ 0 h 2634"/>
                <a:gd name="T6" fmla="*/ 2634 w 2634"/>
                <a:gd name="T7" fmla="*/ 1317 h 2634"/>
                <a:gd name="T8" fmla="*/ 1317 w 2634"/>
                <a:gd name="T9" fmla="*/ 2634 h 2634"/>
                <a:gd name="T10" fmla="*/ 1317 w 2634"/>
                <a:gd name="T11" fmla="*/ 658 h 2634"/>
                <a:gd name="T12" fmla="*/ 658 w 2634"/>
                <a:gd name="T13" fmla="*/ 1317 h 2634"/>
                <a:gd name="T14" fmla="*/ 1317 w 2634"/>
                <a:gd name="T15" fmla="*/ 1976 h 2634"/>
                <a:gd name="T16" fmla="*/ 1975 w 2634"/>
                <a:gd name="T17" fmla="*/ 1317 h 2634"/>
                <a:gd name="T18" fmla="*/ 1317 w 2634"/>
                <a:gd name="T19" fmla="*/ 658 h 26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34" h="2634">
                  <a:moveTo>
                    <a:pt x="1317" y="2634"/>
                  </a:moveTo>
                  <a:cubicBezTo>
                    <a:pt x="590" y="2634"/>
                    <a:pt x="0" y="2043"/>
                    <a:pt x="0" y="1317"/>
                  </a:cubicBezTo>
                  <a:cubicBezTo>
                    <a:pt x="0" y="591"/>
                    <a:pt x="590" y="0"/>
                    <a:pt x="1317" y="0"/>
                  </a:cubicBezTo>
                  <a:cubicBezTo>
                    <a:pt x="2043" y="0"/>
                    <a:pt x="2634" y="591"/>
                    <a:pt x="2634" y="1317"/>
                  </a:cubicBezTo>
                  <a:cubicBezTo>
                    <a:pt x="2634" y="2043"/>
                    <a:pt x="2043" y="2634"/>
                    <a:pt x="1317" y="2634"/>
                  </a:cubicBezTo>
                  <a:close/>
                  <a:moveTo>
                    <a:pt x="1317" y="658"/>
                  </a:moveTo>
                  <a:cubicBezTo>
                    <a:pt x="954" y="658"/>
                    <a:pt x="658" y="954"/>
                    <a:pt x="658" y="1317"/>
                  </a:cubicBezTo>
                  <a:cubicBezTo>
                    <a:pt x="658" y="1680"/>
                    <a:pt x="954" y="1976"/>
                    <a:pt x="1317" y="1976"/>
                  </a:cubicBezTo>
                  <a:cubicBezTo>
                    <a:pt x="1680" y="1976"/>
                    <a:pt x="1975" y="1680"/>
                    <a:pt x="1975" y="1317"/>
                  </a:cubicBezTo>
                  <a:cubicBezTo>
                    <a:pt x="1975" y="954"/>
                    <a:pt x="1680" y="658"/>
                    <a:pt x="1317" y="6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39"/>
            <p:cNvSpPr>
              <a:spLocks/>
            </p:cNvSpPr>
            <p:nvPr/>
          </p:nvSpPr>
          <p:spPr bwMode="auto">
            <a:xfrm>
              <a:off x="10769600" y="3635375"/>
              <a:ext cx="298450" cy="33338"/>
            </a:xfrm>
            <a:custGeom>
              <a:avLst/>
              <a:gdLst>
                <a:gd name="T0" fmla="*/ 5588 w 5917"/>
                <a:gd name="T1" fmla="*/ 659 h 659"/>
                <a:gd name="T2" fmla="*/ 330 w 5917"/>
                <a:gd name="T3" fmla="*/ 659 h 659"/>
                <a:gd name="T4" fmla="*/ 0 w 5917"/>
                <a:gd name="T5" fmla="*/ 329 h 659"/>
                <a:gd name="T6" fmla="*/ 330 w 5917"/>
                <a:gd name="T7" fmla="*/ 0 h 659"/>
                <a:gd name="T8" fmla="*/ 5588 w 5917"/>
                <a:gd name="T9" fmla="*/ 0 h 659"/>
                <a:gd name="T10" fmla="*/ 5917 w 5917"/>
                <a:gd name="T11" fmla="*/ 329 h 659"/>
                <a:gd name="T12" fmla="*/ 5588 w 5917"/>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5917" h="659">
                  <a:moveTo>
                    <a:pt x="5588" y="659"/>
                  </a:moveTo>
                  <a:lnTo>
                    <a:pt x="330" y="659"/>
                  </a:lnTo>
                  <a:cubicBezTo>
                    <a:pt x="148" y="659"/>
                    <a:pt x="0" y="511"/>
                    <a:pt x="0" y="329"/>
                  </a:cubicBezTo>
                  <a:cubicBezTo>
                    <a:pt x="0" y="147"/>
                    <a:pt x="148" y="0"/>
                    <a:pt x="330" y="0"/>
                  </a:cubicBezTo>
                  <a:lnTo>
                    <a:pt x="5588" y="0"/>
                  </a:lnTo>
                  <a:cubicBezTo>
                    <a:pt x="5770" y="0"/>
                    <a:pt x="5917" y="147"/>
                    <a:pt x="5917" y="329"/>
                  </a:cubicBezTo>
                  <a:cubicBezTo>
                    <a:pt x="5917" y="511"/>
                    <a:pt x="5770" y="659"/>
                    <a:pt x="5588"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40"/>
            <p:cNvSpPr>
              <a:spLocks/>
            </p:cNvSpPr>
            <p:nvPr/>
          </p:nvSpPr>
          <p:spPr bwMode="auto">
            <a:xfrm>
              <a:off x="11199813" y="3635375"/>
              <a:ext cx="117475" cy="33338"/>
            </a:xfrm>
            <a:custGeom>
              <a:avLst/>
              <a:gdLst>
                <a:gd name="T0" fmla="*/ 1976 w 2305"/>
                <a:gd name="T1" fmla="*/ 659 h 659"/>
                <a:gd name="T2" fmla="*/ 329 w 2305"/>
                <a:gd name="T3" fmla="*/ 659 h 659"/>
                <a:gd name="T4" fmla="*/ 0 w 2305"/>
                <a:gd name="T5" fmla="*/ 329 h 659"/>
                <a:gd name="T6" fmla="*/ 329 w 2305"/>
                <a:gd name="T7" fmla="*/ 0 h 659"/>
                <a:gd name="T8" fmla="*/ 1976 w 2305"/>
                <a:gd name="T9" fmla="*/ 0 h 659"/>
                <a:gd name="T10" fmla="*/ 2305 w 2305"/>
                <a:gd name="T11" fmla="*/ 329 h 659"/>
                <a:gd name="T12" fmla="*/ 1976 w 2305"/>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2305" h="659">
                  <a:moveTo>
                    <a:pt x="1976" y="659"/>
                  </a:moveTo>
                  <a:lnTo>
                    <a:pt x="329" y="659"/>
                  </a:lnTo>
                  <a:cubicBezTo>
                    <a:pt x="148" y="659"/>
                    <a:pt x="0" y="511"/>
                    <a:pt x="0" y="329"/>
                  </a:cubicBezTo>
                  <a:cubicBezTo>
                    <a:pt x="0" y="147"/>
                    <a:pt x="148" y="0"/>
                    <a:pt x="329" y="0"/>
                  </a:cubicBezTo>
                  <a:lnTo>
                    <a:pt x="1976" y="0"/>
                  </a:lnTo>
                  <a:cubicBezTo>
                    <a:pt x="2157" y="0"/>
                    <a:pt x="2305" y="147"/>
                    <a:pt x="2305" y="329"/>
                  </a:cubicBezTo>
                  <a:cubicBezTo>
                    <a:pt x="2305" y="511"/>
                    <a:pt x="2157" y="659"/>
                    <a:pt x="1976"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41"/>
            <p:cNvSpPr>
              <a:spLocks/>
            </p:cNvSpPr>
            <p:nvPr/>
          </p:nvSpPr>
          <p:spPr bwMode="auto">
            <a:xfrm>
              <a:off x="11101388" y="3635375"/>
              <a:ext cx="66675" cy="33338"/>
            </a:xfrm>
            <a:custGeom>
              <a:avLst/>
              <a:gdLst>
                <a:gd name="T0" fmla="*/ 987 w 1317"/>
                <a:gd name="T1" fmla="*/ 659 h 659"/>
                <a:gd name="T2" fmla="*/ 329 w 1317"/>
                <a:gd name="T3" fmla="*/ 659 h 659"/>
                <a:gd name="T4" fmla="*/ 0 w 1317"/>
                <a:gd name="T5" fmla="*/ 329 h 659"/>
                <a:gd name="T6" fmla="*/ 329 w 1317"/>
                <a:gd name="T7" fmla="*/ 0 h 659"/>
                <a:gd name="T8" fmla="*/ 987 w 1317"/>
                <a:gd name="T9" fmla="*/ 0 h 659"/>
                <a:gd name="T10" fmla="*/ 1317 w 1317"/>
                <a:gd name="T11" fmla="*/ 329 h 659"/>
                <a:gd name="T12" fmla="*/ 987 w 1317"/>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1317" h="659">
                  <a:moveTo>
                    <a:pt x="987" y="659"/>
                  </a:moveTo>
                  <a:lnTo>
                    <a:pt x="329" y="659"/>
                  </a:lnTo>
                  <a:cubicBezTo>
                    <a:pt x="147" y="659"/>
                    <a:pt x="0" y="511"/>
                    <a:pt x="0" y="329"/>
                  </a:cubicBezTo>
                  <a:cubicBezTo>
                    <a:pt x="0" y="147"/>
                    <a:pt x="147" y="0"/>
                    <a:pt x="329" y="0"/>
                  </a:cubicBezTo>
                  <a:lnTo>
                    <a:pt x="987" y="0"/>
                  </a:lnTo>
                  <a:cubicBezTo>
                    <a:pt x="1169" y="0"/>
                    <a:pt x="1317" y="147"/>
                    <a:pt x="1317" y="329"/>
                  </a:cubicBezTo>
                  <a:cubicBezTo>
                    <a:pt x="1317" y="511"/>
                    <a:pt x="1169" y="659"/>
                    <a:pt x="987"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42"/>
            <p:cNvSpPr>
              <a:spLocks/>
            </p:cNvSpPr>
            <p:nvPr/>
          </p:nvSpPr>
          <p:spPr bwMode="auto">
            <a:xfrm>
              <a:off x="10769600" y="3802063"/>
              <a:ext cx="298450" cy="33338"/>
            </a:xfrm>
            <a:custGeom>
              <a:avLst/>
              <a:gdLst>
                <a:gd name="T0" fmla="*/ 5588 w 5917"/>
                <a:gd name="T1" fmla="*/ 658 h 658"/>
                <a:gd name="T2" fmla="*/ 330 w 5917"/>
                <a:gd name="T3" fmla="*/ 658 h 658"/>
                <a:gd name="T4" fmla="*/ 0 w 5917"/>
                <a:gd name="T5" fmla="*/ 329 h 658"/>
                <a:gd name="T6" fmla="*/ 330 w 5917"/>
                <a:gd name="T7" fmla="*/ 0 h 658"/>
                <a:gd name="T8" fmla="*/ 5588 w 5917"/>
                <a:gd name="T9" fmla="*/ 0 h 658"/>
                <a:gd name="T10" fmla="*/ 5917 w 5917"/>
                <a:gd name="T11" fmla="*/ 329 h 658"/>
                <a:gd name="T12" fmla="*/ 5588 w 5917"/>
                <a:gd name="T13" fmla="*/ 658 h 658"/>
              </a:gdLst>
              <a:ahLst/>
              <a:cxnLst>
                <a:cxn ang="0">
                  <a:pos x="T0" y="T1"/>
                </a:cxn>
                <a:cxn ang="0">
                  <a:pos x="T2" y="T3"/>
                </a:cxn>
                <a:cxn ang="0">
                  <a:pos x="T4" y="T5"/>
                </a:cxn>
                <a:cxn ang="0">
                  <a:pos x="T6" y="T7"/>
                </a:cxn>
                <a:cxn ang="0">
                  <a:pos x="T8" y="T9"/>
                </a:cxn>
                <a:cxn ang="0">
                  <a:pos x="T10" y="T11"/>
                </a:cxn>
                <a:cxn ang="0">
                  <a:pos x="T12" y="T13"/>
                </a:cxn>
              </a:cxnLst>
              <a:rect l="0" t="0" r="r" b="b"/>
              <a:pathLst>
                <a:path w="5917" h="658">
                  <a:moveTo>
                    <a:pt x="5588" y="658"/>
                  </a:moveTo>
                  <a:lnTo>
                    <a:pt x="330" y="658"/>
                  </a:lnTo>
                  <a:cubicBezTo>
                    <a:pt x="148" y="658"/>
                    <a:pt x="0" y="511"/>
                    <a:pt x="0" y="329"/>
                  </a:cubicBezTo>
                  <a:cubicBezTo>
                    <a:pt x="0" y="147"/>
                    <a:pt x="148" y="0"/>
                    <a:pt x="330" y="0"/>
                  </a:cubicBezTo>
                  <a:lnTo>
                    <a:pt x="5588" y="0"/>
                  </a:lnTo>
                  <a:cubicBezTo>
                    <a:pt x="5770" y="0"/>
                    <a:pt x="5917" y="147"/>
                    <a:pt x="5917" y="329"/>
                  </a:cubicBezTo>
                  <a:cubicBezTo>
                    <a:pt x="5917" y="511"/>
                    <a:pt x="5770" y="658"/>
                    <a:pt x="5588" y="6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43"/>
            <p:cNvSpPr>
              <a:spLocks/>
            </p:cNvSpPr>
            <p:nvPr/>
          </p:nvSpPr>
          <p:spPr bwMode="auto">
            <a:xfrm>
              <a:off x="11199813" y="3802063"/>
              <a:ext cx="117475" cy="33338"/>
            </a:xfrm>
            <a:custGeom>
              <a:avLst/>
              <a:gdLst>
                <a:gd name="T0" fmla="*/ 1976 w 2305"/>
                <a:gd name="T1" fmla="*/ 658 h 658"/>
                <a:gd name="T2" fmla="*/ 329 w 2305"/>
                <a:gd name="T3" fmla="*/ 658 h 658"/>
                <a:gd name="T4" fmla="*/ 0 w 2305"/>
                <a:gd name="T5" fmla="*/ 329 h 658"/>
                <a:gd name="T6" fmla="*/ 329 w 2305"/>
                <a:gd name="T7" fmla="*/ 0 h 658"/>
                <a:gd name="T8" fmla="*/ 1976 w 2305"/>
                <a:gd name="T9" fmla="*/ 0 h 658"/>
                <a:gd name="T10" fmla="*/ 2305 w 2305"/>
                <a:gd name="T11" fmla="*/ 329 h 658"/>
                <a:gd name="T12" fmla="*/ 1976 w 2305"/>
                <a:gd name="T13" fmla="*/ 658 h 658"/>
              </a:gdLst>
              <a:ahLst/>
              <a:cxnLst>
                <a:cxn ang="0">
                  <a:pos x="T0" y="T1"/>
                </a:cxn>
                <a:cxn ang="0">
                  <a:pos x="T2" y="T3"/>
                </a:cxn>
                <a:cxn ang="0">
                  <a:pos x="T4" y="T5"/>
                </a:cxn>
                <a:cxn ang="0">
                  <a:pos x="T6" y="T7"/>
                </a:cxn>
                <a:cxn ang="0">
                  <a:pos x="T8" y="T9"/>
                </a:cxn>
                <a:cxn ang="0">
                  <a:pos x="T10" y="T11"/>
                </a:cxn>
                <a:cxn ang="0">
                  <a:pos x="T12" y="T13"/>
                </a:cxn>
              </a:cxnLst>
              <a:rect l="0" t="0" r="r" b="b"/>
              <a:pathLst>
                <a:path w="2305" h="658">
                  <a:moveTo>
                    <a:pt x="1976" y="658"/>
                  </a:moveTo>
                  <a:lnTo>
                    <a:pt x="329" y="658"/>
                  </a:lnTo>
                  <a:cubicBezTo>
                    <a:pt x="148" y="658"/>
                    <a:pt x="0" y="511"/>
                    <a:pt x="0" y="329"/>
                  </a:cubicBezTo>
                  <a:cubicBezTo>
                    <a:pt x="0" y="147"/>
                    <a:pt x="148" y="0"/>
                    <a:pt x="329" y="0"/>
                  </a:cubicBezTo>
                  <a:lnTo>
                    <a:pt x="1976" y="0"/>
                  </a:lnTo>
                  <a:cubicBezTo>
                    <a:pt x="2157" y="0"/>
                    <a:pt x="2305" y="147"/>
                    <a:pt x="2305" y="329"/>
                  </a:cubicBezTo>
                  <a:cubicBezTo>
                    <a:pt x="2305" y="511"/>
                    <a:pt x="2157" y="658"/>
                    <a:pt x="1976" y="6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44"/>
            <p:cNvSpPr>
              <a:spLocks/>
            </p:cNvSpPr>
            <p:nvPr/>
          </p:nvSpPr>
          <p:spPr bwMode="auto">
            <a:xfrm>
              <a:off x="11101388" y="3802063"/>
              <a:ext cx="66675" cy="33338"/>
            </a:xfrm>
            <a:custGeom>
              <a:avLst/>
              <a:gdLst>
                <a:gd name="T0" fmla="*/ 987 w 1317"/>
                <a:gd name="T1" fmla="*/ 658 h 658"/>
                <a:gd name="T2" fmla="*/ 329 w 1317"/>
                <a:gd name="T3" fmla="*/ 658 h 658"/>
                <a:gd name="T4" fmla="*/ 0 w 1317"/>
                <a:gd name="T5" fmla="*/ 329 h 658"/>
                <a:gd name="T6" fmla="*/ 329 w 1317"/>
                <a:gd name="T7" fmla="*/ 0 h 658"/>
                <a:gd name="T8" fmla="*/ 987 w 1317"/>
                <a:gd name="T9" fmla="*/ 0 h 658"/>
                <a:gd name="T10" fmla="*/ 1317 w 1317"/>
                <a:gd name="T11" fmla="*/ 329 h 658"/>
                <a:gd name="T12" fmla="*/ 987 w 1317"/>
                <a:gd name="T13" fmla="*/ 658 h 658"/>
              </a:gdLst>
              <a:ahLst/>
              <a:cxnLst>
                <a:cxn ang="0">
                  <a:pos x="T0" y="T1"/>
                </a:cxn>
                <a:cxn ang="0">
                  <a:pos x="T2" y="T3"/>
                </a:cxn>
                <a:cxn ang="0">
                  <a:pos x="T4" y="T5"/>
                </a:cxn>
                <a:cxn ang="0">
                  <a:pos x="T6" y="T7"/>
                </a:cxn>
                <a:cxn ang="0">
                  <a:pos x="T8" y="T9"/>
                </a:cxn>
                <a:cxn ang="0">
                  <a:pos x="T10" y="T11"/>
                </a:cxn>
                <a:cxn ang="0">
                  <a:pos x="T12" y="T13"/>
                </a:cxn>
              </a:cxnLst>
              <a:rect l="0" t="0" r="r" b="b"/>
              <a:pathLst>
                <a:path w="1317" h="658">
                  <a:moveTo>
                    <a:pt x="987" y="658"/>
                  </a:moveTo>
                  <a:lnTo>
                    <a:pt x="329" y="658"/>
                  </a:lnTo>
                  <a:cubicBezTo>
                    <a:pt x="147" y="658"/>
                    <a:pt x="0" y="511"/>
                    <a:pt x="0" y="329"/>
                  </a:cubicBezTo>
                  <a:cubicBezTo>
                    <a:pt x="0" y="147"/>
                    <a:pt x="147" y="0"/>
                    <a:pt x="329" y="0"/>
                  </a:cubicBezTo>
                  <a:lnTo>
                    <a:pt x="987" y="0"/>
                  </a:lnTo>
                  <a:cubicBezTo>
                    <a:pt x="1169" y="0"/>
                    <a:pt x="1317" y="147"/>
                    <a:pt x="1317" y="329"/>
                  </a:cubicBezTo>
                  <a:cubicBezTo>
                    <a:pt x="1317" y="511"/>
                    <a:pt x="1169" y="658"/>
                    <a:pt x="987" y="6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45"/>
            <p:cNvSpPr>
              <a:spLocks/>
            </p:cNvSpPr>
            <p:nvPr/>
          </p:nvSpPr>
          <p:spPr bwMode="auto">
            <a:xfrm>
              <a:off x="11018838" y="3719513"/>
              <a:ext cx="298450" cy="33338"/>
            </a:xfrm>
            <a:custGeom>
              <a:avLst/>
              <a:gdLst>
                <a:gd name="T0" fmla="*/ 5588 w 5917"/>
                <a:gd name="T1" fmla="*/ 659 h 659"/>
                <a:gd name="T2" fmla="*/ 330 w 5917"/>
                <a:gd name="T3" fmla="*/ 659 h 659"/>
                <a:gd name="T4" fmla="*/ 0 w 5917"/>
                <a:gd name="T5" fmla="*/ 330 h 659"/>
                <a:gd name="T6" fmla="*/ 330 w 5917"/>
                <a:gd name="T7" fmla="*/ 0 h 659"/>
                <a:gd name="T8" fmla="*/ 5588 w 5917"/>
                <a:gd name="T9" fmla="*/ 0 h 659"/>
                <a:gd name="T10" fmla="*/ 5917 w 5917"/>
                <a:gd name="T11" fmla="*/ 329 h 659"/>
                <a:gd name="T12" fmla="*/ 5588 w 5917"/>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5917" h="659">
                  <a:moveTo>
                    <a:pt x="5588" y="659"/>
                  </a:moveTo>
                  <a:lnTo>
                    <a:pt x="330" y="659"/>
                  </a:lnTo>
                  <a:cubicBezTo>
                    <a:pt x="148" y="659"/>
                    <a:pt x="0" y="512"/>
                    <a:pt x="0" y="330"/>
                  </a:cubicBezTo>
                  <a:cubicBezTo>
                    <a:pt x="0" y="147"/>
                    <a:pt x="148" y="0"/>
                    <a:pt x="330" y="0"/>
                  </a:cubicBezTo>
                  <a:lnTo>
                    <a:pt x="5588" y="0"/>
                  </a:lnTo>
                  <a:cubicBezTo>
                    <a:pt x="5769" y="0"/>
                    <a:pt x="5917" y="147"/>
                    <a:pt x="5917" y="329"/>
                  </a:cubicBezTo>
                  <a:cubicBezTo>
                    <a:pt x="5917" y="512"/>
                    <a:pt x="5769" y="659"/>
                    <a:pt x="5588"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46"/>
            <p:cNvSpPr>
              <a:spLocks/>
            </p:cNvSpPr>
            <p:nvPr/>
          </p:nvSpPr>
          <p:spPr bwMode="auto">
            <a:xfrm>
              <a:off x="10769600" y="3719513"/>
              <a:ext cx="115887" cy="33338"/>
            </a:xfrm>
            <a:custGeom>
              <a:avLst/>
              <a:gdLst>
                <a:gd name="T0" fmla="*/ 1976 w 2305"/>
                <a:gd name="T1" fmla="*/ 659 h 659"/>
                <a:gd name="T2" fmla="*/ 329 w 2305"/>
                <a:gd name="T3" fmla="*/ 659 h 659"/>
                <a:gd name="T4" fmla="*/ 0 w 2305"/>
                <a:gd name="T5" fmla="*/ 330 h 659"/>
                <a:gd name="T6" fmla="*/ 329 w 2305"/>
                <a:gd name="T7" fmla="*/ 0 h 659"/>
                <a:gd name="T8" fmla="*/ 1976 w 2305"/>
                <a:gd name="T9" fmla="*/ 0 h 659"/>
                <a:gd name="T10" fmla="*/ 2305 w 2305"/>
                <a:gd name="T11" fmla="*/ 329 h 659"/>
                <a:gd name="T12" fmla="*/ 1976 w 2305"/>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2305" h="659">
                  <a:moveTo>
                    <a:pt x="1976" y="659"/>
                  </a:moveTo>
                  <a:lnTo>
                    <a:pt x="329" y="659"/>
                  </a:lnTo>
                  <a:cubicBezTo>
                    <a:pt x="148" y="659"/>
                    <a:pt x="0" y="512"/>
                    <a:pt x="0" y="330"/>
                  </a:cubicBezTo>
                  <a:cubicBezTo>
                    <a:pt x="0" y="147"/>
                    <a:pt x="148" y="0"/>
                    <a:pt x="329" y="0"/>
                  </a:cubicBezTo>
                  <a:lnTo>
                    <a:pt x="1976" y="0"/>
                  </a:lnTo>
                  <a:cubicBezTo>
                    <a:pt x="2157" y="0"/>
                    <a:pt x="2305" y="147"/>
                    <a:pt x="2305" y="329"/>
                  </a:cubicBezTo>
                  <a:cubicBezTo>
                    <a:pt x="2305" y="512"/>
                    <a:pt x="2157" y="659"/>
                    <a:pt x="1976"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47"/>
            <p:cNvSpPr>
              <a:spLocks/>
            </p:cNvSpPr>
            <p:nvPr/>
          </p:nvSpPr>
          <p:spPr bwMode="auto">
            <a:xfrm>
              <a:off x="10918825" y="3719513"/>
              <a:ext cx="66675" cy="33338"/>
            </a:xfrm>
            <a:custGeom>
              <a:avLst/>
              <a:gdLst>
                <a:gd name="T0" fmla="*/ 988 w 1317"/>
                <a:gd name="T1" fmla="*/ 659 h 659"/>
                <a:gd name="T2" fmla="*/ 330 w 1317"/>
                <a:gd name="T3" fmla="*/ 659 h 659"/>
                <a:gd name="T4" fmla="*/ 0 w 1317"/>
                <a:gd name="T5" fmla="*/ 330 h 659"/>
                <a:gd name="T6" fmla="*/ 330 w 1317"/>
                <a:gd name="T7" fmla="*/ 0 h 659"/>
                <a:gd name="T8" fmla="*/ 988 w 1317"/>
                <a:gd name="T9" fmla="*/ 0 h 659"/>
                <a:gd name="T10" fmla="*/ 1317 w 1317"/>
                <a:gd name="T11" fmla="*/ 329 h 659"/>
                <a:gd name="T12" fmla="*/ 988 w 1317"/>
                <a:gd name="T13" fmla="*/ 659 h 659"/>
              </a:gdLst>
              <a:ahLst/>
              <a:cxnLst>
                <a:cxn ang="0">
                  <a:pos x="T0" y="T1"/>
                </a:cxn>
                <a:cxn ang="0">
                  <a:pos x="T2" y="T3"/>
                </a:cxn>
                <a:cxn ang="0">
                  <a:pos x="T4" y="T5"/>
                </a:cxn>
                <a:cxn ang="0">
                  <a:pos x="T6" y="T7"/>
                </a:cxn>
                <a:cxn ang="0">
                  <a:pos x="T8" y="T9"/>
                </a:cxn>
                <a:cxn ang="0">
                  <a:pos x="T10" y="T11"/>
                </a:cxn>
                <a:cxn ang="0">
                  <a:pos x="T12" y="T13"/>
                </a:cxn>
              </a:cxnLst>
              <a:rect l="0" t="0" r="r" b="b"/>
              <a:pathLst>
                <a:path w="1317" h="659">
                  <a:moveTo>
                    <a:pt x="988" y="659"/>
                  </a:moveTo>
                  <a:lnTo>
                    <a:pt x="330" y="659"/>
                  </a:lnTo>
                  <a:cubicBezTo>
                    <a:pt x="148" y="659"/>
                    <a:pt x="0" y="512"/>
                    <a:pt x="0" y="330"/>
                  </a:cubicBezTo>
                  <a:cubicBezTo>
                    <a:pt x="0" y="147"/>
                    <a:pt x="148" y="0"/>
                    <a:pt x="330" y="0"/>
                  </a:cubicBezTo>
                  <a:lnTo>
                    <a:pt x="988" y="0"/>
                  </a:lnTo>
                  <a:cubicBezTo>
                    <a:pt x="1170" y="0"/>
                    <a:pt x="1317" y="147"/>
                    <a:pt x="1317" y="329"/>
                  </a:cubicBezTo>
                  <a:cubicBezTo>
                    <a:pt x="1317" y="512"/>
                    <a:pt x="1170" y="659"/>
                    <a:pt x="988" y="6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48"/>
            <p:cNvSpPr>
              <a:spLocks noEditPoints="1"/>
            </p:cNvSpPr>
            <p:nvPr/>
          </p:nvSpPr>
          <p:spPr bwMode="auto">
            <a:xfrm>
              <a:off x="11515725" y="3136900"/>
              <a:ext cx="133350" cy="665163"/>
            </a:xfrm>
            <a:custGeom>
              <a:avLst/>
              <a:gdLst>
                <a:gd name="T0" fmla="*/ 2305 w 2634"/>
                <a:gd name="T1" fmla="*/ 13170 h 13170"/>
                <a:gd name="T2" fmla="*/ 329 w 2634"/>
                <a:gd name="T3" fmla="*/ 13170 h 13170"/>
                <a:gd name="T4" fmla="*/ 0 w 2634"/>
                <a:gd name="T5" fmla="*/ 12841 h 13170"/>
                <a:gd name="T6" fmla="*/ 0 w 2634"/>
                <a:gd name="T7" fmla="*/ 329 h 13170"/>
                <a:gd name="T8" fmla="*/ 329 w 2634"/>
                <a:gd name="T9" fmla="*/ 0 h 13170"/>
                <a:gd name="T10" fmla="*/ 2305 w 2634"/>
                <a:gd name="T11" fmla="*/ 0 h 13170"/>
                <a:gd name="T12" fmla="*/ 2634 w 2634"/>
                <a:gd name="T13" fmla="*/ 329 h 13170"/>
                <a:gd name="T14" fmla="*/ 2634 w 2634"/>
                <a:gd name="T15" fmla="*/ 12841 h 13170"/>
                <a:gd name="T16" fmla="*/ 2305 w 2634"/>
                <a:gd name="T17" fmla="*/ 13170 h 13170"/>
                <a:gd name="T18" fmla="*/ 658 w 2634"/>
                <a:gd name="T19" fmla="*/ 12512 h 13170"/>
                <a:gd name="T20" fmla="*/ 1975 w 2634"/>
                <a:gd name="T21" fmla="*/ 12512 h 13170"/>
                <a:gd name="T22" fmla="*/ 1975 w 2634"/>
                <a:gd name="T23" fmla="*/ 659 h 13170"/>
                <a:gd name="T24" fmla="*/ 658 w 2634"/>
                <a:gd name="T25" fmla="*/ 659 h 13170"/>
                <a:gd name="T26" fmla="*/ 658 w 2634"/>
                <a:gd name="T27" fmla="*/ 12512 h 13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4" h="13170">
                  <a:moveTo>
                    <a:pt x="2305" y="13170"/>
                  </a:moveTo>
                  <a:lnTo>
                    <a:pt x="329" y="13170"/>
                  </a:lnTo>
                  <a:cubicBezTo>
                    <a:pt x="147" y="13170"/>
                    <a:pt x="0" y="13023"/>
                    <a:pt x="0" y="12841"/>
                  </a:cubicBezTo>
                  <a:lnTo>
                    <a:pt x="0" y="329"/>
                  </a:lnTo>
                  <a:cubicBezTo>
                    <a:pt x="0" y="147"/>
                    <a:pt x="147" y="0"/>
                    <a:pt x="329" y="0"/>
                  </a:cubicBezTo>
                  <a:lnTo>
                    <a:pt x="2305" y="0"/>
                  </a:lnTo>
                  <a:cubicBezTo>
                    <a:pt x="2486" y="0"/>
                    <a:pt x="2634" y="147"/>
                    <a:pt x="2634" y="329"/>
                  </a:cubicBezTo>
                  <a:lnTo>
                    <a:pt x="2634" y="12841"/>
                  </a:lnTo>
                  <a:cubicBezTo>
                    <a:pt x="2634" y="13023"/>
                    <a:pt x="2486" y="13170"/>
                    <a:pt x="2305" y="13170"/>
                  </a:cubicBezTo>
                  <a:close/>
                  <a:moveTo>
                    <a:pt x="658" y="12512"/>
                  </a:moveTo>
                  <a:lnTo>
                    <a:pt x="1975" y="12512"/>
                  </a:lnTo>
                  <a:lnTo>
                    <a:pt x="1975" y="659"/>
                  </a:lnTo>
                  <a:lnTo>
                    <a:pt x="658" y="659"/>
                  </a:lnTo>
                  <a:lnTo>
                    <a:pt x="658" y="125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49"/>
            <p:cNvSpPr>
              <a:spLocks noEditPoints="1"/>
            </p:cNvSpPr>
            <p:nvPr/>
          </p:nvSpPr>
          <p:spPr bwMode="auto">
            <a:xfrm>
              <a:off x="11533188" y="3054350"/>
              <a:ext cx="100012" cy="115888"/>
            </a:xfrm>
            <a:custGeom>
              <a:avLst/>
              <a:gdLst>
                <a:gd name="T0" fmla="*/ 1646 w 1976"/>
                <a:gd name="T1" fmla="*/ 2305 h 2305"/>
                <a:gd name="T2" fmla="*/ 329 w 1976"/>
                <a:gd name="T3" fmla="*/ 2305 h 2305"/>
                <a:gd name="T4" fmla="*/ 0 w 1976"/>
                <a:gd name="T5" fmla="*/ 1976 h 2305"/>
                <a:gd name="T6" fmla="*/ 0 w 1976"/>
                <a:gd name="T7" fmla="*/ 988 h 2305"/>
                <a:gd name="T8" fmla="*/ 988 w 1976"/>
                <a:gd name="T9" fmla="*/ 0 h 2305"/>
                <a:gd name="T10" fmla="*/ 1976 w 1976"/>
                <a:gd name="T11" fmla="*/ 988 h 2305"/>
                <a:gd name="T12" fmla="*/ 1976 w 1976"/>
                <a:gd name="T13" fmla="*/ 1976 h 2305"/>
                <a:gd name="T14" fmla="*/ 1646 w 1976"/>
                <a:gd name="T15" fmla="*/ 2305 h 2305"/>
                <a:gd name="T16" fmla="*/ 659 w 1976"/>
                <a:gd name="T17" fmla="*/ 1646 h 2305"/>
                <a:gd name="T18" fmla="*/ 1317 w 1976"/>
                <a:gd name="T19" fmla="*/ 1646 h 2305"/>
                <a:gd name="T20" fmla="*/ 1317 w 1976"/>
                <a:gd name="T21" fmla="*/ 988 h 2305"/>
                <a:gd name="T22" fmla="*/ 988 w 1976"/>
                <a:gd name="T23" fmla="*/ 659 h 2305"/>
                <a:gd name="T24" fmla="*/ 659 w 1976"/>
                <a:gd name="T25" fmla="*/ 988 h 2305"/>
                <a:gd name="T26" fmla="*/ 659 w 1976"/>
                <a:gd name="T27" fmla="*/ 1646 h 2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6" h="2305">
                  <a:moveTo>
                    <a:pt x="1646" y="2305"/>
                  </a:moveTo>
                  <a:lnTo>
                    <a:pt x="329" y="2305"/>
                  </a:lnTo>
                  <a:cubicBezTo>
                    <a:pt x="148" y="2305"/>
                    <a:pt x="0" y="2158"/>
                    <a:pt x="0" y="1976"/>
                  </a:cubicBezTo>
                  <a:lnTo>
                    <a:pt x="0" y="988"/>
                  </a:lnTo>
                  <a:cubicBezTo>
                    <a:pt x="0" y="443"/>
                    <a:pt x="443" y="0"/>
                    <a:pt x="988" y="0"/>
                  </a:cubicBezTo>
                  <a:cubicBezTo>
                    <a:pt x="1533" y="0"/>
                    <a:pt x="1976" y="443"/>
                    <a:pt x="1976" y="988"/>
                  </a:cubicBezTo>
                  <a:lnTo>
                    <a:pt x="1976" y="1976"/>
                  </a:lnTo>
                  <a:cubicBezTo>
                    <a:pt x="1976" y="2158"/>
                    <a:pt x="1828" y="2305"/>
                    <a:pt x="1646" y="2305"/>
                  </a:cubicBezTo>
                  <a:close/>
                  <a:moveTo>
                    <a:pt x="659" y="1646"/>
                  </a:moveTo>
                  <a:lnTo>
                    <a:pt x="1317" y="1646"/>
                  </a:lnTo>
                  <a:lnTo>
                    <a:pt x="1317" y="988"/>
                  </a:lnTo>
                  <a:cubicBezTo>
                    <a:pt x="1317" y="806"/>
                    <a:pt x="1169" y="659"/>
                    <a:pt x="988" y="659"/>
                  </a:cubicBezTo>
                  <a:cubicBezTo>
                    <a:pt x="807" y="659"/>
                    <a:pt x="659" y="806"/>
                    <a:pt x="659" y="988"/>
                  </a:cubicBezTo>
                  <a:lnTo>
                    <a:pt x="659" y="16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50"/>
            <p:cNvSpPr>
              <a:spLocks noEditPoints="1"/>
            </p:cNvSpPr>
            <p:nvPr/>
          </p:nvSpPr>
          <p:spPr bwMode="auto">
            <a:xfrm>
              <a:off x="11533188" y="3768725"/>
              <a:ext cx="100012" cy="100013"/>
            </a:xfrm>
            <a:custGeom>
              <a:avLst/>
              <a:gdLst>
                <a:gd name="T0" fmla="*/ 1646 w 1976"/>
                <a:gd name="T1" fmla="*/ 1976 h 1976"/>
                <a:gd name="T2" fmla="*/ 329 w 1976"/>
                <a:gd name="T3" fmla="*/ 1976 h 1976"/>
                <a:gd name="T4" fmla="*/ 0 w 1976"/>
                <a:gd name="T5" fmla="*/ 1647 h 1976"/>
                <a:gd name="T6" fmla="*/ 0 w 1976"/>
                <a:gd name="T7" fmla="*/ 330 h 1976"/>
                <a:gd name="T8" fmla="*/ 329 w 1976"/>
                <a:gd name="T9" fmla="*/ 0 h 1976"/>
                <a:gd name="T10" fmla="*/ 1646 w 1976"/>
                <a:gd name="T11" fmla="*/ 0 h 1976"/>
                <a:gd name="T12" fmla="*/ 1976 w 1976"/>
                <a:gd name="T13" fmla="*/ 330 h 1976"/>
                <a:gd name="T14" fmla="*/ 1976 w 1976"/>
                <a:gd name="T15" fmla="*/ 1647 h 1976"/>
                <a:gd name="T16" fmla="*/ 1646 w 1976"/>
                <a:gd name="T17" fmla="*/ 1976 h 1976"/>
                <a:gd name="T18" fmla="*/ 659 w 1976"/>
                <a:gd name="T19" fmla="*/ 1317 h 1976"/>
                <a:gd name="T20" fmla="*/ 1317 w 1976"/>
                <a:gd name="T21" fmla="*/ 1317 h 1976"/>
                <a:gd name="T22" fmla="*/ 1317 w 1976"/>
                <a:gd name="T23" fmla="*/ 659 h 1976"/>
                <a:gd name="T24" fmla="*/ 659 w 1976"/>
                <a:gd name="T25" fmla="*/ 659 h 1976"/>
                <a:gd name="T26" fmla="*/ 659 w 1976"/>
                <a:gd name="T27" fmla="*/ 1317 h 19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76" h="1976">
                  <a:moveTo>
                    <a:pt x="1646" y="1976"/>
                  </a:moveTo>
                  <a:lnTo>
                    <a:pt x="329" y="1976"/>
                  </a:lnTo>
                  <a:cubicBezTo>
                    <a:pt x="148" y="1976"/>
                    <a:pt x="0" y="1829"/>
                    <a:pt x="0" y="1647"/>
                  </a:cubicBezTo>
                  <a:lnTo>
                    <a:pt x="0" y="330"/>
                  </a:lnTo>
                  <a:cubicBezTo>
                    <a:pt x="0" y="148"/>
                    <a:pt x="148" y="0"/>
                    <a:pt x="329" y="0"/>
                  </a:cubicBezTo>
                  <a:lnTo>
                    <a:pt x="1646" y="0"/>
                  </a:lnTo>
                  <a:cubicBezTo>
                    <a:pt x="1828" y="0"/>
                    <a:pt x="1976" y="148"/>
                    <a:pt x="1976" y="330"/>
                  </a:cubicBezTo>
                  <a:lnTo>
                    <a:pt x="1976" y="1647"/>
                  </a:lnTo>
                  <a:cubicBezTo>
                    <a:pt x="1976" y="1829"/>
                    <a:pt x="1828" y="1976"/>
                    <a:pt x="1646" y="1976"/>
                  </a:cubicBezTo>
                  <a:close/>
                  <a:moveTo>
                    <a:pt x="659" y="1317"/>
                  </a:moveTo>
                  <a:lnTo>
                    <a:pt x="1317" y="1317"/>
                  </a:lnTo>
                  <a:lnTo>
                    <a:pt x="1317" y="659"/>
                  </a:lnTo>
                  <a:lnTo>
                    <a:pt x="659" y="659"/>
                  </a:lnTo>
                  <a:lnTo>
                    <a:pt x="659" y="13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51"/>
            <p:cNvSpPr>
              <a:spLocks/>
            </p:cNvSpPr>
            <p:nvPr/>
          </p:nvSpPr>
          <p:spPr bwMode="auto">
            <a:xfrm>
              <a:off x="11566525" y="3835400"/>
              <a:ext cx="33337" cy="100013"/>
            </a:xfrm>
            <a:custGeom>
              <a:avLst/>
              <a:gdLst>
                <a:gd name="T0" fmla="*/ 329 w 658"/>
                <a:gd name="T1" fmla="*/ 1976 h 1976"/>
                <a:gd name="T2" fmla="*/ 0 w 658"/>
                <a:gd name="T3" fmla="*/ 1646 h 1976"/>
                <a:gd name="T4" fmla="*/ 0 w 658"/>
                <a:gd name="T5" fmla="*/ 329 h 1976"/>
                <a:gd name="T6" fmla="*/ 329 w 658"/>
                <a:gd name="T7" fmla="*/ 0 h 1976"/>
                <a:gd name="T8" fmla="*/ 658 w 658"/>
                <a:gd name="T9" fmla="*/ 329 h 1976"/>
                <a:gd name="T10" fmla="*/ 658 w 658"/>
                <a:gd name="T11" fmla="*/ 1646 h 1976"/>
                <a:gd name="T12" fmla="*/ 329 w 658"/>
                <a:gd name="T13" fmla="*/ 1976 h 1976"/>
              </a:gdLst>
              <a:ahLst/>
              <a:cxnLst>
                <a:cxn ang="0">
                  <a:pos x="T0" y="T1"/>
                </a:cxn>
                <a:cxn ang="0">
                  <a:pos x="T2" y="T3"/>
                </a:cxn>
                <a:cxn ang="0">
                  <a:pos x="T4" y="T5"/>
                </a:cxn>
                <a:cxn ang="0">
                  <a:pos x="T6" y="T7"/>
                </a:cxn>
                <a:cxn ang="0">
                  <a:pos x="T8" y="T9"/>
                </a:cxn>
                <a:cxn ang="0">
                  <a:pos x="T10" y="T11"/>
                </a:cxn>
                <a:cxn ang="0">
                  <a:pos x="T12" y="T13"/>
                </a:cxn>
              </a:cxnLst>
              <a:rect l="0" t="0" r="r" b="b"/>
              <a:pathLst>
                <a:path w="658" h="1976">
                  <a:moveTo>
                    <a:pt x="329" y="1976"/>
                  </a:moveTo>
                  <a:cubicBezTo>
                    <a:pt x="147" y="1976"/>
                    <a:pt x="0" y="1828"/>
                    <a:pt x="0" y="1646"/>
                  </a:cubicBezTo>
                  <a:lnTo>
                    <a:pt x="0" y="329"/>
                  </a:lnTo>
                  <a:cubicBezTo>
                    <a:pt x="0" y="147"/>
                    <a:pt x="147" y="0"/>
                    <a:pt x="329" y="0"/>
                  </a:cubicBezTo>
                  <a:cubicBezTo>
                    <a:pt x="511" y="0"/>
                    <a:pt x="658" y="147"/>
                    <a:pt x="658" y="329"/>
                  </a:cubicBezTo>
                  <a:lnTo>
                    <a:pt x="658" y="1646"/>
                  </a:lnTo>
                  <a:cubicBezTo>
                    <a:pt x="658" y="1829"/>
                    <a:pt x="511" y="1976"/>
                    <a:pt x="329" y="197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52"/>
            <p:cNvSpPr>
              <a:spLocks noEditPoints="1"/>
            </p:cNvSpPr>
            <p:nvPr/>
          </p:nvSpPr>
          <p:spPr bwMode="auto">
            <a:xfrm>
              <a:off x="11515725" y="3386138"/>
              <a:ext cx="133350" cy="166688"/>
            </a:xfrm>
            <a:custGeom>
              <a:avLst/>
              <a:gdLst>
                <a:gd name="T0" fmla="*/ 2305 w 2634"/>
                <a:gd name="T1" fmla="*/ 3293 h 3293"/>
                <a:gd name="T2" fmla="*/ 329 w 2634"/>
                <a:gd name="T3" fmla="*/ 3293 h 3293"/>
                <a:gd name="T4" fmla="*/ 0 w 2634"/>
                <a:gd name="T5" fmla="*/ 2963 h 3293"/>
                <a:gd name="T6" fmla="*/ 0 w 2634"/>
                <a:gd name="T7" fmla="*/ 329 h 3293"/>
                <a:gd name="T8" fmla="*/ 329 w 2634"/>
                <a:gd name="T9" fmla="*/ 0 h 3293"/>
                <a:gd name="T10" fmla="*/ 2305 w 2634"/>
                <a:gd name="T11" fmla="*/ 0 h 3293"/>
                <a:gd name="T12" fmla="*/ 2634 w 2634"/>
                <a:gd name="T13" fmla="*/ 329 h 3293"/>
                <a:gd name="T14" fmla="*/ 2634 w 2634"/>
                <a:gd name="T15" fmla="*/ 2963 h 3293"/>
                <a:gd name="T16" fmla="*/ 2305 w 2634"/>
                <a:gd name="T17" fmla="*/ 3293 h 3293"/>
                <a:gd name="T18" fmla="*/ 658 w 2634"/>
                <a:gd name="T19" fmla="*/ 2634 h 3293"/>
                <a:gd name="T20" fmla="*/ 1975 w 2634"/>
                <a:gd name="T21" fmla="*/ 2634 h 3293"/>
                <a:gd name="T22" fmla="*/ 1975 w 2634"/>
                <a:gd name="T23" fmla="*/ 659 h 3293"/>
                <a:gd name="T24" fmla="*/ 658 w 2634"/>
                <a:gd name="T25" fmla="*/ 659 h 3293"/>
                <a:gd name="T26" fmla="*/ 658 w 2634"/>
                <a:gd name="T27" fmla="*/ 2634 h 3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634" h="3293">
                  <a:moveTo>
                    <a:pt x="2305" y="3293"/>
                  </a:moveTo>
                  <a:lnTo>
                    <a:pt x="329" y="3293"/>
                  </a:lnTo>
                  <a:cubicBezTo>
                    <a:pt x="147" y="3293"/>
                    <a:pt x="0" y="3145"/>
                    <a:pt x="0" y="2963"/>
                  </a:cubicBezTo>
                  <a:lnTo>
                    <a:pt x="0" y="329"/>
                  </a:lnTo>
                  <a:cubicBezTo>
                    <a:pt x="0" y="147"/>
                    <a:pt x="147" y="0"/>
                    <a:pt x="329" y="0"/>
                  </a:cubicBezTo>
                  <a:lnTo>
                    <a:pt x="2305" y="0"/>
                  </a:lnTo>
                  <a:cubicBezTo>
                    <a:pt x="2486" y="0"/>
                    <a:pt x="2634" y="147"/>
                    <a:pt x="2634" y="329"/>
                  </a:cubicBezTo>
                  <a:lnTo>
                    <a:pt x="2634" y="2963"/>
                  </a:lnTo>
                  <a:cubicBezTo>
                    <a:pt x="2634" y="3145"/>
                    <a:pt x="2486" y="3293"/>
                    <a:pt x="2305" y="3293"/>
                  </a:cubicBezTo>
                  <a:close/>
                  <a:moveTo>
                    <a:pt x="658" y="2634"/>
                  </a:moveTo>
                  <a:lnTo>
                    <a:pt x="1975" y="2634"/>
                  </a:lnTo>
                  <a:lnTo>
                    <a:pt x="1975" y="659"/>
                  </a:lnTo>
                  <a:lnTo>
                    <a:pt x="658" y="659"/>
                  </a:lnTo>
                  <a:lnTo>
                    <a:pt x="658" y="26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 name="Slide Number Placeholder 3"/>
          <p:cNvSpPr>
            <a:spLocks noGrp="1"/>
          </p:cNvSpPr>
          <p:nvPr>
            <p:ph type="sldNum" sz="quarter" idx="15"/>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1318249091"/>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eatur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Rounded Rectangle 25"/>
          <p:cNvSpPr/>
          <p:nvPr/>
        </p:nvSpPr>
        <p:spPr>
          <a:xfrm>
            <a:off x="251011" y="3259977"/>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 name="Rounded Rectangle 26"/>
          <p:cNvSpPr/>
          <p:nvPr/>
        </p:nvSpPr>
        <p:spPr>
          <a:xfrm>
            <a:off x="251010" y="3977153"/>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ounded Rectangle 27"/>
          <p:cNvSpPr/>
          <p:nvPr/>
        </p:nvSpPr>
        <p:spPr>
          <a:xfrm>
            <a:off x="251010" y="4694329"/>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Rounded Rectangle 28"/>
          <p:cNvSpPr/>
          <p:nvPr/>
        </p:nvSpPr>
        <p:spPr>
          <a:xfrm>
            <a:off x="251010" y="541150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1049451252"/>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_Hint F1">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Rounded Rectangle 25"/>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 name="Rounded Rectangle 26"/>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ounded Rectangle 27"/>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Rounded Rectangle 28"/>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4181572480"/>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Hint F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1841254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Hint F3">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ounded Rectangle 24"/>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Rounded Rectangle 25"/>
          <p:cNvSpPr/>
          <p:nvPr/>
        </p:nvSpPr>
        <p:spPr>
          <a:xfrm>
            <a:off x="251011" y="3259977"/>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ounded Rectangle 27"/>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Rounded Rectangle 28"/>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42017610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Hint F4">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51010" y="3977153"/>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41625564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Hint F5">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251010" y="4694329"/>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423675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Hint F6">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51010" y="541150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Tree>
    <p:extLst>
      <p:ext uri="{BB962C8B-B14F-4D97-AF65-F5344CB8AC3E}">
        <p14:creationId xmlns:p14="http://schemas.microsoft.com/office/powerpoint/2010/main" val="1815498921"/>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rmAutofit/>
          </a:bodyPr>
          <a:lstStyle>
            <a:lvl1pPr marL="0" indent="0">
              <a:buNone/>
              <a:defRPr sz="14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rmAutofit/>
          </a:bodyPr>
          <a:lstStyle>
            <a:lvl1pPr marL="0" indent="0">
              <a:buNone/>
              <a:defRPr sz="14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rmAutofit/>
          </a:bodyPr>
          <a:lstStyle>
            <a:lvl1pPr marL="0" indent="0">
              <a:buNone/>
              <a:defRPr sz="14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rmAutofit/>
          </a:bodyPr>
          <a:lstStyle>
            <a:lvl1pPr marL="0" indent="0">
              <a:buNone/>
              <a:defRPr sz="14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rmAutofit/>
          </a:bodyPr>
          <a:lstStyle>
            <a:lvl1pPr marL="0" indent="0">
              <a:buNone/>
              <a:defRPr sz="14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rmAutofit/>
          </a:bodyPr>
          <a:lstStyle>
            <a:lvl1pPr marL="0" indent="0">
              <a:buNone/>
              <a:defRPr sz="1400" b="1">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9085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int F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userDrawn="1"/>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userDrawn="1"/>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userDrawn="1"/>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userDrawn="1"/>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userDrawn="1"/>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userDrawn="1"/>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userDrawn="1"/>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1591342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6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6562867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96080634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95458812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47055475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4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225789511"/>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Digital Product">
    <p:bg>
      <p:bgRef idx="1001">
        <a:schemeClr val="bg1"/>
      </p:bgRef>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E857ED-B36A-4B8A-81C4-94389617E240}"/>
              </a:ext>
            </a:extLst>
          </p:cNvPr>
          <p:cNvPicPr>
            <a:picLocks noChangeAspect="1"/>
          </p:cNvPicPr>
          <p:nvPr/>
        </p:nvPicPr>
        <p:blipFill>
          <a:blip r:embed="rId2"/>
          <a:stretch>
            <a:fillRect/>
          </a:stretch>
        </p:blipFill>
        <p:spPr>
          <a:xfrm>
            <a:off x="663465" y="1007667"/>
            <a:ext cx="11528535" cy="5645385"/>
          </a:xfrm>
          <a:prstGeom prst="rect">
            <a:avLst/>
          </a:prstGeom>
        </p:spPr>
      </p:pic>
      <p:sp>
        <p:nvSpPr>
          <p:cNvPr id="2"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3613424"/>
            <a:ext cx="3974900" cy="246591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9" name="Text Placeholder 8">
            <a:extLst>
              <a:ext uri="{FF2B5EF4-FFF2-40B4-BE49-F238E27FC236}">
                <a16:creationId xmlns:a16="http://schemas.microsoft.com/office/drawing/2014/main" id="{177496E8-E637-4081-A0D0-AB167EE45909}"/>
              </a:ext>
            </a:extLst>
          </p:cNvPr>
          <p:cNvSpPr>
            <a:spLocks noGrp="1"/>
          </p:cNvSpPr>
          <p:nvPr>
            <p:ph type="body" sz="quarter" idx="12" hasCustomPrompt="1"/>
          </p:nvPr>
        </p:nvSpPr>
        <p:spPr>
          <a:xfrm>
            <a:off x="431800" y="1582738"/>
            <a:ext cx="3975100" cy="1744662"/>
          </a:xfrm>
        </p:spPr>
        <p:txBody>
          <a:bodyPr anchor="b"/>
          <a:lstStyle>
            <a:lvl1pPr marL="0" indent="0">
              <a:buNone/>
              <a:defRPr sz="3200">
                <a:solidFill>
                  <a:schemeClr val="tx1">
                    <a:lumMod val="75000"/>
                    <a:lumOff val="25000"/>
                  </a:schemeClr>
                </a:solidFill>
              </a:defRPr>
            </a:lvl1pPr>
          </a:lstStyle>
          <a:p>
            <a:pPr lvl="0"/>
            <a:r>
              <a:rPr lang="en-US" noProof="0"/>
              <a:t>Emphasized Text</a:t>
            </a:r>
          </a:p>
        </p:txBody>
      </p:sp>
      <p:sp>
        <p:nvSpPr>
          <p:cNvPr id="11" name="Picture Placeholder 10">
            <a:extLst>
              <a:ext uri="{FF2B5EF4-FFF2-40B4-BE49-F238E27FC236}">
                <a16:creationId xmlns:a16="http://schemas.microsoft.com/office/drawing/2014/main" id="{DE221C2C-B20F-4F90-A44F-08EE879BA9C9}"/>
              </a:ext>
            </a:extLst>
          </p:cNvPr>
          <p:cNvSpPr>
            <a:spLocks noGrp="1"/>
          </p:cNvSpPr>
          <p:nvPr>
            <p:ph type="pic" sz="quarter" idx="13" hasCustomPrompt="1"/>
          </p:nvPr>
        </p:nvSpPr>
        <p:spPr>
          <a:xfrm>
            <a:off x="5217319" y="1450975"/>
            <a:ext cx="6974680" cy="3935414"/>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your Screen Design here</a:t>
            </a:r>
          </a:p>
        </p:txBody>
      </p:sp>
      <p:sp>
        <p:nvSpPr>
          <p:cNvPr id="12" name="Rectangle 11">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96335A3F-070E-4B0E-A4FA-9B3279A2897C}"/>
              </a:ext>
            </a:extLst>
          </p:cNvPr>
          <p:cNvSpPr/>
          <p:nvPr/>
        </p:nvSpPr>
        <p:spPr>
          <a:xfrm>
            <a:off x="11771999" y="905270"/>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7631028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hree Section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008000"/>
            <a:ext cx="11340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Single line of text</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2231749"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endParaRPr lang="en-US"/>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6" name="Text Placeholder 5">
            <a:extLst>
              <a:ext uri="{FF2B5EF4-FFF2-40B4-BE49-F238E27FC236}">
                <a16:creationId xmlns:a16="http://schemas.microsoft.com/office/drawing/2014/main" id="{0BF46361-E4F6-47BA-9660-22CF6C0669CB}"/>
              </a:ext>
            </a:extLst>
          </p:cNvPr>
          <p:cNvSpPr>
            <a:spLocks noGrp="1"/>
          </p:cNvSpPr>
          <p:nvPr>
            <p:ph type="body" sz="quarter" idx="12" hasCustomPrompt="1"/>
          </p:nvPr>
        </p:nvSpPr>
        <p:spPr>
          <a:xfrm>
            <a:off x="5111498"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0" name="Text Placeholder 9">
            <a:extLst>
              <a:ext uri="{FF2B5EF4-FFF2-40B4-BE49-F238E27FC236}">
                <a16:creationId xmlns:a16="http://schemas.microsoft.com/office/drawing/2014/main" id="{2BB15A8A-91AC-4F5D-A727-1D120F5D43D5}"/>
              </a:ext>
            </a:extLst>
          </p:cNvPr>
          <p:cNvSpPr>
            <a:spLocks noGrp="1"/>
          </p:cNvSpPr>
          <p:nvPr>
            <p:ph type="body" sz="quarter" idx="13" hasCustomPrompt="1"/>
          </p:nvPr>
        </p:nvSpPr>
        <p:spPr>
          <a:xfrm>
            <a:off x="7991247" y="4637931"/>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2" name="Text Placeholder 11">
            <a:extLst>
              <a:ext uri="{FF2B5EF4-FFF2-40B4-BE49-F238E27FC236}">
                <a16:creationId xmlns:a16="http://schemas.microsoft.com/office/drawing/2014/main" id="{1A87D1D6-A833-418D-948C-DDF79372310E}"/>
              </a:ext>
            </a:extLst>
          </p:cNvPr>
          <p:cNvSpPr>
            <a:spLocks noGrp="1"/>
          </p:cNvSpPr>
          <p:nvPr>
            <p:ph type="body" sz="quarter" idx="14" hasCustomPrompt="1"/>
          </p:nvPr>
        </p:nvSpPr>
        <p:spPr>
          <a:xfrm>
            <a:off x="2231749"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1</a:t>
            </a:r>
          </a:p>
        </p:txBody>
      </p:sp>
      <p:sp>
        <p:nvSpPr>
          <p:cNvPr id="14" name="Text Placeholder 13">
            <a:extLst>
              <a:ext uri="{FF2B5EF4-FFF2-40B4-BE49-F238E27FC236}">
                <a16:creationId xmlns:a16="http://schemas.microsoft.com/office/drawing/2014/main" id="{729FC9F6-9736-4DA2-A807-7430389A47FC}"/>
              </a:ext>
            </a:extLst>
          </p:cNvPr>
          <p:cNvSpPr>
            <a:spLocks noGrp="1"/>
          </p:cNvSpPr>
          <p:nvPr>
            <p:ph type="body" sz="quarter" idx="15" hasCustomPrompt="1"/>
          </p:nvPr>
        </p:nvSpPr>
        <p:spPr>
          <a:xfrm>
            <a:off x="5111498"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2</a:t>
            </a:r>
          </a:p>
        </p:txBody>
      </p:sp>
      <p:sp>
        <p:nvSpPr>
          <p:cNvPr id="16" name="Text Placeholder 15">
            <a:extLst>
              <a:ext uri="{FF2B5EF4-FFF2-40B4-BE49-F238E27FC236}">
                <a16:creationId xmlns:a16="http://schemas.microsoft.com/office/drawing/2014/main" id="{8FD41719-B17D-4C65-8905-CFB25698E450}"/>
              </a:ext>
            </a:extLst>
          </p:cNvPr>
          <p:cNvSpPr>
            <a:spLocks noGrp="1"/>
          </p:cNvSpPr>
          <p:nvPr>
            <p:ph type="body" sz="quarter" idx="16" hasCustomPrompt="1"/>
          </p:nvPr>
        </p:nvSpPr>
        <p:spPr>
          <a:xfrm>
            <a:off x="7991247" y="4003531"/>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Section 3</a:t>
            </a:r>
          </a:p>
        </p:txBody>
      </p:sp>
      <p:sp>
        <p:nvSpPr>
          <p:cNvPr id="13" name="Rectangle 12">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6335A3F-070E-4B0E-A4FA-9B3279A2897C}"/>
              </a:ext>
            </a:extLst>
          </p:cNvPr>
          <p:cNvSpPr/>
          <p:nvPr/>
        </p:nvSpPr>
        <p:spPr>
          <a:xfrm>
            <a:off x="11771999" y="904710"/>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215135813"/>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C4908609-0EC4-4718-AC46-A50BB2DA333E}"/>
              </a:ext>
            </a:extLst>
          </p:cNvPr>
          <p:cNvSpPr>
            <a:spLocks noGrp="1"/>
          </p:cNvSpPr>
          <p:nvPr>
            <p:ph sz="half" idx="29" hasCustomPrompt="1"/>
          </p:nvPr>
        </p:nvSpPr>
        <p:spPr>
          <a:xfrm>
            <a:off x="1790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C61EBC7C-80CF-489F-86B3-5894908189E4}"/>
              </a:ext>
            </a:extLst>
          </p:cNvPr>
          <p:cNvSpPr>
            <a:spLocks noGrp="1"/>
          </p:cNvSpPr>
          <p:nvPr>
            <p:ph sz="half" idx="2" hasCustomPrompt="1"/>
          </p:nvPr>
        </p:nvSpPr>
        <p:spPr>
          <a:xfrm>
            <a:off x="7658100" y="2701131"/>
            <a:ext cx="4113900" cy="28281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1793079" y="1728000"/>
            <a:ext cx="4122920" cy="735800"/>
          </a:xfrm>
          <a:noFill/>
        </p:spPr>
        <p:txBody>
          <a:bodyPr anchor="t"/>
          <a:lstStyle>
            <a:lvl1pPr marL="0" indent="0" algn="l">
              <a:buNone/>
              <a:defRPr sz="5400">
                <a:solidFill>
                  <a:schemeClr val="accent1"/>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5" name="Text Placeholder 4">
            <a:extLst>
              <a:ext uri="{FF2B5EF4-FFF2-40B4-BE49-F238E27FC236}">
                <a16:creationId xmlns:a16="http://schemas.microsoft.com/office/drawing/2014/main" id="{867F0EAC-0FF4-447C-8EE4-2B107165DF3F}"/>
              </a:ext>
            </a:extLst>
          </p:cNvPr>
          <p:cNvSpPr>
            <a:spLocks noGrp="1"/>
          </p:cNvSpPr>
          <p:nvPr>
            <p:ph type="body" sz="quarter" idx="30" hasCustomPrompt="1"/>
          </p:nvPr>
        </p:nvSpPr>
        <p:spPr>
          <a:xfrm>
            <a:off x="7655762" y="1722438"/>
            <a:ext cx="4104437" cy="735749"/>
          </a:xfrm>
        </p:spPr>
        <p:txBody>
          <a:bodyPr anchor="t"/>
          <a:lstStyle>
            <a:lvl1pPr marL="0" indent="0">
              <a:buNone/>
              <a:defRPr sz="5400">
                <a:solidFill>
                  <a:schemeClr val="accent4"/>
                </a:solidFill>
                <a:latin typeface="+mj-lt"/>
              </a:defRPr>
            </a:lvl1pPr>
          </a:lstStyle>
          <a:p>
            <a:pPr lvl="0"/>
            <a:r>
              <a:rPr lang="en-US" noProof="0"/>
              <a:t>2</a:t>
            </a:r>
          </a:p>
        </p:txBody>
      </p:sp>
      <p:sp>
        <p:nvSpPr>
          <p:cNvPr id="16" name="Text Placeholder 5">
            <a:extLst>
              <a:ext uri="{FF2B5EF4-FFF2-40B4-BE49-F238E27FC236}">
                <a16:creationId xmlns:a16="http://schemas.microsoft.com/office/drawing/2014/main" id="{DED90C13-8D49-4652-B68A-A0B5084BB4D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0" name="Rectangle 9">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96335A3F-070E-4B0E-A4FA-9B3279A2897C}"/>
              </a:ext>
            </a:extLst>
          </p:cNvPr>
          <p:cNvSpPr/>
          <p:nvPr/>
        </p:nvSpPr>
        <p:spPr>
          <a:xfrm>
            <a:off x="11772000" y="904710"/>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5295885"/>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Large Numbers Option 2">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CF5069B8-93E6-456E-B02B-1FD5F3B8D72A}"/>
              </a:ext>
            </a:extLst>
          </p:cNvPr>
          <p:cNvSpPr>
            <a:spLocks noGrp="1"/>
          </p:cNvSpPr>
          <p:nvPr>
            <p:ph type="body" sz="quarter" idx="27" hasCustomPrompt="1"/>
          </p:nvPr>
        </p:nvSpPr>
        <p:spPr>
          <a:xfrm>
            <a:off x="890706" y="1593150"/>
            <a:ext cx="4348065" cy="4348065"/>
          </a:xfrm>
          <a:prstGeom prst="ellipse">
            <a:avLst/>
          </a:prstGeom>
          <a:solidFill>
            <a:schemeClr val="tx1">
              <a:alpha val="10000"/>
            </a:schemeClr>
          </a:solidFill>
        </p:spPr>
        <p:txBody>
          <a:bodyPr anchor="ctr"/>
          <a:lstStyle>
            <a:lvl1pPr marL="0" indent="0" algn="ctr">
              <a:buNone/>
              <a:defRPr sz="1800">
                <a:solidFill>
                  <a:schemeClr val="tx1">
                    <a:lumMod val="75000"/>
                    <a:lumOff val="25000"/>
                  </a:schemeClr>
                </a:solidFill>
                <a:latin typeface="+mn-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Section Header</a:t>
            </a:r>
          </a:p>
        </p:txBody>
      </p:sp>
      <p:sp>
        <p:nvSpPr>
          <p:cNvPr id="12" name="Text Placeholder 9">
            <a:extLst>
              <a:ext uri="{FF2B5EF4-FFF2-40B4-BE49-F238E27FC236}">
                <a16:creationId xmlns:a16="http://schemas.microsoft.com/office/drawing/2014/main" id="{C15F42E2-EE95-4479-80E9-94A75E9D6E98}"/>
              </a:ext>
            </a:extLst>
          </p:cNvPr>
          <p:cNvSpPr>
            <a:spLocks noGrp="1"/>
          </p:cNvSpPr>
          <p:nvPr>
            <p:ph type="body" sz="quarter" idx="28" hasCustomPrompt="1"/>
          </p:nvPr>
        </p:nvSpPr>
        <p:spPr>
          <a:xfrm>
            <a:off x="4739330" y="1767887"/>
            <a:ext cx="3998591" cy="3998591"/>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9" name="Text Placeholder 9">
            <a:extLst>
              <a:ext uri="{FF2B5EF4-FFF2-40B4-BE49-F238E27FC236}">
                <a16:creationId xmlns:a16="http://schemas.microsoft.com/office/drawing/2014/main" id="{4059823C-F505-4D2A-854E-5144BD58A767}"/>
              </a:ext>
            </a:extLst>
          </p:cNvPr>
          <p:cNvSpPr>
            <a:spLocks noGrp="1"/>
          </p:cNvSpPr>
          <p:nvPr>
            <p:ph type="body" sz="quarter" idx="29" hasCustomPrompt="1"/>
          </p:nvPr>
        </p:nvSpPr>
        <p:spPr>
          <a:xfrm>
            <a:off x="8238481" y="2207063"/>
            <a:ext cx="3120238" cy="3120238"/>
          </a:xfrm>
          <a:prstGeom prst="ellipse">
            <a:avLst/>
          </a:prstGeom>
          <a:solidFill>
            <a:schemeClr val="tx1">
              <a:alpha val="10000"/>
            </a:schemeClr>
          </a:solidFill>
        </p:spPr>
        <p:txBody>
          <a:bodyPr vert="horz" lIns="0" tIns="0" rIns="0" bIns="0" rtlCol="0" anchor="ctr">
            <a:noAutofit/>
          </a:bodyPr>
          <a:lstStyle>
            <a:lvl1pPr marL="0" indent="0" algn="ctr">
              <a:buNone/>
              <a:defRPr lang="en-ZA" sz="1800" dirty="0">
                <a:solidFill>
                  <a:schemeClr val="tx1">
                    <a:lumMod val="75000"/>
                    <a:lumOff val="25000"/>
                  </a:schemeClr>
                </a:solidFill>
              </a:defRPr>
            </a:lvl1pPr>
          </a:lstStyle>
          <a:p>
            <a:pPr marL="266700" lvl="0" indent="-266700" algn="ctr"/>
            <a:r>
              <a:rPr lang="en-US" noProof="0"/>
              <a:t>Section Header</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10" name="Text Placeholder 3">
            <a:extLst>
              <a:ext uri="{FF2B5EF4-FFF2-40B4-BE49-F238E27FC236}">
                <a16:creationId xmlns:a16="http://schemas.microsoft.com/office/drawing/2014/main" id="{B30FA196-A035-4908-BA51-B769293255A9}"/>
              </a:ext>
            </a:extLst>
          </p:cNvPr>
          <p:cNvSpPr>
            <a:spLocks noGrp="1"/>
          </p:cNvSpPr>
          <p:nvPr>
            <p:ph type="body" sz="quarter" idx="30" hasCustomPrompt="1"/>
          </p:nvPr>
        </p:nvSpPr>
        <p:spPr>
          <a:xfrm>
            <a:off x="1658929" y="2205688"/>
            <a:ext cx="2811618" cy="1440000"/>
          </a:xfrm>
          <a:prstGeom prst="rect">
            <a:avLst/>
          </a:prstGeom>
          <a:noFill/>
        </p:spPr>
        <p:txBody>
          <a:bodyPr anchor="b"/>
          <a:lstStyle>
            <a:lvl1pPr marL="0" indent="0" algn="ctr">
              <a:spcBef>
                <a:spcPts val="0"/>
              </a:spcBef>
              <a:spcAft>
                <a:spcPts val="0"/>
              </a:spcAft>
              <a:buNone/>
              <a:defRPr sz="6600">
                <a:solidFill>
                  <a:schemeClr val="tx1">
                    <a:lumMod val="75000"/>
                    <a:lumOff val="25000"/>
                  </a:schemeClr>
                </a:solidFill>
                <a:latin typeface="+mj-lt"/>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1</a:t>
            </a:r>
          </a:p>
        </p:txBody>
      </p:sp>
      <p:sp>
        <p:nvSpPr>
          <p:cNvPr id="13" name="Text Placeholder 9">
            <a:extLst>
              <a:ext uri="{FF2B5EF4-FFF2-40B4-BE49-F238E27FC236}">
                <a16:creationId xmlns:a16="http://schemas.microsoft.com/office/drawing/2014/main" id="{38F1EEC3-A74E-4124-95F3-D8A27EA3DDFC}"/>
              </a:ext>
            </a:extLst>
          </p:cNvPr>
          <p:cNvSpPr>
            <a:spLocks noGrp="1"/>
          </p:cNvSpPr>
          <p:nvPr>
            <p:ph type="body" sz="quarter" idx="31" hasCustomPrompt="1"/>
          </p:nvPr>
        </p:nvSpPr>
        <p:spPr>
          <a:xfrm>
            <a:off x="5332816" y="2205688"/>
            <a:ext cx="2811618"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2</a:t>
            </a:r>
          </a:p>
        </p:txBody>
      </p:sp>
      <p:sp>
        <p:nvSpPr>
          <p:cNvPr id="14" name="Text Placeholder 9">
            <a:extLst>
              <a:ext uri="{FF2B5EF4-FFF2-40B4-BE49-F238E27FC236}">
                <a16:creationId xmlns:a16="http://schemas.microsoft.com/office/drawing/2014/main" id="{744F95B1-3E5D-46C4-846F-01E3035D1A72}"/>
              </a:ext>
            </a:extLst>
          </p:cNvPr>
          <p:cNvSpPr>
            <a:spLocks noGrp="1"/>
          </p:cNvSpPr>
          <p:nvPr>
            <p:ph type="body" sz="quarter" idx="32" hasCustomPrompt="1"/>
          </p:nvPr>
        </p:nvSpPr>
        <p:spPr>
          <a:xfrm>
            <a:off x="8547101" y="2205688"/>
            <a:ext cx="2597043" cy="1440000"/>
          </a:xfrm>
          <a:prstGeom prst="rect">
            <a:avLst/>
          </a:prstGeom>
          <a:noFill/>
        </p:spPr>
        <p:txBody>
          <a:bodyPr vert="horz" lIns="0" tIns="0" rIns="0" bIns="0" rtlCol="0" anchor="b">
            <a:noAutofit/>
          </a:bodyPr>
          <a:lstStyle>
            <a:lvl1pPr marL="0" indent="0" algn="ctr">
              <a:spcBef>
                <a:spcPts val="0"/>
              </a:spcBef>
              <a:spcAft>
                <a:spcPts val="0"/>
              </a:spcAft>
              <a:buNone/>
              <a:defRPr lang="en-ZA" sz="6600" dirty="0">
                <a:solidFill>
                  <a:schemeClr val="tx1">
                    <a:lumMod val="75000"/>
                    <a:lumOff val="25000"/>
                  </a:schemeClr>
                </a:solidFill>
                <a:latin typeface="+mj-lt"/>
              </a:defRPr>
            </a:lvl1pPr>
          </a:lstStyle>
          <a:p>
            <a:pPr marL="266700" lvl="0" indent="-266700" algn="ctr"/>
            <a:r>
              <a:rPr lang="en-US" noProof="0"/>
              <a:t>3</a:t>
            </a:r>
          </a:p>
        </p:txBody>
      </p:sp>
      <p:sp>
        <p:nvSpPr>
          <p:cNvPr id="1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2074738"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7" name="Text Placeholder 5">
            <a:extLst>
              <a:ext uri="{FF2B5EF4-FFF2-40B4-BE49-F238E27FC236}">
                <a16:creationId xmlns:a16="http://schemas.microsoft.com/office/drawing/2014/main" id="{9751FCE0-5FA8-4E25-A4E7-8B2901F69491}"/>
              </a:ext>
            </a:extLst>
          </p:cNvPr>
          <p:cNvSpPr>
            <a:spLocks noGrp="1"/>
          </p:cNvSpPr>
          <p:nvPr>
            <p:ph type="body" sz="quarter" idx="12" hasCustomPrompt="1"/>
          </p:nvPr>
        </p:nvSpPr>
        <p:spPr>
          <a:xfrm>
            <a:off x="5748625"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18" name="Text Placeholder 9">
            <a:extLst>
              <a:ext uri="{FF2B5EF4-FFF2-40B4-BE49-F238E27FC236}">
                <a16:creationId xmlns:a16="http://schemas.microsoft.com/office/drawing/2014/main" id="{0D97BC04-5B6C-4CFD-8184-7637C9A8F8E4}"/>
              </a:ext>
            </a:extLst>
          </p:cNvPr>
          <p:cNvSpPr>
            <a:spLocks noGrp="1"/>
          </p:cNvSpPr>
          <p:nvPr>
            <p:ph type="body" sz="quarter" idx="13" hasCustomPrompt="1"/>
          </p:nvPr>
        </p:nvSpPr>
        <p:spPr>
          <a:xfrm>
            <a:off x="8808600" y="4243333"/>
            <a:ext cx="1980000" cy="720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Section Description</a:t>
            </a:r>
          </a:p>
        </p:txBody>
      </p:sp>
      <p:sp>
        <p:nvSpPr>
          <p:cNvPr id="22" name="Text Placeholder 5">
            <a:extLst>
              <a:ext uri="{FF2B5EF4-FFF2-40B4-BE49-F238E27FC236}">
                <a16:creationId xmlns:a16="http://schemas.microsoft.com/office/drawing/2014/main" id="{E7A8CB18-EF35-4644-9DDB-02D8B65EA55E}"/>
              </a:ext>
            </a:extLst>
          </p:cNvPr>
          <p:cNvSpPr>
            <a:spLocks noGrp="1"/>
          </p:cNvSpPr>
          <p:nvPr>
            <p:ph type="body" sz="quarter" idx="33"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5" name="Rectangle 14">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96335A3F-070E-4B0E-A4FA-9B3279A2897C}"/>
              </a:ext>
            </a:extLst>
          </p:cNvPr>
          <p:cNvSpPr/>
          <p:nvPr/>
        </p:nvSpPr>
        <p:spPr>
          <a:xfrm>
            <a:off x="11772000" y="902575"/>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49850400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Market Spac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436FA5D-088F-4BDE-ABD2-A640A8610900}"/>
              </a:ext>
            </a:extLst>
          </p:cNvPr>
          <p:cNvCxnSpPr/>
          <p:nvPr/>
        </p:nvCxnSpPr>
        <p:spPr>
          <a:xfrm>
            <a:off x="6096000" y="1319756"/>
            <a:ext cx="0" cy="461010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endParaRPr lang="en-US"/>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CABF0C20-124F-47CF-80AD-BD4C648BCBF3}" type="slidenum">
              <a:rPr lang="en-US" smtClean="0"/>
              <a:t>‹#›</a:t>
            </a:fld>
            <a:endParaRPr lang="en-US"/>
          </a:p>
        </p:txBody>
      </p:sp>
      <p:cxnSp>
        <p:nvCxnSpPr>
          <p:cNvPr id="8" name="Straight Connector 7">
            <a:extLst>
              <a:ext uri="{FF2B5EF4-FFF2-40B4-BE49-F238E27FC236}">
                <a16:creationId xmlns:a16="http://schemas.microsoft.com/office/drawing/2014/main" id="{0C2BCB80-6997-4274-AAFE-65C2CCFFFD10}"/>
              </a:ext>
            </a:extLst>
          </p:cNvPr>
          <p:cNvCxnSpPr>
            <a:cxnSpLocks/>
          </p:cNvCxnSpPr>
          <p:nvPr/>
        </p:nvCxnSpPr>
        <p:spPr>
          <a:xfrm flipH="1">
            <a:off x="432000" y="3624806"/>
            <a:ext cx="11340000" cy="0"/>
          </a:xfrm>
          <a:prstGeom prst="line">
            <a:avLst/>
          </a:prstGeom>
          <a:ln>
            <a:solidFill>
              <a:schemeClr val="bg1">
                <a:lumMod val="8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 Placeholder 5">
            <a:extLst>
              <a:ext uri="{FF2B5EF4-FFF2-40B4-BE49-F238E27FC236}">
                <a16:creationId xmlns:a16="http://schemas.microsoft.com/office/drawing/2014/main" id="{9A1FC84B-8A06-4879-86ED-47E43AAC9888}"/>
              </a:ext>
            </a:extLst>
          </p:cNvPr>
          <p:cNvSpPr>
            <a:spLocks noGrp="1"/>
          </p:cNvSpPr>
          <p:nvPr>
            <p:ph type="body" sz="quarter" idx="12" hasCustomPrompt="1"/>
          </p:nvPr>
        </p:nvSpPr>
        <p:spPr>
          <a:xfrm>
            <a:off x="5112000" y="951013"/>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2" name="Text Placeholder 5">
            <a:extLst>
              <a:ext uri="{FF2B5EF4-FFF2-40B4-BE49-F238E27FC236}">
                <a16:creationId xmlns:a16="http://schemas.microsoft.com/office/drawing/2014/main" id="{4B975678-3DFA-4D26-9CF6-01294F7259E4}"/>
              </a:ext>
            </a:extLst>
          </p:cNvPr>
          <p:cNvSpPr>
            <a:spLocks noGrp="1"/>
          </p:cNvSpPr>
          <p:nvPr>
            <p:ph type="body" sz="quarter" idx="13" hasCustomPrompt="1"/>
          </p:nvPr>
        </p:nvSpPr>
        <p:spPr>
          <a:xfrm>
            <a:off x="5106000" y="6046600"/>
            <a:ext cx="1980000" cy="252000"/>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3" name="Text Placeholder 5">
            <a:extLst>
              <a:ext uri="{FF2B5EF4-FFF2-40B4-BE49-F238E27FC236}">
                <a16:creationId xmlns:a16="http://schemas.microsoft.com/office/drawing/2014/main" id="{8B55997C-0304-482F-A7C3-8E50C8ED55D7}"/>
              </a:ext>
            </a:extLst>
          </p:cNvPr>
          <p:cNvSpPr>
            <a:spLocks noGrp="1"/>
          </p:cNvSpPr>
          <p:nvPr>
            <p:ph type="body" sz="quarter" idx="14" hasCustomPrompt="1"/>
          </p:nvPr>
        </p:nvSpPr>
        <p:spPr>
          <a:xfrm>
            <a:off x="432000" y="3260393"/>
            <a:ext cx="1980000" cy="252000"/>
          </a:xfrm>
        </p:spPr>
        <p:txBody>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4" name="Text Placeholder 5">
            <a:extLst>
              <a:ext uri="{FF2B5EF4-FFF2-40B4-BE49-F238E27FC236}">
                <a16:creationId xmlns:a16="http://schemas.microsoft.com/office/drawing/2014/main" id="{E26AB0A6-DA7A-4EA3-9528-68FDBA8BF358}"/>
              </a:ext>
            </a:extLst>
          </p:cNvPr>
          <p:cNvSpPr>
            <a:spLocks noGrp="1"/>
          </p:cNvSpPr>
          <p:nvPr>
            <p:ph type="body" sz="quarter" idx="15" hasCustomPrompt="1"/>
          </p:nvPr>
        </p:nvSpPr>
        <p:spPr>
          <a:xfrm>
            <a:off x="9792001" y="3260393"/>
            <a:ext cx="1980000" cy="252000"/>
          </a:xfrm>
        </p:spPr>
        <p:txBody>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noProof="0"/>
              <a:t>Quadrant Title</a:t>
            </a:r>
          </a:p>
        </p:txBody>
      </p:sp>
      <p:sp>
        <p:nvSpPr>
          <p:cNvPr id="15" name="Rectangle 14">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96335A3F-070E-4B0E-A4FA-9B3279A2897C}"/>
              </a:ext>
            </a:extLst>
          </p:cNvPr>
          <p:cNvSpPr/>
          <p:nvPr/>
        </p:nvSpPr>
        <p:spPr>
          <a:xfrm>
            <a:off x="11771999" y="906272"/>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773858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int F3">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userDrawn="1"/>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userDrawn="1"/>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userDrawn="1"/>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userDrawn="1"/>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userDrawn="1"/>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userDrawn="1"/>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userDrawn="1"/>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5" name="Rounded Rectangle 24"/>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6" name="Rounded Rectangle 25"/>
          <p:cNvSpPr/>
          <p:nvPr/>
        </p:nvSpPr>
        <p:spPr>
          <a:xfrm>
            <a:off x="251011" y="3259977"/>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8" name="Rounded Rectangle 27"/>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9" name="Rounded Rectangle 28"/>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46022092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5B16D-31A1-4D28-ADC4-0BDEF4E07DFF}"/>
              </a:ext>
            </a:extLst>
          </p:cNvPr>
          <p:cNvSpPr>
            <a:spLocks noGrp="1"/>
          </p:cNvSpPr>
          <p:nvPr>
            <p:ph sz="half" idx="1" hasCustomPrompt="1"/>
          </p:nvPr>
        </p:nvSpPr>
        <p:spPr>
          <a:xfrm>
            <a:off x="432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AC4D4C6E-0D63-44CE-B0B4-BAA8F101EAFF}"/>
              </a:ext>
            </a:extLst>
          </p:cNvPr>
          <p:cNvSpPr>
            <a:spLocks noGrp="1"/>
          </p:cNvSpPr>
          <p:nvPr>
            <p:ph sz="half" idx="2" hasCustomPrompt="1"/>
          </p:nvPr>
        </p:nvSpPr>
        <p:spPr>
          <a:xfrm>
            <a:off x="6300000" y="1728000"/>
            <a:ext cx="54720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43C0B96F-9D35-4001-9F9C-1A7004D61F3D}"/>
              </a:ext>
            </a:extLst>
          </p:cNvPr>
          <p:cNvSpPr>
            <a:spLocks noGrp="1"/>
          </p:cNvSpPr>
          <p:nvPr>
            <p:ph type="ftr" sz="quarter" idx="10"/>
          </p:nvPr>
        </p:nvSpPr>
        <p:spPr/>
        <p:txBody>
          <a:bodyPr/>
          <a:lstStyle/>
          <a:p>
            <a:endParaRPr lang="en-US"/>
          </a:p>
        </p:txBody>
      </p:sp>
      <p:sp>
        <p:nvSpPr>
          <p:cNvPr id="9" name="Slide Number Placeholder 8">
            <a:extLst>
              <a:ext uri="{FF2B5EF4-FFF2-40B4-BE49-F238E27FC236}">
                <a16:creationId xmlns:a16="http://schemas.microsoft.com/office/drawing/2014/main" id="{A1C915CA-DB91-4B68-8DB8-2745ADA58582}"/>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7" name="Rectangle 6">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410485808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0B617A5-FA6C-44C9-ABCB-DCA5D4615EC7}"/>
              </a:ext>
            </a:extLst>
          </p:cNvPr>
          <p:cNvSpPr>
            <a:spLocks noGrp="1"/>
          </p:cNvSpPr>
          <p:nvPr>
            <p:ph sz="half" idx="2" hasCustomPrompt="1"/>
          </p:nvPr>
        </p:nvSpPr>
        <p:spPr>
          <a:xfrm>
            <a:off x="432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Content Placeholder 5">
            <a:extLst>
              <a:ext uri="{FF2B5EF4-FFF2-40B4-BE49-F238E27FC236}">
                <a16:creationId xmlns:a16="http://schemas.microsoft.com/office/drawing/2014/main" id="{0A122ACD-5C8B-4CDA-89C5-565C88865B50}"/>
              </a:ext>
            </a:extLst>
          </p:cNvPr>
          <p:cNvSpPr>
            <a:spLocks noGrp="1"/>
          </p:cNvSpPr>
          <p:nvPr>
            <p:ph sz="quarter" idx="4" hasCustomPrompt="1"/>
          </p:nvPr>
        </p:nvSpPr>
        <p:spPr>
          <a:xfrm>
            <a:off x="6300000" y="2210852"/>
            <a:ext cx="5472000" cy="3868486"/>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43614A35-31E3-40DA-85DD-07B207690717}"/>
              </a:ext>
            </a:extLst>
          </p:cNvPr>
          <p:cNvSpPr>
            <a:spLocks noGrp="1"/>
          </p:cNvSpPr>
          <p:nvPr>
            <p:ph type="ftr" sz="quarter" idx="10"/>
          </p:nvPr>
        </p:nvSpPr>
        <p:spPr/>
        <p:txBody>
          <a:bodyPr/>
          <a:lstStyle/>
          <a:p>
            <a:endParaRPr lang="en-US"/>
          </a:p>
        </p:txBody>
      </p:sp>
      <p:sp>
        <p:nvSpPr>
          <p:cNvPr id="11" name="Slide Number Placeholder 10">
            <a:extLst>
              <a:ext uri="{FF2B5EF4-FFF2-40B4-BE49-F238E27FC236}">
                <a16:creationId xmlns:a16="http://schemas.microsoft.com/office/drawing/2014/main" id="{B171800C-9F25-4694-879B-16A1F7BBAA77}"/>
              </a:ext>
            </a:extLst>
          </p:cNvPr>
          <p:cNvSpPr>
            <a:spLocks noGrp="1"/>
          </p:cNvSpPr>
          <p:nvPr>
            <p:ph type="sldNum" sz="quarter" idx="11"/>
          </p:nvPr>
        </p:nvSpPr>
        <p:spPr/>
        <p:txBody>
          <a:bodyPr/>
          <a:lstStyle/>
          <a:p>
            <a:fld id="{CABF0C20-124F-47CF-80AD-BD4C648BCBF3}" type="slidenum">
              <a:rPr lang="en-US" smtClean="0"/>
              <a:t>‹#›</a:t>
            </a:fld>
            <a:endParaRPr lang="en-US"/>
          </a:p>
        </p:txBody>
      </p:sp>
      <p:cxnSp>
        <p:nvCxnSpPr>
          <p:cNvPr id="12" name="Straight Connector 11" title="Divider Line">
            <a:extLst>
              <a:ext uri="{FF2B5EF4-FFF2-40B4-BE49-F238E27FC236}">
                <a16:creationId xmlns:a16="http://schemas.microsoft.com/office/drawing/2014/main" id="{03063CBE-E62B-44CB-9B45-D39B595FE2AF}"/>
              </a:ext>
            </a:extLst>
          </p:cNvPr>
          <p:cNvCxnSpPr>
            <a:cxnSpLocks/>
          </p:cNvCxnSpPr>
          <p:nvPr/>
        </p:nvCxnSpPr>
        <p:spPr>
          <a:xfrm>
            <a:off x="449349" y="2159999"/>
            <a:ext cx="42141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title="Divider Line">
            <a:extLst>
              <a:ext uri="{FF2B5EF4-FFF2-40B4-BE49-F238E27FC236}">
                <a16:creationId xmlns:a16="http://schemas.microsoft.com/office/drawing/2014/main" id="{0EA58CA1-D7A1-4089-B687-193C35202523}"/>
              </a:ext>
            </a:extLst>
          </p:cNvPr>
          <p:cNvCxnSpPr>
            <a:cxnSpLocks/>
          </p:cNvCxnSpPr>
          <p:nvPr/>
        </p:nvCxnSpPr>
        <p:spPr>
          <a:xfrm>
            <a:off x="6312700" y="2159999"/>
            <a:ext cx="421410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 Placeholder 2">
            <a:extLst>
              <a:ext uri="{FF2B5EF4-FFF2-40B4-BE49-F238E27FC236}">
                <a16:creationId xmlns:a16="http://schemas.microsoft.com/office/drawing/2014/main" id="{A1844C96-F6D4-4E32-8A11-B1815109D205}"/>
              </a:ext>
            </a:extLst>
          </p:cNvPr>
          <p:cNvSpPr>
            <a:spLocks noGrp="1"/>
          </p:cNvSpPr>
          <p:nvPr>
            <p:ph type="body" idx="1" hasCustomPrompt="1"/>
          </p:nvPr>
        </p:nvSpPr>
        <p:spPr>
          <a:xfrm>
            <a:off x="432000" y="1654025"/>
            <a:ext cx="54720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5" name="Text Placeholder 4">
            <a:extLst>
              <a:ext uri="{FF2B5EF4-FFF2-40B4-BE49-F238E27FC236}">
                <a16:creationId xmlns:a16="http://schemas.microsoft.com/office/drawing/2014/main" id="{EA0BCCC6-F846-426B-B421-41B835224F43}"/>
              </a:ext>
            </a:extLst>
          </p:cNvPr>
          <p:cNvSpPr>
            <a:spLocks noGrp="1"/>
          </p:cNvSpPr>
          <p:nvPr>
            <p:ph type="body" sz="quarter" idx="3" hasCustomPrompt="1"/>
          </p:nvPr>
        </p:nvSpPr>
        <p:spPr>
          <a:xfrm>
            <a:off x="6312700" y="1654025"/>
            <a:ext cx="5459300" cy="455122"/>
          </a:xfrm>
        </p:spPr>
        <p:txBody>
          <a:bodyPr anchor="b"/>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6" name="Rectangle 15">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90164525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Col Boxe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FF5B2679-5029-4692-A1C7-099E7A583624}"/>
              </a:ext>
            </a:extLst>
          </p:cNvPr>
          <p:cNvSpPr>
            <a:spLocks noGrp="1"/>
          </p:cNvSpPr>
          <p:nvPr>
            <p:ph idx="14" hasCustomPrompt="1"/>
          </p:nvPr>
        </p:nvSpPr>
        <p:spPr>
          <a:xfrm>
            <a:off x="43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2">
            <a:extLst>
              <a:ext uri="{FF2B5EF4-FFF2-40B4-BE49-F238E27FC236}">
                <a16:creationId xmlns:a16="http://schemas.microsoft.com/office/drawing/2014/main" id="{1B5AA133-C824-4B4A-96F4-D48A58E222DA}"/>
              </a:ext>
            </a:extLst>
          </p:cNvPr>
          <p:cNvSpPr>
            <a:spLocks noGrp="1"/>
          </p:cNvSpPr>
          <p:nvPr>
            <p:ph idx="15" hasCustomPrompt="1"/>
          </p:nvPr>
        </p:nvSpPr>
        <p:spPr>
          <a:xfrm>
            <a:off x="430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ntent Placeholder 2">
            <a:extLst>
              <a:ext uri="{FF2B5EF4-FFF2-40B4-BE49-F238E27FC236}">
                <a16:creationId xmlns:a16="http://schemas.microsoft.com/office/drawing/2014/main" id="{388A40C4-1887-4DBA-90FF-4CF89932DA57}"/>
              </a:ext>
            </a:extLst>
          </p:cNvPr>
          <p:cNvSpPr>
            <a:spLocks noGrp="1"/>
          </p:cNvSpPr>
          <p:nvPr>
            <p:ph idx="16" hasCustomPrompt="1"/>
          </p:nvPr>
        </p:nvSpPr>
        <p:spPr>
          <a:xfrm>
            <a:off x="8172000" y="2448000"/>
            <a:ext cx="3600000" cy="3631338"/>
          </a:xfrm>
          <a:solidFill>
            <a:schemeClr val="bg1">
              <a:lumMod val="95000"/>
            </a:schemeClr>
          </a:solidFill>
          <a:ln>
            <a:solidFill>
              <a:schemeClr val="bg1">
                <a:lumMod val="85000"/>
              </a:schemeClr>
            </a:solidFill>
          </a:ln>
        </p:spPr>
        <p:txBody>
          <a:bodyPr lIns="136800" tIns="252000" rIns="136800"/>
          <a:lstStyle>
            <a:lvl1pPr marL="266700" indent="-266700">
              <a:buClr>
                <a:schemeClr val="tx1">
                  <a:lumMod val="75000"/>
                  <a:lumOff val="25000"/>
                </a:schemeClr>
              </a:buClr>
              <a:buFont typeface="Arial" panose="020B0604020202020204" pitchFamily="34" charset="0"/>
              <a:buChar char="•"/>
              <a:defRPr/>
            </a:lvl1pPr>
            <a:lvl2pPr>
              <a:buClr>
                <a:schemeClr val="tx1">
                  <a:lumMod val="75000"/>
                  <a:lumOff val="25000"/>
                </a:schemeClr>
              </a:buClr>
              <a:defRPr/>
            </a:lvl2pPr>
            <a:lvl3pPr>
              <a:buClr>
                <a:schemeClr val="tx1">
                  <a:lumMod val="75000"/>
                  <a:lumOff val="25000"/>
                </a:schemeClr>
              </a:buClr>
              <a:defRPr/>
            </a:lvl3pPr>
            <a:lvl4pPr>
              <a:buClr>
                <a:schemeClr val="tx1">
                  <a:lumMod val="75000"/>
                  <a:lumOff val="25000"/>
                </a:schemeClr>
              </a:buClr>
              <a:defRPr/>
            </a:lvl4pPr>
            <a:lvl5pPr>
              <a:buClr>
                <a:schemeClr val="tx1">
                  <a:lumMod val="75000"/>
                  <a:lumOff val="25000"/>
                </a:schemeClr>
              </a:buCl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BE06229A-0702-4CD6-B5F1-0DC746CC4F18}"/>
              </a:ext>
            </a:extLst>
          </p:cNvPr>
          <p:cNvSpPr>
            <a:spLocks noGrp="1"/>
          </p:cNvSpPr>
          <p:nvPr>
            <p:ph idx="1" hasCustomPrompt="1"/>
          </p:nvPr>
        </p:nvSpPr>
        <p:spPr>
          <a:xfrm>
            <a:off x="432000" y="1728000"/>
            <a:ext cx="3600000" cy="720000"/>
          </a:xfrm>
          <a:solidFill>
            <a:schemeClr val="tx1">
              <a:lumMod val="75000"/>
              <a:lumOff val="25000"/>
            </a:schemeClr>
          </a:solidFill>
          <a:ln w="28575">
            <a:solidFill>
              <a:schemeClr val="accent1"/>
            </a:solidFill>
          </a:ln>
        </p:spPr>
        <p:txBody>
          <a:bodyPr lIns="108000" tIns="36000" rIns="108000" bIns="36000" anchor="ctr"/>
          <a:lstStyle>
            <a:lvl1pPr marL="0" indent="0" algn="ctr">
              <a:buNone/>
              <a:defRPr>
                <a:solidFill>
                  <a:schemeClr val="bg1"/>
                </a:solidFill>
              </a:defRPr>
            </a:lvl1pPr>
          </a:lstStyle>
          <a:p>
            <a:pPr lvl="0"/>
            <a:r>
              <a:rPr lang="en-US" noProof="0"/>
              <a:t>Section 1 Title</a:t>
            </a:r>
          </a:p>
        </p:txBody>
      </p:sp>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6" name="Content Placeholder 2">
            <a:extLst>
              <a:ext uri="{FF2B5EF4-FFF2-40B4-BE49-F238E27FC236}">
                <a16:creationId xmlns:a16="http://schemas.microsoft.com/office/drawing/2014/main" id="{43CF4B74-3202-48D6-B573-AA3882B039F4}"/>
              </a:ext>
            </a:extLst>
          </p:cNvPr>
          <p:cNvSpPr>
            <a:spLocks noGrp="1"/>
          </p:cNvSpPr>
          <p:nvPr>
            <p:ph idx="12" hasCustomPrompt="1"/>
          </p:nvPr>
        </p:nvSpPr>
        <p:spPr>
          <a:xfrm>
            <a:off x="4302000" y="1728000"/>
            <a:ext cx="3600000" cy="720000"/>
          </a:xfrm>
          <a:solidFill>
            <a:schemeClr val="tx1">
              <a:lumMod val="75000"/>
              <a:lumOff val="25000"/>
            </a:schemeClr>
          </a:solidFill>
          <a:ln w="28575">
            <a:solidFill>
              <a:schemeClr val="accent2"/>
            </a:solidFill>
          </a:ln>
        </p:spPr>
        <p:txBody>
          <a:bodyPr lIns="108000" tIns="36000" rIns="108000" bIns="36000" anchor="ctr"/>
          <a:lstStyle>
            <a:lvl1pPr marL="0" indent="0" algn="ctr">
              <a:buNone/>
              <a:defRPr>
                <a:solidFill>
                  <a:schemeClr val="bg1"/>
                </a:solidFill>
              </a:defRPr>
            </a:lvl1pPr>
          </a:lstStyle>
          <a:p>
            <a:pPr lvl="0"/>
            <a:r>
              <a:rPr lang="en-US" noProof="0"/>
              <a:t>Section 2 Title</a:t>
            </a:r>
          </a:p>
        </p:txBody>
      </p:sp>
      <p:sp>
        <p:nvSpPr>
          <p:cNvPr id="9" name="Content Placeholder 2">
            <a:extLst>
              <a:ext uri="{FF2B5EF4-FFF2-40B4-BE49-F238E27FC236}">
                <a16:creationId xmlns:a16="http://schemas.microsoft.com/office/drawing/2014/main" id="{0BA6D519-EE14-4D3E-B15F-70C4423A3988}"/>
              </a:ext>
            </a:extLst>
          </p:cNvPr>
          <p:cNvSpPr>
            <a:spLocks noGrp="1"/>
          </p:cNvSpPr>
          <p:nvPr>
            <p:ph idx="13" hasCustomPrompt="1"/>
          </p:nvPr>
        </p:nvSpPr>
        <p:spPr>
          <a:xfrm>
            <a:off x="8172000" y="1728000"/>
            <a:ext cx="3600000" cy="720000"/>
          </a:xfrm>
          <a:solidFill>
            <a:schemeClr val="tx1">
              <a:lumMod val="75000"/>
              <a:lumOff val="25000"/>
            </a:schemeClr>
          </a:solidFill>
          <a:ln w="28575">
            <a:solidFill>
              <a:schemeClr val="accent3"/>
            </a:solidFill>
          </a:ln>
        </p:spPr>
        <p:txBody>
          <a:bodyPr lIns="108000" tIns="36000" rIns="108000" bIns="36000" anchor="ctr"/>
          <a:lstStyle>
            <a:lvl1pPr marL="0" indent="0" algn="ctr">
              <a:buNone/>
              <a:defRPr>
                <a:solidFill>
                  <a:schemeClr val="bg1"/>
                </a:solidFill>
              </a:defRPr>
            </a:lvl1pPr>
          </a:lstStyle>
          <a:p>
            <a:pPr lvl="0"/>
            <a:r>
              <a:rPr lang="en-US" noProof="0"/>
              <a:t>Section 3 Title</a:t>
            </a:r>
          </a:p>
        </p:txBody>
      </p:sp>
      <p:sp>
        <p:nvSpPr>
          <p:cNvPr id="13" name="Text Placeholder 5">
            <a:extLst>
              <a:ext uri="{FF2B5EF4-FFF2-40B4-BE49-F238E27FC236}">
                <a16:creationId xmlns:a16="http://schemas.microsoft.com/office/drawing/2014/main" id="{4DA29CFB-3C73-4618-B2D9-70E396D1EBA2}"/>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14" name="Rectangle 13">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81343207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endParaRPr lang="en-US"/>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5" name="Text Placeholder 5">
            <a:extLst>
              <a:ext uri="{FF2B5EF4-FFF2-40B4-BE49-F238E27FC236}">
                <a16:creationId xmlns:a16="http://schemas.microsoft.com/office/drawing/2014/main" id="{91612B32-057C-422E-8B4A-7B464DE04A79}"/>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cxnSp>
        <p:nvCxnSpPr>
          <p:cNvPr id="8" name="Straight Arrow Connector 7">
            <a:extLst>
              <a:ext uri="{FF2B5EF4-FFF2-40B4-BE49-F238E27FC236}">
                <a16:creationId xmlns:a16="http://schemas.microsoft.com/office/drawing/2014/main" id="{B66BE87F-A588-41BE-A251-8940FFF7BDB0}"/>
              </a:ext>
            </a:extLst>
          </p:cNvPr>
          <p:cNvCxnSpPr/>
          <p:nvPr/>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Text Placeholder 10">
            <a:extLst>
              <a:ext uri="{FF2B5EF4-FFF2-40B4-BE49-F238E27FC236}">
                <a16:creationId xmlns:a16="http://schemas.microsoft.com/office/drawing/2014/main" id="{EE87B275-BCEB-48C5-BD58-39E2B9AB906E}"/>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0" name="Text Placeholder 10">
            <a:extLst>
              <a:ext uri="{FF2B5EF4-FFF2-40B4-BE49-F238E27FC236}">
                <a16:creationId xmlns:a16="http://schemas.microsoft.com/office/drawing/2014/main" id="{75FEF587-0930-42DA-AF85-54F9A14870D3}"/>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1" name="Text Placeholder 10">
            <a:extLst>
              <a:ext uri="{FF2B5EF4-FFF2-40B4-BE49-F238E27FC236}">
                <a16:creationId xmlns:a16="http://schemas.microsoft.com/office/drawing/2014/main" id="{77B00876-F334-4F19-ACB9-5A52E300C62F}"/>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2" name="Text Placeholder 10">
            <a:extLst>
              <a:ext uri="{FF2B5EF4-FFF2-40B4-BE49-F238E27FC236}">
                <a16:creationId xmlns:a16="http://schemas.microsoft.com/office/drawing/2014/main" id="{DC5160FB-C621-4014-AF15-7C31EBF94639}"/>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3" name="Text Placeholder 10">
            <a:extLst>
              <a:ext uri="{FF2B5EF4-FFF2-40B4-BE49-F238E27FC236}">
                <a16:creationId xmlns:a16="http://schemas.microsoft.com/office/drawing/2014/main" id="{3D37E5E1-DD5A-4C77-849F-40C0D2AE3F71}"/>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4" name="Text Placeholder 10">
            <a:extLst>
              <a:ext uri="{FF2B5EF4-FFF2-40B4-BE49-F238E27FC236}">
                <a16:creationId xmlns:a16="http://schemas.microsoft.com/office/drawing/2014/main" id="{8164CA25-5B7F-4EDD-8B42-0D567DED179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5" name="Text Placeholder 10">
            <a:extLst>
              <a:ext uri="{FF2B5EF4-FFF2-40B4-BE49-F238E27FC236}">
                <a16:creationId xmlns:a16="http://schemas.microsoft.com/office/drawing/2014/main" id="{15876039-3F56-4587-900E-4FCE60BCA50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6" name="Text Placeholder 10">
            <a:extLst>
              <a:ext uri="{FF2B5EF4-FFF2-40B4-BE49-F238E27FC236}">
                <a16:creationId xmlns:a16="http://schemas.microsoft.com/office/drawing/2014/main" id="{515FCEBD-9007-4B9D-AE69-7F8068A14B21}"/>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7" name="Text Placeholder 10">
            <a:extLst>
              <a:ext uri="{FF2B5EF4-FFF2-40B4-BE49-F238E27FC236}">
                <a16:creationId xmlns:a16="http://schemas.microsoft.com/office/drawing/2014/main" id="{8856F7F9-97EB-4612-BB5C-DDB9D90C9CD4}"/>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8" name="Text Placeholder 10">
            <a:extLst>
              <a:ext uri="{FF2B5EF4-FFF2-40B4-BE49-F238E27FC236}">
                <a16:creationId xmlns:a16="http://schemas.microsoft.com/office/drawing/2014/main" id="{B0C577BC-AD44-4FF0-8F34-D7ABD44B100A}"/>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19" name="Text Placeholder 10">
            <a:extLst>
              <a:ext uri="{FF2B5EF4-FFF2-40B4-BE49-F238E27FC236}">
                <a16:creationId xmlns:a16="http://schemas.microsoft.com/office/drawing/2014/main" id="{12E19F39-39CE-43A3-912F-3D8656DA5E76}"/>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0" name="Text Placeholder 10">
            <a:extLst>
              <a:ext uri="{FF2B5EF4-FFF2-40B4-BE49-F238E27FC236}">
                <a16:creationId xmlns:a16="http://schemas.microsoft.com/office/drawing/2014/main" id="{64F2C543-C785-4078-9811-96F28F1BF210}"/>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022F0FFE-8538-47C2-9227-B4DE41186CE8}"/>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75D12B21-B498-4E00-B817-457BAED99A33}"/>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3" name="Text Placeholder 10">
            <a:extLst>
              <a:ext uri="{FF2B5EF4-FFF2-40B4-BE49-F238E27FC236}">
                <a16:creationId xmlns:a16="http://schemas.microsoft.com/office/drawing/2014/main" id="{A60F8F4D-F654-4555-BC21-7137D98E027C}"/>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4" name="Text Placeholder 10">
            <a:extLst>
              <a:ext uri="{FF2B5EF4-FFF2-40B4-BE49-F238E27FC236}">
                <a16:creationId xmlns:a16="http://schemas.microsoft.com/office/drawing/2014/main" id="{0B633DEF-CDC6-4A75-A05B-0C875E2B8FF1}"/>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23A67F56-440C-4AE2-B52E-F6ECF3E31F86}"/>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E8F5BF8F-8918-4E36-8AAF-45E994E46B29}"/>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7" name="Text Placeholder 10">
            <a:extLst>
              <a:ext uri="{FF2B5EF4-FFF2-40B4-BE49-F238E27FC236}">
                <a16:creationId xmlns:a16="http://schemas.microsoft.com/office/drawing/2014/main" id="{1A2F56E4-C780-42A2-BA54-B1EAB7CA2197}"/>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8" name="Text Placeholder 10">
            <a:extLst>
              <a:ext uri="{FF2B5EF4-FFF2-40B4-BE49-F238E27FC236}">
                <a16:creationId xmlns:a16="http://schemas.microsoft.com/office/drawing/2014/main" id="{7405E86B-3690-4EBE-8353-7ABE76F10810}"/>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9" name="Text Placeholder 10">
            <a:extLst>
              <a:ext uri="{FF2B5EF4-FFF2-40B4-BE49-F238E27FC236}">
                <a16:creationId xmlns:a16="http://schemas.microsoft.com/office/drawing/2014/main" id="{DB54048B-A035-47F0-B54D-1B9676EE8931}"/>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12F6976C-DDBF-4808-9B45-2C78E0FC6AA7}"/>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66103D17-8EEC-45BF-B909-8F6DB8575A35}"/>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57F6EB7B-A4AE-4147-A94B-9C2860A158F4}"/>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95673032-36DB-4772-82D8-46E21D810A56}"/>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CDE9935C-FEBD-421A-A63B-8A87A2D4A4D9}"/>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 name="Text Placeholder 3">
            <a:extLst>
              <a:ext uri="{FF2B5EF4-FFF2-40B4-BE49-F238E27FC236}">
                <a16:creationId xmlns:a16="http://schemas.microsoft.com/office/drawing/2014/main" id="{D242C672-1222-4C21-9E3D-F365D9665E1B}"/>
              </a:ext>
            </a:extLst>
          </p:cNvPr>
          <p:cNvSpPr>
            <a:spLocks noGrp="1"/>
          </p:cNvSpPr>
          <p:nvPr>
            <p:ph type="body" sz="quarter" idx="59" hasCustomPrompt="1"/>
          </p:nvPr>
        </p:nvSpPr>
        <p:spPr>
          <a:xfrm>
            <a:off x="5360988" y="2190750"/>
            <a:ext cx="1793875" cy="561975"/>
          </a:xfrm>
          <a:solidFill>
            <a:schemeClr val="bg1">
              <a:lumMod val="95000"/>
            </a:schemeClr>
          </a:solidFill>
        </p:spPr>
        <p:txBody>
          <a:bodyPr tIns="36000" anchor="t"/>
          <a:lstStyle>
            <a:lvl1pPr marL="0" indent="0" algn="ctr">
              <a:buNone/>
              <a:defRPr sz="1600"/>
            </a:lvl1pPr>
          </a:lstStyle>
          <a:p>
            <a:pPr lvl="0"/>
            <a:r>
              <a:rPr lang="en-US" noProof="0"/>
              <a:t>Item Title</a:t>
            </a:r>
          </a:p>
        </p:txBody>
      </p:sp>
      <p:sp>
        <p:nvSpPr>
          <p:cNvPr id="37" name="Text Placeholder 36">
            <a:extLst>
              <a:ext uri="{FF2B5EF4-FFF2-40B4-BE49-F238E27FC236}">
                <a16:creationId xmlns:a16="http://schemas.microsoft.com/office/drawing/2014/main" id="{2F97A7E3-509A-417D-9818-EDDA3B539E4F}"/>
              </a:ext>
            </a:extLst>
          </p:cNvPr>
          <p:cNvSpPr>
            <a:spLocks noGrp="1"/>
          </p:cNvSpPr>
          <p:nvPr>
            <p:ph type="body" sz="quarter" idx="60" hasCustomPrompt="1"/>
          </p:nvPr>
        </p:nvSpPr>
        <p:spPr>
          <a:xfrm>
            <a:off x="5412717" y="2505005"/>
            <a:ext cx="1690417" cy="224670"/>
          </a:xfrm>
        </p:spPr>
        <p:txBody>
          <a:bodyPr/>
          <a:lstStyle>
            <a:lvl1pPr marL="0" indent="0" algn="ctr">
              <a:buNone/>
              <a:defRPr sz="1200">
                <a:solidFill>
                  <a:schemeClr val="tx1">
                    <a:lumMod val="50000"/>
                    <a:lumOff val="50000"/>
                  </a:schemeClr>
                </a:solidFill>
              </a:defRPr>
            </a:lvl1pPr>
          </a:lstStyle>
          <a:p>
            <a:pPr lvl="0"/>
            <a:r>
              <a:rPr lang="en-US" noProof="0"/>
              <a:t>Month, Year</a:t>
            </a:r>
          </a:p>
        </p:txBody>
      </p:sp>
      <p:sp>
        <p:nvSpPr>
          <p:cNvPr id="35" name="Rectangle 34">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Rectangle 35">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9406642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eam 3 Members">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5" name="Picture Placeholder 4">
            <a:extLst>
              <a:ext uri="{FF2B5EF4-FFF2-40B4-BE49-F238E27FC236}">
                <a16:creationId xmlns:a16="http://schemas.microsoft.com/office/drawing/2014/main" id="{8977821B-617D-47E4-AAA2-FADADD15EBCD}"/>
              </a:ext>
            </a:extLst>
          </p:cNvPr>
          <p:cNvSpPr>
            <a:spLocks noGrp="1"/>
          </p:cNvSpPr>
          <p:nvPr>
            <p:ph type="pic" sz="quarter" idx="12" hasCustomPrompt="1"/>
          </p:nvPr>
        </p:nvSpPr>
        <p:spPr>
          <a:xfrm>
            <a:off x="431799"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1974854"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11" name="Text Placeholder 10">
            <a:extLst>
              <a:ext uri="{FF2B5EF4-FFF2-40B4-BE49-F238E27FC236}">
                <a16:creationId xmlns:a16="http://schemas.microsoft.com/office/drawing/2014/main" id="{53739758-B746-428A-A18B-3989DA89A860}"/>
              </a:ext>
            </a:extLst>
          </p:cNvPr>
          <p:cNvSpPr>
            <a:spLocks noGrp="1"/>
          </p:cNvSpPr>
          <p:nvPr>
            <p:ph type="body" sz="quarter" idx="14" hasCustomPrompt="1"/>
          </p:nvPr>
        </p:nvSpPr>
        <p:spPr>
          <a:xfrm>
            <a:off x="1974854"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28" name="Text Placeholder 8">
            <a:extLst>
              <a:ext uri="{FF2B5EF4-FFF2-40B4-BE49-F238E27FC236}">
                <a16:creationId xmlns:a16="http://schemas.microsoft.com/office/drawing/2014/main" id="{B502D142-31B4-4BFF-A18F-9FB36E0F4005}"/>
              </a:ext>
            </a:extLst>
          </p:cNvPr>
          <p:cNvSpPr>
            <a:spLocks noGrp="1"/>
          </p:cNvSpPr>
          <p:nvPr>
            <p:ph type="body" sz="quarter" idx="33" hasCustomPrompt="1"/>
          </p:nvPr>
        </p:nvSpPr>
        <p:spPr>
          <a:xfrm>
            <a:off x="1974854"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1" name="Picture Placeholder 4">
            <a:extLst>
              <a:ext uri="{FF2B5EF4-FFF2-40B4-BE49-F238E27FC236}">
                <a16:creationId xmlns:a16="http://schemas.microsoft.com/office/drawing/2014/main" id="{ED382BE6-73A2-49C4-9284-7996310FE85F}"/>
              </a:ext>
            </a:extLst>
          </p:cNvPr>
          <p:cNvSpPr>
            <a:spLocks noGrp="1"/>
          </p:cNvSpPr>
          <p:nvPr>
            <p:ph type="pic" sz="quarter" idx="34" hasCustomPrompt="1"/>
          </p:nvPr>
        </p:nvSpPr>
        <p:spPr>
          <a:xfrm>
            <a:off x="4268028"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2" name="Text Placeholder 8">
            <a:extLst>
              <a:ext uri="{FF2B5EF4-FFF2-40B4-BE49-F238E27FC236}">
                <a16:creationId xmlns:a16="http://schemas.microsoft.com/office/drawing/2014/main" id="{5E81FDE4-AA9D-42F8-BEAF-C710A81DC8AB}"/>
              </a:ext>
            </a:extLst>
          </p:cNvPr>
          <p:cNvSpPr>
            <a:spLocks noGrp="1"/>
          </p:cNvSpPr>
          <p:nvPr>
            <p:ph type="body" sz="quarter" idx="35" hasCustomPrompt="1"/>
          </p:nvPr>
        </p:nvSpPr>
        <p:spPr>
          <a:xfrm>
            <a:off x="581108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3" name="Text Placeholder 10">
            <a:extLst>
              <a:ext uri="{FF2B5EF4-FFF2-40B4-BE49-F238E27FC236}">
                <a16:creationId xmlns:a16="http://schemas.microsoft.com/office/drawing/2014/main" id="{9D6585E1-D051-4611-811C-C8101B0D2F03}"/>
              </a:ext>
            </a:extLst>
          </p:cNvPr>
          <p:cNvSpPr>
            <a:spLocks noGrp="1"/>
          </p:cNvSpPr>
          <p:nvPr>
            <p:ph type="body" sz="quarter" idx="36" hasCustomPrompt="1"/>
          </p:nvPr>
        </p:nvSpPr>
        <p:spPr>
          <a:xfrm>
            <a:off x="581108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4" name="Text Placeholder 8">
            <a:extLst>
              <a:ext uri="{FF2B5EF4-FFF2-40B4-BE49-F238E27FC236}">
                <a16:creationId xmlns:a16="http://schemas.microsoft.com/office/drawing/2014/main" id="{6C195A32-24CC-4109-9C00-31757D0A0A3C}"/>
              </a:ext>
            </a:extLst>
          </p:cNvPr>
          <p:cNvSpPr>
            <a:spLocks noGrp="1"/>
          </p:cNvSpPr>
          <p:nvPr>
            <p:ph type="body" sz="quarter" idx="37" hasCustomPrompt="1"/>
          </p:nvPr>
        </p:nvSpPr>
        <p:spPr>
          <a:xfrm>
            <a:off x="581108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45" name="Picture Placeholder 4">
            <a:extLst>
              <a:ext uri="{FF2B5EF4-FFF2-40B4-BE49-F238E27FC236}">
                <a16:creationId xmlns:a16="http://schemas.microsoft.com/office/drawing/2014/main" id="{B318C64F-C963-4A3C-BB8F-999A7F7F5F88}"/>
              </a:ext>
            </a:extLst>
          </p:cNvPr>
          <p:cNvSpPr>
            <a:spLocks noGrp="1"/>
          </p:cNvSpPr>
          <p:nvPr>
            <p:ph type="pic" sz="quarter" idx="38" hasCustomPrompt="1"/>
          </p:nvPr>
        </p:nvSpPr>
        <p:spPr>
          <a:xfrm>
            <a:off x="8112825" y="2319681"/>
            <a:ext cx="1352367" cy="1352367"/>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dirty="0"/>
              <a:t>Insert or Drag and Drop Image Here</a:t>
            </a:r>
          </a:p>
        </p:txBody>
      </p:sp>
      <p:sp>
        <p:nvSpPr>
          <p:cNvPr id="46" name="Text Placeholder 8">
            <a:extLst>
              <a:ext uri="{FF2B5EF4-FFF2-40B4-BE49-F238E27FC236}">
                <a16:creationId xmlns:a16="http://schemas.microsoft.com/office/drawing/2014/main" id="{B8B9BC49-5937-4C0A-9AA6-7A7DA7F18CAF}"/>
              </a:ext>
            </a:extLst>
          </p:cNvPr>
          <p:cNvSpPr>
            <a:spLocks noGrp="1"/>
          </p:cNvSpPr>
          <p:nvPr>
            <p:ph type="body" sz="quarter" idx="39" hasCustomPrompt="1"/>
          </p:nvPr>
        </p:nvSpPr>
        <p:spPr>
          <a:xfrm>
            <a:off x="9647313" y="2485913"/>
            <a:ext cx="2124000" cy="701538"/>
          </a:xfrm>
        </p:spPr>
        <p:txBody>
          <a:bodyPr anchor="b"/>
          <a:lstStyle>
            <a:lvl1pPr marL="0" indent="0" algn="l">
              <a:buFont typeface="Arial" panose="020B0604020202020204" pitchFamily="34" charset="0"/>
              <a:buNone/>
              <a:defRPr sz="2400"/>
            </a:lvl1pPr>
          </a:lstStyle>
          <a:p>
            <a:pPr lvl="0"/>
            <a:r>
              <a:rPr lang="en-US" noProof="0"/>
              <a:t>Name</a:t>
            </a:r>
          </a:p>
        </p:txBody>
      </p:sp>
      <p:sp>
        <p:nvSpPr>
          <p:cNvPr id="47" name="Text Placeholder 10">
            <a:extLst>
              <a:ext uri="{FF2B5EF4-FFF2-40B4-BE49-F238E27FC236}">
                <a16:creationId xmlns:a16="http://schemas.microsoft.com/office/drawing/2014/main" id="{8020B4D6-002F-4FA9-BF1D-FC56D9A06F28}"/>
              </a:ext>
            </a:extLst>
          </p:cNvPr>
          <p:cNvSpPr>
            <a:spLocks noGrp="1"/>
          </p:cNvSpPr>
          <p:nvPr>
            <p:ph type="body" sz="quarter" idx="40" hasCustomPrompt="1"/>
          </p:nvPr>
        </p:nvSpPr>
        <p:spPr>
          <a:xfrm>
            <a:off x="9647313" y="3904988"/>
            <a:ext cx="2124000" cy="1800000"/>
          </a:xfrm>
        </p:spPr>
        <p:txBody>
          <a:bodyPr/>
          <a:lstStyle>
            <a:lvl1pPr marL="0" indent="0" algn="l">
              <a:buNone/>
              <a:defRPr sz="1400">
                <a:solidFill>
                  <a:schemeClr val="tx1">
                    <a:lumMod val="50000"/>
                    <a:lumOff val="50000"/>
                  </a:schemeClr>
                </a:solidFill>
              </a:defRPr>
            </a:lvl1pPr>
          </a:lstStyle>
          <a:p>
            <a:pPr lvl="0"/>
            <a:r>
              <a:rPr lang="en-US" noProof="0"/>
              <a:t>Short Bio</a:t>
            </a:r>
          </a:p>
        </p:txBody>
      </p:sp>
      <p:sp>
        <p:nvSpPr>
          <p:cNvPr id="48" name="Text Placeholder 8">
            <a:extLst>
              <a:ext uri="{FF2B5EF4-FFF2-40B4-BE49-F238E27FC236}">
                <a16:creationId xmlns:a16="http://schemas.microsoft.com/office/drawing/2014/main" id="{93C1946C-7118-4BF3-8EE8-B0944465F49A}"/>
              </a:ext>
            </a:extLst>
          </p:cNvPr>
          <p:cNvSpPr>
            <a:spLocks noGrp="1"/>
          </p:cNvSpPr>
          <p:nvPr>
            <p:ph type="body" sz="quarter" idx="41" hasCustomPrompt="1"/>
          </p:nvPr>
        </p:nvSpPr>
        <p:spPr>
          <a:xfrm>
            <a:off x="9647313" y="3461032"/>
            <a:ext cx="2124000" cy="245885"/>
          </a:xfrm>
        </p:spPr>
        <p:txBody>
          <a:bodyPr/>
          <a:lstStyle>
            <a:lvl1pPr marL="0" indent="0" algn="l">
              <a:buFont typeface="Arial" panose="020B0604020202020204" pitchFamily="34" charset="0"/>
              <a:buNone/>
              <a:defRPr sz="1400">
                <a:solidFill>
                  <a:schemeClr val="bg1">
                    <a:lumMod val="50000"/>
                  </a:schemeClr>
                </a:solidFill>
              </a:defRPr>
            </a:lvl1pPr>
          </a:lstStyle>
          <a:p>
            <a:pPr lvl="0"/>
            <a:r>
              <a:rPr lang="en-US" noProof="0"/>
              <a:t>Title</a:t>
            </a:r>
          </a:p>
        </p:txBody>
      </p:sp>
      <p:sp>
        <p:nvSpPr>
          <p:cNvPr id="18" name="Rectangle 17">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25118152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eam 6 Members">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16" name="Picture Placeholder 15">
            <a:extLst>
              <a:ext uri="{FF2B5EF4-FFF2-40B4-BE49-F238E27FC236}">
                <a16:creationId xmlns:a16="http://schemas.microsoft.com/office/drawing/2014/main" id="{B2738624-9DAA-4152-9A77-80BBB71AD5F1}"/>
              </a:ext>
            </a:extLst>
          </p:cNvPr>
          <p:cNvSpPr>
            <a:spLocks noGrp="1"/>
          </p:cNvSpPr>
          <p:nvPr>
            <p:ph type="pic" sz="quarter" idx="41"/>
          </p:nvPr>
        </p:nvSpPr>
        <p:spPr>
          <a:xfrm>
            <a:off x="431800"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59" name="Picture Placeholder 15">
            <a:extLst>
              <a:ext uri="{FF2B5EF4-FFF2-40B4-BE49-F238E27FC236}">
                <a16:creationId xmlns:a16="http://schemas.microsoft.com/office/drawing/2014/main" id="{522AE46C-0845-4BB0-9861-06071BCF56F6}"/>
              </a:ext>
            </a:extLst>
          </p:cNvPr>
          <p:cNvSpPr>
            <a:spLocks noGrp="1"/>
          </p:cNvSpPr>
          <p:nvPr>
            <p:ph type="pic" sz="quarter" idx="42"/>
          </p:nvPr>
        </p:nvSpPr>
        <p:spPr>
          <a:xfrm>
            <a:off x="237570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0" name="Picture Placeholder 15">
            <a:extLst>
              <a:ext uri="{FF2B5EF4-FFF2-40B4-BE49-F238E27FC236}">
                <a16:creationId xmlns:a16="http://schemas.microsoft.com/office/drawing/2014/main" id="{D791A6AF-478F-443B-A785-F82A8DBA9F30}"/>
              </a:ext>
            </a:extLst>
          </p:cNvPr>
          <p:cNvSpPr>
            <a:spLocks noGrp="1"/>
          </p:cNvSpPr>
          <p:nvPr>
            <p:ph type="pic" sz="quarter" idx="43"/>
          </p:nvPr>
        </p:nvSpPr>
        <p:spPr>
          <a:xfrm>
            <a:off x="4319606"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1" name="Picture Placeholder 15">
            <a:extLst>
              <a:ext uri="{FF2B5EF4-FFF2-40B4-BE49-F238E27FC236}">
                <a16:creationId xmlns:a16="http://schemas.microsoft.com/office/drawing/2014/main" id="{1A65AFE9-2875-44A5-BF13-6E8438892669}"/>
              </a:ext>
            </a:extLst>
          </p:cNvPr>
          <p:cNvSpPr>
            <a:spLocks noGrp="1"/>
          </p:cNvSpPr>
          <p:nvPr>
            <p:ph type="pic" sz="quarter" idx="44"/>
          </p:nvPr>
        </p:nvSpPr>
        <p:spPr>
          <a:xfrm>
            <a:off x="6263509"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62" name="Picture Placeholder 15">
            <a:extLst>
              <a:ext uri="{FF2B5EF4-FFF2-40B4-BE49-F238E27FC236}">
                <a16:creationId xmlns:a16="http://schemas.microsoft.com/office/drawing/2014/main" id="{069B9167-077F-4123-82C5-01EB62AFB3E6}"/>
              </a:ext>
            </a:extLst>
          </p:cNvPr>
          <p:cNvSpPr>
            <a:spLocks noGrp="1"/>
          </p:cNvSpPr>
          <p:nvPr>
            <p:ph type="pic" sz="quarter" idx="45"/>
          </p:nvPr>
        </p:nvSpPr>
        <p:spPr>
          <a:xfrm>
            <a:off x="8207412"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4113808"/>
            <a:ext cx="1620000" cy="783544"/>
          </a:xfrm>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5258975"/>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3" name="Picture Placeholder 15">
            <a:extLst>
              <a:ext uri="{FF2B5EF4-FFF2-40B4-BE49-F238E27FC236}">
                <a16:creationId xmlns:a16="http://schemas.microsoft.com/office/drawing/2014/main" id="{FC64B5FD-0E87-4FAB-AFEA-D10DFED9F653}"/>
              </a:ext>
            </a:extLst>
          </p:cNvPr>
          <p:cNvSpPr>
            <a:spLocks noGrp="1"/>
          </p:cNvSpPr>
          <p:nvPr>
            <p:ph type="pic" sz="quarter" idx="48"/>
          </p:nvPr>
        </p:nvSpPr>
        <p:spPr>
          <a:xfrm>
            <a:off x="10151313" y="2246681"/>
            <a:ext cx="1620000" cy="1620000"/>
          </a:xfrm>
          <a:solidFill>
            <a:schemeClr val="bg1">
              <a:lumMod val="95000"/>
              <a:alpha val="70000"/>
            </a:schemeClr>
          </a:solidFill>
          <a:ln w="95250" cap="sq">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lgn="ctr">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24" name="Rectangle 23">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44554845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eam 6 Members">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2243" y="997641"/>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9" name="Text Placeholder 8">
            <a:extLst>
              <a:ext uri="{FF2B5EF4-FFF2-40B4-BE49-F238E27FC236}">
                <a16:creationId xmlns:a16="http://schemas.microsoft.com/office/drawing/2014/main" id="{305CEEFA-58BB-4AFA-AD31-BEE38B013E00}"/>
              </a:ext>
            </a:extLst>
          </p:cNvPr>
          <p:cNvSpPr>
            <a:spLocks noGrp="1"/>
          </p:cNvSpPr>
          <p:nvPr>
            <p:ph type="body" sz="quarter" idx="17" hasCustomPrompt="1"/>
          </p:nvPr>
        </p:nvSpPr>
        <p:spPr>
          <a:xfrm>
            <a:off x="431800" y="1722507"/>
            <a:ext cx="1620000" cy="783544"/>
          </a:xfrm>
          <a:solidFill>
            <a:schemeClr val="bg2">
              <a:lumMod val="50000"/>
            </a:schemeClr>
          </a:solidFill>
        </p:spPr>
        <p:txBody>
          <a:bodyPr/>
          <a:lstStyle>
            <a:lvl1pPr marL="0" indent="0" algn="l">
              <a:buFont typeface="Arial" panose="020B0604020202020204" pitchFamily="34" charset="0"/>
              <a:buNone/>
              <a:defRPr sz="2400">
                <a:solidFill>
                  <a:schemeClr val="tx2"/>
                </a:solidFill>
              </a:defRPr>
            </a:lvl1pPr>
          </a:lstStyle>
          <a:p>
            <a:pPr lvl="0"/>
            <a:r>
              <a:rPr lang="en-US" noProof="0" dirty="0"/>
              <a:t>Full Name</a:t>
            </a:r>
          </a:p>
        </p:txBody>
      </p:sp>
      <p:sp>
        <p:nvSpPr>
          <p:cNvPr id="50" name="Text Placeholder 10">
            <a:extLst>
              <a:ext uri="{FF2B5EF4-FFF2-40B4-BE49-F238E27FC236}">
                <a16:creationId xmlns:a16="http://schemas.microsoft.com/office/drawing/2014/main" id="{BEEE40C3-341F-4063-8D33-B1328863FB30}"/>
              </a:ext>
            </a:extLst>
          </p:cNvPr>
          <p:cNvSpPr>
            <a:spLocks noGrp="1"/>
          </p:cNvSpPr>
          <p:nvPr>
            <p:ph type="body" sz="quarter" idx="18" hasCustomPrompt="1"/>
          </p:nvPr>
        </p:nvSpPr>
        <p:spPr>
          <a:xfrm>
            <a:off x="431800"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1" name="Text Placeholder 8">
            <a:extLst>
              <a:ext uri="{FF2B5EF4-FFF2-40B4-BE49-F238E27FC236}">
                <a16:creationId xmlns:a16="http://schemas.microsoft.com/office/drawing/2014/main" id="{D09CE291-B951-4300-9D67-154E4BB557EC}"/>
              </a:ext>
            </a:extLst>
          </p:cNvPr>
          <p:cNvSpPr>
            <a:spLocks noGrp="1"/>
          </p:cNvSpPr>
          <p:nvPr>
            <p:ph type="body" sz="quarter" idx="33" hasCustomPrompt="1"/>
          </p:nvPr>
        </p:nvSpPr>
        <p:spPr>
          <a:xfrm>
            <a:off x="2375703" y="1703117"/>
            <a:ext cx="1620000" cy="783544"/>
          </a:xfrm>
          <a:solidFill>
            <a:schemeClr val="bg2">
              <a:lumMod val="90000"/>
            </a:schemeClr>
          </a:solidFill>
        </p:spPr>
        <p:txBody>
          <a:bodyPr/>
          <a:lstStyle>
            <a:lvl1pPr marL="0" indent="0" algn="l">
              <a:buFont typeface="Arial" panose="020B0604020202020204" pitchFamily="34" charset="0"/>
              <a:buNone/>
              <a:defRPr sz="2400"/>
            </a:lvl1pPr>
          </a:lstStyle>
          <a:p>
            <a:pPr lvl="0"/>
            <a:r>
              <a:rPr lang="en-US" noProof="0" dirty="0"/>
              <a:t>Full Name</a:t>
            </a:r>
          </a:p>
        </p:txBody>
      </p:sp>
      <p:sp>
        <p:nvSpPr>
          <p:cNvPr id="52" name="Text Placeholder 10">
            <a:extLst>
              <a:ext uri="{FF2B5EF4-FFF2-40B4-BE49-F238E27FC236}">
                <a16:creationId xmlns:a16="http://schemas.microsoft.com/office/drawing/2014/main" id="{0D3A393C-4D8C-49BC-934D-B57BE1B28405}"/>
              </a:ext>
            </a:extLst>
          </p:cNvPr>
          <p:cNvSpPr>
            <a:spLocks noGrp="1"/>
          </p:cNvSpPr>
          <p:nvPr>
            <p:ph type="body" sz="quarter" idx="34" hasCustomPrompt="1"/>
          </p:nvPr>
        </p:nvSpPr>
        <p:spPr>
          <a:xfrm>
            <a:off x="2375703"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3" name="Text Placeholder 8">
            <a:extLst>
              <a:ext uri="{FF2B5EF4-FFF2-40B4-BE49-F238E27FC236}">
                <a16:creationId xmlns:a16="http://schemas.microsoft.com/office/drawing/2014/main" id="{08906184-3520-4606-AF8B-59ECFFA6D756}"/>
              </a:ext>
            </a:extLst>
          </p:cNvPr>
          <p:cNvSpPr>
            <a:spLocks noGrp="1"/>
          </p:cNvSpPr>
          <p:nvPr>
            <p:ph type="body" sz="quarter" idx="35" hasCustomPrompt="1"/>
          </p:nvPr>
        </p:nvSpPr>
        <p:spPr>
          <a:xfrm>
            <a:off x="4319606" y="1703117"/>
            <a:ext cx="1620000" cy="783544"/>
          </a:xfrm>
          <a:solidFill>
            <a:schemeClr val="bg2">
              <a:lumMod val="90000"/>
            </a:schemeClr>
          </a:solidFill>
        </p:spPr>
        <p:txBody>
          <a:bodyPr/>
          <a:lstStyle>
            <a:lvl1pPr marL="0" indent="0" algn="l">
              <a:buFont typeface="Arial" panose="020B0604020202020204" pitchFamily="34" charset="0"/>
              <a:buNone/>
              <a:defRPr sz="2400"/>
            </a:lvl1pPr>
          </a:lstStyle>
          <a:p>
            <a:pPr lvl="0"/>
            <a:r>
              <a:rPr lang="en-US" noProof="0"/>
              <a:t>Full Name</a:t>
            </a:r>
          </a:p>
        </p:txBody>
      </p:sp>
      <p:sp>
        <p:nvSpPr>
          <p:cNvPr id="54" name="Text Placeholder 10">
            <a:extLst>
              <a:ext uri="{FF2B5EF4-FFF2-40B4-BE49-F238E27FC236}">
                <a16:creationId xmlns:a16="http://schemas.microsoft.com/office/drawing/2014/main" id="{8A64BEB9-7FB0-4DF9-BFE9-62016E83E890}"/>
              </a:ext>
            </a:extLst>
          </p:cNvPr>
          <p:cNvSpPr>
            <a:spLocks noGrp="1"/>
          </p:cNvSpPr>
          <p:nvPr>
            <p:ph type="body" sz="quarter" idx="36" hasCustomPrompt="1"/>
          </p:nvPr>
        </p:nvSpPr>
        <p:spPr>
          <a:xfrm>
            <a:off x="4319606"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5" name="Text Placeholder 8">
            <a:extLst>
              <a:ext uri="{FF2B5EF4-FFF2-40B4-BE49-F238E27FC236}">
                <a16:creationId xmlns:a16="http://schemas.microsoft.com/office/drawing/2014/main" id="{4CCC1C98-37FD-4404-8383-72ED535FE578}"/>
              </a:ext>
            </a:extLst>
          </p:cNvPr>
          <p:cNvSpPr>
            <a:spLocks noGrp="1"/>
          </p:cNvSpPr>
          <p:nvPr>
            <p:ph type="body" sz="quarter" idx="37" hasCustomPrompt="1"/>
          </p:nvPr>
        </p:nvSpPr>
        <p:spPr>
          <a:xfrm>
            <a:off x="6263509" y="1703117"/>
            <a:ext cx="1620000" cy="783544"/>
          </a:xfrm>
          <a:solidFill>
            <a:schemeClr val="bg2">
              <a:lumMod val="90000"/>
            </a:schemeClr>
          </a:solidFill>
        </p:spPr>
        <p:txBody>
          <a:bodyPr/>
          <a:lstStyle>
            <a:lvl1pPr marL="0" indent="0" algn="l">
              <a:buFont typeface="Arial" panose="020B0604020202020204" pitchFamily="34" charset="0"/>
              <a:buNone/>
              <a:defRPr sz="2400"/>
            </a:lvl1pPr>
          </a:lstStyle>
          <a:p>
            <a:pPr lvl="0"/>
            <a:r>
              <a:rPr lang="en-US" noProof="0"/>
              <a:t>Full Name</a:t>
            </a:r>
          </a:p>
        </p:txBody>
      </p:sp>
      <p:sp>
        <p:nvSpPr>
          <p:cNvPr id="56" name="Text Placeholder 10">
            <a:extLst>
              <a:ext uri="{FF2B5EF4-FFF2-40B4-BE49-F238E27FC236}">
                <a16:creationId xmlns:a16="http://schemas.microsoft.com/office/drawing/2014/main" id="{B24BD1AE-AB0E-40FA-AEA8-8D687D84B56E}"/>
              </a:ext>
            </a:extLst>
          </p:cNvPr>
          <p:cNvSpPr>
            <a:spLocks noGrp="1"/>
          </p:cNvSpPr>
          <p:nvPr>
            <p:ph type="body" sz="quarter" idx="38" hasCustomPrompt="1"/>
          </p:nvPr>
        </p:nvSpPr>
        <p:spPr>
          <a:xfrm>
            <a:off x="6263509"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57" name="Text Placeholder 8">
            <a:extLst>
              <a:ext uri="{FF2B5EF4-FFF2-40B4-BE49-F238E27FC236}">
                <a16:creationId xmlns:a16="http://schemas.microsoft.com/office/drawing/2014/main" id="{CA2F0EA7-F3F7-443F-BA0D-4916B618C56B}"/>
              </a:ext>
            </a:extLst>
          </p:cNvPr>
          <p:cNvSpPr>
            <a:spLocks noGrp="1"/>
          </p:cNvSpPr>
          <p:nvPr>
            <p:ph type="body" sz="quarter" idx="39" hasCustomPrompt="1"/>
          </p:nvPr>
        </p:nvSpPr>
        <p:spPr>
          <a:xfrm>
            <a:off x="8207412" y="1703117"/>
            <a:ext cx="1620000" cy="783544"/>
          </a:xfrm>
          <a:solidFill>
            <a:schemeClr val="bg2">
              <a:lumMod val="90000"/>
            </a:schemeClr>
          </a:solidFill>
        </p:spPr>
        <p:txBody>
          <a:bodyPr/>
          <a:lstStyle>
            <a:lvl1pPr marL="0" indent="0" algn="l">
              <a:buFont typeface="Arial" panose="020B0604020202020204" pitchFamily="34" charset="0"/>
              <a:buNone/>
              <a:defRPr sz="2400"/>
            </a:lvl1pPr>
          </a:lstStyle>
          <a:p>
            <a:pPr lvl="0"/>
            <a:r>
              <a:rPr lang="en-US" noProof="0"/>
              <a:t>Full Name</a:t>
            </a:r>
          </a:p>
        </p:txBody>
      </p:sp>
      <p:sp>
        <p:nvSpPr>
          <p:cNvPr id="58" name="Text Placeholder 10">
            <a:extLst>
              <a:ext uri="{FF2B5EF4-FFF2-40B4-BE49-F238E27FC236}">
                <a16:creationId xmlns:a16="http://schemas.microsoft.com/office/drawing/2014/main" id="{2BB6E6C3-1F6A-41B6-8EE0-6FDCBA34413C}"/>
              </a:ext>
            </a:extLst>
          </p:cNvPr>
          <p:cNvSpPr>
            <a:spLocks noGrp="1"/>
          </p:cNvSpPr>
          <p:nvPr>
            <p:ph type="body" sz="quarter" idx="40" hasCustomPrompt="1"/>
          </p:nvPr>
        </p:nvSpPr>
        <p:spPr>
          <a:xfrm>
            <a:off x="8207412"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1" name="Text Placeholder 8">
            <a:extLst>
              <a:ext uri="{FF2B5EF4-FFF2-40B4-BE49-F238E27FC236}">
                <a16:creationId xmlns:a16="http://schemas.microsoft.com/office/drawing/2014/main" id="{F9EF21D5-1862-4F5B-86BF-B76AF2A72B32}"/>
              </a:ext>
            </a:extLst>
          </p:cNvPr>
          <p:cNvSpPr>
            <a:spLocks noGrp="1"/>
          </p:cNvSpPr>
          <p:nvPr>
            <p:ph type="body" sz="quarter" idx="46" hasCustomPrompt="1"/>
          </p:nvPr>
        </p:nvSpPr>
        <p:spPr>
          <a:xfrm>
            <a:off x="10151313" y="1703117"/>
            <a:ext cx="1620000" cy="783544"/>
          </a:xfrm>
          <a:solidFill>
            <a:schemeClr val="bg2">
              <a:lumMod val="90000"/>
            </a:schemeClr>
          </a:solidFill>
        </p:spPr>
        <p:txBody>
          <a:bodyPr/>
          <a:lstStyle>
            <a:lvl1pPr marL="0" indent="0" algn="l">
              <a:buFont typeface="Arial" panose="020B0604020202020204" pitchFamily="34" charset="0"/>
              <a:buNone/>
              <a:defRPr sz="2400"/>
            </a:lvl1pPr>
          </a:lstStyle>
          <a:p>
            <a:pPr lvl="0"/>
            <a:r>
              <a:rPr lang="en-US" noProof="0"/>
              <a:t>Full Name</a:t>
            </a:r>
          </a:p>
        </p:txBody>
      </p:sp>
      <p:sp>
        <p:nvSpPr>
          <p:cNvPr id="22" name="Text Placeholder 10">
            <a:extLst>
              <a:ext uri="{FF2B5EF4-FFF2-40B4-BE49-F238E27FC236}">
                <a16:creationId xmlns:a16="http://schemas.microsoft.com/office/drawing/2014/main" id="{80EC8DA4-EC6B-4362-949F-968E973A545B}"/>
              </a:ext>
            </a:extLst>
          </p:cNvPr>
          <p:cNvSpPr>
            <a:spLocks noGrp="1"/>
          </p:cNvSpPr>
          <p:nvPr>
            <p:ph type="body" sz="quarter" idx="47" hasCustomPrompt="1"/>
          </p:nvPr>
        </p:nvSpPr>
        <p:spPr>
          <a:xfrm>
            <a:off x="10151313" y="2848284"/>
            <a:ext cx="1620000" cy="720000"/>
          </a:xfrm>
        </p:spPr>
        <p:txBody>
          <a:bodyPr/>
          <a:lstStyle>
            <a:lvl1pPr marL="0" indent="0" algn="l">
              <a:buNone/>
              <a:defRPr sz="1400">
                <a:solidFill>
                  <a:schemeClr val="tx1">
                    <a:lumMod val="50000"/>
                    <a:lumOff val="50000"/>
                  </a:schemeClr>
                </a:solidFill>
              </a:defRPr>
            </a:lvl1pPr>
          </a:lstStyle>
          <a:p>
            <a:pPr lvl="0"/>
            <a:r>
              <a:rPr lang="en-US" noProof="0"/>
              <a:t>Bullet Description</a:t>
            </a:r>
          </a:p>
        </p:txBody>
      </p:sp>
      <p:sp>
        <p:nvSpPr>
          <p:cNvPr id="24" name="Rectangle 23">
            <a:extLst>
              <a:ext uri="{FF2B5EF4-FFF2-40B4-BE49-F238E27FC236}">
                <a16:creationId xmlns:a16="http://schemas.microsoft.com/office/drawing/2014/main" id="{00ED0A63-77FF-4992-99DD-A09E96E22ACC}"/>
              </a:ext>
            </a:extLst>
          </p:cNvPr>
          <p:cNvSpPr/>
          <p:nvPr/>
        </p:nvSpPr>
        <p:spPr>
          <a:xfrm>
            <a:off x="0" y="895474"/>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Content Placeholder 3">
            <a:extLst>
              <a:ext uri="{FF2B5EF4-FFF2-40B4-BE49-F238E27FC236}">
                <a16:creationId xmlns:a16="http://schemas.microsoft.com/office/drawing/2014/main" id="{39CDA933-12B5-44CD-BD16-C9589DE755EE}"/>
              </a:ext>
            </a:extLst>
          </p:cNvPr>
          <p:cNvSpPr>
            <a:spLocks noGrp="1"/>
          </p:cNvSpPr>
          <p:nvPr>
            <p:ph sz="half" idx="2" hasCustomPrompt="1"/>
          </p:nvPr>
        </p:nvSpPr>
        <p:spPr>
          <a:xfrm>
            <a:off x="431800" y="3868734"/>
            <a:ext cx="1619999"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27" name="Content Placeholder 3">
            <a:extLst>
              <a:ext uri="{FF2B5EF4-FFF2-40B4-BE49-F238E27FC236}">
                <a16:creationId xmlns:a16="http://schemas.microsoft.com/office/drawing/2014/main" id="{39CDA933-12B5-44CD-BD16-C9589DE755EE}"/>
              </a:ext>
            </a:extLst>
          </p:cNvPr>
          <p:cNvSpPr>
            <a:spLocks noGrp="1"/>
          </p:cNvSpPr>
          <p:nvPr>
            <p:ph sz="half" idx="48" hasCustomPrompt="1"/>
          </p:nvPr>
        </p:nvSpPr>
        <p:spPr>
          <a:xfrm>
            <a:off x="2375703" y="3868734"/>
            <a:ext cx="1619999"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28" name="Content Placeholder 3">
            <a:extLst>
              <a:ext uri="{FF2B5EF4-FFF2-40B4-BE49-F238E27FC236}">
                <a16:creationId xmlns:a16="http://schemas.microsoft.com/office/drawing/2014/main" id="{39CDA933-12B5-44CD-BD16-C9589DE755EE}"/>
              </a:ext>
            </a:extLst>
          </p:cNvPr>
          <p:cNvSpPr>
            <a:spLocks noGrp="1"/>
          </p:cNvSpPr>
          <p:nvPr>
            <p:ph sz="half" idx="49" hasCustomPrompt="1"/>
          </p:nvPr>
        </p:nvSpPr>
        <p:spPr>
          <a:xfrm>
            <a:off x="4319606" y="3868734"/>
            <a:ext cx="1619999"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29" name="Content Placeholder 3">
            <a:extLst>
              <a:ext uri="{FF2B5EF4-FFF2-40B4-BE49-F238E27FC236}">
                <a16:creationId xmlns:a16="http://schemas.microsoft.com/office/drawing/2014/main" id="{39CDA933-12B5-44CD-BD16-C9589DE755EE}"/>
              </a:ext>
            </a:extLst>
          </p:cNvPr>
          <p:cNvSpPr>
            <a:spLocks noGrp="1"/>
          </p:cNvSpPr>
          <p:nvPr>
            <p:ph sz="half" idx="50" hasCustomPrompt="1"/>
          </p:nvPr>
        </p:nvSpPr>
        <p:spPr>
          <a:xfrm>
            <a:off x="6263509" y="3868734"/>
            <a:ext cx="1620000"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30" name="Content Placeholder 3">
            <a:extLst>
              <a:ext uri="{FF2B5EF4-FFF2-40B4-BE49-F238E27FC236}">
                <a16:creationId xmlns:a16="http://schemas.microsoft.com/office/drawing/2014/main" id="{39CDA933-12B5-44CD-BD16-C9589DE755EE}"/>
              </a:ext>
            </a:extLst>
          </p:cNvPr>
          <p:cNvSpPr>
            <a:spLocks noGrp="1"/>
          </p:cNvSpPr>
          <p:nvPr>
            <p:ph sz="half" idx="51" hasCustomPrompt="1"/>
          </p:nvPr>
        </p:nvSpPr>
        <p:spPr>
          <a:xfrm>
            <a:off x="8207412" y="3868734"/>
            <a:ext cx="1620000"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31" name="Content Placeholder 3">
            <a:extLst>
              <a:ext uri="{FF2B5EF4-FFF2-40B4-BE49-F238E27FC236}">
                <a16:creationId xmlns:a16="http://schemas.microsoft.com/office/drawing/2014/main" id="{39CDA933-12B5-44CD-BD16-C9589DE755EE}"/>
              </a:ext>
            </a:extLst>
          </p:cNvPr>
          <p:cNvSpPr>
            <a:spLocks noGrp="1"/>
          </p:cNvSpPr>
          <p:nvPr>
            <p:ph sz="half" idx="52" hasCustomPrompt="1"/>
          </p:nvPr>
        </p:nvSpPr>
        <p:spPr>
          <a:xfrm>
            <a:off x="10224655" y="3868734"/>
            <a:ext cx="1546658" cy="786393"/>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dirty="0"/>
              <a:t>Section Description</a:t>
            </a:r>
          </a:p>
        </p:txBody>
      </p:sp>
      <p:sp>
        <p:nvSpPr>
          <p:cNvPr id="32"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18677358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1_Title Slide 2">
    <p:bg>
      <p:bgRef idx="1002">
        <a:schemeClr val="bg2"/>
      </p:bgRef>
    </p:bg>
    <p:spTree>
      <p:nvGrpSpPr>
        <p:cNvPr id="1" name=""/>
        <p:cNvGrpSpPr/>
        <p:nvPr/>
      </p:nvGrpSpPr>
      <p:grpSpPr>
        <a:xfrm>
          <a:off x="0" y="0"/>
          <a:ext cx="0" cy="0"/>
          <a:chOff x="0" y="0"/>
          <a:chExt cx="0" cy="0"/>
        </a:xfrm>
      </p:grpSpPr>
      <p:sp>
        <p:nvSpPr>
          <p:cNvPr id="14" name="Picture Placeholder 9">
            <a:extLst>
              <a:ext uri="{FF2B5EF4-FFF2-40B4-BE49-F238E27FC236}">
                <a16:creationId xmlns:a16="http://schemas.microsoft.com/office/drawing/2014/main" id="{FF978957-D101-43B4-A717-19B1820B4F1A}"/>
              </a:ext>
            </a:extLst>
          </p:cNvPr>
          <p:cNvSpPr>
            <a:spLocks noGrp="1"/>
          </p:cNvSpPr>
          <p:nvPr>
            <p:ph type="pic" sz="quarter" idx="10" hasCustomPrompt="1"/>
          </p:nvPr>
        </p:nvSpPr>
        <p:spPr>
          <a:xfrm>
            <a:off x="0" y="0"/>
            <a:ext cx="12192000" cy="6786563"/>
          </a:xfrm>
          <a:solidFill>
            <a:schemeClr val="tx1">
              <a:lumMod val="75000"/>
              <a:lumOff val="25000"/>
            </a:schemeClr>
          </a:solidFill>
        </p:spPr>
        <p:txBody>
          <a:bodyPr lIns="1044000" rIns="0" anchor="ctr"/>
          <a:lstStyle>
            <a:lvl1pPr marL="0" indent="0" algn="l">
              <a:buNone/>
              <a:defRPr sz="1100" i="1">
                <a:solidFill>
                  <a:schemeClr val="bg1">
                    <a:lumMod val="95000"/>
                  </a:schemeClr>
                </a:solidFill>
                <a:latin typeface="Times New Roman" panose="02020603050405020304" pitchFamily="18" charset="0"/>
                <a:cs typeface="Times New Roman" panose="02020603050405020304" pitchFamily="18" charset="0"/>
              </a:defRPr>
            </a:lvl1pPr>
          </a:lstStyle>
          <a:p>
            <a:r>
              <a:rPr lang="en-US" noProof="0" dirty="0"/>
              <a:t>Insert or Drag and Drop your Photo Here </a:t>
            </a:r>
          </a:p>
        </p:txBody>
      </p:sp>
      <p:sp>
        <p:nvSpPr>
          <p:cNvPr id="9" name="Rectangle 8">
            <a:extLst>
              <a:ext uri="{FF2B5EF4-FFF2-40B4-BE49-F238E27FC236}">
                <a16:creationId xmlns:a16="http://schemas.microsoft.com/office/drawing/2014/main" id="{84DD3616-4E40-4CE5-88C8-2AF6E47D2086}"/>
              </a:ext>
            </a:extLst>
          </p:cNvPr>
          <p:cNvSpPr/>
          <p:nvPr/>
        </p:nvSpPr>
        <p:spPr>
          <a:xfrm>
            <a:off x="6336000" y="0"/>
            <a:ext cx="3979575" cy="6786563"/>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1EA3B184-0AF0-4DF5-B2BD-E6D1806BE1BF}"/>
              </a:ext>
            </a:extLst>
          </p:cNvPr>
          <p:cNvSpPr/>
          <p:nvPr/>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B8FC9062-5711-4550-8470-F1324E804FFF}"/>
              </a:ext>
            </a:extLst>
          </p:cNvPr>
          <p:cNvSpPr/>
          <p:nvPr/>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p:nvSpPr>
        <p:spPr>
          <a:xfrm>
            <a:off x="6336000"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hasCustomPrompt="1"/>
          </p:nvPr>
        </p:nvSpPr>
        <p:spPr>
          <a:xfrm>
            <a:off x="6539896" y="2377000"/>
            <a:ext cx="3571782" cy="2387600"/>
          </a:xfrm>
          <a:prstGeom prst="rect">
            <a:avLst/>
          </a:prstGeom>
        </p:spPr>
        <p:txBody>
          <a:bodyPr anchor="b"/>
          <a:lstStyle>
            <a:lvl1pPr algn="l">
              <a:defRPr sz="5400" spc="-30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hasCustomPrompt="1"/>
          </p:nvPr>
        </p:nvSpPr>
        <p:spPr>
          <a:xfrm>
            <a:off x="6905624" y="5057775"/>
            <a:ext cx="3206053" cy="247650"/>
          </a:xfrm>
        </p:spPr>
        <p:txBody>
          <a:bodyPr/>
          <a:lstStyle>
            <a:lvl1pPr marL="0" indent="0" algn="l">
              <a:buNone/>
              <a:defRPr sz="1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Full Name</a:t>
            </a:r>
          </a:p>
        </p:txBody>
      </p:sp>
      <p:sp>
        <p:nvSpPr>
          <p:cNvPr id="5" name="Text Placeholder 4">
            <a:extLst>
              <a:ext uri="{FF2B5EF4-FFF2-40B4-BE49-F238E27FC236}">
                <a16:creationId xmlns:a16="http://schemas.microsoft.com/office/drawing/2014/main" id="{99EABB85-2AAF-4939-BDF4-E3CF2F31B32F}"/>
              </a:ext>
            </a:extLst>
          </p:cNvPr>
          <p:cNvSpPr>
            <a:spLocks noGrp="1"/>
          </p:cNvSpPr>
          <p:nvPr>
            <p:ph type="body" sz="quarter" idx="12" hasCustomPrompt="1"/>
          </p:nvPr>
        </p:nvSpPr>
        <p:spPr>
          <a:xfrm>
            <a:off x="6905625" y="5400675"/>
            <a:ext cx="3206750" cy="247650"/>
          </a:xfrm>
        </p:spPr>
        <p:txBody>
          <a:bodyPr vert="horz" lIns="0" tIns="0" rIns="0" bIns="0" rtlCol="0">
            <a:noAutofit/>
          </a:bodyPr>
          <a:lstStyle>
            <a:lvl1pPr marL="0" indent="0">
              <a:buNone/>
              <a:defRPr lang="en-US" sz="1400" dirty="0" smtClean="0">
                <a:solidFill>
                  <a:schemeClr val="bg1"/>
                </a:solidFill>
              </a:defRPr>
            </a:lvl1pPr>
            <a:lvl2pPr>
              <a:defRPr lang="en-US" sz="2000" dirty="0" smtClean="0"/>
            </a:lvl2pPr>
            <a:lvl3pPr>
              <a:defRPr lang="en-US" sz="1800" dirty="0" smtClean="0"/>
            </a:lvl3pPr>
            <a:lvl4pPr>
              <a:defRPr lang="en-US" sz="1600" dirty="0" smtClean="0"/>
            </a:lvl4pPr>
            <a:lvl5pPr>
              <a:defRPr lang="en-ZA" sz="1600" dirty="0"/>
            </a:lvl5pPr>
          </a:lstStyle>
          <a:p>
            <a:pPr marL="266700" lvl="0" indent="-266700"/>
            <a:r>
              <a:rPr lang="en-US" noProof="0"/>
              <a:t>Contact Number</a:t>
            </a:r>
          </a:p>
        </p:txBody>
      </p:sp>
      <p:sp>
        <p:nvSpPr>
          <p:cNvPr id="10" name="Text Placeholder 9">
            <a:extLst>
              <a:ext uri="{FF2B5EF4-FFF2-40B4-BE49-F238E27FC236}">
                <a16:creationId xmlns:a16="http://schemas.microsoft.com/office/drawing/2014/main" id="{04E7DF27-55E9-4F17-91D3-29228A4020F3}"/>
              </a:ext>
            </a:extLst>
          </p:cNvPr>
          <p:cNvSpPr>
            <a:spLocks noGrp="1"/>
          </p:cNvSpPr>
          <p:nvPr>
            <p:ph type="body" sz="quarter" idx="13" hasCustomPrompt="1"/>
          </p:nvPr>
        </p:nvSpPr>
        <p:spPr>
          <a:xfrm>
            <a:off x="6905625" y="5751513"/>
            <a:ext cx="3206750" cy="247650"/>
          </a:xfrm>
        </p:spPr>
        <p:txBody>
          <a:bodyPr vert="horz" lIns="0" tIns="0" rIns="0" bIns="0" rtlCol="0">
            <a:noAutofit/>
          </a:bodyPr>
          <a:lstStyle>
            <a:lvl1pPr marL="0" indent="0">
              <a:buNone/>
              <a:defRPr lang="en-US" sz="1400" smtClean="0">
                <a:solidFill>
                  <a:schemeClr val="bg1"/>
                </a:solidFill>
              </a:defRPr>
            </a:lvl1pPr>
            <a:lvl2pPr>
              <a:defRPr lang="en-US" sz="2000" smtClean="0"/>
            </a:lvl2pPr>
            <a:lvl3pPr>
              <a:defRPr lang="en-US" sz="1800" smtClean="0"/>
            </a:lvl3pPr>
            <a:lvl4pPr>
              <a:defRPr lang="en-US" sz="1600" smtClean="0"/>
            </a:lvl4pPr>
            <a:lvl5pPr>
              <a:defRPr lang="en-ZA" sz="1600"/>
            </a:lvl5pPr>
          </a:lstStyle>
          <a:p>
            <a:pPr marL="266700" lvl="0" indent="-266700"/>
            <a:r>
              <a:rPr lang="en-US" noProof="0"/>
              <a:t>Email or Social Media Handle</a:t>
            </a:r>
          </a:p>
        </p:txBody>
      </p:sp>
      <p:sp>
        <p:nvSpPr>
          <p:cNvPr id="15" name="Rectangle 14">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67503780"/>
      </p:ext>
    </p:extLst>
  </p:cSld>
  <p:clrMapOvr>
    <a:overrideClrMapping bg1="dk1" tx1="lt1" bg2="dk2" tx2="lt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Mobile App Previews">
    <p:spTree>
      <p:nvGrpSpPr>
        <p:cNvPr id="1" name=""/>
        <p:cNvGrpSpPr/>
        <p:nvPr/>
      </p:nvGrpSpPr>
      <p:grpSpPr>
        <a:xfrm>
          <a:off x="0" y="0"/>
          <a:ext cx="0" cy="0"/>
          <a:chOff x="0" y="0"/>
          <a:chExt cx="0" cy="0"/>
        </a:xfrm>
      </p:grpSpPr>
      <p:pic>
        <p:nvPicPr>
          <p:cNvPr id="8" name="Picture 7" descr="Screen of a cell phone&#10;&#10;Description generated with high confidence">
            <a:extLst>
              <a:ext uri="{FF2B5EF4-FFF2-40B4-BE49-F238E27FC236}">
                <a16:creationId xmlns:a16="http://schemas.microsoft.com/office/drawing/2014/main" id="{68055F11-596F-47BF-A832-A501EC346C2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3307" y="915497"/>
            <a:ext cx="4666142" cy="4684105"/>
          </a:xfrm>
          <a:prstGeom prst="rect">
            <a:avLst/>
          </a:prstGeom>
        </p:spPr>
      </p:pic>
      <p:pic>
        <p:nvPicPr>
          <p:cNvPr id="9" name="Picture 8" descr="Screen of a cell phone&#10;&#10;Description generated with high confidence">
            <a:extLst>
              <a:ext uri="{FF2B5EF4-FFF2-40B4-BE49-F238E27FC236}">
                <a16:creationId xmlns:a16="http://schemas.microsoft.com/office/drawing/2014/main" id="{80EBF765-2A5E-4BDA-B092-25691E47915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762929" y="915497"/>
            <a:ext cx="4666142" cy="4684105"/>
          </a:xfrm>
          <a:prstGeom prst="rect">
            <a:avLst/>
          </a:prstGeom>
        </p:spPr>
      </p:pic>
      <p:pic>
        <p:nvPicPr>
          <p:cNvPr id="10" name="Picture 9" descr="Screen of a cell phone&#10;&#10;Description generated with high confidence">
            <a:extLst>
              <a:ext uri="{FF2B5EF4-FFF2-40B4-BE49-F238E27FC236}">
                <a16:creationId xmlns:a16="http://schemas.microsoft.com/office/drawing/2014/main" id="{E97A6530-14B5-4A05-B7A3-7BA661FCD58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292551" y="915497"/>
            <a:ext cx="4666142" cy="4684105"/>
          </a:xfrm>
          <a:prstGeom prst="rect">
            <a:avLst/>
          </a:prstGeom>
        </p:spPr>
      </p:pic>
      <p:sp>
        <p:nvSpPr>
          <p:cNvPr id="6" name="Footer Placeholder 5">
            <a:extLst>
              <a:ext uri="{FF2B5EF4-FFF2-40B4-BE49-F238E27FC236}">
                <a16:creationId xmlns:a16="http://schemas.microsoft.com/office/drawing/2014/main" id="{5356FC21-A32D-44DC-BED7-08CEBB3B9090}"/>
              </a:ext>
            </a:extLst>
          </p:cNvPr>
          <p:cNvSpPr>
            <a:spLocks noGrp="1"/>
          </p:cNvSpPr>
          <p:nvPr>
            <p:ph type="ftr" sz="quarter" idx="10"/>
          </p:nvPr>
        </p:nvSpPr>
        <p:spPr/>
        <p:txBody>
          <a:bodyPr/>
          <a:lstStyle/>
          <a:p>
            <a:endParaRPr lang="en-US"/>
          </a:p>
        </p:txBody>
      </p:sp>
      <p:sp>
        <p:nvSpPr>
          <p:cNvPr id="7" name="Slide Number Placeholder 6">
            <a:extLst>
              <a:ext uri="{FF2B5EF4-FFF2-40B4-BE49-F238E27FC236}">
                <a16:creationId xmlns:a16="http://schemas.microsoft.com/office/drawing/2014/main" id="{FC0C6D2B-0FF5-4A5F-A062-480FFA6DA09A}"/>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11" name="Content Placeholder 3">
            <a:extLst>
              <a:ext uri="{FF2B5EF4-FFF2-40B4-BE49-F238E27FC236}">
                <a16:creationId xmlns:a16="http://schemas.microsoft.com/office/drawing/2014/main" id="{47EC9494-5A42-419D-AADF-96EF1EFD7B64}"/>
              </a:ext>
            </a:extLst>
          </p:cNvPr>
          <p:cNvSpPr>
            <a:spLocks noGrp="1"/>
          </p:cNvSpPr>
          <p:nvPr>
            <p:ph sz="half" idx="2" hasCustomPrompt="1"/>
          </p:nvPr>
        </p:nvSpPr>
        <p:spPr>
          <a:xfrm>
            <a:off x="1615505"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2" name="Text Placeholder 11">
            <a:extLst>
              <a:ext uri="{FF2B5EF4-FFF2-40B4-BE49-F238E27FC236}">
                <a16:creationId xmlns:a16="http://schemas.microsoft.com/office/drawing/2014/main" id="{CE2D3309-00A3-42D9-8706-6F2A6AD3BB04}"/>
              </a:ext>
            </a:extLst>
          </p:cNvPr>
          <p:cNvSpPr>
            <a:spLocks noGrp="1"/>
          </p:cNvSpPr>
          <p:nvPr>
            <p:ph type="body" sz="quarter" idx="14" hasCustomPrompt="1"/>
          </p:nvPr>
        </p:nvSpPr>
        <p:spPr>
          <a:xfrm>
            <a:off x="1615505"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3" name="Content Placeholder 3">
            <a:extLst>
              <a:ext uri="{FF2B5EF4-FFF2-40B4-BE49-F238E27FC236}">
                <a16:creationId xmlns:a16="http://schemas.microsoft.com/office/drawing/2014/main" id="{94E4C70C-AC1E-4EDE-B2C1-23A54123479F}"/>
              </a:ext>
            </a:extLst>
          </p:cNvPr>
          <p:cNvSpPr>
            <a:spLocks noGrp="1"/>
          </p:cNvSpPr>
          <p:nvPr>
            <p:ph sz="half" idx="15" hasCustomPrompt="1"/>
          </p:nvPr>
        </p:nvSpPr>
        <p:spPr>
          <a:xfrm>
            <a:off x="517714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4" name="Text Placeholder 11">
            <a:extLst>
              <a:ext uri="{FF2B5EF4-FFF2-40B4-BE49-F238E27FC236}">
                <a16:creationId xmlns:a16="http://schemas.microsoft.com/office/drawing/2014/main" id="{14B1BB7D-C6D3-4D9C-A235-6CBB5A13EEC6}"/>
              </a:ext>
            </a:extLst>
          </p:cNvPr>
          <p:cNvSpPr>
            <a:spLocks noGrp="1"/>
          </p:cNvSpPr>
          <p:nvPr>
            <p:ph type="body" sz="quarter" idx="16" hasCustomPrompt="1"/>
          </p:nvPr>
        </p:nvSpPr>
        <p:spPr>
          <a:xfrm>
            <a:off x="517714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15" name="Content Placeholder 3">
            <a:extLst>
              <a:ext uri="{FF2B5EF4-FFF2-40B4-BE49-F238E27FC236}">
                <a16:creationId xmlns:a16="http://schemas.microsoft.com/office/drawing/2014/main" id="{718515F4-6451-4FB7-ACE4-5D9C2CD207A4}"/>
              </a:ext>
            </a:extLst>
          </p:cNvPr>
          <p:cNvSpPr>
            <a:spLocks noGrp="1"/>
          </p:cNvSpPr>
          <p:nvPr>
            <p:ph sz="half" idx="17" hasCustomPrompt="1"/>
          </p:nvPr>
        </p:nvSpPr>
        <p:spPr>
          <a:xfrm>
            <a:off x="8699878" y="5752808"/>
            <a:ext cx="1980000" cy="548945"/>
          </a:xfrm>
        </p:spPr>
        <p:txBody>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noProof="0"/>
              <a:t>Mockup Details</a:t>
            </a:r>
          </a:p>
        </p:txBody>
      </p:sp>
      <p:sp>
        <p:nvSpPr>
          <p:cNvPr id="16" name="Text Placeholder 11">
            <a:extLst>
              <a:ext uri="{FF2B5EF4-FFF2-40B4-BE49-F238E27FC236}">
                <a16:creationId xmlns:a16="http://schemas.microsoft.com/office/drawing/2014/main" id="{B362C889-34FC-4EB1-967B-DC98349082CB}"/>
              </a:ext>
            </a:extLst>
          </p:cNvPr>
          <p:cNvSpPr>
            <a:spLocks noGrp="1"/>
          </p:cNvSpPr>
          <p:nvPr>
            <p:ph type="body" sz="quarter" idx="18" hasCustomPrompt="1"/>
          </p:nvPr>
        </p:nvSpPr>
        <p:spPr>
          <a:xfrm>
            <a:off x="8699878" y="5291099"/>
            <a:ext cx="1980000" cy="360000"/>
          </a:xfrm>
        </p:spPr>
        <p:txBody>
          <a:bodyPr/>
          <a:lstStyle>
            <a:lvl1pPr marL="0" indent="0" algn="ctr">
              <a:buFont typeface="Arial" panose="020B0604020202020204" pitchFamily="34" charset="0"/>
              <a:buNone/>
              <a:defRPr>
                <a:solidFill>
                  <a:schemeClr val="tx1">
                    <a:lumMod val="75000"/>
                    <a:lumOff val="25000"/>
                  </a:schemeClr>
                </a:solidFill>
              </a:defRPr>
            </a:lvl1pPr>
          </a:lstStyle>
          <a:p>
            <a:pPr lvl="0"/>
            <a:r>
              <a:rPr lang="en-US" noProof="0"/>
              <a:t>Mockup Name</a:t>
            </a:r>
          </a:p>
        </p:txBody>
      </p:sp>
      <p:sp>
        <p:nvSpPr>
          <p:cNvPr id="4" name="Picture Placeholder 3">
            <a:extLst>
              <a:ext uri="{FF2B5EF4-FFF2-40B4-BE49-F238E27FC236}">
                <a16:creationId xmlns:a16="http://schemas.microsoft.com/office/drawing/2014/main" id="{4C4EB921-BD58-4C2E-BDD5-FC8D2629829B}"/>
              </a:ext>
            </a:extLst>
          </p:cNvPr>
          <p:cNvSpPr>
            <a:spLocks noGrp="1"/>
          </p:cNvSpPr>
          <p:nvPr>
            <p:ph type="pic" sz="quarter" idx="19"/>
          </p:nvPr>
        </p:nvSpPr>
        <p:spPr>
          <a:xfrm>
            <a:off x="1751679"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7" name="Picture Placeholder 3">
            <a:extLst>
              <a:ext uri="{FF2B5EF4-FFF2-40B4-BE49-F238E27FC236}">
                <a16:creationId xmlns:a16="http://schemas.microsoft.com/office/drawing/2014/main" id="{3CB44DE3-C599-4EA7-BFDA-4E39AE89FC01}"/>
              </a:ext>
            </a:extLst>
          </p:cNvPr>
          <p:cNvSpPr>
            <a:spLocks noGrp="1"/>
          </p:cNvSpPr>
          <p:nvPr>
            <p:ph type="pic" sz="quarter" idx="20"/>
          </p:nvPr>
        </p:nvSpPr>
        <p:spPr>
          <a:xfrm>
            <a:off x="5281301"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8" name="Picture Placeholder 3">
            <a:extLst>
              <a:ext uri="{FF2B5EF4-FFF2-40B4-BE49-F238E27FC236}">
                <a16:creationId xmlns:a16="http://schemas.microsoft.com/office/drawing/2014/main" id="{A4392E45-2A0B-49BF-9952-79C42AF8DE90}"/>
              </a:ext>
            </a:extLst>
          </p:cNvPr>
          <p:cNvSpPr>
            <a:spLocks noGrp="1"/>
          </p:cNvSpPr>
          <p:nvPr>
            <p:ph type="pic" sz="quarter" idx="21"/>
          </p:nvPr>
        </p:nvSpPr>
        <p:spPr>
          <a:xfrm>
            <a:off x="8810923" y="1450182"/>
            <a:ext cx="1772571" cy="3183732"/>
          </a:xfrm>
          <a:solidFill>
            <a:schemeClr val="bg1">
              <a:lumMod val="95000"/>
              <a:alpha val="70000"/>
            </a:schemeClr>
          </a:solidFill>
          <a:ln w="95250" cap="sq">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0" rIns="180000" bIns="0" numCol="1" spcCol="0" rtlCol="0" fromWordArt="0" anchor="ctr" anchorCtr="1" forceAA="0" compatLnSpc="1">
            <a:prstTxWarp prst="textNoShape">
              <a:avLst/>
            </a:prstTxWarp>
            <a:noAutofit/>
          </a:bodyPr>
          <a:lstStyle>
            <a:lvl1pPr marL="0" indent="0">
              <a:buNone/>
              <a:defRPr lang="en-ZA" sz="1100" i="1">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marL="266700" lvl="0" indent="-266700" algn="ctr"/>
            <a:r>
              <a:rPr lang="en-US" noProof="0" smtClean="0"/>
              <a:t>Click icon to add picture</a:t>
            </a:r>
            <a:endParaRPr lang="en-US" noProof="0" dirty="0"/>
          </a:p>
        </p:txBody>
      </p:sp>
      <p:sp>
        <p:nvSpPr>
          <p:cNvPr id="19" name="Rectangle 18">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52613067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D2E533DB-3399-4A25-BB80-899E9CC78DB1}"/>
              </a:ext>
            </a:extLst>
          </p:cNvPr>
          <p:cNvSpPr>
            <a:spLocks noGrp="1"/>
          </p:cNvSpPr>
          <p:nvPr>
            <p:ph type="ftr" sz="quarter" idx="10"/>
          </p:nvPr>
        </p:nvSpPr>
        <p:spPr/>
        <p:txBody>
          <a:bodyPr/>
          <a:lstStyle/>
          <a:p>
            <a:endParaRPr lang="en-US"/>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6" name="Text Placeholder 5">
            <a:extLst>
              <a:ext uri="{FF2B5EF4-FFF2-40B4-BE49-F238E27FC236}">
                <a16:creationId xmlns:a16="http://schemas.microsoft.com/office/drawing/2014/main" id="{3509F9E9-0483-4A79-B997-B23DAC1644C1}"/>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4" name="Text Placeholder 3">
            <a:extLst>
              <a:ext uri="{FF2B5EF4-FFF2-40B4-BE49-F238E27FC236}">
                <a16:creationId xmlns:a16="http://schemas.microsoft.com/office/drawing/2014/main" id="{749CC2AE-E299-42B4-A2C4-357708A0054F}"/>
              </a:ext>
            </a:extLst>
          </p:cNvPr>
          <p:cNvSpPr>
            <a:spLocks noGrp="1"/>
          </p:cNvSpPr>
          <p:nvPr>
            <p:ph type="body" sz="quarter" idx="34" hasCustomPrompt="1"/>
          </p:nvPr>
        </p:nvSpPr>
        <p:spPr>
          <a:xfrm>
            <a:off x="431800"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9" name="Text Placeholder 8">
            <a:extLst>
              <a:ext uri="{FF2B5EF4-FFF2-40B4-BE49-F238E27FC236}">
                <a16:creationId xmlns:a16="http://schemas.microsoft.com/office/drawing/2014/main" id="{199551C8-D5B2-495A-97BB-0711CD8C67EC}"/>
              </a:ext>
            </a:extLst>
          </p:cNvPr>
          <p:cNvSpPr>
            <a:spLocks noGrp="1"/>
          </p:cNvSpPr>
          <p:nvPr>
            <p:ph type="body" sz="quarter" idx="13" hasCustomPrompt="1"/>
          </p:nvPr>
        </p:nvSpPr>
        <p:spPr>
          <a:xfrm>
            <a:off x="582556"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2" name="Text Placeholder 3">
            <a:extLst>
              <a:ext uri="{FF2B5EF4-FFF2-40B4-BE49-F238E27FC236}">
                <a16:creationId xmlns:a16="http://schemas.microsoft.com/office/drawing/2014/main" id="{03139A49-E537-4395-967A-08C997820703}"/>
              </a:ext>
            </a:extLst>
          </p:cNvPr>
          <p:cNvSpPr>
            <a:spLocks noGrp="1"/>
          </p:cNvSpPr>
          <p:nvPr>
            <p:ph type="body" sz="quarter" idx="35" hasCustomPrompt="1"/>
          </p:nvPr>
        </p:nvSpPr>
        <p:spPr>
          <a:xfrm>
            <a:off x="4325172" y="3591659"/>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3" name="Text Placeholder 8">
            <a:extLst>
              <a:ext uri="{FF2B5EF4-FFF2-40B4-BE49-F238E27FC236}">
                <a16:creationId xmlns:a16="http://schemas.microsoft.com/office/drawing/2014/main" id="{3EE1C8A1-F171-46D2-A92F-1B0E9C52B1A9}"/>
              </a:ext>
            </a:extLst>
          </p:cNvPr>
          <p:cNvSpPr>
            <a:spLocks noGrp="1"/>
          </p:cNvSpPr>
          <p:nvPr>
            <p:ph type="body" sz="quarter" idx="36" hasCustomPrompt="1"/>
          </p:nvPr>
        </p:nvSpPr>
        <p:spPr>
          <a:xfrm>
            <a:off x="4468052" y="5448541"/>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4" name="Text Placeholder 3">
            <a:extLst>
              <a:ext uri="{FF2B5EF4-FFF2-40B4-BE49-F238E27FC236}">
                <a16:creationId xmlns:a16="http://schemas.microsoft.com/office/drawing/2014/main" id="{E3E7FB48-98BE-4677-A80F-969F9F307209}"/>
              </a:ext>
            </a:extLst>
          </p:cNvPr>
          <p:cNvSpPr>
            <a:spLocks noGrp="1"/>
          </p:cNvSpPr>
          <p:nvPr>
            <p:ph type="body" sz="quarter" idx="37" hasCustomPrompt="1"/>
          </p:nvPr>
        </p:nvSpPr>
        <p:spPr>
          <a:xfrm>
            <a:off x="8218545" y="1836744"/>
            <a:ext cx="3541655" cy="2224950"/>
          </a:xfrm>
          <a:solidFill>
            <a:schemeClr val="bg1">
              <a:lumMod val="95000"/>
            </a:schemeClr>
          </a:solidFill>
        </p:spPr>
        <p:txBody>
          <a:bodyPr lIns="180000" tIns="180000" rIns="180000" bIns="180000" anchor="ctr"/>
          <a:lstStyle>
            <a:lvl1pPr marL="0" indent="0" algn="ctr">
              <a:buNone/>
              <a:defRPr i="0"/>
            </a:lvl1pPr>
          </a:lstStyle>
          <a:p>
            <a:pPr lvl="0"/>
            <a:r>
              <a:rPr lang="en-US" noProof="0"/>
              <a:t>Testimonial goes here</a:t>
            </a:r>
          </a:p>
        </p:txBody>
      </p:sp>
      <p:sp>
        <p:nvSpPr>
          <p:cNvPr id="15" name="Text Placeholder 8">
            <a:extLst>
              <a:ext uri="{FF2B5EF4-FFF2-40B4-BE49-F238E27FC236}">
                <a16:creationId xmlns:a16="http://schemas.microsoft.com/office/drawing/2014/main" id="{0146F28A-70F5-4E8B-8A3A-ADB1B6A080D1}"/>
              </a:ext>
            </a:extLst>
          </p:cNvPr>
          <p:cNvSpPr>
            <a:spLocks noGrp="1"/>
          </p:cNvSpPr>
          <p:nvPr>
            <p:ph type="body" sz="quarter" idx="38" hasCustomPrompt="1"/>
          </p:nvPr>
        </p:nvSpPr>
        <p:spPr>
          <a:xfrm>
            <a:off x="8369301" y="3693626"/>
            <a:ext cx="3251132" cy="231102"/>
          </a:xfrm>
        </p:spPr>
        <p:txBody>
          <a:bodyPr anchor="t"/>
          <a:lstStyle>
            <a:lvl1pPr marL="0" indent="0" algn="r">
              <a:buFont typeface="Arial" panose="020B0604020202020204" pitchFamily="34" charset="0"/>
              <a:buNone/>
              <a:defRPr sz="1200">
                <a:solidFill>
                  <a:schemeClr val="tx1">
                    <a:lumMod val="75000"/>
                    <a:lumOff val="25000"/>
                  </a:schemeClr>
                </a:solidFill>
              </a:defRPr>
            </a:lvl1pPr>
          </a:lstStyle>
          <a:p>
            <a:pPr lvl="0"/>
            <a:r>
              <a:rPr lang="en-US" noProof="0"/>
              <a:t>Name and Title</a:t>
            </a:r>
          </a:p>
        </p:txBody>
      </p:sp>
      <p:sp>
        <p:nvSpPr>
          <p:cNvPr id="16" name="Rectangle 15">
            <a:extLst>
              <a:ext uri="{FF2B5EF4-FFF2-40B4-BE49-F238E27FC236}">
                <a16:creationId xmlns:a16="http://schemas.microsoft.com/office/drawing/2014/main" id="{00ED0A63-77FF-4992-99DD-A09E96E22ACC}"/>
              </a:ext>
            </a:extLst>
          </p:cNvPr>
          <p:cNvSpPr/>
          <p:nvPr/>
        </p:nvSpPr>
        <p:spPr>
          <a:xfrm>
            <a:off x="0" y="904710"/>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96335A3F-070E-4B0E-A4FA-9B3279A2897C}"/>
              </a:ext>
            </a:extLst>
          </p:cNvPr>
          <p:cNvSpPr/>
          <p:nvPr/>
        </p:nvSpPr>
        <p:spPr>
          <a:xfrm>
            <a:off x="11760073" y="896487"/>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779404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Hint F4">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3100" y="1825625"/>
            <a:ext cx="4668840"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Rectangle 8">
            <a:extLst>
              <a:ext uri="{FF2B5EF4-FFF2-40B4-BE49-F238E27FC236}">
                <a16:creationId xmlns:a16="http://schemas.microsoft.com/office/drawing/2014/main" id="{355F98E2-6E6D-4A5F-96BD-13B979DD2F00}"/>
              </a:ext>
            </a:extLst>
          </p:cNvPr>
          <p:cNvSpPr/>
          <p:nvPr/>
        </p:nvSpPr>
        <p:spPr>
          <a:xfrm>
            <a:off x="7032727" y="1836737"/>
            <a:ext cx="4321072" cy="4349705"/>
          </a:xfrm>
          <a:prstGeom prst="rect">
            <a:avLst/>
          </a:prstGeom>
          <a:solidFill>
            <a:schemeClr val="bg1">
              <a:lumMod val="95000"/>
            </a:schemeClr>
          </a:solidFill>
          <a:ln w="19050">
            <a:solidFill>
              <a:srgbClr val="27454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sz="half" idx="13"/>
          </p:nvPr>
        </p:nvSpPr>
        <p:spPr>
          <a:xfrm>
            <a:off x="7121525" y="2361779"/>
            <a:ext cx="4117973" cy="3710363"/>
          </a:xfrm>
        </p:spPr>
        <p:txBody>
          <a:bodyPr>
            <a:normAutofit/>
          </a:bodyPr>
          <a:lstStyle>
            <a:lvl1pPr>
              <a:defRPr sz="1400">
                <a:solidFill>
                  <a:srgbClr val="27454B"/>
                </a:solidFill>
              </a:defRPr>
            </a:lvl1pPr>
            <a:lvl2pPr>
              <a:defRPr sz="1400">
                <a:solidFill>
                  <a:srgbClr val="27454B"/>
                </a:solidFill>
              </a:defRPr>
            </a:lvl2pPr>
            <a:lvl3pPr>
              <a:defRPr sz="1400">
                <a:solidFill>
                  <a:srgbClr val="27454B"/>
                </a:solidFill>
              </a:defRPr>
            </a:lvl3pPr>
            <a:lvl4pPr>
              <a:defRPr sz="1400">
                <a:solidFill>
                  <a:srgbClr val="27454B"/>
                </a:solidFill>
              </a:defRPr>
            </a:lvl4pPr>
            <a:lvl5pPr>
              <a:defRPr sz="1400">
                <a:solidFill>
                  <a:srgbClr val="27454B"/>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2" name="Rectangle 31"/>
          <p:cNvSpPr/>
          <p:nvPr/>
        </p:nvSpPr>
        <p:spPr>
          <a:xfrm>
            <a:off x="6781698" y="1614443"/>
            <a:ext cx="647698" cy="747336"/>
          </a:xfrm>
          <a:prstGeom prst="rect">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C002AC32-ACF3-4449-BBA2-F46F63E7FF34}"/>
              </a:ext>
            </a:extLst>
          </p:cNvPr>
          <p:cNvSpPr txBox="1">
            <a:spLocks/>
          </p:cNvSpPr>
          <p:nvPr/>
        </p:nvSpPr>
        <p:spPr>
          <a:xfrm>
            <a:off x="7543697" y="1749825"/>
            <a:ext cx="3695801" cy="5226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000" b="1" kern="1200">
                <a:solidFill>
                  <a:srgbClr val="0070C0"/>
                </a:solidFill>
                <a:latin typeface="+mj-lt"/>
                <a:ea typeface="+mj-ea"/>
                <a:cs typeface="+mj-cs"/>
              </a:defRPr>
            </a:lvl1pPr>
          </a:lstStyle>
          <a:p>
            <a:r>
              <a:rPr lang="en-US" dirty="0" smtClean="0">
                <a:solidFill>
                  <a:schemeClr val="tx1"/>
                </a:solidFill>
              </a:rPr>
              <a:t>Hint</a:t>
            </a:r>
            <a:endParaRPr lang="en-US" dirty="0">
              <a:solidFill>
                <a:schemeClr val="tx1"/>
              </a:solidFill>
            </a:endParaRPr>
          </a:p>
        </p:txBody>
      </p:sp>
      <p:grpSp>
        <p:nvGrpSpPr>
          <p:cNvPr id="47" name="Group 46"/>
          <p:cNvGrpSpPr/>
          <p:nvPr/>
        </p:nvGrpSpPr>
        <p:grpSpPr>
          <a:xfrm>
            <a:off x="6856413" y="1712913"/>
            <a:ext cx="498475" cy="550862"/>
            <a:chOff x="6856413" y="1712913"/>
            <a:chExt cx="498475" cy="550862"/>
          </a:xfrm>
        </p:grpSpPr>
        <p:sp>
          <p:nvSpPr>
            <p:cNvPr id="35" name="Freeform 5"/>
            <p:cNvSpPr>
              <a:spLocks/>
            </p:cNvSpPr>
            <p:nvPr userDrawn="1"/>
          </p:nvSpPr>
          <p:spPr bwMode="auto">
            <a:xfrm>
              <a:off x="7088188" y="1892300"/>
              <a:ext cx="34925" cy="112712"/>
            </a:xfrm>
            <a:custGeom>
              <a:avLst/>
              <a:gdLst>
                <a:gd name="T0" fmla="*/ 592 w 1185"/>
                <a:gd name="T1" fmla="*/ 3852 h 3852"/>
                <a:gd name="T2" fmla="*/ 1185 w 1185"/>
                <a:gd name="T3" fmla="*/ 3259 h 3852"/>
                <a:gd name="T4" fmla="*/ 1185 w 1185"/>
                <a:gd name="T5" fmla="*/ 592 h 3852"/>
                <a:gd name="T6" fmla="*/ 592 w 1185"/>
                <a:gd name="T7" fmla="*/ 0 h 3852"/>
                <a:gd name="T8" fmla="*/ 0 w 1185"/>
                <a:gd name="T9" fmla="*/ 592 h 3852"/>
                <a:gd name="T10" fmla="*/ 0 w 1185"/>
                <a:gd name="T11" fmla="*/ 3259 h 3852"/>
                <a:gd name="T12" fmla="*/ 592 w 1185"/>
                <a:gd name="T13" fmla="*/ 3852 h 3852"/>
              </a:gdLst>
              <a:ahLst/>
              <a:cxnLst>
                <a:cxn ang="0">
                  <a:pos x="T0" y="T1"/>
                </a:cxn>
                <a:cxn ang="0">
                  <a:pos x="T2" y="T3"/>
                </a:cxn>
                <a:cxn ang="0">
                  <a:pos x="T4" y="T5"/>
                </a:cxn>
                <a:cxn ang="0">
                  <a:pos x="T6" y="T7"/>
                </a:cxn>
                <a:cxn ang="0">
                  <a:pos x="T8" y="T9"/>
                </a:cxn>
                <a:cxn ang="0">
                  <a:pos x="T10" y="T11"/>
                </a:cxn>
                <a:cxn ang="0">
                  <a:pos x="T12" y="T13"/>
                </a:cxn>
              </a:cxnLst>
              <a:rect l="0" t="0" r="r" b="b"/>
              <a:pathLst>
                <a:path w="1185" h="3852">
                  <a:moveTo>
                    <a:pt x="592" y="3852"/>
                  </a:moveTo>
                  <a:cubicBezTo>
                    <a:pt x="909" y="3852"/>
                    <a:pt x="1185" y="3595"/>
                    <a:pt x="1185" y="3259"/>
                  </a:cubicBezTo>
                  <a:lnTo>
                    <a:pt x="1185" y="592"/>
                  </a:lnTo>
                  <a:cubicBezTo>
                    <a:pt x="1185" y="276"/>
                    <a:pt x="928" y="0"/>
                    <a:pt x="592" y="0"/>
                  </a:cubicBezTo>
                  <a:cubicBezTo>
                    <a:pt x="276" y="0"/>
                    <a:pt x="0" y="257"/>
                    <a:pt x="0" y="592"/>
                  </a:cubicBezTo>
                  <a:lnTo>
                    <a:pt x="0" y="3259"/>
                  </a:lnTo>
                  <a:cubicBezTo>
                    <a:pt x="0" y="3595"/>
                    <a:pt x="276" y="3852"/>
                    <a:pt x="592" y="38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Oval 6"/>
            <p:cNvSpPr>
              <a:spLocks noChangeArrowheads="1"/>
            </p:cNvSpPr>
            <p:nvPr userDrawn="1"/>
          </p:nvSpPr>
          <p:spPr bwMode="auto">
            <a:xfrm>
              <a:off x="7086601" y="2020888"/>
              <a:ext cx="38100" cy="36512"/>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7"/>
            <p:cNvSpPr>
              <a:spLocks noEditPoints="1"/>
            </p:cNvSpPr>
            <p:nvPr userDrawn="1"/>
          </p:nvSpPr>
          <p:spPr bwMode="auto">
            <a:xfrm>
              <a:off x="6953251" y="1808163"/>
              <a:ext cx="306388" cy="455612"/>
            </a:xfrm>
            <a:custGeom>
              <a:avLst/>
              <a:gdLst>
                <a:gd name="T0" fmla="*/ 5412 w 10410"/>
                <a:gd name="T1" fmla="*/ 59 h 15528"/>
                <a:gd name="T2" fmla="*/ 1600 w 10410"/>
                <a:gd name="T3" fmla="*/ 1482 h 15528"/>
                <a:gd name="T4" fmla="*/ 0 w 10410"/>
                <a:gd name="T5" fmla="*/ 5215 h 15528"/>
                <a:gd name="T6" fmla="*/ 1106 w 10410"/>
                <a:gd name="T7" fmla="*/ 8416 h 15528"/>
                <a:gd name="T8" fmla="*/ 2449 w 10410"/>
                <a:gd name="T9" fmla="*/ 10806 h 15528"/>
                <a:gd name="T10" fmla="*/ 2469 w 10410"/>
                <a:gd name="T11" fmla="*/ 10865 h 15528"/>
                <a:gd name="T12" fmla="*/ 2469 w 10410"/>
                <a:gd name="T13" fmla="*/ 12940 h 15528"/>
                <a:gd name="T14" fmla="*/ 2923 w 10410"/>
                <a:gd name="T15" fmla="*/ 13473 h 15528"/>
                <a:gd name="T16" fmla="*/ 5175 w 10410"/>
                <a:gd name="T17" fmla="*/ 15528 h 15528"/>
                <a:gd name="T18" fmla="*/ 7428 w 10410"/>
                <a:gd name="T19" fmla="*/ 13453 h 15528"/>
                <a:gd name="T20" fmla="*/ 7882 w 10410"/>
                <a:gd name="T21" fmla="*/ 12920 h 15528"/>
                <a:gd name="T22" fmla="*/ 7882 w 10410"/>
                <a:gd name="T23" fmla="*/ 10865 h 15528"/>
                <a:gd name="T24" fmla="*/ 7902 w 10410"/>
                <a:gd name="T25" fmla="*/ 10806 h 15528"/>
                <a:gd name="T26" fmla="*/ 9245 w 10410"/>
                <a:gd name="T27" fmla="*/ 8436 h 15528"/>
                <a:gd name="T28" fmla="*/ 10351 w 10410"/>
                <a:gd name="T29" fmla="*/ 5018 h 15528"/>
                <a:gd name="T30" fmla="*/ 5412 w 10410"/>
                <a:gd name="T31" fmla="*/ 59 h 15528"/>
                <a:gd name="T32" fmla="*/ 5175 w 10410"/>
                <a:gd name="T33" fmla="*/ 14441 h 15528"/>
                <a:gd name="T34" fmla="*/ 4010 w 10410"/>
                <a:gd name="T35" fmla="*/ 13453 h 15528"/>
                <a:gd name="T36" fmla="*/ 6341 w 10410"/>
                <a:gd name="T37" fmla="*/ 13453 h 15528"/>
                <a:gd name="T38" fmla="*/ 5175 w 10410"/>
                <a:gd name="T39" fmla="*/ 14441 h 15528"/>
                <a:gd name="T40" fmla="*/ 6795 w 10410"/>
                <a:gd name="T41" fmla="*/ 12387 h 15528"/>
                <a:gd name="T42" fmla="*/ 3555 w 10410"/>
                <a:gd name="T43" fmla="*/ 12387 h 15528"/>
                <a:gd name="T44" fmla="*/ 3555 w 10410"/>
                <a:gd name="T45" fmla="*/ 11083 h 15528"/>
                <a:gd name="T46" fmla="*/ 6795 w 10410"/>
                <a:gd name="T47" fmla="*/ 11083 h 15528"/>
                <a:gd name="T48" fmla="*/ 6795 w 10410"/>
                <a:gd name="T49" fmla="*/ 12387 h 15528"/>
                <a:gd name="T50" fmla="*/ 8376 w 10410"/>
                <a:gd name="T51" fmla="*/ 7744 h 15528"/>
                <a:gd name="T52" fmla="*/ 7033 w 10410"/>
                <a:gd name="T53" fmla="*/ 9996 h 15528"/>
                <a:gd name="T54" fmla="*/ 3318 w 10410"/>
                <a:gd name="T55" fmla="*/ 9996 h 15528"/>
                <a:gd name="T56" fmla="*/ 1975 w 10410"/>
                <a:gd name="T57" fmla="*/ 7744 h 15528"/>
                <a:gd name="T58" fmla="*/ 1106 w 10410"/>
                <a:gd name="T59" fmla="*/ 5215 h 15528"/>
                <a:gd name="T60" fmla="*/ 2370 w 10410"/>
                <a:gd name="T61" fmla="*/ 2252 h 15528"/>
                <a:gd name="T62" fmla="*/ 5393 w 10410"/>
                <a:gd name="T63" fmla="*/ 1126 h 15528"/>
                <a:gd name="T64" fmla="*/ 9285 w 10410"/>
                <a:gd name="T65" fmla="*/ 5018 h 15528"/>
                <a:gd name="T66" fmla="*/ 8376 w 10410"/>
                <a:gd name="T67" fmla="*/ 7744 h 15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410" h="15528">
                  <a:moveTo>
                    <a:pt x="5412" y="59"/>
                  </a:moveTo>
                  <a:cubicBezTo>
                    <a:pt x="3990" y="0"/>
                    <a:pt x="2627" y="494"/>
                    <a:pt x="1600" y="1482"/>
                  </a:cubicBezTo>
                  <a:cubicBezTo>
                    <a:pt x="572" y="2469"/>
                    <a:pt x="0" y="3793"/>
                    <a:pt x="0" y="5215"/>
                  </a:cubicBezTo>
                  <a:cubicBezTo>
                    <a:pt x="0" y="6381"/>
                    <a:pt x="375" y="7487"/>
                    <a:pt x="1106" y="8416"/>
                  </a:cubicBezTo>
                  <a:cubicBezTo>
                    <a:pt x="1738" y="9226"/>
                    <a:pt x="2173" y="9996"/>
                    <a:pt x="2449" y="10806"/>
                  </a:cubicBezTo>
                  <a:lnTo>
                    <a:pt x="2469" y="10865"/>
                  </a:lnTo>
                  <a:lnTo>
                    <a:pt x="2469" y="12940"/>
                  </a:lnTo>
                  <a:cubicBezTo>
                    <a:pt x="2469" y="13197"/>
                    <a:pt x="2666" y="13434"/>
                    <a:pt x="2923" y="13473"/>
                  </a:cubicBezTo>
                  <a:cubicBezTo>
                    <a:pt x="3022" y="14619"/>
                    <a:pt x="3990" y="15528"/>
                    <a:pt x="5175" y="15528"/>
                  </a:cubicBezTo>
                  <a:cubicBezTo>
                    <a:pt x="6361" y="15528"/>
                    <a:pt x="7329" y="14619"/>
                    <a:pt x="7428" y="13453"/>
                  </a:cubicBezTo>
                  <a:cubicBezTo>
                    <a:pt x="7684" y="13414"/>
                    <a:pt x="7882" y="13197"/>
                    <a:pt x="7882" y="12920"/>
                  </a:cubicBezTo>
                  <a:lnTo>
                    <a:pt x="7882" y="10865"/>
                  </a:lnTo>
                  <a:lnTo>
                    <a:pt x="7902" y="10806"/>
                  </a:lnTo>
                  <a:cubicBezTo>
                    <a:pt x="8178" y="9996"/>
                    <a:pt x="8613" y="9226"/>
                    <a:pt x="9245" y="8436"/>
                  </a:cubicBezTo>
                  <a:cubicBezTo>
                    <a:pt x="10015" y="7468"/>
                    <a:pt x="10410" y="6243"/>
                    <a:pt x="10351" y="5018"/>
                  </a:cubicBezTo>
                  <a:cubicBezTo>
                    <a:pt x="10213" y="2351"/>
                    <a:pt x="8060" y="178"/>
                    <a:pt x="5412" y="59"/>
                  </a:cubicBezTo>
                  <a:close/>
                  <a:moveTo>
                    <a:pt x="5175" y="14441"/>
                  </a:moveTo>
                  <a:cubicBezTo>
                    <a:pt x="4583" y="14441"/>
                    <a:pt x="4109" y="14007"/>
                    <a:pt x="4010" y="13453"/>
                  </a:cubicBezTo>
                  <a:lnTo>
                    <a:pt x="6341" y="13453"/>
                  </a:lnTo>
                  <a:cubicBezTo>
                    <a:pt x="6242" y="14026"/>
                    <a:pt x="5768" y="14441"/>
                    <a:pt x="5175" y="14441"/>
                  </a:cubicBezTo>
                  <a:close/>
                  <a:moveTo>
                    <a:pt x="6795" y="12387"/>
                  </a:moveTo>
                  <a:lnTo>
                    <a:pt x="3555" y="12387"/>
                  </a:lnTo>
                  <a:lnTo>
                    <a:pt x="3555" y="11083"/>
                  </a:lnTo>
                  <a:lnTo>
                    <a:pt x="6795" y="11083"/>
                  </a:lnTo>
                  <a:lnTo>
                    <a:pt x="6795" y="12387"/>
                  </a:lnTo>
                  <a:close/>
                  <a:moveTo>
                    <a:pt x="8376" y="7744"/>
                  </a:moveTo>
                  <a:cubicBezTo>
                    <a:pt x="7783" y="8495"/>
                    <a:pt x="7349" y="9226"/>
                    <a:pt x="7033" y="9996"/>
                  </a:cubicBezTo>
                  <a:lnTo>
                    <a:pt x="3318" y="9996"/>
                  </a:lnTo>
                  <a:cubicBezTo>
                    <a:pt x="3002" y="9246"/>
                    <a:pt x="2568" y="8495"/>
                    <a:pt x="1975" y="7744"/>
                  </a:cubicBezTo>
                  <a:cubicBezTo>
                    <a:pt x="1402" y="7013"/>
                    <a:pt x="1106" y="6144"/>
                    <a:pt x="1106" y="5215"/>
                  </a:cubicBezTo>
                  <a:cubicBezTo>
                    <a:pt x="1106" y="4089"/>
                    <a:pt x="1560" y="3042"/>
                    <a:pt x="2370" y="2252"/>
                  </a:cubicBezTo>
                  <a:cubicBezTo>
                    <a:pt x="3180" y="1482"/>
                    <a:pt x="4247" y="1067"/>
                    <a:pt x="5393" y="1126"/>
                  </a:cubicBezTo>
                  <a:cubicBezTo>
                    <a:pt x="7487" y="1225"/>
                    <a:pt x="9186" y="2944"/>
                    <a:pt x="9285" y="5018"/>
                  </a:cubicBezTo>
                  <a:cubicBezTo>
                    <a:pt x="9304" y="6025"/>
                    <a:pt x="8988" y="6974"/>
                    <a:pt x="8376" y="77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8"/>
            <p:cNvSpPr>
              <a:spLocks/>
            </p:cNvSpPr>
            <p:nvPr userDrawn="1"/>
          </p:nvSpPr>
          <p:spPr bwMode="auto">
            <a:xfrm>
              <a:off x="7089776" y="1712913"/>
              <a:ext cx="31750" cy="60325"/>
            </a:xfrm>
            <a:custGeom>
              <a:avLst/>
              <a:gdLst>
                <a:gd name="T0" fmla="*/ 533 w 1067"/>
                <a:gd name="T1" fmla="*/ 2074 h 2074"/>
                <a:gd name="T2" fmla="*/ 1067 w 1067"/>
                <a:gd name="T3" fmla="*/ 1541 h 2074"/>
                <a:gd name="T4" fmla="*/ 1067 w 1067"/>
                <a:gd name="T5" fmla="*/ 533 h 2074"/>
                <a:gd name="T6" fmla="*/ 533 w 1067"/>
                <a:gd name="T7" fmla="*/ 0 h 2074"/>
                <a:gd name="T8" fmla="*/ 0 w 1067"/>
                <a:gd name="T9" fmla="*/ 533 h 2074"/>
                <a:gd name="T10" fmla="*/ 0 w 1067"/>
                <a:gd name="T11" fmla="*/ 1541 h 2074"/>
                <a:gd name="T12" fmla="*/ 533 w 1067"/>
                <a:gd name="T13" fmla="*/ 2074 h 2074"/>
              </a:gdLst>
              <a:ahLst/>
              <a:cxnLst>
                <a:cxn ang="0">
                  <a:pos x="T0" y="T1"/>
                </a:cxn>
                <a:cxn ang="0">
                  <a:pos x="T2" y="T3"/>
                </a:cxn>
                <a:cxn ang="0">
                  <a:pos x="T4" y="T5"/>
                </a:cxn>
                <a:cxn ang="0">
                  <a:pos x="T6" y="T7"/>
                </a:cxn>
                <a:cxn ang="0">
                  <a:pos x="T8" y="T9"/>
                </a:cxn>
                <a:cxn ang="0">
                  <a:pos x="T10" y="T11"/>
                </a:cxn>
                <a:cxn ang="0">
                  <a:pos x="T12" y="T13"/>
                </a:cxn>
              </a:cxnLst>
              <a:rect l="0" t="0" r="r" b="b"/>
              <a:pathLst>
                <a:path w="1067" h="2074">
                  <a:moveTo>
                    <a:pt x="533" y="2074"/>
                  </a:moveTo>
                  <a:cubicBezTo>
                    <a:pt x="830" y="2074"/>
                    <a:pt x="1067" y="1837"/>
                    <a:pt x="1067" y="1541"/>
                  </a:cubicBezTo>
                  <a:lnTo>
                    <a:pt x="1067" y="533"/>
                  </a:lnTo>
                  <a:cubicBezTo>
                    <a:pt x="1067" y="237"/>
                    <a:pt x="830" y="0"/>
                    <a:pt x="533" y="0"/>
                  </a:cubicBezTo>
                  <a:cubicBezTo>
                    <a:pt x="237" y="0"/>
                    <a:pt x="0" y="237"/>
                    <a:pt x="0" y="533"/>
                  </a:cubicBezTo>
                  <a:lnTo>
                    <a:pt x="0" y="1541"/>
                  </a:lnTo>
                  <a:cubicBezTo>
                    <a:pt x="0" y="1837"/>
                    <a:pt x="237" y="2074"/>
                    <a:pt x="533" y="207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9"/>
            <p:cNvSpPr>
              <a:spLocks/>
            </p:cNvSpPr>
            <p:nvPr userDrawn="1"/>
          </p:nvSpPr>
          <p:spPr bwMode="auto">
            <a:xfrm>
              <a:off x="6970713" y="1741488"/>
              <a:ext cx="52388" cy="60325"/>
            </a:xfrm>
            <a:custGeom>
              <a:avLst/>
              <a:gdLst>
                <a:gd name="T0" fmla="*/ 632 w 1738"/>
                <a:gd name="T1" fmla="*/ 1758 h 2035"/>
                <a:gd name="T2" fmla="*/ 1106 w 1738"/>
                <a:gd name="T3" fmla="*/ 2035 h 2035"/>
                <a:gd name="T4" fmla="*/ 1383 w 1738"/>
                <a:gd name="T5" fmla="*/ 1956 h 2035"/>
                <a:gd name="T6" fmla="*/ 1580 w 1738"/>
                <a:gd name="T7" fmla="*/ 1225 h 2035"/>
                <a:gd name="T8" fmla="*/ 1087 w 1738"/>
                <a:gd name="T9" fmla="*/ 355 h 2035"/>
                <a:gd name="T10" fmla="*/ 356 w 1738"/>
                <a:gd name="T11" fmla="*/ 158 h 2035"/>
                <a:gd name="T12" fmla="*/ 158 w 1738"/>
                <a:gd name="T13" fmla="*/ 889 h 2035"/>
                <a:gd name="T14" fmla="*/ 632 w 1738"/>
                <a:gd name="T15" fmla="*/ 1758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8" h="2035">
                  <a:moveTo>
                    <a:pt x="632" y="1758"/>
                  </a:moveTo>
                  <a:cubicBezTo>
                    <a:pt x="731" y="1936"/>
                    <a:pt x="909" y="2035"/>
                    <a:pt x="1106" y="2035"/>
                  </a:cubicBezTo>
                  <a:cubicBezTo>
                    <a:pt x="1205" y="2035"/>
                    <a:pt x="1284" y="2015"/>
                    <a:pt x="1383" y="1956"/>
                  </a:cubicBezTo>
                  <a:cubicBezTo>
                    <a:pt x="1640" y="1798"/>
                    <a:pt x="1738" y="1481"/>
                    <a:pt x="1580" y="1225"/>
                  </a:cubicBezTo>
                  <a:lnTo>
                    <a:pt x="1087" y="355"/>
                  </a:lnTo>
                  <a:cubicBezTo>
                    <a:pt x="928" y="99"/>
                    <a:pt x="612" y="0"/>
                    <a:pt x="356" y="158"/>
                  </a:cubicBezTo>
                  <a:cubicBezTo>
                    <a:pt x="99" y="316"/>
                    <a:pt x="0" y="632"/>
                    <a:pt x="158" y="889"/>
                  </a:cubicBezTo>
                  <a:lnTo>
                    <a:pt x="632" y="17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0"/>
            <p:cNvSpPr>
              <a:spLocks/>
            </p:cNvSpPr>
            <p:nvPr userDrawn="1"/>
          </p:nvSpPr>
          <p:spPr bwMode="auto">
            <a:xfrm>
              <a:off x="6884988" y="1827213"/>
              <a:ext cx="61913" cy="47625"/>
            </a:xfrm>
            <a:custGeom>
              <a:avLst/>
              <a:gdLst>
                <a:gd name="T0" fmla="*/ 1758 w 2114"/>
                <a:gd name="T1" fmla="*/ 652 h 1660"/>
                <a:gd name="T2" fmla="*/ 889 w 2114"/>
                <a:gd name="T3" fmla="*/ 158 h 1660"/>
                <a:gd name="T4" fmla="*/ 158 w 2114"/>
                <a:gd name="T5" fmla="*/ 356 h 1660"/>
                <a:gd name="T6" fmla="*/ 356 w 2114"/>
                <a:gd name="T7" fmla="*/ 1087 h 1660"/>
                <a:gd name="T8" fmla="*/ 1225 w 2114"/>
                <a:gd name="T9" fmla="*/ 1581 h 1660"/>
                <a:gd name="T10" fmla="*/ 1502 w 2114"/>
                <a:gd name="T11" fmla="*/ 1660 h 1660"/>
                <a:gd name="T12" fmla="*/ 1976 w 2114"/>
                <a:gd name="T13" fmla="*/ 1383 h 1660"/>
                <a:gd name="T14" fmla="*/ 1758 w 211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1758" y="652"/>
                  </a:moveTo>
                  <a:lnTo>
                    <a:pt x="889" y="158"/>
                  </a:lnTo>
                  <a:cubicBezTo>
                    <a:pt x="632" y="0"/>
                    <a:pt x="296" y="99"/>
                    <a:pt x="158" y="356"/>
                  </a:cubicBezTo>
                  <a:cubicBezTo>
                    <a:pt x="0" y="613"/>
                    <a:pt x="99" y="948"/>
                    <a:pt x="356" y="1087"/>
                  </a:cubicBezTo>
                  <a:lnTo>
                    <a:pt x="1225" y="1581"/>
                  </a:lnTo>
                  <a:cubicBezTo>
                    <a:pt x="1304" y="1620"/>
                    <a:pt x="1403" y="1660"/>
                    <a:pt x="1502" y="1660"/>
                  </a:cubicBezTo>
                  <a:cubicBezTo>
                    <a:pt x="1679" y="1660"/>
                    <a:pt x="1877" y="1561"/>
                    <a:pt x="1976" y="1383"/>
                  </a:cubicBezTo>
                  <a:cubicBezTo>
                    <a:pt x="2114" y="114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1"/>
            <p:cNvSpPr>
              <a:spLocks/>
            </p:cNvSpPr>
            <p:nvPr userDrawn="1"/>
          </p:nvSpPr>
          <p:spPr bwMode="auto">
            <a:xfrm>
              <a:off x="6856413" y="1946275"/>
              <a:ext cx="61913" cy="31750"/>
            </a:xfrm>
            <a:custGeom>
              <a:avLst/>
              <a:gdLst>
                <a:gd name="T0" fmla="*/ 2074 w 2074"/>
                <a:gd name="T1" fmla="*/ 533 h 1087"/>
                <a:gd name="T2" fmla="*/ 1541 w 2074"/>
                <a:gd name="T3" fmla="*/ 0 h 1087"/>
                <a:gd name="T4" fmla="*/ 533 w 2074"/>
                <a:gd name="T5" fmla="*/ 0 h 1087"/>
                <a:gd name="T6" fmla="*/ 0 w 2074"/>
                <a:gd name="T7" fmla="*/ 533 h 1087"/>
                <a:gd name="T8" fmla="*/ 533 w 2074"/>
                <a:gd name="T9" fmla="*/ 1067 h 1087"/>
                <a:gd name="T10" fmla="*/ 1541 w 2074"/>
                <a:gd name="T11" fmla="*/ 1067 h 1087"/>
                <a:gd name="T12" fmla="*/ 2074 w 2074"/>
                <a:gd name="T13" fmla="*/ 533 h 1087"/>
              </a:gdLst>
              <a:ahLst/>
              <a:cxnLst>
                <a:cxn ang="0">
                  <a:pos x="T0" y="T1"/>
                </a:cxn>
                <a:cxn ang="0">
                  <a:pos x="T2" y="T3"/>
                </a:cxn>
                <a:cxn ang="0">
                  <a:pos x="T4" y="T5"/>
                </a:cxn>
                <a:cxn ang="0">
                  <a:pos x="T6" y="T7"/>
                </a:cxn>
                <a:cxn ang="0">
                  <a:pos x="T8" y="T9"/>
                </a:cxn>
                <a:cxn ang="0">
                  <a:pos x="T10" y="T11"/>
                </a:cxn>
                <a:cxn ang="0">
                  <a:pos x="T12" y="T13"/>
                </a:cxn>
              </a:cxnLst>
              <a:rect l="0" t="0" r="r" b="b"/>
              <a:pathLst>
                <a:path w="2074" h="1087">
                  <a:moveTo>
                    <a:pt x="2074" y="533"/>
                  </a:moveTo>
                  <a:cubicBezTo>
                    <a:pt x="2074" y="237"/>
                    <a:pt x="1837" y="0"/>
                    <a:pt x="1541" y="0"/>
                  </a:cubicBezTo>
                  <a:lnTo>
                    <a:pt x="533" y="0"/>
                  </a:lnTo>
                  <a:cubicBezTo>
                    <a:pt x="237" y="0"/>
                    <a:pt x="0" y="237"/>
                    <a:pt x="0" y="533"/>
                  </a:cubicBezTo>
                  <a:cubicBezTo>
                    <a:pt x="0" y="830"/>
                    <a:pt x="237" y="1067"/>
                    <a:pt x="533" y="1067"/>
                  </a:cubicBezTo>
                  <a:lnTo>
                    <a:pt x="1541" y="1067"/>
                  </a:lnTo>
                  <a:cubicBezTo>
                    <a:pt x="1837" y="1087"/>
                    <a:pt x="2074" y="830"/>
                    <a:pt x="2074" y="533"/>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2"/>
            <p:cNvSpPr>
              <a:spLocks/>
            </p:cNvSpPr>
            <p:nvPr userDrawn="1"/>
          </p:nvSpPr>
          <p:spPr bwMode="auto">
            <a:xfrm>
              <a:off x="6884988" y="2044700"/>
              <a:ext cx="63500" cy="49212"/>
            </a:xfrm>
            <a:custGeom>
              <a:avLst/>
              <a:gdLst>
                <a:gd name="T0" fmla="*/ 1225 w 2134"/>
                <a:gd name="T1" fmla="*/ 158 h 1660"/>
                <a:gd name="T2" fmla="*/ 356 w 2134"/>
                <a:gd name="T3" fmla="*/ 652 h 1660"/>
                <a:gd name="T4" fmla="*/ 158 w 2134"/>
                <a:gd name="T5" fmla="*/ 1383 h 1660"/>
                <a:gd name="T6" fmla="*/ 632 w 2134"/>
                <a:gd name="T7" fmla="*/ 1660 h 1660"/>
                <a:gd name="T8" fmla="*/ 909 w 2134"/>
                <a:gd name="T9" fmla="*/ 1581 h 1660"/>
                <a:gd name="T10" fmla="*/ 1778 w 2134"/>
                <a:gd name="T11" fmla="*/ 1087 h 1660"/>
                <a:gd name="T12" fmla="*/ 1976 w 2134"/>
                <a:gd name="T13" fmla="*/ 356 h 1660"/>
                <a:gd name="T14" fmla="*/ 1225 w 2134"/>
                <a:gd name="T15" fmla="*/ 158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4" h="1660">
                  <a:moveTo>
                    <a:pt x="1225" y="158"/>
                  </a:moveTo>
                  <a:lnTo>
                    <a:pt x="356" y="652"/>
                  </a:lnTo>
                  <a:cubicBezTo>
                    <a:pt x="99" y="810"/>
                    <a:pt x="0" y="1126"/>
                    <a:pt x="158" y="1383"/>
                  </a:cubicBezTo>
                  <a:cubicBezTo>
                    <a:pt x="257" y="1561"/>
                    <a:pt x="435" y="1660"/>
                    <a:pt x="632" y="1660"/>
                  </a:cubicBezTo>
                  <a:cubicBezTo>
                    <a:pt x="731" y="1660"/>
                    <a:pt x="810" y="1640"/>
                    <a:pt x="909" y="1581"/>
                  </a:cubicBezTo>
                  <a:lnTo>
                    <a:pt x="1778" y="1087"/>
                  </a:lnTo>
                  <a:cubicBezTo>
                    <a:pt x="2035" y="929"/>
                    <a:pt x="2134" y="613"/>
                    <a:pt x="1976" y="356"/>
                  </a:cubicBezTo>
                  <a:cubicBezTo>
                    <a:pt x="1818" y="99"/>
                    <a:pt x="1482" y="0"/>
                    <a:pt x="1225" y="15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3"/>
            <p:cNvSpPr>
              <a:spLocks/>
            </p:cNvSpPr>
            <p:nvPr userDrawn="1"/>
          </p:nvSpPr>
          <p:spPr bwMode="auto">
            <a:xfrm>
              <a:off x="7264401" y="2044700"/>
              <a:ext cx="61913" cy="49212"/>
            </a:xfrm>
            <a:custGeom>
              <a:avLst/>
              <a:gdLst>
                <a:gd name="T0" fmla="*/ 1758 w 2094"/>
                <a:gd name="T1" fmla="*/ 652 h 1660"/>
                <a:gd name="T2" fmla="*/ 889 w 2094"/>
                <a:gd name="T3" fmla="*/ 158 h 1660"/>
                <a:gd name="T4" fmla="*/ 158 w 2094"/>
                <a:gd name="T5" fmla="*/ 356 h 1660"/>
                <a:gd name="T6" fmla="*/ 356 w 2094"/>
                <a:gd name="T7" fmla="*/ 1087 h 1660"/>
                <a:gd name="T8" fmla="*/ 1225 w 2094"/>
                <a:gd name="T9" fmla="*/ 1581 h 1660"/>
                <a:gd name="T10" fmla="*/ 1501 w 2094"/>
                <a:gd name="T11" fmla="*/ 1660 h 1660"/>
                <a:gd name="T12" fmla="*/ 1976 w 2094"/>
                <a:gd name="T13" fmla="*/ 1383 h 1660"/>
                <a:gd name="T14" fmla="*/ 1758 w 2094"/>
                <a:gd name="T15" fmla="*/ 652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4" h="1660">
                  <a:moveTo>
                    <a:pt x="1758" y="652"/>
                  </a:moveTo>
                  <a:lnTo>
                    <a:pt x="889" y="158"/>
                  </a:lnTo>
                  <a:cubicBezTo>
                    <a:pt x="632" y="0"/>
                    <a:pt x="296" y="99"/>
                    <a:pt x="158" y="356"/>
                  </a:cubicBezTo>
                  <a:cubicBezTo>
                    <a:pt x="0" y="613"/>
                    <a:pt x="99" y="949"/>
                    <a:pt x="356" y="1087"/>
                  </a:cubicBezTo>
                  <a:lnTo>
                    <a:pt x="1225" y="1581"/>
                  </a:lnTo>
                  <a:cubicBezTo>
                    <a:pt x="1304" y="1620"/>
                    <a:pt x="1403" y="1660"/>
                    <a:pt x="1501" y="1660"/>
                  </a:cubicBezTo>
                  <a:cubicBezTo>
                    <a:pt x="1679" y="1660"/>
                    <a:pt x="1877" y="1561"/>
                    <a:pt x="1976" y="1383"/>
                  </a:cubicBezTo>
                  <a:cubicBezTo>
                    <a:pt x="2094" y="1126"/>
                    <a:pt x="2015" y="810"/>
                    <a:pt x="1758"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4"/>
            <p:cNvSpPr>
              <a:spLocks/>
            </p:cNvSpPr>
            <p:nvPr userDrawn="1"/>
          </p:nvSpPr>
          <p:spPr bwMode="auto">
            <a:xfrm>
              <a:off x="7294563" y="1946275"/>
              <a:ext cx="60325" cy="30162"/>
            </a:xfrm>
            <a:custGeom>
              <a:avLst/>
              <a:gdLst>
                <a:gd name="T0" fmla="*/ 1541 w 2075"/>
                <a:gd name="T1" fmla="*/ 0 h 1067"/>
                <a:gd name="T2" fmla="*/ 534 w 2075"/>
                <a:gd name="T3" fmla="*/ 0 h 1067"/>
                <a:gd name="T4" fmla="*/ 0 w 2075"/>
                <a:gd name="T5" fmla="*/ 533 h 1067"/>
                <a:gd name="T6" fmla="*/ 534 w 2075"/>
                <a:gd name="T7" fmla="*/ 1067 h 1067"/>
                <a:gd name="T8" fmla="*/ 1541 w 2075"/>
                <a:gd name="T9" fmla="*/ 1067 h 1067"/>
                <a:gd name="T10" fmla="*/ 2075 w 2075"/>
                <a:gd name="T11" fmla="*/ 533 h 1067"/>
                <a:gd name="T12" fmla="*/ 1541 w 2075"/>
                <a:gd name="T13" fmla="*/ 0 h 1067"/>
              </a:gdLst>
              <a:ahLst/>
              <a:cxnLst>
                <a:cxn ang="0">
                  <a:pos x="T0" y="T1"/>
                </a:cxn>
                <a:cxn ang="0">
                  <a:pos x="T2" y="T3"/>
                </a:cxn>
                <a:cxn ang="0">
                  <a:pos x="T4" y="T5"/>
                </a:cxn>
                <a:cxn ang="0">
                  <a:pos x="T6" y="T7"/>
                </a:cxn>
                <a:cxn ang="0">
                  <a:pos x="T8" y="T9"/>
                </a:cxn>
                <a:cxn ang="0">
                  <a:pos x="T10" y="T11"/>
                </a:cxn>
                <a:cxn ang="0">
                  <a:pos x="T12" y="T13"/>
                </a:cxn>
              </a:cxnLst>
              <a:rect l="0" t="0" r="r" b="b"/>
              <a:pathLst>
                <a:path w="2075" h="1067">
                  <a:moveTo>
                    <a:pt x="1541" y="0"/>
                  </a:moveTo>
                  <a:lnTo>
                    <a:pt x="534" y="0"/>
                  </a:lnTo>
                  <a:cubicBezTo>
                    <a:pt x="238" y="0"/>
                    <a:pt x="0" y="237"/>
                    <a:pt x="0" y="533"/>
                  </a:cubicBezTo>
                  <a:cubicBezTo>
                    <a:pt x="0" y="830"/>
                    <a:pt x="237" y="1067"/>
                    <a:pt x="534" y="1067"/>
                  </a:cubicBezTo>
                  <a:lnTo>
                    <a:pt x="1541" y="1067"/>
                  </a:lnTo>
                  <a:cubicBezTo>
                    <a:pt x="1838" y="1067"/>
                    <a:pt x="2075" y="830"/>
                    <a:pt x="2075" y="533"/>
                  </a:cubicBezTo>
                  <a:cubicBezTo>
                    <a:pt x="2075" y="237"/>
                    <a:pt x="1838" y="0"/>
                    <a:pt x="1541"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5"/>
            <p:cNvSpPr>
              <a:spLocks/>
            </p:cNvSpPr>
            <p:nvPr userDrawn="1"/>
          </p:nvSpPr>
          <p:spPr bwMode="auto">
            <a:xfrm>
              <a:off x="7264401" y="1827213"/>
              <a:ext cx="61913" cy="47625"/>
            </a:xfrm>
            <a:custGeom>
              <a:avLst/>
              <a:gdLst>
                <a:gd name="T0" fmla="*/ 612 w 2114"/>
                <a:gd name="T1" fmla="*/ 1660 h 1660"/>
                <a:gd name="T2" fmla="*/ 889 w 2114"/>
                <a:gd name="T3" fmla="*/ 1581 h 1660"/>
                <a:gd name="T4" fmla="*/ 1758 w 2114"/>
                <a:gd name="T5" fmla="*/ 1087 h 1660"/>
                <a:gd name="T6" fmla="*/ 1956 w 2114"/>
                <a:gd name="T7" fmla="*/ 356 h 1660"/>
                <a:gd name="T8" fmla="*/ 1225 w 2114"/>
                <a:gd name="T9" fmla="*/ 158 h 1660"/>
                <a:gd name="T10" fmla="*/ 355 w 2114"/>
                <a:gd name="T11" fmla="*/ 652 h 1660"/>
                <a:gd name="T12" fmla="*/ 158 w 2114"/>
                <a:gd name="T13" fmla="*/ 1383 h 1660"/>
                <a:gd name="T14" fmla="*/ 612 w 2114"/>
                <a:gd name="T15" fmla="*/ 1660 h 16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14" h="1660">
                  <a:moveTo>
                    <a:pt x="612" y="1660"/>
                  </a:moveTo>
                  <a:cubicBezTo>
                    <a:pt x="711" y="1660"/>
                    <a:pt x="790" y="1640"/>
                    <a:pt x="889" y="1581"/>
                  </a:cubicBezTo>
                  <a:lnTo>
                    <a:pt x="1758" y="1087"/>
                  </a:lnTo>
                  <a:cubicBezTo>
                    <a:pt x="2015" y="929"/>
                    <a:pt x="2114" y="613"/>
                    <a:pt x="1956" y="356"/>
                  </a:cubicBezTo>
                  <a:cubicBezTo>
                    <a:pt x="1798" y="99"/>
                    <a:pt x="1482" y="0"/>
                    <a:pt x="1225" y="158"/>
                  </a:cubicBezTo>
                  <a:lnTo>
                    <a:pt x="355" y="652"/>
                  </a:lnTo>
                  <a:cubicBezTo>
                    <a:pt x="99" y="810"/>
                    <a:pt x="0" y="1126"/>
                    <a:pt x="158" y="1383"/>
                  </a:cubicBezTo>
                  <a:cubicBezTo>
                    <a:pt x="257" y="1580"/>
                    <a:pt x="435" y="1660"/>
                    <a:pt x="612" y="166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6"/>
            <p:cNvSpPr>
              <a:spLocks/>
            </p:cNvSpPr>
            <p:nvPr userDrawn="1"/>
          </p:nvSpPr>
          <p:spPr bwMode="auto">
            <a:xfrm>
              <a:off x="7189788" y="1741488"/>
              <a:ext cx="50800" cy="60325"/>
            </a:xfrm>
            <a:custGeom>
              <a:avLst/>
              <a:gdLst>
                <a:gd name="T0" fmla="*/ 336 w 1739"/>
                <a:gd name="T1" fmla="*/ 1956 h 2035"/>
                <a:gd name="T2" fmla="*/ 613 w 1739"/>
                <a:gd name="T3" fmla="*/ 2035 h 2035"/>
                <a:gd name="T4" fmla="*/ 1087 w 1739"/>
                <a:gd name="T5" fmla="*/ 1758 h 2035"/>
                <a:gd name="T6" fmla="*/ 1581 w 1739"/>
                <a:gd name="T7" fmla="*/ 889 h 2035"/>
                <a:gd name="T8" fmla="*/ 1383 w 1739"/>
                <a:gd name="T9" fmla="*/ 158 h 2035"/>
                <a:gd name="T10" fmla="*/ 652 w 1739"/>
                <a:gd name="T11" fmla="*/ 355 h 2035"/>
                <a:gd name="T12" fmla="*/ 158 w 1739"/>
                <a:gd name="T13" fmla="*/ 1225 h 2035"/>
                <a:gd name="T14" fmla="*/ 336 w 1739"/>
                <a:gd name="T15" fmla="*/ 1956 h 20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39" h="2035">
                  <a:moveTo>
                    <a:pt x="336" y="1956"/>
                  </a:moveTo>
                  <a:cubicBezTo>
                    <a:pt x="415" y="1995"/>
                    <a:pt x="514" y="2035"/>
                    <a:pt x="613" y="2035"/>
                  </a:cubicBezTo>
                  <a:cubicBezTo>
                    <a:pt x="790" y="2035"/>
                    <a:pt x="988" y="1936"/>
                    <a:pt x="1087" y="1758"/>
                  </a:cubicBezTo>
                  <a:lnTo>
                    <a:pt x="1581" y="889"/>
                  </a:lnTo>
                  <a:cubicBezTo>
                    <a:pt x="1739" y="632"/>
                    <a:pt x="1640" y="296"/>
                    <a:pt x="1383" y="158"/>
                  </a:cubicBezTo>
                  <a:cubicBezTo>
                    <a:pt x="1126" y="0"/>
                    <a:pt x="790" y="99"/>
                    <a:pt x="652" y="355"/>
                  </a:cubicBezTo>
                  <a:lnTo>
                    <a:pt x="158" y="1225"/>
                  </a:lnTo>
                  <a:cubicBezTo>
                    <a:pt x="0" y="1462"/>
                    <a:pt x="79" y="1798"/>
                    <a:pt x="336" y="1956"/>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4" name="Rounded Rectangle 23"/>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ounded Rectangle 24"/>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p:cNvSpPr/>
          <p:nvPr/>
        </p:nvSpPr>
        <p:spPr>
          <a:xfrm>
            <a:off x="251010" y="3977153"/>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28"/>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13"/>
          <p:cNvSpPr>
            <a:spLocks noGrp="1"/>
          </p:cNvSpPr>
          <p:nvPr>
            <p:ph type="body" sz="quarter" idx="14"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31" name="Text Placeholder 13"/>
          <p:cNvSpPr>
            <a:spLocks noGrp="1"/>
          </p:cNvSpPr>
          <p:nvPr>
            <p:ph type="body" sz="quarter" idx="15"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33" name="Text Placeholder 13"/>
          <p:cNvSpPr>
            <a:spLocks noGrp="1"/>
          </p:cNvSpPr>
          <p:nvPr>
            <p:ph type="body" sz="quarter" idx="16"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34" name="Text Placeholder 13"/>
          <p:cNvSpPr>
            <a:spLocks noGrp="1"/>
          </p:cNvSpPr>
          <p:nvPr>
            <p:ph type="body" sz="quarter" idx="17" hasCustomPrompt="1"/>
          </p:nvPr>
        </p:nvSpPr>
        <p:spPr>
          <a:xfrm>
            <a:off x="323149" y="4053353"/>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48" name="Text Placeholder 13"/>
          <p:cNvSpPr>
            <a:spLocks noGrp="1"/>
          </p:cNvSpPr>
          <p:nvPr>
            <p:ph type="body" sz="quarter" idx="18"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49" name="Text Placeholder 13"/>
          <p:cNvSpPr>
            <a:spLocks noGrp="1"/>
          </p:cNvSpPr>
          <p:nvPr>
            <p:ph type="body" sz="quarter" idx="19"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4" name="Slide Number Placeholder 3"/>
          <p:cNvSpPr>
            <a:spLocks noGrp="1"/>
          </p:cNvSpPr>
          <p:nvPr>
            <p:ph type="sldNum" sz="quarter" idx="20"/>
          </p:nvPr>
        </p:nvSpPr>
        <p:spPr/>
        <p:txBody>
          <a:bodyPr/>
          <a:lstStyle/>
          <a:p>
            <a:fld id="{CABF0C20-124F-47CF-80AD-BD4C648BCBF3}" type="slidenum">
              <a:rPr lang="en-US" smtClean="0"/>
              <a:t>‹#›</a:t>
            </a:fld>
            <a:endParaRPr lang="en-US"/>
          </a:p>
        </p:txBody>
      </p:sp>
      <p:sp>
        <p:nvSpPr>
          <p:cNvPr id="5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424391855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2_Title Slide">
    <p:bg>
      <p:bgRef idx="1001">
        <a:schemeClr val="bg2"/>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C433A2F-8949-4AAC-AE96-175254493AF4}"/>
              </a:ext>
            </a:extLst>
          </p:cNvPr>
          <p:cNvSpPr/>
          <p:nvPr/>
        </p:nvSpPr>
        <p:spPr>
          <a:xfrm>
            <a:off x="0" y="0"/>
            <a:ext cx="6336000" cy="6786563"/>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432000" y="2377000"/>
            <a:ext cx="5472000" cy="2387600"/>
          </a:xfrm>
          <a:prstGeom prst="rect">
            <a:avLst/>
          </a:prstGeom>
        </p:spPr>
        <p:txBody>
          <a:bodyPr anchor="b"/>
          <a:lstStyle>
            <a:lvl1pPr algn="l">
              <a:defRPr sz="4200" spc="-300">
                <a:solidFill>
                  <a:schemeClr val="bg1"/>
                </a:solidFill>
              </a:defRPr>
            </a:lvl1pPr>
          </a:lstStyle>
          <a:p>
            <a:r>
              <a:rPr lang="en-US" noProof="0" smtClean="0"/>
              <a:t>Click to edit Master title style</a:t>
            </a:r>
            <a:endParaRPr lang="en-US" noProof="0" dirty="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432000" y="4962525"/>
            <a:ext cx="5472000"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6" name="Rectangle 5">
            <a:extLst>
              <a:ext uri="{FF2B5EF4-FFF2-40B4-BE49-F238E27FC236}">
                <a16:creationId xmlns:a16="http://schemas.microsoft.com/office/drawing/2014/main" id="{EA8EA9D3-63E1-4170-B9FF-2F1AF08CCA45}"/>
              </a:ext>
            </a:extLst>
          </p:cNvPr>
          <p:cNvSpPr/>
          <p:nvPr/>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Rectangle 6">
            <a:extLst>
              <a:ext uri="{FF2B5EF4-FFF2-40B4-BE49-F238E27FC236}">
                <a16:creationId xmlns:a16="http://schemas.microsoft.com/office/drawing/2014/main" id="{B6AE9C85-4EEF-40CA-AA18-4DC9F703F4FD}"/>
              </a:ext>
            </a:extLst>
          </p:cNvPr>
          <p:cNvSpPr/>
          <p:nvPr/>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874836131"/>
      </p:ext>
    </p:extLst>
  </p:cSld>
  <p:clrMapOvr>
    <a:overrideClrMapping bg1="dk1" tx1="lt1" bg2="dk2" tx2="lt2" accent1="accent1" accent2="accent2" accent3="accent3" accent4="accent4" accent5="accent5" accent6="accent6" hlink="hlink" folHlink="folHlink"/>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Section Header">
    <p:bg>
      <p:bgRef idx="1003">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05D700-F00E-4505-8483-501219FB8BD2}"/>
              </a:ext>
            </a:extLst>
          </p:cNvPr>
          <p:cNvSpPr/>
          <p:nvPr/>
        </p:nvSpPr>
        <p:spPr>
          <a:xfrm>
            <a:off x="0" y="0"/>
            <a:ext cx="12192000" cy="63653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DC433A2F-8949-4AAC-AE96-175254493AF4}"/>
              </a:ext>
            </a:extLst>
          </p:cNvPr>
          <p:cNvSpPr/>
          <p:nvPr/>
        </p:nvSpPr>
        <p:spPr>
          <a:xfrm>
            <a:off x="432000" y="1"/>
            <a:ext cx="11760000" cy="6365362"/>
          </a:xfrm>
          <a:prstGeom prst="rect">
            <a:avLst/>
          </a:prstGeom>
          <a:gradFill>
            <a:gsLst>
              <a:gs pos="36000">
                <a:schemeClr val="tx1">
                  <a:alpha val="60000"/>
                </a:schemeClr>
              </a:gs>
              <a:gs pos="100000">
                <a:schemeClr val="tx1"/>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45B1DD-2DBA-49BF-BF09-5B70713A4CDC}"/>
              </a:ext>
            </a:extLst>
          </p:cNvPr>
          <p:cNvSpPr>
            <a:spLocks noGrp="1"/>
          </p:cNvSpPr>
          <p:nvPr>
            <p:ph type="ctrTitle"/>
          </p:nvPr>
        </p:nvSpPr>
        <p:spPr>
          <a:xfrm>
            <a:off x="680728" y="2377000"/>
            <a:ext cx="6299682" cy="2387600"/>
          </a:xfrm>
          <a:prstGeom prst="rect">
            <a:avLst/>
          </a:prstGeom>
        </p:spPr>
        <p:txBody>
          <a:bodyPr anchor="b"/>
          <a:lstStyle>
            <a:lvl1pPr algn="l">
              <a:defRPr sz="4200" spc="-300">
                <a:solidFill>
                  <a:schemeClr val="bg1"/>
                </a:solidFill>
              </a:defRPr>
            </a:lvl1pPr>
          </a:lstStyle>
          <a:p>
            <a:r>
              <a:rPr lang="en-US" noProof="0" smtClean="0"/>
              <a:t>Click to edit Master title style</a:t>
            </a:r>
            <a:endParaRPr lang="en-US" noProof="0"/>
          </a:p>
        </p:txBody>
      </p:sp>
      <p:sp>
        <p:nvSpPr>
          <p:cNvPr id="3" name="Subtitle 2">
            <a:extLst>
              <a:ext uri="{FF2B5EF4-FFF2-40B4-BE49-F238E27FC236}">
                <a16:creationId xmlns:a16="http://schemas.microsoft.com/office/drawing/2014/main" id="{C7A60831-AA5D-4359-AACC-37D7271F2BF9}"/>
              </a:ext>
            </a:extLst>
          </p:cNvPr>
          <p:cNvSpPr>
            <a:spLocks noGrp="1"/>
          </p:cNvSpPr>
          <p:nvPr>
            <p:ph type="subTitle" idx="1"/>
          </p:nvPr>
        </p:nvSpPr>
        <p:spPr>
          <a:xfrm>
            <a:off x="680728" y="4962525"/>
            <a:ext cx="6299682" cy="1219200"/>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5" name="Rectangle 4">
            <a:extLst>
              <a:ext uri="{FF2B5EF4-FFF2-40B4-BE49-F238E27FC236}">
                <a16:creationId xmlns:a16="http://schemas.microsoft.com/office/drawing/2014/main" id="{C1384471-818E-4B2E-BA19-852421944514}"/>
              </a:ext>
            </a:extLst>
          </p:cNvPr>
          <p:cNvSpPr/>
          <p:nvPr/>
        </p:nvSpPr>
        <p:spPr>
          <a:xfrm>
            <a:off x="-1" y="6786563"/>
            <a:ext cx="11771999" cy="71437"/>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6FBA5E93-E4C5-4917-B92A-53FC468CFEBD}"/>
              </a:ext>
            </a:extLst>
          </p:cNvPr>
          <p:cNvSpPr/>
          <p:nvPr/>
        </p:nvSpPr>
        <p:spPr>
          <a:xfrm>
            <a:off x="11771999" y="6786563"/>
            <a:ext cx="420000"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Slide Number Placeholder 6">
            <a:extLst>
              <a:ext uri="{FF2B5EF4-FFF2-40B4-BE49-F238E27FC236}">
                <a16:creationId xmlns:a16="http://schemas.microsoft.com/office/drawing/2014/main" id="{6C109B30-9CC9-4BE8-AB10-1BA398CAB523}"/>
              </a:ext>
            </a:extLst>
          </p:cNvPr>
          <p:cNvSpPr>
            <a:spLocks noGrp="1"/>
          </p:cNvSpPr>
          <p:nvPr>
            <p:ph type="sldNum" sz="quarter" idx="12"/>
          </p:nvPr>
        </p:nvSpPr>
        <p:spPr/>
        <p:txBody>
          <a:bodyPr/>
          <a:lstStyle/>
          <a:p>
            <a:fld id="{CABF0C20-124F-47CF-80AD-BD4C648BCBF3}" type="slidenum">
              <a:rPr lang="en-US" smtClean="0"/>
              <a:t>‹#›</a:t>
            </a:fld>
            <a:endParaRPr lang="en-US"/>
          </a:p>
        </p:txBody>
      </p:sp>
      <p:sp>
        <p:nvSpPr>
          <p:cNvPr id="9" name="Footer Placeholder 8">
            <a:extLst>
              <a:ext uri="{FF2B5EF4-FFF2-40B4-BE49-F238E27FC236}">
                <a16:creationId xmlns:a16="http://schemas.microsoft.com/office/drawing/2014/main" id="{AF77174B-114F-48DF-AFBF-1AA3416ACD4A}"/>
              </a:ext>
            </a:extLst>
          </p:cNvPr>
          <p:cNvSpPr>
            <a:spLocks noGrp="1"/>
          </p:cNvSpPr>
          <p:nvPr>
            <p:ph type="ftr" sz="quarter" idx="13"/>
          </p:nvPr>
        </p:nvSpPr>
        <p:spPr/>
        <p:txBody>
          <a:bodyPr/>
          <a:lstStyle/>
          <a:p>
            <a:endParaRPr lang="en-US"/>
          </a:p>
        </p:txBody>
      </p:sp>
    </p:spTree>
    <p:extLst>
      <p:ext uri="{BB962C8B-B14F-4D97-AF65-F5344CB8AC3E}">
        <p14:creationId xmlns:p14="http://schemas.microsoft.com/office/powerpoint/2010/main" val="1506705256"/>
      </p:ext>
    </p:extLst>
  </p:cSld>
  <p:clrMapOvr>
    <a:overrideClrMapping bg1="dk1" tx1="lt1" bg2="dk2" tx2="lt2" accent1="accent1" accent2="accent2" accent3="accent3" accent4="accent4" accent5="accent5" accent6="accent6" hlink="hlink" folHlink="folHlink"/>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Content with Caption">
    <p:bg>
      <p:bgRef idx="1003">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p:nvSpPr>
        <p:spPr>
          <a:xfrm>
            <a:off x="3611418" y="0"/>
            <a:ext cx="8580582"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endParaRPr lang="en-US"/>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9" y="840508"/>
            <a:ext cx="2771630" cy="1216891"/>
          </a:xfrm>
          <a:prstGeom prst="rect">
            <a:avLst/>
          </a:prstGeo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399"/>
            <a:ext cx="2771629" cy="38115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3" name="Content Placeholder 2">
            <a:extLst>
              <a:ext uri="{FF2B5EF4-FFF2-40B4-BE49-F238E27FC236}">
                <a16:creationId xmlns:a16="http://schemas.microsoft.com/office/drawing/2014/main" id="{DF554488-3F7D-4F3A-9AAF-73FB0977D735}"/>
              </a:ext>
            </a:extLst>
          </p:cNvPr>
          <p:cNvSpPr>
            <a:spLocks noGrp="1"/>
          </p:cNvSpPr>
          <p:nvPr>
            <p:ph idx="1" hasCustomPrompt="1"/>
          </p:nvPr>
        </p:nvSpPr>
        <p:spPr>
          <a:xfrm>
            <a:off x="3611417" y="554181"/>
            <a:ext cx="7695671" cy="5314805"/>
          </a:xfrm>
        </p:spPr>
        <p:txBody>
          <a:bodyPr/>
          <a:lstStyle>
            <a:lvl1pPr>
              <a:buClr>
                <a:schemeClr val="bg1"/>
              </a:buCl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1268124"/>
      </p:ext>
    </p:extLst>
  </p:cSld>
  <p:clrMapOvr>
    <a:overrideClrMapping bg1="dk1" tx1="lt1" bg2="dk2" tx2="lt2" accent1="accent1" accent2="accent2" accent3="accent3" accent4="accent4" accent5="accent5" accent6="accent6" hlink="hlink" folHlink="folHlink"/>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Picture with Captio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428A921-D1FB-449F-8402-7C032AAABB1C}"/>
              </a:ext>
            </a:extLst>
          </p:cNvPr>
          <p:cNvSpPr/>
          <p:nvPr/>
        </p:nvSpPr>
        <p:spPr>
          <a:xfrm>
            <a:off x="5353050" y="1"/>
            <a:ext cx="6406950" cy="6857998"/>
          </a:xfrm>
          <a:prstGeom prst="rect">
            <a:avLst/>
          </a:prstGeom>
          <a:gradFill>
            <a:gsLst>
              <a:gs pos="0">
                <a:schemeClr val="tx1">
                  <a:lumMod val="75000"/>
                  <a:lumOff val="25000"/>
                </a:schemeClr>
              </a:gs>
              <a:gs pos="100000">
                <a:schemeClr val="tx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Slide Number Placeholder 7">
            <a:extLst>
              <a:ext uri="{FF2B5EF4-FFF2-40B4-BE49-F238E27FC236}">
                <a16:creationId xmlns:a16="http://schemas.microsoft.com/office/drawing/2014/main" id="{19A57786-309B-4137-8B30-4011FC0D4FCB}"/>
              </a:ext>
            </a:extLst>
          </p:cNvPr>
          <p:cNvSpPr>
            <a:spLocks noGrp="1"/>
          </p:cNvSpPr>
          <p:nvPr>
            <p:ph type="sldNum" sz="quarter" idx="11"/>
          </p:nvPr>
        </p:nvSpPr>
        <p:spPr/>
        <p:txBody>
          <a:bodyPr/>
          <a:lstStyle/>
          <a:p>
            <a:fld id="{CABF0C20-124F-47CF-80AD-BD4C648BCBF3}" type="slidenum">
              <a:rPr lang="en-US" smtClean="0"/>
              <a:t>‹#›</a:t>
            </a:fld>
            <a:endParaRPr lang="en-US"/>
          </a:p>
        </p:txBody>
      </p:sp>
      <p:sp>
        <p:nvSpPr>
          <p:cNvPr id="18" name="Footer Placeholder 17">
            <a:extLst>
              <a:ext uri="{FF2B5EF4-FFF2-40B4-BE49-F238E27FC236}">
                <a16:creationId xmlns:a16="http://schemas.microsoft.com/office/drawing/2014/main" id="{1EC63334-B325-4256-8AA0-6F5A11030DEA}"/>
              </a:ext>
            </a:extLst>
          </p:cNvPr>
          <p:cNvSpPr>
            <a:spLocks noGrp="1"/>
          </p:cNvSpPr>
          <p:nvPr>
            <p:ph type="ftr" sz="quarter" idx="13"/>
          </p:nvPr>
        </p:nvSpPr>
        <p:spPr>
          <a:xfrm>
            <a:off x="432000" y="6365363"/>
            <a:ext cx="4416225" cy="412431"/>
          </a:xfrm>
        </p:spPr>
        <p:txBody>
          <a:bodyPr/>
          <a:lstStyle/>
          <a:p>
            <a:endParaRPr lang="en-US"/>
          </a:p>
        </p:txBody>
      </p:sp>
      <p:sp>
        <p:nvSpPr>
          <p:cNvPr id="11" name="Title 1">
            <a:extLst>
              <a:ext uri="{FF2B5EF4-FFF2-40B4-BE49-F238E27FC236}">
                <a16:creationId xmlns:a16="http://schemas.microsoft.com/office/drawing/2014/main" id="{0F80631D-0113-45B5-9716-6AED2430C97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noProof="0" smtClean="0"/>
              <a:t>Click to edit Master title style</a:t>
            </a:r>
            <a:endParaRPr lang="en-US" noProof="0"/>
          </a:p>
        </p:txBody>
      </p:sp>
      <p:sp>
        <p:nvSpPr>
          <p:cNvPr id="12" name="Text Placeholder 3">
            <a:extLst>
              <a:ext uri="{FF2B5EF4-FFF2-40B4-BE49-F238E27FC236}">
                <a16:creationId xmlns:a16="http://schemas.microsoft.com/office/drawing/2014/main" id="{81AC65F5-382D-4CF6-95CF-DD3FC6D96F37}"/>
              </a:ext>
            </a:extLst>
          </p:cNvPr>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9" name="Picture Placeholder 2">
            <a:extLst>
              <a:ext uri="{FF2B5EF4-FFF2-40B4-BE49-F238E27FC236}">
                <a16:creationId xmlns:a16="http://schemas.microsoft.com/office/drawing/2014/main" id="{56321125-B861-4CD5-8023-6E403517657A}"/>
              </a:ext>
            </a:extLst>
          </p:cNvPr>
          <p:cNvSpPr>
            <a:spLocks noGrp="1"/>
          </p:cNvSpPr>
          <p:nvPr>
            <p:ph type="pic" idx="1"/>
          </p:nvPr>
        </p:nvSpPr>
        <p:spPr>
          <a:xfrm>
            <a:off x="5804181" y="457201"/>
            <a:ext cx="5504688"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941462350"/>
      </p:ext>
    </p:extLst>
  </p:cSld>
  <p:clrMapOvr>
    <a:overrideClrMapping bg1="dk1" tx1="lt1" bg2="dk2" tx2="lt2" accent1="accent1" accent2="accent2" accent3="accent3" accent4="accent4" accent5="accent5" accent6="accent6" hlink="hlink" folHlink="folHlink"/>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5_Features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1825625"/>
            <a:ext cx="9196387" cy="43513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sp>
        <p:nvSpPr>
          <p:cNvPr id="13" name="Slide Number Placeholder 12"/>
          <p:cNvSpPr>
            <a:spLocks noGrp="1"/>
          </p:cNvSpPr>
          <p:nvPr>
            <p:ph type="sldNum" sz="quarter" idx="19"/>
          </p:nvPr>
        </p:nvSpPr>
        <p:spPr/>
        <p:txBody>
          <a:bodyPr/>
          <a:lstStyle/>
          <a:p>
            <a:fld id="{CABF0C20-124F-47CF-80AD-BD4C648BCBF3}" type="slidenum">
              <a:rPr lang="en-US" smtClean="0"/>
              <a:t>‹#›</a:t>
            </a:fld>
            <a:endParaRPr lang="en-US"/>
          </a:p>
        </p:txBody>
      </p:sp>
      <p:sp>
        <p:nvSpPr>
          <p:cNvPr id="20"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12206663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Activity-1">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ounded Rectangle 6"/>
          <p:cNvSpPr/>
          <p:nvPr/>
        </p:nvSpPr>
        <p:spPr>
          <a:xfrm>
            <a:off x="251011" y="1825625"/>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35" name="Group 34"/>
          <p:cNvGrpSpPr/>
          <p:nvPr/>
        </p:nvGrpSpPr>
        <p:grpSpPr>
          <a:xfrm>
            <a:off x="9347200" y="368635"/>
            <a:ext cx="1142999" cy="1114090"/>
            <a:chOff x="10210800" y="146050"/>
            <a:chExt cx="1631950" cy="1590675"/>
          </a:xfrm>
        </p:grpSpPr>
        <p:sp>
          <p:nvSpPr>
            <p:cNvPr id="22" name="Freeform 5"/>
            <p:cNvSpPr>
              <a:spLocks/>
            </p:cNvSpPr>
            <p:nvPr/>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
            <p:cNvSpPr>
              <a:spLocks/>
            </p:cNvSpPr>
            <p:nvPr/>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7"/>
            <p:cNvSpPr>
              <a:spLocks/>
            </p:cNvSpPr>
            <p:nvPr/>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8"/>
            <p:cNvSpPr>
              <a:spLocks noEditPoints="1"/>
            </p:cNvSpPr>
            <p:nvPr/>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
            <p:cNvSpPr>
              <a:spLocks/>
            </p:cNvSpPr>
            <p:nvPr/>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0"/>
            <p:cNvSpPr>
              <a:spLocks/>
            </p:cNvSpPr>
            <p:nvPr/>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1"/>
            <p:cNvSpPr>
              <a:spLocks/>
            </p:cNvSpPr>
            <p:nvPr/>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2"/>
            <p:cNvSpPr>
              <a:spLocks/>
            </p:cNvSpPr>
            <p:nvPr/>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3"/>
            <p:cNvSpPr>
              <a:spLocks/>
            </p:cNvSpPr>
            <p:nvPr/>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4"/>
            <p:cNvSpPr>
              <a:spLocks/>
            </p:cNvSpPr>
            <p:nvPr/>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5"/>
            <p:cNvSpPr>
              <a:spLocks noEditPoints="1"/>
            </p:cNvSpPr>
            <p:nvPr/>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6"/>
            <p:cNvSpPr>
              <a:spLocks/>
            </p:cNvSpPr>
            <p:nvPr/>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7"/>
            <p:cNvSpPr>
              <a:spLocks noEditPoints="1"/>
            </p:cNvSpPr>
            <p:nvPr/>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6" name="Rectangle 35"/>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39" name="Slide Number Placeholder 38"/>
          <p:cNvSpPr>
            <a:spLocks noGrp="1"/>
          </p:cNvSpPr>
          <p:nvPr>
            <p:ph type="sldNum" sz="quarter" idx="20"/>
          </p:nvPr>
        </p:nvSpPr>
        <p:spPr/>
        <p:txBody>
          <a:bodyPr/>
          <a:lstStyle/>
          <a:p>
            <a:fld id="{CABF0C20-124F-47CF-80AD-BD4C648BCBF3}" type="slidenum">
              <a:rPr lang="en-US" smtClean="0"/>
              <a:t>‹#›</a:t>
            </a:fld>
            <a:endParaRPr lang="en-US"/>
          </a:p>
        </p:txBody>
      </p:sp>
      <p:sp>
        <p:nvSpPr>
          <p:cNvPr id="5"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7"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66626072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Activity-2">
    <p:spTree>
      <p:nvGrpSpPr>
        <p:cNvPr id="1" name=""/>
        <p:cNvGrpSpPr/>
        <p:nvPr/>
      </p:nvGrpSpPr>
      <p:grpSpPr>
        <a:xfrm>
          <a:off x="0" y="0"/>
          <a:ext cx="0" cy="0"/>
          <a:chOff x="0" y="0"/>
          <a:chExt cx="0" cy="0"/>
        </a:xfrm>
      </p:grpSpPr>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20" name="Group 19"/>
          <p:cNvGrpSpPr/>
          <p:nvPr/>
        </p:nvGrpSpPr>
        <p:grpSpPr>
          <a:xfrm>
            <a:off x="9347200" y="368635"/>
            <a:ext cx="1142999" cy="1114090"/>
            <a:chOff x="10210800" y="146050"/>
            <a:chExt cx="1631950" cy="1590675"/>
          </a:xfrm>
        </p:grpSpPr>
        <p:sp>
          <p:nvSpPr>
            <p:cNvPr id="21" name="Freeform 5"/>
            <p:cNvSpPr>
              <a:spLocks/>
            </p:cNvSpPr>
            <p:nvPr/>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p:cNvSpPr>
              <a:spLocks/>
            </p:cNvSpPr>
            <p:nvPr/>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noEditPoints="1"/>
            </p:cNvSpPr>
            <p:nvPr/>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13" name="Slide Number Placeholder 12"/>
          <p:cNvSpPr>
            <a:spLocks noGrp="1"/>
          </p:cNvSpPr>
          <p:nvPr>
            <p:ph type="sldNum" sz="quarter" idx="20"/>
          </p:nvPr>
        </p:nvSpPr>
        <p:spPr/>
        <p:txBody>
          <a:bodyPr/>
          <a:lstStyle/>
          <a:p>
            <a:fld id="{CABF0C20-124F-47CF-80AD-BD4C648BCBF3}" type="slidenum">
              <a:rPr lang="en-US" smtClean="0"/>
              <a:t>‹#›</a:t>
            </a:fld>
            <a:endParaRPr lang="en-US"/>
          </a:p>
        </p:txBody>
      </p:sp>
      <p:sp>
        <p:nvSpPr>
          <p:cNvPr id="36"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195943326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Activity-3">
    <p:spTree>
      <p:nvGrpSpPr>
        <p:cNvPr id="1" name=""/>
        <p:cNvGrpSpPr/>
        <p:nvPr/>
      </p:nvGrpSpPr>
      <p:grpSpPr>
        <a:xfrm>
          <a:off x="0" y="0"/>
          <a:ext cx="0" cy="0"/>
          <a:chOff x="0" y="0"/>
          <a:chExt cx="0" cy="0"/>
        </a:xfrm>
      </p:grpSpPr>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20" name="Group 19"/>
          <p:cNvGrpSpPr/>
          <p:nvPr/>
        </p:nvGrpSpPr>
        <p:grpSpPr>
          <a:xfrm>
            <a:off x="9347200" y="368635"/>
            <a:ext cx="1142999" cy="1114090"/>
            <a:chOff x="10210800" y="146050"/>
            <a:chExt cx="1631950" cy="1590675"/>
          </a:xfrm>
        </p:grpSpPr>
        <p:sp>
          <p:nvSpPr>
            <p:cNvPr id="21" name="Freeform 5"/>
            <p:cNvSpPr>
              <a:spLocks/>
            </p:cNvSpPr>
            <p:nvPr/>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p:cNvSpPr>
              <a:spLocks/>
            </p:cNvSpPr>
            <p:nvPr/>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noEditPoints="1"/>
            </p:cNvSpPr>
            <p:nvPr/>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13" name="Slide Number Placeholder 12"/>
          <p:cNvSpPr>
            <a:spLocks noGrp="1"/>
          </p:cNvSpPr>
          <p:nvPr>
            <p:ph type="sldNum" sz="quarter" idx="20"/>
          </p:nvPr>
        </p:nvSpPr>
        <p:spPr/>
        <p:txBody>
          <a:bodyPr/>
          <a:lstStyle/>
          <a:p>
            <a:fld id="{CABF0C20-124F-47CF-80AD-BD4C648BCBF3}" type="slidenum">
              <a:rPr lang="en-US" smtClean="0"/>
              <a:t>‹#›</a:t>
            </a:fld>
            <a:endParaRPr lang="en-US"/>
          </a:p>
        </p:txBody>
      </p:sp>
      <p:sp>
        <p:nvSpPr>
          <p:cNvPr id="36"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45200873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Activity-4">
    <p:spTree>
      <p:nvGrpSpPr>
        <p:cNvPr id="1" name=""/>
        <p:cNvGrpSpPr/>
        <p:nvPr/>
      </p:nvGrpSpPr>
      <p:grpSpPr>
        <a:xfrm>
          <a:off x="0" y="0"/>
          <a:ext cx="0" cy="0"/>
          <a:chOff x="0" y="0"/>
          <a:chExt cx="0" cy="0"/>
        </a:xfrm>
      </p:grpSpPr>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20" name="Group 19"/>
          <p:cNvGrpSpPr/>
          <p:nvPr/>
        </p:nvGrpSpPr>
        <p:grpSpPr>
          <a:xfrm>
            <a:off x="9347200" y="368635"/>
            <a:ext cx="1142999" cy="1114090"/>
            <a:chOff x="10210800" y="146050"/>
            <a:chExt cx="1631950" cy="1590675"/>
          </a:xfrm>
        </p:grpSpPr>
        <p:sp>
          <p:nvSpPr>
            <p:cNvPr id="21" name="Freeform 5"/>
            <p:cNvSpPr>
              <a:spLocks/>
            </p:cNvSpPr>
            <p:nvPr/>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p:cNvSpPr>
              <a:spLocks/>
            </p:cNvSpPr>
            <p:nvPr/>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noEditPoints="1"/>
            </p:cNvSpPr>
            <p:nvPr/>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13" name="Slide Number Placeholder 12"/>
          <p:cNvSpPr>
            <a:spLocks noGrp="1"/>
          </p:cNvSpPr>
          <p:nvPr>
            <p:ph type="sldNum" sz="quarter" idx="20"/>
          </p:nvPr>
        </p:nvSpPr>
        <p:spPr/>
        <p:txBody>
          <a:bodyPr/>
          <a:lstStyle/>
          <a:p>
            <a:fld id="{CABF0C20-124F-47CF-80AD-BD4C648BCBF3}" type="slidenum">
              <a:rPr lang="en-US" smtClean="0"/>
              <a:t>‹#›</a:t>
            </a:fld>
            <a:endParaRPr lang="en-US"/>
          </a:p>
        </p:txBody>
      </p:sp>
      <p:sp>
        <p:nvSpPr>
          <p:cNvPr id="36"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37658624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Activity-5">
    <p:spTree>
      <p:nvGrpSpPr>
        <p:cNvPr id="1" name=""/>
        <p:cNvGrpSpPr/>
        <p:nvPr/>
      </p:nvGrpSpPr>
      <p:grpSpPr>
        <a:xfrm>
          <a:off x="0" y="0"/>
          <a:ext cx="0" cy="0"/>
          <a:chOff x="0" y="0"/>
          <a:chExt cx="0" cy="0"/>
        </a:xfrm>
      </p:grpSpPr>
      <p:sp>
        <p:nvSpPr>
          <p:cNvPr id="7" name="Rounded Rectangle 6"/>
          <p:cNvSpPr/>
          <p:nvPr/>
        </p:nvSpPr>
        <p:spPr>
          <a:xfrm>
            <a:off x="251011" y="182562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p:cNvSpPr/>
          <p:nvPr/>
        </p:nvSpPr>
        <p:spPr>
          <a:xfrm>
            <a:off x="251011" y="2542801"/>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51011" y="3259977"/>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51010" y="3977153"/>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251010" y="4694329"/>
            <a:ext cx="1577789" cy="609600"/>
          </a:xfrm>
          <a:prstGeom prst="roundRect">
            <a:avLst>
              <a:gd name="adj" fmla="val 24020"/>
            </a:avLst>
          </a:prstGeom>
          <a:solidFill>
            <a:srgbClr val="FAB9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251010" y="5411505"/>
            <a:ext cx="1577789" cy="609600"/>
          </a:xfrm>
          <a:prstGeom prst="roundRect">
            <a:avLst>
              <a:gd name="adj" fmla="val 24020"/>
            </a:avLst>
          </a:prstGeom>
          <a:solidFill>
            <a:srgbClr val="2745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p:cNvSpPr>
            <a:spLocks noGrp="1"/>
          </p:cNvSpPr>
          <p:nvPr>
            <p:ph type="body" sz="quarter" idx="13" hasCustomPrompt="1"/>
          </p:nvPr>
        </p:nvSpPr>
        <p:spPr>
          <a:xfrm>
            <a:off x="323149" y="190182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F-1</a:t>
            </a:r>
            <a:endParaRPr lang="en-US" dirty="0"/>
          </a:p>
        </p:txBody>
      </p:sp>
      <p:sp>
        <p:nvSpPr>
          <p:cNvPr id="15" name="Text Placeholder 13"/>
          <p:cNvSpPr>
            <a:spLocks noGrp="1"/>
          </p:cNvSpPr>
          <p:nvPr>
            <p:ph type="body" sz="quarter" idx="14" hasCustomPrompt="1"/>
          </p:nvPr>
        </p:nvSpPr>
        <p:spPr>
          <a:xfrm>
            <a:off x="323149" y="263515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F-2</a:t>
            </a:r>
            <a:endParaRPr lang="en-US" dirty="0"/>
          </a:p>
        </p:txBody>
      </p:sp>
      <p:sp>
        <p:nvSpPr>
          <p:cNvPr id="16" name="Text Placeholder 13"/>
          <p:cNvSpPr>
            <a:spLocks noGrp="1"/>
          </p:cNvSpPr>
          <p:nvPr>
            <p:ph type="body" sz="quarter" idx="15" hasCustomPrompt="1"/>
          </p:nvPr>
        </p:nvSpPr>
        <p:spPr>
          <a:xfrm>
            <a:off x="323149" y="3336177"/>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F-3</a:t>
            </a:r>
            <a:endParaRPr lang="en-US" dirty="0"/>
          </a:p>
        </p:txBody>
      </p:sp>
      <p:sp>
        <p:nvSpPr>
          <p:cNvPr id="17" name="Text Placeholder 13"/>
          <p:cNvSpPr>
            <a:spLocks noGrp="1"/>
          </p:cNvSpPr>
          <p:nvPr>
            <p:ph type="body" sz="quarter" idx="16" hasCustomPrompt="1"/>
          </p:nvPr>
        </p:nvSpPr>
        <p:spPr>
          <a:xfrm>
            <a:off x="323149" y="4053353"/>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F-4</a:t>
            </a:r>
            <a:endParaRPr lang="en-US" dirty="0"/>
          </a:p>
        </p:txBody>
      </p:sp>
      <p:sp>
        <p:nvSpPr>
          <p:cNvPr id="18" name="Text Placeholder 13"/>
          <p:cNvSpPr>
            <a:spLocks noGrp="1"/>
          </p:cNvSpPr>
          <p:nvPr>
            <p:ph type="body" sz="quarter" idx="17" hasCustomPrompt="1"/>
          </p:nvPr>
        </p:nvSpPr>
        <p:spPr>
          <a:xfrm>
            <a:off x="323149" y="4766140"/>
            <a:ext cx="1433513" cy="457200"/>
          </a:xfrm>
        </p:spPr>
        <p:txBody>
          <a:bodyPr anchor="ctr">
            <a:noAutofit/>
          </a:bodyPr>
          <a:lstStyle>
            <a:lvl1pPr marL="0" indent="0">
              <a:buNone/>
              <a:defRPr sz="1800" b="1"/>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F-5</a:t>
            </a:r>
            <a:endParaRPr lang="en-US" dirty="0"/>
          </a:p>
        </p:txBody>
      </p:sp>
      <p:sp>
        <p:nvSpPr>
          <p:cNvPr id="19" name="Text Placeholder 13"/>
          <p:cNvSpPr>
            <a:spLocks noGrp="1"/>
          </p:cNvSpPr>
          <p:nvPr>
            <p:ph type="body" sz="quarter" idx="18" hasCustomPrompt="1"/>
          </p:nvPr>
        </p:nvSpPr>
        <p:spPr>
          <a:xfrm>
            <a:off x="323149" y="5487705"/>
            <a:ext cx="1433513" cy="457200"/>
          </a:xfrm>
        </p:spPr>
        <p:txBody>
          <a:bodyPr anchor="ctr">
            <a:noAutofit/>
          </a:bodyPr>
          <a:lstStyle>
            <a:lvl1pPr marL="0" indent="0">
              <a:buNone/>
              <a:defRPr sz="1800" b="1">
                <a:solidFill>
                  <a:schemeClr val="bg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smtClean="0"/>
              <a:t>F-6</a:t>
            </a:r>
            <a:endParaRPr lang="en-US" dirty="0"/>
          </a:p>
        </p:txBody>
      </p:sp>
      <p:grpSp>
        <p:nvGrpSpPr>
          <p:cNvPr id="20" name="Group 19"/>
          <p:cNvGrpSpPr/>
          <p:nvPr/>
        </p:nvGrpSpPr>
        <p:grpSpPr>
          <a:xfrm>
            <a:off x="9347200" y="368635"/>
            <a:ext cx="1142999" cy="1114090"/>
            <a:chOff x="10210800" y="146050"/>
            <a:chExt cx="1631950" cy="1590675"/>
          </a:xfrm>
        </p:grpSpPr>
        <p:sp>
          <p:nvSpPr>
            <p:cNvPr id="21" name="Freeform 5"/>
            <p:cNvSpPr>
              <a:spLocks/>
            </p:cNvSpPr>
            <p:nvPr/>
          </p:nvSpPr>
          <p:spPr bwMode="auto">
            <a:xfrm>
              <a:off x="10466388" y="282575"/>
              <a:ext cx="322263" cy="336550"/>
            </a:xfrm>
            <a:custGeom>
              <a:avLst/>
              <a:gdLst>
                <a:gd name="T0" fmla="*/ 1047 w 2529"/>
                <a:gd name="T1" fmla="*/ 770 h 2647"/>
                <a:gd name="T2" fmla="*/ 1225 w 2529"/>
                <a:gd name="T3" fmla="*/ 592 h 2647"/>
                <a:gd name="T4" fmla="*/ 2529 w 2529"/>
                <a:gd name="T5" fmla="*/ 592 h 2647"/>
                <a:gd name="T6" fmla="*/ 2529 w 2529"/>
                <a:gd name="T7" fmla="*/ 59 h 2647"/>
                <a:gd name="T8" fmla="*/ 2529 w 2529"/>
                <a:gd name="T9" fmla="*/ 0 h 2647"/>
                <a:gd name="T10" fmla="*/ 1106 w 2529"/>
                <a:gd name="T11" fmla="*/ 0 h 2647"/>
                <a:gd name="T12" fmla="*/ 0 w 2529"/>
                <a:gd name="T13" fmla="*/ 1106 h 2647"/>
                <a:gd name="T14" fmla="*/ 0 w 2529"/>
                <a:gd name="T15" fmla="*/ 2647 h 2647"/>
                <a:gd name="T16" fmla="*/ 1047 w 2529"/>
                <a:gd name="T17" fmla="*/ 2647 h 2647"/>
                <a:gd name="T18" fmla="*/ 1047 w 2529"/>
                <a:gd name="T19" fmla="*/ 770 h 2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2647">
                  <a:moveTo>
                    <a:pt x="1047" y="770"/>
                  </a:moveTo>
                  <a:cubicBezTo>
                    <a:pt x="1047" y="671"/>
                    <a:pt x="1126" y="592"/>
                    <a:pt x="1225" y="592"/>
                  </a:cubicBezTo>
                  <a:lnTo>
                    <a:pt x="2529" y="592"/>
                  </a:lnTo>
                  <a:lnTo>
                    <a:pt x="2529" y="59"/>
                  </a:lnTo>
                  <a:lnTo>
                    <a:pt x="2529" y="0"/>
                  </a:lnTo>
                  <a:lnTo>
                    <a:pt x="1106" y="0"/>
                  </a:lnTo>
                  <a:cubicBezTo>
                    <a:pt x="494" y="0"/>
                    <a:pt x="0" y="494"/>
                    <a:pt x="0" y="1106"/>
                  </a:cubicBezTo>
                  <a:lnTo>
                    <a:pt x="0" y="2647"/>
                  </a:lnTo>
                  <a:lnTo>
                    <a:pt x="1047" y="2647"/>
                  </a:lnTo>
                  <a:lnTo>
                    <a:pt x="1047" y="7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
            <p:cNvSpPr>
              <a:spLocks/>
            </p:cNvSpPr>
            <p:nvPr/>
          </p:nvSpPr>
          <p:spPr bwMode="auto">
            <a:xfrm>
              <a:off x="11245850" y="282575"/>
              <a:ext cx="320675" cy="946150"/>
            </a:xfrm>
            <a:custGeom>
              <a:avLst/>
              <a:gdLst>
                <a:gd name="T0" fmla="*/ 0 w 2529"/>
                <a:gd name="T1" fmla="*/ 612 h 7448"/>
                <a:gd name="T2" fmla="*/ 1304 w 2529"/>
                <a:gd name="T3" fmla="*/ 612 h 7448"/>
                <a:gd name="T4" fmla="*/ 1482 w 2529"/>
                <a:gd name="T5" fmla="*/ 790 h 7448"/>
                <a:gd name="T6" fmla="*/ 1482 w 2529"/>
                <a:gd name="T7" fmla="*/ 7448 h 7448"/>
                <a:gd name="T8" fmla="*/ 2529 w 2529"/>
                <a:gd name="T9" fmla="*/ 7131 h 7448"/>
                <a:gd name="T10" fmla="*/ 2529 w 2529"/>
                <a:gd name="T11" fmla="*/ 1106 h 7448"/>
                <a:gd name="T12" fmla="*/ 1423 w 2529"/>
                <a:gd name="T13" fmla="*/ 0 h 7448"/>
                <a:gd name="T14" fmla="*/ 0 w 2529"/>
                <a:gd name="T15" fmla="*/ 0 h 7448"/>
                <a:gd name="T16" fmla="*/ 0 w 2529"/>
                <a:gd name="T17" fmla="*/ 59 h 7448"/>
                <a:gd name="T18" fmla="*/ 0 w 2529"/>
                <a:gd name="T19" fmla="*/ 612 h 74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29" h="7448">
                  <a:moveTo>
                    <a:pt x="0" y="612"/>
                  </a:moveTo>
                  <a:lnTo>
                    <a:pt x="1304" y="612"/>
                  </a:lnTo>
                  <a:cubicBezTo>
                    <a:pt x="1403" y="612"/>
                    <a:pt x="1482" y="691"/>
                    <a:pt x="1482" y="790"/>
                  </a:cubicBezTo>
                  <a:lnTo>
                    <a:pt x="1482" y="7448"/>
                  </a:lnTo>
                  <a:cubicBezTo>
                    <a:pt x="1798" y="7270"/>
                    <a:pt x="2154" y="7151"/>
                    <a:pt x="2529" y="7131"/>
                  </a:cubicBezTo>
                  <a:lnTo>
                    <a:pt x="2529" y="1106"/>
                  </a:lnTo>
                  <a:cubicBezTo>
                    <a:pt x="2529" y="494"/>
                    <a:pt x="2035" y="0"/>
                    <a:pt x="1423" y="0"/>
                  </a:cubicBezTo>
                  <a:lnTo>
                    <a:pt x="0" y="0"/>
                  </a:lnTo>
                  <a:lnTo>
                    <a:pt x="0" y="59"/>
                  </a:lnTo>
                  <a:lnTo>
                    <a:pt x="0" y="61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7"/>
            <p:cNvSpPr>
              <a:spLocks/>
            </p:cNvSpPr>
            <p:nvPr/>
          </p:nvSpPr>
          <p:spPr bwMode="auto">
            <a:xfrm>
              <a:off x="10466388" y="1362075"/>
              <a:ext cx="836613" cy="203200"/>
            </a:xfrm>
            <a:custGeom>
              <a:avLst/>
              <a:gdLst>
                <a:gd name="T0" fmla="*/ 6500 w 6579"/>
                <a:gd name="T1" fmla="*/ 652 h 1600"/>
                <a:gd name="T2" fmla="*/ 1225 w 6579"/>
                <a:gd name="T3" fmla="*/ 652 h 1600"/>
                <a:gd name="T4" fmla="*/ 1047 w 6579"/>
                <a:gd name="T5" fmla="*/ 474 h 1600"/>
                <a:gd name="T6" fmla="*/ 1047 w 6579"/>
                <a:gd name="T7" fmla="*/ 0 h 1600"/>
                <a:gd name="T8" fmla="*/ 0 w 6579"/>
                <a:gd name="T9" fmla="*/ 0 h 1600"/>
                <a:gd name="T10" fmla="*/ 0 w 6579"/>
                <a:gd name="T11" fmla="*/ 494 h 1600"/>
                <a:gd name="T12" fmla="*/ 1106 w 6579"/>
                <a:gd name="T13" fmla="*/ 1600 h 1600"/>
                <a:gd name="T14" fmla="*/ 6579 w 6579"/>
                <a:gd name="T15" fmla="*/ 1600 h 1600"/>
                <a:gd name="T16" fmla="*/ 6480 w 6579"/>
                <a:gd name="T17" fmla="*/ 908 h 1600"/>
                <a:gd name="T18" fmla="*/ 6500 w 6579"/>
                <a:gd name="T19" fmla="*/ 652 h 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79" h="1600">
                  <a:moveTo>
                    <a:pt x="6500" y="652"/>
                  </a:moveTo>
                  <a:lnTo>
                    <a:pt x="1225" y="652"/>
                  </a:lnTo>
                  <a:cubicBezTo>
                    <a:pt x="1126" y="652"/>
                    <a:pt x="1047" y="573"/>
                    <a:pt x="1047" y="474"/>
                  </a:cubicBezTo>
                  <a:lnTo>
                    <a:pt x="1047" y="0"/>
                  </a:lnTo>
                  <a:lnTo>
                    <a:pt x="0" y="0"/>
                  </a:lnTo>
                  <a:lnTo>
                    <a:pt x="0" y="494"/>
                  </a:lnTo>
                  <a:cubicBezTo>
                    <a:pt x="0" y="1106"/>
                    <a:pt x="494" y="1600"/>
                    <a:pt x="1106" y="1600"/>
                  </a:cubicBezTo>
                  <a:lnTo>
                    <a:pt x="6579" y="1600"/>
                  </a:lnTo>
                  <a:cubicBezTo>
                    <a:pt x="6519" y="1382"/>
                    <a:pt x="6480" y="1145"/>
                    <a:pt x="6480" y="908"/>
                  </a:cubicBezTo>
                  <a:cubicBezTo>
                    <a:pt x="6480" y="829"/>
                    <a:pt x="6480" y="750"/>
                    <a:pt x="6500" y="65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8"/>
            <p:cNvSpPr>
              <a:spLocks noEditPoints="1"/>
            </p:cNvSpPr>
            <p:nvPr/>
          </p:nvSpPr>
          <p:spPr bwMode="auto">
            <a:xfrm>
              <a:off x="10823575" y="146050"/>
              <a:ext cx="388938" cy="296863"/>
            </a:xfrm>
            <a:custGeom>
              <a:avLst/>
              <a:gdLst>
                <a:gd name="T0" fmla="*/ 494 w 3063"/>
                <a:gd name="T1" fmla="*/ 2331 h 2331"/>
                <a:gd name="T2" fmla="*/ 2569 w 3063"/>
                <a:gd name="T3" fmla="*/ 2331 h 2331"/>
                <a:gd name="T4" fmla="*/ 3063 w 3063"/>
                <a:gd name="T5" fmla="*/ 1837 h 2331"/>
                <a:gd name="T6" fmla="*/ 3063 w 3063"/>
                <a:gd name="T7" fmla="*/ 1126 h 2331"/>
                <a:gd name="T8" fmla="*/ 2569 w 3063"/>
                <a:gd name="T9" fmla="*/ 632 h 2331"/>
                <a:gd name="T10" fmla="*/ 2094 w 3063"/>
                <a:gd name="T11" fmla="*/ 632 h 2331"/>
                <a:gd name="T12" fmla="*/ 2094 w 3063"/>
                <a:gd name="T13" fmla="*/ 514 h 2331"/>
                <a:gd name="T14" fmla="*/ 1581 w 3063"/>
                <a:gd name="T15" fmla="*/ 0 h 2331"/>
                <a:gd name="T16" fmla="*/ 1482 w 3063"/>
                <a:gd name="T17" fmla="*/ 0 h 2331"/>
                <a:gd name="T18" fmla="*/ 968 w 3063"/>
                <a:gd name="T19" fmla="*/ 514 h 2331"/>
                <a:gd name="T20" fmla="*/ 968 w 3063"/>
                <a:gd name="T21" fmla="*/ 632 h 2331"/>
                <a:gd name="T22" fmla="*/ 494 w 3063"/>
                <a:gd name="T23" fmla="*/ 632 h 2331"/>
                <a:gd name="T24" fmla="*/ 0 w 3063"/>
                <a:gd name="T25" fmla="*/ 1126 h 2331"/>
                <a:gd name="T26" fmla="*/ 0 w 3063"/>
                <a:gd name="T27" fmla="*/ 1857 h 2331"/>
                <a:gd name="T28" fmla="*/ 494 w 3063"/>
                <a:gd name="T29" fmla="*/ 2331 h 2331"/>
                <a:gd name="T30" fmla="*/ 1324 w 3063"/>
                <a:gd name="T31" fmla="*/ 514 h 2331"/>
                <a:gd name="T32" fmla="*/ 1482 w 3063"/>
                <a:gd name="T33" fmla="*/ 356 h 2331"/>
                <a:gd name="T34" fmla="*/ 1581 w 3063"/>
                <a:gd name="T35" fmla="*/ 356 h 2331"/>
                <a:gd name="T36" fmla="*/ 1739 w 3063"/>
                <a:gd name="T37" fmla="*/ 514 h 2331"/>
                <a:gd name="T38" fmla="*/ 1739 w 3063"/>
                <a:gd name="T39" fmla="*/ 632 h 2331"/>
                <a:gd name="T40" fmla="*/ 1304 w 3063"/>
                <a:gd name="T41" fmla="*/ 632 h 2331"/>
                <a:gd name="T42" fmla="*/ 1304 w 3063"/>
                <a:gd name="T43" fmla="*/ 514 h 2331"/>
                <a:gd name="T44" fmla="*/ 1324 w 3063"/>
                <a:gd name="T45" fmla="*/ 514 h 2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63" h="2331">
                  <a:moveTo>
                    <a:pt x="494" y="2331"/>
                  </a:moveTo>
                  <a:lnTo>
                    <a:pt x="2569" y="2331"/>
                  </a:lnTo>
                  <a:cubicBezTo>
                    <a:pt x="2845" y="2331"/>
                    <a:pt x="3063" y="2114"/>
                    <a:pt x="3063" y="1837"/>
                  </a:cubicBezTo>
                  <a:lnTo>
                    <a:pt x="3063" y="1126"/>
                  </a:lnTo>
                  <a:cubicBezTo>
                    <a:pt x="3063" y="849"/>
                    <a:pt x="2845" y="632"/>
                    <a:pt x="2569" y="632"/>
                  </a:cubicBezTo>
                  <a:lnTo>
                    <a:pt x="2094" y="632"/>
                  </a:lnTo>
                  <a:lnTo>
                    <a:pt x="2094" y="514"/>
                  </a:lnTo>
                  <a:cubicBezTo>
                    <a:pt x="2094" y="237"/>
                    <a:pt x="1857" y="0"/>
                    <a:pt x="1581" y="0"/>
                  </a:cubicBezTo>
                  <a:lnTo>
                    <a:pt x="1482" y="0"/>
                  </a:lnTo>
                  <a:cubicBezTo>
                    <a:pt x="1206" y="0"/>
                    <a:pt x="968" y="237"/>
                    <a:pt x="968" y="514"/>
                  </a:cubicBezTo>
                  <a:lnTo>
                    <a:pt x="968" y="632"/>
                  </a:lnTo>
                  <a:lnTo>
                    <a:pt x="494" y="632"/>
                  </a:lnTo>
                  <a:cubicBezTo>
                    <a:pt x="218" y="632"/>
                    <a:pt x="0" y="849"/>
                    <a:pt x="0" y="1126"/>
                  </a:cubicBezTo>
                  <a:lnTo>
                    <a:pt x="0" y="1857"/>
                  </a:lnTo>
                  <a:cubicBezTo>
                    <a:pt x="0" y="2114"/>
                    <a:pt x="218" y="2331"/>
                    <a:pt x="494" y="2331"/>
                  </a:cubicBezTo>
                  <a:close/>
                  <a:moveTo>
                    <a:pt x="1324" y="514"/>
                  </a:moveTo>
                  <a:cubicBezTo>
                    <a:pt x="1324" y="415"/>
                    <a:pt x="1403" y="356"/>
                    <a:pt x="1482" y="356"/>
                  </a:cubicBezTo>
                  <a:lnTo>
                    <a:pt x="1581" y="356"/>
                  </a:lnTo>
                  <a:cubicBezTo>
                    <a:pt x="1680" y="356"/>
                    <a:pt x="1739" y="434"/>
                    <a:pt x="1739" y="514"/>
                  </a:cubicBezTo>
                  <a:lnTo>
                    <a:pt x="1739" y="632"/>
                  </a:lnTo>
                  <a:lnTo>
                    <a:pt x="1304" y="632"/>
                  </a:lnTo>
                  <a:lnTo>
                    <a:pt x="1304" y="514"/>
                  </a:lnTo>
                  <a:lnTo>
                    <a:pt x="1324" y="5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9"/>
            <p:cNvSpPr>
              <a:spLocks/>
            </p:cNvSpPr>
            <p:nvPr/>
          </p:nvSpPr>
          <p:spPr bwMode="auto">
            <a:xfrm>
              <a:off x="10720388" y="601663"/>
              <a:ext cx="206375" cy="150813"/>
            </a:xfrm>
            <a:custGeom>
              <a:avLst/>
              <a:gdLst>
                <a:gd name="T0" fmla="*/ 60 w 1620"/>
                <a:gd name="T1" fmla="*/ 454 h 1185"/>
                <a:gd name="T2" fmla="*/ 60 w 1620"/>
                <a:gd name="T3" fmla="*/ 691 h 1185"/>
                <a:gd name="T4" fmla="*/ 494 w 1620"/>
                <a:gd name="T5" fmla="*/ 1126 h 1185"/>
                <a:gd name="T6" fmla="*/ 613 w 1620"/>
                <a:gd name="T7" fmla="*/ 1185 h 1185"/>
                <a:gd name="T8" fmla="*/ 731 w 1620"/>
                <a:gd name="T9" fmla="*/ 1126 h 1185"/>
                <a:gd name="T10" fmla="*/ 1561 w 1620"/>
                <a:gd name="T11" fmla="*/ 296 h 1185"/>
                <a:gd name="T12" fmla="*/ 1561 w 1620"/>
                <a:gd name="T13" fmla="*/ 59 h 1185"/>
                <a:gd name="T14" fmla="*/ 1324 w 1620"/>
                <a:gd name="T15" fmla="*/ 59 h 1185"/>
                <a:gd name="T16" fmla="*/ 613 w 1620"/>
                <a:gd name="T17" fmla="*/ 770 h 1185"/>
                <a:gd name="T18" fmla="*/ 297 w 1620"/>
                <a:gd name="T19" fmla="*/ 454 h 1185"/>
                <a:gd name="T20" fmla="*/ 60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60" y="454"/>
                  </a:move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ubicBezTo>
                    <a:pt x="237" y="395"/>
                    <a:pt x="119" y="395"/>
                    <a:pt x="60" y="45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0"/>
            <p:cNvSpPr>
              <a:spLocks/>
            </p:cNvSpPr>
            <p:nvPr/>
          </p:nvSpPr>
          <p:spPr bwMode="auto">
            <a:xfrm>
              <a:off x="10918825" y="706438"/>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80"/>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1"/>
            <p:cNvSpPr>
              <a:spLocks/>
            </p:cNvSpPr>
            <p:nvPr/>
          </p:nvSpPr>
          <p:spPr bwMode="auto">
            <a:xfrm>
              <a:off x="10720388" y="827088"/>
              <a:ext cx="207963" cy="150813"/>
            </a:xfrm>
            <a:custGeom>
              <a:avLst/>
              <a:gdLst>
                <a:gd name="T0" fmla="*/ 1561 w 1640"/>
                <a:gd name="T1" fmla="*/ 59 h 1185"/>
                <a:gd name="T2" fmla="*/ 1324 w 1640"/>
                <a:gd name="T3" fmla="*/ 59 h 1185"/>
                <a:gd name="T4" fmla="*/ 613 w 1640"/>
                <a:gd name="T5" fmla="*/ 770 h 1185"/>
                <a:gd name="T6" fmla="*/ 297 w 1640"/>
                <a:gd name="T7" fmla="*/ 454 h 1185"/>
                <a:gd name="T8" fmla="*/ 60 w 1640"/>
                <a:gd name="T9" fmla="*/ 454 h 1185"/>
                <a:gd name="T10" fmla="*/ 60 w 1640"/>
                <a:gd name="T11" fmla="*/ 691 h 1185"/>
                <a:gd name="T12" fmla="*/ 494 w 1640"/>
                <a:gd name="T13" fmla="*/ 1126 h 1185"/>
                <a:gd name="T14" fmla="*/ 613 w 1640"/>
                <a:gd name="T15" fmla="*/ 1185 h 1185"/>
                <a:gd name="T16" fmla="*/ 731 w 1640"/>
                <a:gd name="T17" fmla="*/ 1126 h 1185"/>
                <a:gd name="T18" fmla="*/ 1561 w 1640"/>
                <a:gd name="T19" fmla="*/ 296 h 1185"/>
                <a:gd name="T20" fmla="*/ 1561 w 1640"/>
                <a:gd name="T21" fmla="*/ 59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0" h="1185">
                  <a:moveTo>
                    <a:pt x="1561" y="59"/>
                  </a:moveTo>
                  <a:cubicBezTo>
                    <a:pt x="1502" y="0"/>
                    <a:pt x="1383" y="0"/>
                    <a:pt x="1324" y="59"/>
                  </a:cubicBezTo>
                  <a:lnTo>
                    <a:pt x="613" y="770"/>
                  </a:lnTo>
                  <a:lnTo>
                    <a:pt x="297" y="454"/>
                  </a:ln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40" y="237"/>
                    <a:pt x="1640" y="118"/>
                    <a:pt x="1561" y="5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2"/>
            <p:cNvSpPr>
              <a:spLocks/>
            </p:cNvSpPr>
            <p:nvPr/>
          </p:nvSpPr>
          <p:spPr bwMode="auto">
            <a:xfrm>
              <a:off x="10918825" y="931863"/>
              <a:ext cx="396875" cy="46038"/>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13"/>
            <p:cNvSpPr>
              <a:spLocks/>
            </p:cNvSpPr>
            <p:nvPr/>
          </p:nvSpPr>
          <p:spPr bwMode="auto">
            <a:xfrm>
              <a:off x="10720388" y="1054100"/>
              <a:ext cx="206375" cy="149225"/>
            </a:xfrm>
            <a:custGeom>
              <a:avLst/>
              <a:gdLst>
                <a:gd name="T0" fmla="*/ 297 w 1620"/>
                <a:gd name="T1" fmla="*/ 454 h 1185"/>
                <a:gd name="T2" fmla="*/ 60 w 1620"/>
                <a:gd name="T3" fmla="*/ 454 h 1185"/>
                <a:gd name="T4" fmla="*/ 60 w 1620"/>
                <a:gd name="T5" fmla="*/ 691 h 1185"/>
                <a:gd name="T6" fmla="*/ 494 w 1620"/>
                <a:gd name="T7" fmla="*/ 1126 h 1185"/>
                <a:gd name="T8" fmla="*/ 613 w 1620"/>
                <a:gd name="T9" fmla="*/ 1185 h 1185"/>
                <a:gd name="T10" fmla="*/ 731 w 1620"/>
                <a:gd name="T11" fmla="*/ 1126 h 1185"/>
                <a:gd name="T12" fmla="*/ 1561 w 1620"/>
                <a:gd name="T13" fmla="*/ 296 h 1185"/>
                <a:gd name="T14" fmla="*/ 1561 w 1620"/>
                <a:gd name="T15" fmla="*/ 59 h 1185"/>
                <a:gd name="T16" fmla="*/ 1324 w 1620"/>
                <a:gd name="T17" fmla="*/ 59 h 1185"/>
                <a:gd name="T18" fmla="*/ 613 w 1620"/>
                <a:gd name="T19" fmla="*/ 770 h 1185"/>
                <a:gd name="T20" fmla="*/ 297 w 1620"/>
                <a:gd name="T21" fmla="*/ 454 h 1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20" h="1185">
                  <a:moveTo>
                    <a:pt x="297" y="454"/>
                  </a:moveTo>
                  <a:cubicBezTo>
                    <a:pt x="238" y="395"/>
                    <a:pt x="119" y="395"/>
                    <a:pt x="60" y="454"/>
                  </a:cubicBezTo>
                  <a:cubicBezTo>
                    <a:pt x="0" y="513"/>
                    <a:pt x="0" y="632"/>
                    <a:pt x="60" y="691"/>
                  </a:cubicBezTo>
                  <a:lnTo>
                    <a:pt x="494" y="1126"/>
                  </a:lnTo>
                  <a:cubicBezTo>
                    <a:pt x="534" y="1165"/>
                    <a:pt x="573" y="1185"/>
                    <a:pt x="613" y="1185"/>
                  </a:cubicBezTo>
                  <a:cubicBezTo>
                    <a:pt x="652" y="1185"/>
                    <a:pt x="712" y="1165"/>
                    <a:pt x="731" y="1126"/>
                  </a:cubicBezTo>
                  <a:lnTo>
                    <a:pt x="1561" y="296"/>
                  </a:lnTo>
                  <a:cubicBezTo>
                    <a:pt x="1620" y="237"/>
                    <a:pt x="1620" y="118"/>
                    <a:pt x="1561" y="59"/>
                  </a:cubicBezTo>
                  <a:cubicBezTo>
                    <a:pt x="1502" y="0"/>
                    <a:pt x="1383" y="0"/>
                    <a:pt x="1324" y="59"/>
                  </a:cubicBezTo>
                  <a:lnTo>
                    <a:pt x="613" y="770"/>
                  </a:lnTo>
                  <a:lnTo>
                    <a:pt x="297" y="4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4"/>
            <p:cNvSpPr>
              <a:spLocks/>
            </p:cNvSpPr>
            <p:nvPr/>
          </p:nvSpPr>
          <p:spPr bwMode="auto">
            <a:xfrm>
              <a:off x="10918825" y="1158875"/>
              <a:ext cx="396875" cy="44450"/>
            </a:xfrm>
            <a:custGeom>
              <a:avLst/>
              <a:gdLst>
                <a:gd name="T0" fmla="*/ 2944 w 3121"/>
                <a:gd name="T1" fmla="*/ 0 h 356"/>
                <a:gd name="T2" fmla="*/ 178 w 3121"/>
                <a:gd name="T3" fmla="*/ 0 h 356"/>
                <a:gd name="T4" fmla="*/ 0 w 3121"/>
                <a:gd name="T5" fmla="*/ 178 h 356"/>
                <a:gd name="T6" fmla="*/ 178 w 3121"/>
                <a:gd name="T7" fmla="*/ 356 h 356"/>
                <a:gd name="T8" fmla="*/ 2944 w 3121"/>
                <a:gd name="T9" fmla="*/ 356 h 356"/>
                <a:gd name="T10" fmla="*/ 3121 w 3121"/>
                <a:gd name="T11" fmla="*/ 178 h 356"/>
                <a:gd name="T12" fmla="*/ 2944 w 3121"/>
                <a:gd name="T13" fmla="*/ 0 h 356"/>
              </a:gdLst>
              <a:ahLst/>
              <a:cxnLst>
                <a:cxn ang="0">
                  <a:pos x="T0" y="T1"/>
                </a:cxn>
                <a:cxn ang="0">
                  <a:pos x="T2" y="T3"/>
                </a:cxn>
                <a:cxn ang="0">
                  <a:pos x="T4" y="T5"/>
                </a:cxn>
                <a:cxn ang="0">
                  <a:pos x="T6" y="T7"/>
                </a:cxn>
                <a:cxn ang="0">
                  <a:pos x="T8" y="T9"/>
                </a:cxn>
                <a:cxn ang="0">
                  <a:pos x="T10" y="T11"/>
                </a:cxn>
                <a:cxn ang="0">
                  <a:pos x="T12" y="T13"/>
                </a:cxn>
              </a:cxnLst>
              <a:rect l="0" t="0" r="r" b="b"/>
              <a:pathLst>
                <a:path w="3121" h="356">
                  <a:moveTo>
                    <a:pt x="2944" y="0"/>
                  </a:moveTo>
                  <a:lnTo>
                    <a:pt x="178" y="0"/>
                  </a:lnTo>
                  <a:cubicBezTo>
                    <a:pt x="79" y="0"/>
                    <a:pt x="0" y="79"/>
                    <a:pt x="0" y="178"/>
                  </a:cubicBezTo>
                  <a:cubicBezTo>
                    <a:pt x="0" y="277"/>
                    <a:pt x="79" y="356"/>
                    <a:pt x="178" y="356"/>
                  </a:cubicBezTo>
                  <a:lnTo>
                    <a:pt x="2944" y="356"/>
                  </a:lnTo>
                  <a:cubicBezTo>
                    <a:pt x="3042" y="356"/>
                    <a:pt x="3121" y="277"/>
                    <a:pt x="3121" y="178"/>
                  </a:cubicBezTo>
                  <a:cubicBezTo>
                    <a:pt x="3121" y="79"/>
                    <a:pt x="3042" y="0"/>
                    <a:pt x="2944" y="0"/>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5"/>
            <p:cNvSpPr>
              <a:spLocks noEditPoints="1"/>
            </p:cNvSpPr>
            <p:nvPr/>
          </p:nvSpPr>
          <p:spPr bwMode="auto">
            <a:xfrm>
              <a:off x="11325225" y="1219200"/>
              <a:ext cx="517525" cy="517525"/>
            </a:xfrm>
            <a:custGeom>
              <a:avLst/>
              <a:gdLst>
                <a:gd name="T0" fmla="*/ 2034 w 4069"/>
                <a:gd name="T1" fmla="*/ 0 h 4069"/>
                <a:gd name="T2" fmla="*/ 0 w 4069"/>
                <a:gd name="T3" fmla="*/ 2034 h 4069"/>
                <a:gd name="T4" fmla="*/ 2034 w 4069"/>
                <a:gd name="T5" fmla="*/ 4069 h 4069"/>
                <a:gd name="T6" fmla="*/ 4069 w 4069"/>
                <a:gd name="T7" fmla="*/ 2034 h 4069"/>
                <a:gd name="T8" fmla="*/ 2034 w 4069"/>
                <a:gd name="T9" fmla="*/ 0 h 4069"/>
                <a:gd name="T10" fmla="*/ 2746 w 4069"/>
                <a:gd name="T11" fmla="*/ 2212 h 4069"/>
                <a:gd name="T12" fmla="*/ 2034 w 4069"/>
                <a:gd name="T13" fmla="*/ 2212 h 4069"/>
                <a:gd name="T14" fmla="*/ 1857 w 4069"/>
                <a:gd name="T15" fmla="*/ 2034 h 4069"/>
                <a:gd name="T16" fmla="*/ 1857 w 4069"/>
                <a:gd name="T17" fmla="*/ 1145 h 4069"/>
                <a:gd name="T18" fmla="*/ 2034 w 4069"/>
                <a:gd name="T19" fmla="*/ 968 h 4069"/>
                <a:gd name="T20" fmla="*/ 2212 w 4069"/>
                <a:gd name="T21" fmla="*/ 1145 h 4069"/>
                <a:gd name="T22" fmla="*/ 2212 w 4069"/>
                <a:gd name="T23" fmla="*/ 1857 h 4069"/>
                <a:gd name="T24" fmla="*/ 2746 w 4069"/>
                <a:gd name="T25" fmla="*/ 1857 h 4069"/>
                <a:gd name="T26" fmla="*/ 2923 w 4069"/>
                <a:gd name="T27" fmla="*/ 2034 h 4069"/>
                <a:gd name="T28" fmla="*/ 2746 w 4069"/>
                <a:gd name="T29" fmla="*/ 2212 h 40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69" h="4069">
                  <a:moveTo>
                    <a:pt x="2034" y="0"/>
                  </a:moveTo>
                  <a:cubicBezTo>
                    <a:pt x="908" y="0"/>
                    <a:pt x="0" y="908"/>
                    <a:pt x="0" y="2034"/>
                  </a:cubicBezTo>
                  <a:cubicBezTo>
                    <a:pt x="0" y="3161"/>
                    <a:pt x="908" y="4069"/>
                    <a:pt x="2034" y="4069"/>
                  </a:cubicBezTo>
                  <a:cubicBezTo>
                    <a:pt x="3160" y="4069"/>
                    <a:pt x="4069" y="3160"/>
                    <a:pt x="4069" y="2034"/>
                  </a:cubicBezTo>
                  <a:cubicBezTo>
                    <a:pt x="4069" y="908"/>
                    <a:pt x="3160" y="0"/>
                    <a:pt x="2034" y="0"/>
                  </a:cubicBezTo>
                  <a:close/>
                  <a:moveTo>
                    <a:pt x="2746" y="2212"/>
                  </a:moveTo>
                  <a:lnTo>
                    <a:pt x="2034" y="2212"/>
                  </a:lnTo>
                  <a:cubicBezTo>
                    <a:pt x="1936" y="2212"/>
                    <a:pt x="1857" y="2133"/>
                    <a:pt x="1857" y="2034"/>
                  </a:cubicBezTo>
                  <a:lnTo>
                    <a:pt x="1857" y="1145"/>
                  </a:lnTo>
                  <a:cubicBezTo>
                    <a:pt x="1857" y="1047"/>
                    <a:pt x="1936" y="968"/>
                    <a:pt x="2034" y="968"/>
                  </a:cubicBezTo>
                  <a:cubicBezTo>
                    <a:pt x="2133" y="968"/>
                    <a:pt x="2212" y="1047"/>
                    <a:pt x="2212" y="1145"/>
                  </a:cubicBezTo>
                  <a:lnTo>
                    <a:pt x="2212" y="1857"/>
                  </a:lnTo>
                  <a:lnTo>
                    <a:pt x="2746" y="1857"/>
                  </a:lnTo>
                  <a:cubicBezTo>
                    <a:pt x="2844" y="1857"/>
                    <a:pt x="2923" y="1936"/>
                    <a:pt x="2923" y="2034"/>
                  </a:cubicBezTo>
                  <a:cubicBezTo>
                    <a:pt x="2923" y="2133"/>
                    <a:pt x="2844" y="2212"/>
                    <a:pt x="2746" y="221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6"/>
            <p:cNvSpPr>
              <a:spLocks/>
            </p:cNvSpPr>
            <p:nvPr/>
          </p:nvSpPr>
          <p:spPr bwMode="auto">
            <a:xfrm>
              <a:off x="10344150" y="654050"/>
              <a:ext cx="211138" cy="112713"/>
            </a:xfrm>
            <a:custGeom>
              <a:avLst/>
              <a:gdLst>
                <a:gd name="T0" fmla="*/ 435 w 1660"/>
                <a:gd name="T1" fmla="*/ 889 h 889"/>
                <a:gd name="T2" fmla="*/ 1245 w 1660"/>
                <a:gd name="T3" fmla="*/ 889 h 889"/>
                <a:gd name="T4" fmla="*/ 1660 w 1660"/>
                <a:gd name="T5" fmla="*/ 474 h 889"/>
                <a:gd name="T6" fmla="*/ 1660 w 1660"/>
                <a:gd name="T7" fmla="*/ 177 h 889"/>
                <a:gd name="T8" fmla="*/ 1482 w 1660"/>
                <a:gd name="T9" fmla="*/ 0 h 889"/>
                <a:gd name="T10" fmla="*/ 178 w 1660"/>
                <a:gd name="T11" fmla="*/ 0 h 889"/>
                <a:gd name="T12" fmla="*/ 0 w 1660"/>
                <a:gd name="T13" fmla="*/ 177 h 889"/>
                <a:gd name="T14" fmla="*/ 0 w 1660"/>
                <a:gd name="T15" fmla="*/ 474 h 889"/>
                <a:gd name="T16" fmla="*/ 435 w 1660"/>
                <a:gd name="T17" fmla="*/ 889 h 8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0" h="889">
                  <a:moveTo>
                    <a:pt x="435" y="889"/>
                  </a:moveTo>
                  <a:lnTo>
                    <a:pt x="1245" y="889"/>
                  </a:lnTo>
                  <a:cubicBezTo>
                    <a:pt x="1482" y="889"/>
                    <a:pt x="1660" y="691"/>
                    <a:pt x="1660" y="474"/>
                  </a:cubicBezTo>
                  <a:lnTo>
                    <a:pt x="1660" y="177"/>
                  </a:lnTo>
                  <a:cubicBezTo>
                    <a:pt x="1660" y="79"/>
                    <a:pt x="1581" y="0"/>
                    <a:pt x="1482" y="0"/>
                  </a:cubicBezTo>
                  <a:lnTo>
                    <a:pt x="178" y="0"/>
                  </a:lnTo>
                  <a:cubicBezTo>
                    <a:pt x="79" y="0"/>
                    <a:pt x="0" y="79"/>
                    <a:pt x="0" y="177"/>
                  </a:cubicBezTo>
                  <a:lnTo>
                    <a:pt x="0" y="474"/>
                  </a:lnTo>
                  <a:cubicBezTo>
                    <a:pt x="20" y="711"/>
                    <a:pt x="217" y="889"/>
                    <a:pt x="435" y="88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7"/>
            <p:cNvSpPr>
              <a:spLocks noEditPoints="1"/>
            </p:cNvSpPr>
            <p:nvPr/>
          </p:nvSpPr>
          <p:spPr bwMode="auto">
            <a:xfrm>
              <a:off x="10210800" y="654050"/>
              <a:ext cx="482600" cy="676275"/>
            </a:xfrm>
            <a:custGeom>
              <a:avLst/>
              <a:gdLst>
                <a:gd name="T0" fmla="*/ 3793 w 3793"/>
                <a:gd name="T1" fmla="*/ 592 h 5314"/>
                <a:gd name="T2" fmla="*/ 2963 w 3793"/>
                <a:gd name="T3" fmla="*/ 0 h 5314"/>
                <a:gd name="T4" fmla="*/ 3003 w 3793"/>
                <a:gd name="T5" fmla="*/ 474 h 5314"/>
                <a:gd name="T6" fmla="*/ 1482 w 3793"/>
                <a:gd name="T7" fmla="*/ 1165 h 5314"/>
                <a:gd name="T8" fmla="*/ 790 w 3793"/>
                <a:gd name="T9" fmla="*/ 177 h 5314"/>
                <a:gd name="T10" fmla="*/ 593 w 3793"/>
                <a:gd name="T11" fmla="*/ 0 h 5314"/>
                <a:gd name="T12" fmla="*/ 0 w 3793"/>
                <a:gd name="T13" fmla="*/ 4702 h 5314"/>
                <a:gd name="T14" fmla="*/ 3201 w 3793"/>
                <a:gd name="T15" fmla="*/ 5294 h 5314"/>
                <a:gd name="T16" fmla="*/ 1679 w 3793"/>
                <a:gd name="T17" fmla="*/ 3990 h 5314"/>
                <a:gd name="T18" fmla="*/ 1126 w 3793"/>
                <a:gd name="T19" fmla="*/ 4484 h 5314"/>
                <a:gd name="T20" fmla="*/ 790 w 3793"/>
                <a:gd name="T21" fmla="*/ 4207 h 5314"/>
                <a:gd name="T22" fmla="*/ 1027 w 3793"/>
                <a:gd name="T23" fmla="*/ 3970 h 5314"/>
                <a:gd name="T24" fmla="*/ 1442 w 3793"/>
                <a:gd name="T25" fmla="*/ 3753 h 5314"/>
                <a:gd name="T26" fmla="*/ 1679 w 3793"/>
                <a:gd name="T27" fmla="*/ 3990 h 5314"/>
                <a:gd name="T28" fmla="*/ 1225 w 3793"/>
                <a:gd name="T29" fmla="*/ 3457 h 5314"/>
                <a:gd name="T30" fmla="*/ 988 w 3793"/>
                <a:gd name="T31" fmla="*/ 3457 h 5314"/>
                <a:gd name="T32" fmla="*/ 771 w 3793"/>
                <a:gd name="T33" fmla="*/ 3003 h 5314"/>
                <a:gd name="T34" fmla="*/ 1106 w 3793"/>
                <a:gd name="T35" fmla="*/ 3101 h 5314"/>
                <a:gd name="T36" fmla="*/ 1659 w 3793"/>
                <a:gd name="T37" fmla="*/ 2785 h 5314"/>
                <a:gd name="T38" fmla="*/ 1679 w 3793"/>
                <a:gd name="T39" fmla="*/ 2015 h 5314"/>
                <a:gd name="T40" fmla="*/ 1106 w 3793"/>
                <a:gd name="T41" fmla="*/ 2528 h 5314"/>
                <a:gd name="T42" fmla="*/ 771 w 3793"/>
                <a:gd name="T43" fmla="*/ 2252 h 5314"/>
                <a:gd name="T44" fmla="*/ 1008 w 3793"/>
                <a:gd name="T45" fmla="*/ 2015 h 5314"/>
                <a:gd name="T46" fmla="*/ 1422 w 3793"/>
                <a:gd name="T47" fmla="*/ 1797 h 5314"/>
                <a:gd name="T48" fmla="*/ 1679 w 3793"/>
                <a:gd name="T49" fmla="*/ 2015 h 5314"/>
                <a:gd name="T50" fmla="*/ 1976 w 3793"/>
                <a:gd name="T51" fmla="*/ 4484 h 5314"/>
                <a:gd name="T52" fmla="*/ 1976 w 3793"/>
                <a:gd name="T53" fmla="*/ 4129 h 5314"/>
                <a:gd name="T54" fmla="*/ 3082 w 3793"/>
                <a:gd name="T55" fmla="*/ 4306 h 5314"/>
                <a:gd name="T56" fmla="*/ 2904 w 3793"/>
                <a:gd name="T57" fmla="*/ 3496 h 5314"/>
                <a:gd name="T58" fmla="*/ 1798 w 3793"/>
                <a:gd name="T59" fmla="*/ 3319 h 5314"/>
                <a:gd name="T60" fmla="*/ 2904 w 3793"/>
                <a:gd name="T61" fmla="*/ 3141 h 5314"/>
                <a:gd name="T62" fmla="*/ 2904 w 3793"/>
                <a:gd name="T63" fmla="*/ 3496 h 5314"/>
                <a:gd name="T64" fmla="*/ 1976 w 3793"/>
                <a:gd name="T65" fmla="*/ 2509 h 5314"/>
                <a:gd name="T66" fmla="*/ 1976 w 3793"/>
                <a:gd name="T67" fmla="*/ 2153 h 5314"/>
                <a:gd name="T68" fmla="*/ 3082 w 3793"/>
                <a:gd name="T69" fmla="*/ 2331 h 5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793" h="5314">
                  <a:moveTo>
                    <a:pt x="3793" y="4701"/>
                  </a:moveTo>
                  <a:lnTo>
                    <a:pt x="3793" y="592"/>
                  </a:lnTo>
                  <a:cubicBezTo>
                    <a:pt x="3793" y="256"/>
                    <a:pt x="3517" y="0"/>
                    <a:pt x="3200" y="0"/>
                  </a:cubicBezTo>
                  <a:lnTo>
                    <a:pt x="2963" y="0"/>
                  </a:lnTo>
                  <a:cubicBezTo>
                    <a:pt x="2983" y="59"/>
                    <a:pt x="3003" y="118"/>
                    <a:pt x="3003" y="177"/>
                  </a:cubicBezTo>
                  <a:lnTo>
                    <a:pt x="3003" y="474"/>
                  </a:lnTo>
                  <a:cubicBezTo>
                    <a:pt x="3003" y="869"/>
                    <a:pt x="2687" y="1165"/>
                    <a:pt x="2311" y="1165"/>
                  </a:cubicBezTo>
                  <a:lnTo>
                    <a:pt x="1482" y="1165"/>
                  </a:lnTo>
                  <a:cubicBezTo>
                    <a:pt x="1087" y="1165"/>
                    <a:pt x="790" y="849"/>
                    <a:pt x="790" y="474"/>
                  </a:cubicBezTo>
                  <a:lnTo>
                    <a:pt x="790" y="177"/>
                  </a:lnTo>
                  <a:cubicBezTo>
                    <a:pt x="790" y="118"/>
                    <a:pt x="810" y="59"/>
                    <a:pt x="830" y="0"/>
                  </a:cubicBezTo>
                  <a:lnTo>
                    <a:pt x="593" y="0"/>
                  </a:lnTo>
                  <a:cubicBezTo>
                    <a:pt x="257" y="0"/>
                    <a:pt x="0" y="276"/>
                    <a:pt x="0" y="592"/>
                  </a:cubicBezTo>
                  <a:lnTo>
                    <a:pt x="0" y="4702"/>
                  </a:lnTo>
                  <a:cubicBezTo>
                    <a:pt x="0" y="5037"/>
                    <a:pt x="277" y="5294"/>
                    <a:pt x="593" y="5294"/>
                  </a:cubicBezTo>
                  <a:lnTo>
                    <a:pt x="3201" y="5294"/>
                  </a:lnTo>
                  <a:cubicBezTo>
                    <a:pt x="3516" y="5314"/>
                    <a:pt x="3793" y="5037"/>
                    <a:pt x="3793" y="4701"/>
                  </a:cubicBezTo>
                  <a:close/>
                  <a:moveTo>
                    <a:pt x="1679" y="3990"/>
                  </a:moveTo>
                  <a:lnTo>
                    <a:pt x="1245" y="4425"/>
                  </a:lnTo>
                  <a:cubicBezTo>
                    <a:pt x="1205" y="4464"/>
                    <a:pt x="1166" y="4484"/>
                    <a:pt x="1126" y="4484"/>
                  </a:cubicBezTo>
                  <a:cubicBezTo>
                    <a:pt x="1087" y="4484"/>
                    <a:pt x="1027" y="4464"/>
                    <a:pt x="1008" y="4425"/>
                  </a:cubicBezTo>
                  <a:lnTo>
                    <a:pt x="790" y="4207"/>
                  </a:lnTo>
                  <a:cubicBezTo>
                    <a:pt x="731" y="4148"/>
                    <a:pt x="731" y="4030"/>
                    <a:pt x="790" y="3970"/>
                  </a:cubicBezTo>
                  <a:cubicBezTo>
                    <a:pt x="850" y="3911"/>
                    <a:pt x="968" y="3911"/>
                    <a:pt x="1027" y="3970"/>
                  </a:cubicBezTo>
                  <a:lnTo>
                    <a:pt x="1126" y="4069"/>
                  </a:lnTo>
                  <a:lnTo>
                    <a:pt x="1442" y="3753"/>
                  </a:lnTo>
                  <a:cubicBezTo>
                    <a:pt x="1502" y="3694"/>
                    <a:pt x="1620" y="3694"/>
                    <a:pt x="1679" y="3753"/>
                  </a:cubicBezTo>
                  <a:cubicBezTo>
                    <a:pt x="1739" y="3812"/>
                    <a:pt x="1739" y="3931"/>
                    <a:pt x="1679" y="3990"/>
                  </a:cubicBezTo>
                  <a:close/>
                  <a:moveTo>
                    <a:pt x="1679" y="3002"/>
                  </a:moveTo>
                  <a:lnTo>
                    <a:pt x="1225" y="3457"/>
                  </a:lnTo>
                  <a:cubicBezTo>
                    <a:pt x="1185" y="3496"/>
                    <a:pt x="1146" y="3516"/>
                    <a:pt x="1106" y="3516"/>
                  </a:cubicBezTo>
                  <a:cubicBezTo>
                    <a:pt x="1067" y="3516"/>
                    <a:pt x="1008" y="3496"/>
                    <a:pt x="988" y="3457"/>
                  </a:cubicBezTo>
                  <a:lnTo>
                    <a:pt x="771" y="3240"/>
                  </a:lnTo>
                  <a:cubicBezTo>
                    <a:pt x="711" y="3180"/>
                    <a:pt x="711" y="3062"/>
                    <a:pt x="771" y="3003"/>
                  </a:cubicBezTo>
                  <a:cubicBezTo>
                    <a:pt x="830" y="2943"/>
                    <a:pt x="948" y="2943"/>
                    <a:pt x="1008" y="3003"/>
                  </a:cubicBezTo>
                  <a:lnTo>
                    <a:pt x="1106" y="3101"/>
                  </a:lnTo>
                  <a:lnTo>
                    <a:pt x="1422" y="2785"/>
                  </a:lnTo>
                  <a:cubicBezTo>
                    <a:pt x="1482" y="2726"/>
                    <a:pt x="1600" y="2726"/>
                    <a:pt x="1659" y="2785"/>
                  </a:cubicBezTo>
                  <a:cubicBezTo>
                    <a:pt x="1739" y="2825"/>
                    <a:pt x="1739" y="2943"/>
                    <a:pt x="1679" y="3002"/>
                  </a:cubicBezTo>
                  <a:close/>
                  <a:moveTo>
                    <a:pt x="1679" y="2015"/>
                  </a:moveTo>
                  <a:lnTo>
                    <a:pt x="1225" y="2469"/>
                  </a:lnTo>
                  <a:cubicBezTo>
                    <a:pt x="1185" y="2509"/>
                    <a:pt x="1146" y="2528"/>
                    <a:pt x="1106" y="2528"/>
                  </a:cubicBezTo>
                  <a:cubicBezTo>
                    <a:pt x="1067" y="2528"/>
                    <a:pt x="1008" y="2509"/>
                    <a:pt x="988" y="2469"/>
                  </a:cubicBezTo>
                  <a:lnTo>
                    <a:pt x="771" y="2252"/>
                  </a:lnTo>
                  <a:cubicBezTo>
                    <a:pt x="711" y="2193"/>
                    <a:pt x="711" y="2074"/>
                    <a:pt x="771" y="2015"/>
                  </a:cubicBezTo>
                  <a:cubicBezTo>
                    <a:pt x="830" y="1956"/>
                    <a:pt x="948" y="1956"/>
                    <a:pt x="1008" y="2015"/>
                  </a:cubicBezTo>
                  <a:lnTo>
                    <a:pt x="1106" y="2114"/>
                  </a:lnTo>
                  <a:lnTo>
                    <a:pt x="1422" y="1797"/>
                  </a:lnTo>
                  <a:cubicBezTo>
                    <a:pt x="1482" y="1738"/>
                    <a:pt x="1600" y="1738"/>
                    <a:pt x="1659" y="1797"/>
                  </a:cubicBezTo>
                  <a:cubicBezTo>
                    <a:pt x="1739" y="1837"/>
                    <a:pt x="1739" y="1955"/>
                    <a:pt x="1679" y="2015"/>
                  </a:cubicBezTo>
                  <a:close/>
                  <a:moveTo>
                    <a:pt x="2904" y="4484"/>
                  </a:moveTo>
                  <a:lnTo>
                    <a:pt x="1976" y="4484"/>
                  </a:lnTo>
                  <a:cubicBezTo>
                    <a:pt x="1877" y="4484"/>
                    <a:pt x="1798" y="4405"/>
                    <a:pt x="1798" y="4306"/>
                  </a:cubicBezTo>
                  <a:cubicBezTo>
                    <a:pt x="1798" y="4208"/>
                    <a:pt x="1877" y="4129"/>
                    <a:pt x="1976" y="4129"/>
                  </a:cubicBezTo>
                  <a:lnTo>
                    <a:pt x="2904" y="4129"/>
                  </a:lnTo>
                  <a:cubicBezTo>
                    <a:pt x="3003" y="4129"/>
                    <a:pt x="3082" y="4208"/>
                    <a:pt x="3082" y="4306"/>
                  </a:cubicBezTo>
                  <a:cubicBezTo>
                    <a:pt x="3082" y="4405"/>
                    <a:pt x="2983" y="4484"/>
                    <a:pt x="2904" y="4484"/>
                  </a:cubicBezTo>
                  <a:close/>
                  <a:moveTo>
                    <a:pt x="2904" y="3496"/>
                  </a:moveTo>
                  <a:lnTo>
                    <a:pt x="1976" y="3496"/>
                  </a:lnTo>
                  <a:cubicBezTo>
                    <a:pt x="1877" y="3496"/>
                    <a:pt x="1798" y="3417"/>
                    <a:pt x="1798" y="3319"/>
                  </a:cubicBezTo>
                  <a:cubicBezTo>
                    <a:pt x="1798" y="3220"/>
                    <a:pt x="1877" y="3141"/>
                    <a:pt x="1976" y="3141"/>
                  </a:cubicBezTo>
                  <a:lnTo>
                    <a:pt x="2904" y="3141"/>
                  </a:lnTo>
                  <a:cubicBezTo>
                    <a:pt x="3003" y="3141"/>
                    <a:pt x="3082" y="3220"/>
                    <a:pt x="3082" y="3319"/>
                  </a:cubicBezTo>
                  <a:cubicBezTo>
                    <a:pt x="3082" y="3417"/>
                    <a:pt x="2983" y="3496"/>
                    <a:pt x="2904" y="3496"/>
                  </a:cubicBezTo>
                  <a:close/>
                  <a:moveTo>
                    <a:pt x="2904" y="2509"/>
                  </a:moveTo>
                  <a:lnTo>
                    <a:pt x="1976" y="2509"/>
                  </a:lnTo>
                  <a:cubicBezTo>
                    <a:pt x="1877" y="2509"/>
                    <a:pt x="1798" y="2430"/>
                    <a:pt x="1798" y="2331"/>
                  </a:cubicBezTo>
                  <a:cubicBezTo>
                    <a:pt x="1798" y="2232"/>
                    <a:pt x="1877" y="2153"/>
                    <a:pt x="1976" y="2153"/>
                  </a:cubicBezTo>
                  <a:lnTo>
                    <a:pt x="2904" y="2153"/>
                  </a:lnTo>
                  <a:cubicBezTo>
                    <a:pt x="3003" y="2153"/>
                    <a:pt x="3082" y="2232"/>
                    <a:pt x="3082" y="2331"/>
                  </a:cubicBezTo>
                  <a:cubicBezTo>
                    <a:pt x="3082" y="2430"/>
                    <a:pt x="2983" y="2509"/>
                    <a:pt x="2904" y="250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 name="Rectangle 33"/>
          <p:cNvSpPr/>
          <p:nvPr/>
        </p:nvSpPr>
        <p:spPr>
          <a:xfrm>
            <a:off x="10296734" y="740804"/>
            <a:ext cx="1112946" cy="359133"/>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7"/>
          <p:cNvSpPr>
            <a:spLocks noGrp="1"/>
          </p:cNvSpPr>
          <p:nvPr>
            <p:ph type="body" sz="quarter" idx="19" hasCustomPrompt="1"/>
          </p:nvPr>
        </p:nvSpPr>
        <p:spPr>
          <a:xfrm>
            <a:off x="10338857" y="788608"/>
            <a:ext cx="1028700" cy="263525"/>
          </a:xfrm>
        </p:spPr>
        <p:txBody>
          <a:bodyPr anchor="ctr">
            <a:noAutofit/>
          </a:bodyPr>
          <a:lstStyle>
            <a:lvl1pPr marL="0" indent="0" algn="ctr">
              <a:buNone/>
              <a:defRPr sz="1600">
                <a:solidFill>
                  <a:schemeClr val="bg1"/>
                </a:solidFill>
              </a:defRPr>
            </a:lvl1pPr>
            <a:lvl2pPr marL="457200" indent="0">
              <a:buNone/>
              <a:defRPr sz="1200">
                <a:solidFill>
                  <a:schemeClr val="bg1"/>
                </a:solidFill>
              </a:defRPr>
            </a:lvl2pPr>
            <a:lvl3pPr marL="914400" indent="0">
              <a:buNone/>
              <a:defRPr sz="12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smtClean="0"/>
              <a:t>Timer</a:t>
            </a:r>
            <a:endParaRPr lang="en-US" dirty="0"/>
          </a:p>
        </p:txBody>
      </p:sp>
      <p:sp>
        <p:nvSpPr>
          <p:cNvPr id="13" name="Slide Number Placeholder 12"/>
          <p:cNvSpPr>
            <a:spLocks noGrp="1"/>
          </p:cNvSpPr>
          <p:nvPr>
            <p:ph type="sldNum" sz="quarter" idx="20"/>
          </p:nvPr>
        </p:nvSpPr>
        <p:spPr/>
        <p:txBody>
          <a:bodyPr/>
          <a:lstStyle/>
          <a:p>
            <a:fld id="{CABF0C20-124F-47CF-80AD-BD4C648BCBF3}" type="slidenum">
              <a:rPr lang="en-US" smtClean="0"/>
              <a:t>‹#›</a:t>
            </a:fld>
            <a:endParaRPr lang="en-US"/>
          </a:p>
        </p:txBody>
      </p:sp>
      <p:sp>
        <p:nvSpPr>
          <p:cNvPr id="36" name="Content Placeholder 2"/>
          <p:cNvSpPr>
            <a:spLocks noGrp="1"/>
          </p:cNvSpPr>
          <p:nvPr>
            <p:ph idx="1"/>
          </p:nvPr>
        </p:nvSpPr>
        <p:spPr>
          <a:xfrm>
            <a:off x="2157412" y="2435225"/>
            <a:ext cx="9196387" cy="3741738"/>
          </a:xfrm>
        </p:spPr>
        <p:txBody>
          <a:bodyPr>
            <a:normAutofit/>
          </a:bodyPr>
          <a:lstStyle>
            <a:lvl1pPr>
              <a:defRPr sz="1600"/>
            </a:lvl1pPr>
            <a:lvl2pP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7" name="Text Placeholder 4"/>
          <p:cNvSpPr>
            <a:spLocks noGrp="1"/>
          </p:cNvSpPr>
          <p:nvPr>
            <p:ph type="body" sz="quarter" idx="21" hasCustomPrompt="1"/>
          </p:nvPr>
        </p:nvSpPr>
        <p:spPr>
          <a:xfrm>
            <a:off x="2157413" y="1789113"/>
            <a:ext cx="9210675" cy="569912"/>
          </a:xfrm>
          <a:solidFill>
            <a:schemeClr val="bg1">
              <a:lumMod val="95000"/>
            </a:schemeClr>
          </a:solidFill>
        </p:spPr>
        <p:txBody>
          <a:bodyPr anchor="ctr">
            <a:normAutofit/>
          </a:bodyPr>
          <a:lstStyle>
            <a:lvl1pPr marL="0" indent="0">
              <a:buNone/>
              <a:defRPr sz="2200" b="1"/>
            </a:lvl1pPr>
          </a:lstStyle>
          <a:p>
            <a:pPr lvl="0"/>
            <a:r>
              <a:rPr lang="en-US" dirty="0" smtClean="0"/>
              <a:t>Activity Heading</a:t>
            </a:r>
            <a:endParaRPr lang="en-US" dirty="0"/>
          </a:p>
        </p:txBody>
      </p:sp>
      <p:sp>
        <p:nvSpPr>
          <p:cNvPr id="38" name="Title 1">
            <a:extLst>
              <a:ext uri="{FF2B5EF4-FFF2-40B4-BE49-F238E27FC236}">
                <a16:creationId xmlns:a16="http://schemas.microsoft.com/office/drawing/2014/main" id="{E8A85E10-5A18-4C86-8310-FA9CF8DF8AB5}"/>
              </a:ext>
            </a:extLst>
          </p:cNvPr>
          <p:cNvSpPr>
            <a:spLocks noGrp="1"/>
          </p:cNvSpPr>
          <p:nvPr>
            <p:ph type="title"/>
          </p:nvPr>
        </p:nvSpPr>
        <p:spPr>
          <a:xfrm>
            <a:off x="2157413" y="193677"/>
            <a:ext cx="8053388" cy="509022"/>
          </a:xfrm>
          <a:prstGeom prst="rect">
            <a:avLst/>
          </a:prstGeom>
        </p:spPr>
        <p:txBody>
          <a:bodyPr>
            <a:normAutofit/>
          </a:bodyPr>
          <a:lstStyle>
            <a:lvl1pPr>
              <a:defRPr sz="2800" b="1"/>
            </a:lvl1pPr>
          </a:lstStyle>
          <a:p>
            <a:r>
              <a:rPr lang="en-US" noProof="0" smtClean="0"/>
              <a:t>Click to edit Master title style</a:t>
            </a:r>
            <a:endParaRPr lang="en-US" noProof="0"/>
          </a:p>
        </p:txBody>
      </p:sp>
    </p:spTree>
    <p:extLst>
      <p:ext uri="{BB962C8B-B14F-4D97-AF65-F5344CB8AC3E}">
        <p14:creationId xmlns:p14="http://schemas.microsoft.com/office/powerpoint/2010/main" val="22020512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image" Target="../media/image3.png"/><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9" Type="http://schemas.openxmlformats.org/officeDocument/2006/relationships/slideLayout" Target="../slideLayouts/slideLayout96.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42" Type="http://schemas.openxmlformats.org/officeDocument/2006/relationships/slideLayout" Target="../slideLayouts/slideLayout99.xml"/><Relationship Id="rId47" Type="http://schemas.openxmlformats.org/officeDocument/2006/relationships/slideLayout" Target="../slideLayouts/slideLayout104.xml"/><Relationship Id="rId50" Type="http://schemas.openxmlformats.org/officeDocument/2006/relationships/slideLayout" Target="../slideLayouts/slideLayout107.xml"/><Relationship Id="rId55" Type="http://schemas.openxmlformats.org/officeDocument/2006/relationships/slideLayout" Target="../slideLayouts/slideLayout112.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9" Type="http://schemas.openxmlformats.org/officeDocument/2006/relationships/slideLayout" Target="../slideLayouts/slideLayout86.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40" Type="http://schemas.openxmlformats.org/officeDocument/2006/relationships/slideLayout" Target="../slideLayouts/slideLayout97.xml"/><Relationship Id="rId45" Type="http://schemas.openxmlformats.org/officeDocument/2006/relationships/slideLayout" Target="../slideLayouts/slideLayout102.xml"/><Relationship Id="rId53" Type="http://schemas.openxmlformats.org/officeDocument/2006/relationships/slideLayout" Target="../slideLayouts/slideLayout110.xml"/><Relationship Id="rId58" Type="http://schemas.openxmlformats.org/officeDocument/2006/relationships/image" Target="../media/image1.png"/><Relationship Id="rId5" Type="http://schemas.openxmlformats.org/officeDocument/2006/relationships/slideLayout" Target="../slideLayouts/slideLayout62.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43" Type="http://schemas.openxmlformats.org/officeDocument/2006/relationships/slideLayout" Target="../slideLayouts/slideLayout100.xml"/><Relationship Id="rId48" Type="http://schemas.openxmlformats.org/officeDocument/2006/relationships/slideLayout" Target="../slideLayouts/slideLayout105.xml"/><Relationship Id="rId56" Type="http://schemas.openxmlformats.org/officeDocument/2006/relationships/slideLayout" Target="../slideLayouts/slideLayout113.xml"/><Relationship Id="rId8" Type="http://schemas.openxmlformats.org/officeDocument/2006/relationships/slideLayout" Target="../slideLayouts/slideLayout65.xml"/><Relationship Id="rId51" Type="http://schemas.openxmlformats.org/officeDocument/2006/relationships/slideLayout" Target="../slideLayouts/slideLayout108.xml"/><Relationship Id="rId3" Type="http://schemas.openxmlformats.org/officeDocument/2006/relationships/slideLayout" Target="../slideLayouts/slideLayout60.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slideLayout" Target="../slideLayouts/slideLayout95.xml"/><Relationship Id="rId46" Type="http://schemas.openxmlformats.org/officeDocument/2006/relationships/slideLayout" Target="../slideLayouts/slideLayout103.xml"/><Relationship Id="rId59" Type="http://schemas.openxmlformats.org/officeDocument/2006/relationships/image" Target="../media/image2.png"/><Relationship Id="rId20" Type="http://schemas.openxmlformats.org/officeDocument/2006/relationships/slideLayout" Target="../slideLayouts/slideLayout77.xml"/><Relationship Id="rId41" Type="http://schemas.openxmlformats.org/officeDocument/2006/relationships/slideLayout" Target="../slideLayouts/slideLayout98.xml"/><Relationship Id="rId54" Type="http://schemas.openxmlformats.org/officeDocument/2006/relationships/slideLayout" Target="../slideLayouts/slideLayout111.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49" Type="http://schemas.openxmlformats.org/officeDocument/2006/relationships/slideLayout" Target="../slideLayouts/slideLayout106.xml"/><Relationship Id="rId57" Type="http://schemas.openxmlformats.org/officeDocument/2006/relationships/theme" Target="../theme/theme2.xml"/><Relationship Id="rId10" Type="http://schemas.openxmlformats.org/officeDocument/2006/relationships/slideLayout" Target="../slideLayouts/slideLayout67.xml"/><Relationship Id="rId31" Type="http://schemas.openxmlformats.org/officeDocument/2006/relationships/slideLayout" Target="../slideLayouts/slideLayout88.xml"/><Relationship Id="rId44" Type="http://schemas.openxmlformats.org/officeDocument/2006/relationships/slideLayout" Target="../slideLayouts/slideLayout101.xml"/><Relationship Id="rId52" Type="http://schemas.openxmlformats.org/officeDocument/2006/relationships/slideLayout" Target="../slideLayouts/slideLayout109.xml"/><Relationship Id="rId60"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reeform 5"/>
          <p:cNvSpPr>
            <a:spLocks/>
          </p:cNvSpPr>
          <p:nvPr/>
        </p:nvSpPr>
        <p:spPr bwMode="auto">
          <a:xfrm>
            <a:off x="3175" y="0"/>
            <a:ext cx="2500313" cy="1136650"/>
          </a:xfrm>
          <a:custGeom>
            <a:avLst/>
            <a:gdLst>
              <a:gd name="T0" fmla="*/ 0 w 6944"/>
              <a:gd name="T1" fmla="*/ 0 h 3155"/>
              <a:gd name="T2" fmla="*/ 0 w 6944"/>
              <a:gd name="T3" fmla="*/ 3155 h 3155"/>
              <a:gd name="T4" fmla="*/ 6944 w 6944"/>
              <a:gd name="T5" fmla="*/ 0 h 3155"/>
              <a:gd name="T6" fmla="*/ 0 w 6944"/>
              <a:gd name="T7" fmla="*/ 0 h 3155"/>
            </a:gdLst>
            <a:ahLst/>
            <a:cxnLst>
              <a:cxn ang="0">
                <a:pos x="T0" y="T1"/>
              </a:cxn>
              <a:cxn ang="0">
                <a:pos x="T2" y="T3"/>
              </a:cxn>
              <a:cxn ang="0">
                <a:pos x="T4" y="T5"/>
              </a:cxn>
              <a:cxn ang="0">
                <a:pos x="T6" y="T7"/>
              </a:cxn>
            </a:cxnLst>
            <a:rect l="0" t="0" r="r" b="b"/>
            <a:pathLst>
              <a:path w="6944" h="3155">
                <a:moveTo>
                  <a:pt x="0" y="0"/>
                </a:moveTo>
                <a:lnTo>
                  <a:pt x="0" y="3155"/>
                </a:lnTo>
                <a:lnTo>
                  <a:pt x="6944" y="0"/>
                </a:lnTo>
                <a:lnTo>
                  <a:pt x="0" y="0"/>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379413" y="0"/>
            <a:ext cx="2908300" cy="1228725"/>
          </a:xfrm>
          <a:custGeom>
            <a:avLst/>
            <a:gdLst>
              <a:gd name="T0" fmla="*/ 8076 w 8076"/>
              <a:gd name="T1" fmla="*/ 0 h 3411"/>
              <a:gd name="T2" fmla="*/ 4495 w 8076"/>
              <a:gd name="T3" fmla="*/ 0 h 3411"/>
              <a:gd name="T4" fmla="*/ 0 w 8076"/>
              <a:gd name="T5" fmla="*/ 2338 h 3411"/>
              <a:gd name="T6" fmla="*/ 2028 w 8076"/>
              <a:gd name="T7" fmla="*/ 3411 h 3411"/>
              <a:gd name="T8" fmla="*/ 8076 w 8076"/>
              <a:gd name="T9" fmla="*/ 0 h 3411"/>
            </a:gdLst>
            <a:ahLst/>
            <a:cxnLst>
              <a:cxn ang="0">
                <a:pos x="T0" y="T1"/>
              </a:cxn>
              <a:cxn ang="0">
                <a:pos x="T2" y="T3"/>
              </a:cxn>
              <a:cxn ang="0">
                <a:pos x="T4" y="T5"/>
              </a:cxn>
              <a:cxn ang="0">
                <a:pos x="T6" y="T7"/>
              </a:cxn>
              <a:cxn ang="0">
                <a:pos x="T8" y="T9"/>
              </a:cxn>
            </a:cxnLst>
            <a:rect l="0" t="0" r="r" b="b"/>
            <a:pathLst>
              <a:path w="8076" h="3411">
                <a:moveTo>
                  <a:pt x="8076" y="0"/>
                </a:moveTo>
                <a:lnTo>
                  <a:pt x="4495" y="0"/>
                </a:lnTo>
                <a:lnTo>
                  <a:pt x="0" y="2338"/>
                </a:lnTo>
                <a:lnTo>
                  <a:pt x="2028" y="3411"/>
                </a:lnTo>
                <a:lnTo>
                  <a:pt x="8076" y="0"/>
                </a:lnTo>
                <a:close/>
              </a:path>
            </a:pathLst>
          </a:custGeom>
          <a:solidFill>
            <a:srgbClr val="274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641350" y="439738"/>
            <a:ext cx="860425" cy="993775"/>
          </a:xfrm>
          <a:custGeom>
            <a:avLst/>
            <a:gdLst>
              <a:gd name="T0" fmla="*/ 2388 w 2388"/>
              <a:gd name="T1" fmla="*/ 1379 h 2758"/>
              <a:gd name="T2" fmla="*/ 1194 w 2388"/>
              <a:gd name="T3" fmla="*/ 2068 h 2758"/>
              <a:gd name="T4" fmla="*/ 0 w 2388"/>
              <a:gd name="T5" fmla="*/ 2758 h 2758"/>
              <a:gd name="T6" fmla="*/ 0 w 2388"/>
              <a:gd name="T7" fmla="*/ 1379 h 2758"/>
              <a:gd name="T8" fmla="*/ 0 w 2388"/>
              <a:gd name="T9" fmla="*/ 0 h 2758"/>
              <a:gd name="T10" fmla="*/ 1194 w 2388"/>
              <a:gd name="T11" fmla="*/ 690 h 2758"/>
              <a:gd name="T12" fmla="*/ 2388 w 2388"/>
              <a:gd name="T13" fmla="*/ 1379 h 2758"/>
            </a:gdLst>
            <a:ahLst/>
            <a:cxnLst>
              <a:cxn ang="0">
                <a:pos x="T0" y="T1"/>
              </a:cxn>
              <a:cxn ang="0">
                <a:pos x="T2" y="T3"/>
              </a:cxn>
              <a:cxn ang="0">
                <a:pos x="T4" y="T5"/>
              </a:cxn>
              <a:cxn ang="0">
                <a:pos x="T6" y="T7"/>
              </a:cxn>
              <a:cxn ang="0">
                <a:pos x="T8" y="T9"/>
              </a:cxn>
              <a:cxn ang="0">
                <a:pos x="T10" y="T11"/>
              </a:cxn>
              <a:cxn ang="0">
                <a:pos x="T12" y="T13"/>
              </a:cxn>
            </a:cxnLst>
            <a:rect l="0" t="0" r="r" b="b"/>
            <a:pathLst>
              <a:path w="2388" h="2758">
                <a:moveTo>
                  <a:pt x="2388" y="1379"/>
                </a:moveTo>
                <a:lnTo>
                  <a:pt x="1194" y="2068"/>
                </a:lnTo>
                <a:lnTo>
                  <a:pt x="0" y="2758"/>
                </a:lnTo>
                <a:lnTo>
                  <a:pt x="0" y="1379"/>
                </a:lnTo>
                <a:lnTo>
                  <a:pt x="0" y="0"/>
                </a:lnTo>
                <a:lnTo>
                  <a:pt x="1194" y="690"/>
                </a:lnTo>
                <a:lnTo>
                  <a:pt x="2388" y="1379"/>
                </a:lnTo>
                <a:close/>
              </a:path>
            </a:pathLst>
          </a:custGeom>
          <a:solidFill>
            <a:srgbClr val="FAB914"/>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1370013" y="166688"/>
            <a:ext cx="78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9"/>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1054100" y="0"/>
            <a:ext cx="73501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0"/>
          <p:cNvPicPr>
            <a:picLocks noChangeAspect="1" noChangeArrowheads="1"/>
          </p:cNvPicPr>
          <p:nvPr/>
        </p:nvPicPr>
        <p:blipFill>
          <a:blip r:embed="rId61" cstate="print">
            <a:extLst>
              <a:ext uri="{28A0092B-C50C-407E-A947-70E740481C1C}">
                <a14:useLocalDpi xmlns:a14="http://schemas.microsoft.com/office/drawing/2010/main" val="0"/>
              </a:ext>
            </a:extLst>
          </a:blip>
          <a:srcRect/>
          <a:stretch>
            <a:fillRect/>
          </a:stretch>
        </p:blipFill>
        <p:spPr bwMode="auto">
          <a:xfrm>
            <a:off x="1635125" y="122238"/>
            <a:ext cx="503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1"/>
          <p:cNvSpPr>
            <a:spLocks/>
          </p:cNvSpPr>
          <p:nvPr/>
        </p:nvSpPr>
        <p:spPr bwMode="auto">
          <a:xfrm>
            <a:off x="474663" y="635000"/>
            <a:ext cx="523875" cy="604838"/>
          </a:xfrm>
          <a:custGeom>
            <a:avLst/>
            <a:gdLst>
              <a:gd name="T0" fmla="*/ 1454 w 1454"/>
              <a:gd name="T1" fmla="*/ 839 h 1678"/>
              <a:gd name="T2" fmla="*/ 727 w 1454"/>
              <a:gd name="T3" fmla="*/ 1259 h 1678"/>
              <a:gd name="T4" fmla="*/ 0 w 1454"/>
              <a:gd name="T5" fmla="*/ 1678 h 1678"/>
              <a:gd name="T6" fmla="*/ 0 w 1454"/>
              <a:gd name="T7" fmla="*/ 839 h 1678"/>
              <a:gd name="T8" fmla="*/ 0 w 1454"/>
              <a:gd name="T9" fmla="*/ 0 h 1678"/>
              <a:gd name="T10" fmla="*/ 727 w 1454"/>
              <a:gd name="T11" fmla="*/ 419 h 1678"/>
              <a:gd name="T12" fmla="*/ 1454 w 1454"/>
              <a:gd name="T13" fmla="*/ 839 h 1678"/>
            </a:gdLst>
            <a:ahLst/>
            <a:cxnLst>
              <a:cxn ang="0">
                <a:pos x="T0" y="T1"/>
              </a:cxn>
              <a:cxn ang="0">
                <a:pos x="T2" y="T3"/>
              </a:cxn>
              <a:cxn ang="0">
                <a:pos x="T4" y="T5"/>
              </a:cxn>
              <a:cxn ang="0">
                <a:pos x="T6" y="T7"/>
              </a:cxn>
              <a:cxn ang="0">
                <a:pos x="T8" y="T9"/>
              </a:cxn>
              <a:cxn ang="0">
                <a:pos x="T10" y="T11"/>
              </a:cxn>
              <a:cxn ang="0">
                <a:pos x="T12" y="T13"/>
              </a:cxn>
            </a:cxnLst>
            <a:rect l="0" t="0" r="r" b="b"/>
            <a:pathLst>
              <a:path w="1454" h="1678">
                <a:moveTo>
                  <a:pt x="1454" y="839"/>
                </a:moveTo>
                <a:lnTo>
                  <a:pt x="727" y="1259"/>
                </a:lnTo>
                <a:lnTo>
                  <a:pt x="0" y="1678"/>
                </a:lnTo>
                <a:lnTo>
                  <a:pt x="0" y="839"/>
                </a:lnTo>
                <a:lnTo>
                  <a:pt x="0" y="0"/>
                </a:lnTo>
                <a:lnTo>
                  <a:pt x="727" y="419"/>
                </a:lnTo>
                <a:lnTo>
                  <a:pt x="1454" y="839"/>
                </a:lnTo>
                <a:close/>
              </a:path>
            </a:pathLst>
          </a:custGeom>
          <a:solidFill>
            <a:srgbClr val="FAB914"/>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5849620" y="6356350"/>
            <a:ext cx="4927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CABF0C20-124F-47CF-80AD-BD4C648BCBF3}" type="slidenum">
              <a:rPr lang="en-US" smtClean="0"/>
              <a:t>‹#›</a:t>
            </a:fld>
            <a:endParaRPr lang="en-US"/>
          </a:p>
        </p:txBody>
      </p:sp>
      <p:sp>
        <p:nvSpPr>
          <p:cNvPr id="14" name="Title 1">
            <a:extLst>
              <a:ext uri="{FF2B5EF4-FFF2-40B4-BE49-F238E27FC236}">
                <a16:creationId xmlns:a16="http://schemas.microsoft.com/office/drawing/2014/main" id="{E8A85E10-5A18-4C86-8310-FA9CF8DF8AB5}"/>
              </a:ext>
            </a:extLst>
          </p:cNvPr>
          <p:cNvSpPr txBox="1">
            <a:spLocks/>
          </p:cNvSpPr>
          <p:nvPr/>
        </p:nvSpPr>
        <p:spPr>
          <a:xfrm>
            <a:off x="2157413" y="193677"/>
            <a:ext cx="8053388" cy="509022"/>
          </a:xfrm>
          <a:prstGeom prst="rect">
            <a:avLst/>
          </a:prstGeom>
        </p:spPr>
        <p:txBody>
          <a:bodyPr>
            <a:normAutofit/>
          </a:bodyPr>
          <a:lst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41139673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86" r:id="rId57"/>
  </p:sldLayoutIdLst>
  <p:timing>
    <p:tnLst>
      <p:par>
        <p:cTn id="1" dur="indefinite" restart="never" nodeType="tmRoot"/>
      </p:par>
    </p:tnLst>
  </p:timing>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reeform 5"/>
          <p:cNvSpPr>
            <a:spLocks/>
          </p:cNvSpPr>
          <p:nvPr/>
        </p:nvSpPr>
        <p:spPr bwMode="auto">
          <a:xfrm>
            <a:off x="3175" y="0"/>
            <a:ext cx="2500313" cy="1136650"/>
          </a:xfrm>
          <a:custGeom>
            <a:avLst/>
            <a:gdLst>
              <a:gd name="T0" fmla="*/ 0 w 6944"/>
              <a:gd name="T1" fmla="*/ 0 h 3155"/>
              <a:gd name="T2" fmla="*/ 0 w 6944"/>
              <a:gd name="T3" fmla="*/ 3155 h 3155"/>
              <a:gd name="T4" fmla="*/ 6944 w 6944"/>
              <a:gd name="T5" fmla="*/ 0 h 3155"/>
              <a:gd name="T6" fmla="*/ 0 w 6944"/>
              <a:gd name="T7" fmla="*/ 0 h 3155"/>
            </a:gdLst>
            <a:ahLst/>
            <a:cxnLst>
              <a:cxn ang="0">
                <a:pos x="T0" y="T1"/>
              </a:cxn>
              <a:cxn ang="0">
                <a:pos x="T2" y="T3"/>
              </a:cxn>
              <a:cxn ang="0">
                <a:pos x="T4" y="T5"/>
              </a:cxn>
              <a:cxn ang="0">
                <a:pos x="T6" y="T7"/>
              </a:cxn>
            </a:cxnLst>
            <a:rect l="0" t="0" r="r" b="b"/>
            <a:pathLst>
              <a:path w="6944" h="3155">
                <a:moveTo>
                  <a:pt x="0" y="0"/>
                </a:moveTo>
                <a:lnTo>
                  <a:pt x="0" y="3155"/>
                </a:lnTo>
                <a:lnTo>
                  <a:pt x="6944" y="0"/>
                </a:lnTo>
                <a:lnTo>
                  <a:pt x="0" y="0"/>
                </a:lnTo>
                <a:close/>
              </a:path>
            </a:pathLst>
          </a:custGeom>
          <a:solidFill>
            <a:srgbClr val="FAB91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p:cNvSpPr>
            <a:spLocks/>
          </p:cNvSpPr>
          <p:nvPr/>
        </p:nvSpPr>
        <p:spPr bwMode="auto">
          <a:xfrm>
            <a:off x="379413" y="0"/>
            <a:ext cx="2908300" cy="1228725"/>
          </a:xfrm>
          <a:custGeom>
            <a:avLst/>
            <a:gdLst>
              <a:gd name="T0" fmla="*/ 8076 w 8076"/>
              <a:gd name="T1" fmla="*/ 0 h 3411"/>
              <a:gd name="T2" fmla="*/ 4495 w 8076"/>
              <a:gd name="T3" fmla="*/ 0 h 3411"/>
              <a:gd name="T4" fmla="*/ 0 w 8076"/>
              <a:gd name="T5" fmla="*/ 2338 h 3411"/>
              <a:gd name="T6" fmla="*/ 2028 w 8076"/>
              <a:gd name="T7" fmla="*/ 3411 h 3411"/>
              <a:gd name="T8" fmla="*/ 8076 w 8076"/>
              <a:gd name="T9" fmla="*/ 0 h 3411"/>
            </a:gdLst>
            <a:ahLst/>
            <a:cxnLst>
              <a:cxn ang="0">
                <a:pos x="T0" y="T1"/>
              </a:cxn>
              <a:cxn ang="0">
                <a:pos x="T2" y="T3"/>
              </a:cxn>
              <a:cxn ang="0">
                <a:pos x="T4" y="T5"/>
              </a:cxn>
              <a:cxn ang="0">
                <a:pos x="T6" y="T7"/>
              </a:cxn>
              <a:cxn ang="0">
                <a:pos x="T8" y="T9"/>
              </a:cxn>
            </a:cxnLst>
            <a:rect l="0" t="0" r="r" b="b"/>
            <a:pathLst>
              <a:path w="8076" h="3411">
                <a:moveTo>
                  <a:pt x="8076" y="0"/>
                </a:moveTo>
                <a:lnTo>
                  <a:pt x="4495" y="0"/>
                </a:lnTo>
                <a:lnTo>
                  <a:pt x="0" y="2338"/>
                </a:lnTo>
                <a:lnTo>
                  <a:pt x="2028" y="3411"/>
                </a:lnTo>
                <a:lnTo>
                  <a:pt x="8076" y="0"/>
                </a:lnTo>
                <a:close/>
              </a:path>
            </a:pathLst>
          </a:custGeom>
          <a:solidFill>
            <a:srgbClr val="2745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p:nvSpPr>
        <p:spPr bwMode="auto">
          <a:xfrm>
            <a:off x="641350" y="439738"/>
            <a:ext cx="860425" cy="993775"/>
          </a:xfrm>
          <a:custGeom>
            <a:avLst/>
            <a:gdLst>
              <a:gd name="T0" fmla="*/ 2388 w 2388"/>
              <a:gd name="T1" fmla="*/ 1379 h 2758"/>
              <a:gd name="T2" fmla="*/ 1194 w 2388"/>
              <a:gd name="T3" fmla="*/ 2068 h 2758"/>
              <a:gd name="T4" fmla="*/ 0 w 2388"/>
              <a:gd name="T5" fmla="*/ 2758 h 2758"/>
              <a:gd name="T6" fmla="*/ 0 w 2388"/>
              <a:gd name="T7" fmla="*/ 1379 h 2758"/>
              <a:gd name="T8" fmla="*/ 0 w 2388"/>
              <a:gd name="T9" fmla="*/ 0 h 2758"/>
              <a:gd name="T10" fmla="*/ 1194 w 2388"/>
              <a:gd name="T11" fmla="*/ 690 h 2758"/>
              <a:gd name="T12" fmla="*/ 2388 w 2388"/>
              <a:gd name="T13" fmla="*/ 1379 h 2758"/>
            </a:gdLst>
            <a:ahLst/>
            <a:cxnLst>
              <a:cxn ang="0">
                <a:pos x="T0" y="T1"/>
              </a:cxn>
              <a:cxn ang="0">
                <a:pos x="T2" y="T3"/>
              </a:cxn>
              <a:cxn ang="0">
                <a:pos x="T4" y="T5"/>
              </a:cxn>
              <a:cxn ang="0">
                <a:pos x="T6" y="T7"/>
              </a:cxn>
              <a:cxn ang="0">
                <a:pos x="T8" y="T9"/>
              </a:cxn>
              <a:cxn ang="0">
                <a:pos x="T10" y="T11"/>
              </a:cxn>
              <a:cxn ang="0">
                <a:pos x="T12" y="T13"/>
              </a:cxn>
            </a:cxnLst>
            <a:rect l="0" t="0" r="r" b="b"/>
            <a:pathLst>
              <a:path w="2388" h="2758">
                <a:moveTo>
                  <a:pt x="2388" y="1379"/>
                </a:moveTo>
                <a:lnTo>
                  <a:pt x="1194" y="2068"/>
                </a:lnTo>
                <a:lnTo>
                  <a:pt x="0" y="2758"/>
                </a:lnTo>
                <a:lnTo>
                  <a:pt x="0" y="1379"/>
                </a:lnTo>
                <a:lnTo>
                  <a:pt x="0" y="0"/>
                </a:lnTo>
                <a:lnTo>
                  <a:pt x="1194" y="690"/>
                </a:lnTo>
                <a:lnTo>
                  <a:pt x="2388" y="1379"/>
                </a:lnTo>
                <a:close/>
              </a:path>
            </a:pathLst>
          </a:custGeom>
          <a:solidFill>
            <a:srgbClr val="FAB914"/>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p:cNvPicPr>
            <a:picLocks noChangeAspect="1" noChangeArrowheads="1"/>
          </p:cNvPicPr>
          <p:nvPr/>
        </p:nvPicPr>
        <p:blipFill>
          <a:blip r:embed="rId58" cstate="print">
            <a:extLst>
              <a:ext uri="{28A0092B-C50C-407E-A947-70E740481C1C}">
                <a14:useLocalDpi xmlns:a14="http://schemas.microsoft.com/office/drawing/2010/main" val="0"/>
              </a:ext>
            </a:extLst>
          </a:blip>
          <a:srcRect/>
          <a:stretch>
            <a:fillRect/>
          </a:stretch>
        </p:blipFill>
        <p:spPr bwMode="auto">
          <a:xfrm>
            <a:off x="1370013" y="166688"/>
            <a:ext cx="787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9"/>
          <p:cNvPicPr>
            <a:picLocks noChangeAspect="1" noChangeArrowheads="1"/>
          </p:cNvPicPr>
          <p:nvPr/>
        </p:nvPicPr>
        <p:blipFill>
          <a:blip r:embed="rId59" cstate="print">
            <a:extLst>
              <a:ext uri="{28A0092B-C50C-407E-A947-70E740481C1C}">
                <a14:useLocalDpi xmlns:a14="http://schemas.microsoft.com/office/drawing/2010/main" val="0"/>
              </a:ext>
            </a:extLst>
          </a:blip>
          <a:srcRect/>
          <a:stretch>
            <a:fillRect/>
          </a:stretch>
        </p:blipFill>
        <p:spPr bwMode="auto">
          <a:xfrm>
            <a:off x="1054100" y="0"/>
            <a:ext cx="735013"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2" name="Picture 10"/>
          <p:cNvPicPr>
            <a:picLocks noChangeAspect="1" noChangeArrowheads="1"/>
          </p:cNvPicPr>
          <p:nvPr/>
        </p:nvPicPr>
        <p:blipFill>
          <a:blip r:embed="rId60" cstate="print">
            <a:extLst>
              <a:ext uri="{28A0092B-C50C-407E-A947-70E740481C1C}">
                <a14:useLocalDpi xmlns:a14="http://schemas.microsoft.com/office/drawing/2010/main" val="0"/>
              </a:ext>
            </a:extLst>
          </a:blip>
          <a:srcRect/>
          <a:stretch>
            <a:fillRect/>
          </a:stretch>
        </p:blipFill>
        <p:spPr bwMode="auto">
          <a:xfrm>
            <a:off x="1635125" y="122238"/>
            <a:ext cx="5032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11"/>
          <p:cNvSpPr>
            <a:spLocks/>
          </p:cNvSpPr>
          <p:nvPr/>
        </p:nvSpPr>
        <p:spPr bwMode="auto">
          <a:xfrm>
            <a:off x="474663" y="635000"/>
            <a:ext cx="523875" cy="604838"/>
          </a:xfrm>
          <a:custGeom>
            <a:avLst/>
            <a:gdLst>
              <a:gd name="T0" fmla="*/ 1454 w 1454"/>
              <a:gd name="T1" fmla="*/ 839 h 1678"/>
              <a:gd name="T2" fmla="*/ 727 w 1454"/>
              <a:gd name="T3" fmla="*/ 1259 h 1678"/>
              <a:gd name="T4" fmla="*/ 0 w 1454"/>
              <a:gd name="T5" fmla="*/ 1678 h 1678"/>
              <a:gd name="T6" fmla="*/ 0 w 1454"/>
              <a:gd name="T7" fmla="*/ 839 h 1678"/>
              <a:gd name="T8" fmla="*/ 0 w 1454"/>
              <a:gd name="T9" fmla="*/ 0 h 1678"/>
              <a:gd name="T10" fmla="*/ 727 w 1454"/>
              <a:gd name="T11" fmla="*/ 419 h 1678"/>
              <a:gd name="T12" fmla="*/ 1454 w 1454"/>
              <a:gd name="T13" fmla="*/ 839 h 1678"/>
            </a:gdLst>
            <a:ahLst/>
            <a:cxnLst>
              <a:cxn ang="0">
                <a:pos x="T0" y="T1"/>
              </a:cxn>
              <a:cxn ang="0">
                <a:pos x="T2" y="T3"/>
              </a:cxn>
              <a:cxn ang="0">
                <a:pos x="T4" y="T5"/>
              </a:cxn>
              <a:cxn ang="0">
                <a:pos x="T6" y="T7"/>
              </a:cxn>
              <a:cxn ang="0">
                <a:pos x="T8" y="T9"/>
              </a:cxn>
              <a:cxn ang="0">
                <a:pos x="T10" y="T11"/>
              </a:cxn>
              <a:cxn ang="0">
                <a:pos x="T12" y="T13"/>
              </a:cxn>
            </a:cxnLst>
            <a:rect l="0" t="0" r="r" b="b"/>
            <a:pathLst>
              <a:path w="1454" h="1678">
                <a:moveTo>
                  <a:pt x="1454" y="839"/>
                </a:moveTo>
                <a:lnTo>
                  <a:pt x="727" y="1259"/>
                </a:lnTo>
                <a:lnTo>
                  <a:pt x="0" y="1678"/>
                </a:lnTo>
                <a:lnTo>
                  <a:pt x="0" y="839"/>
                </a:lnTo>
                <a:lnTo>
                  <a:pt x="0" y="0"/>
                </a:lnTo>
                <a:lnTo>
                  <a:pt x="727" y="419"/>
                </a:lnTo>
                <a:lnTo>
                  <a:pt x="1454" y="839"/>
                </a:lnTo>
                <a:close/>
              </a:path>
            </a:pathLst>
          </a:custGeom>
          <a:solidFill>
            <a:srgbClr val="FAB914"/>
          </a:solidFill>
          <a:ln>
            <a:noFill/>
          </a:ln>
          <a:effectLst>
            <a:outerShdw blurRad="50800" dist="38100" algn="l"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5849620" y="6356350"/>
            <a:ext cx="49276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CABF0C20-124F-47CF-80AD-BD4C648BCBF3}" type="slidenum">
              <a:rPr lang="en-US" smtClean="0"/>
              <a:t>‹#›</a:t>
            </a:fld>
            <a:endParaRPr lang="en-US"/>
          </a:p>
        </p:txBody>
      </p:sp>
      <p:sp>
        <p:nvSpPr>
          <p:cNvPr id="14" name="Title 1">
            <a:extLst>
              <a:ext uri="{FF2B5EF4-FFF2-40B4-BE49-F238E27FC236}">
                <a16:creationId xmlns:a16="http://schemas.microsoft.com/office/drawing/2014/main" id="{E8A85E10-5A18-4C86-8310-FA9CF8DF8AB5}"/>
              </a:ext>
            </a:extLst>
          </p:cNvPr>
          <p:cNvSpPr txBox="1">
            <a:spLocks/>
          </p:cNvSpPr>
          <p:nvPr/>
        </p:nvSpPr>
        <p:spPr>
          <a:xfrm>
            <a:off x="2157413" y="193677"/>
            <a:ext cx="8053388" cy="509022"/>
          </a:xfrm>
          <a:prstGeom prst="rect">
            <a:avLst/>
          </a:prstGeom>
        </p:spPr>
        <p:txBody>
          <a:bodyPr>
            <a:normAutofit/>
          </a:bodyPr>
          <a:lstStyle>
            <a:lvl1pPr algn="l" defTabSz="914400" rtl="0" eaLnBrk="1" latinLnBrk="0" hangingPunct="1">
              <a:lnSpc>
                <a:spcPct val="90000"/>
              </a:lnSpc>
              <a:spcBef>
                <a:spcPct val="0"/>
              </a:spcBef>
              <a:buNone/>
              <a:defRPr sz="2800" b="1" kern="1200">
                <a:solidFill>
                  <a:schemeClr val="tx1"/>
                </a:solidFill>
                <a:latin typeface="Arial" panose="020B0604020202020204" pitchFamily="34" charset="0"/>
                <a:ea typeface="+mj-ea"/>
                <a:cs typeface="Arial" panose="020B0604020202020204" pitchFamily="34" charset="0"/>
              </a:defRPr>
            </a:lvl1pPr>
          </a:lstStyle>
          <a:p>
            <a:r>
              <a:rPr lang="en-US" smtClean="0"/>
              <a:t>Click to edit Master title style</a:t>
            </a:r>
            <a:endParaRPr lang="en-US"/>
          </a:p>
        </p:txBody>
      </p:sp>
    </p:spTree>
    <p:extLst>
      <p:ext uri="{BB962C8B-B14F-4D97-AF65-F5344CB8AC3E}">
        <p14:creationId xmlns:p14="http://schemas.microsoft.com/office/powerpoint/2010/main" val="4197693951"/>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Lst>
  <p:timing>
    <p:tnLst>
      <p:par>
        <p:cTn id="1" dur="indefinite" restart="never" nodeType="tmRoot"/>
      </p:par>
    </p:tnLst>
  </p:timing>
  <p:txStyles>
    <p:titleStyle>
      <a:lvl1pPr algn="l" defTabSz="914400" rtl="0" eaLnBrk="1" latinLnBrk="0" hangingPunct="1">
        <a:lnSpc>
          <a:spcPct val="90000"/>
        </a:lnSpc>
        <a:spcBef>
          <a:spcPct val="0"/>
        </a:spcBef>
        <a:buNone/>
        <a:defRPr sz="2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3.xml"/></Relationships>
</file>

<file path=ppt/slides/_rels/slide27.xml.rels><?xml version="1.0" encoding="UTF-8" standalone="yes"?>
<Relationships xmlns="http://schemas.openxmlformats.org/package/2006/relationships"><Relationship Id="rId3" Type="http://schemas.openxmlformats.org/officeDocument/2006/relationships/hyperlink" Target="http://java.meritcampus.com/" TargetMode="External"/><Relationship Id="rId2" Type="http://schemas.openxmlformats.org/officeDocument/2006/relationships/hyperlink" Target="https://simplicable.com/new/business-requirements" TargetMode="External"/><Relationship Id="rId1" Type="http://schemas.openxmlformats.org/officeDocument/2006/relationships/slideLayout" Target="../slideLayouts/slideLayout57.xml"/><Relationship Id="rId5" Type="http://schemas.openxmlformats.org/officeDocument/2006/relationships/hyperlink" Target="https://www.guru99.com/present-requirements-business-analyst.html" TargetMode="External"/><Relationship Id="rId4" Type="http://schemas.openxmlformats.org/officeDocument/2006/relationships/hyperlink" Target="https://www.batimes.com/articles/the-quest-for-good-requirement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Business Analysis</a:t>
            </a:r>
            <a:endParaRPr lang="en-US" dirty="0"/>
          </a:p>
        </p:txBody>
      </p:sp>
      <p:sp>
        <p:nvSpPr>
          <p:cNvPr id="4" name="Subtitle 3"/>
          <p:cNvSpPr>
            <a:spLocks noGrp="1"/>
          </p:cNvSpPr>
          <p:nvPr>
            <p:ph type="subTitle" idx="1"/>
          </p:nvPr>
        </p:nvSpPr>
        <p:spPr/>
        <p:txBody>
          <a:bodyPr/>
          <a:lstStyle/>
          <a:p>
            <a:endParaRPr lang="en-US"/>
          </a:p>
        </p:txBody>
      </p:sp>
      <p:sp>
        <p:nvSpPr>
          <p:cNvPr id="5" name="Text Placeholder 4"/>
          <p:cNvSpPr>
            <a:spLocks noGrp="1"/>
          </p:cNvSpPr>
          <p:nvPr>
            <p:ph type="body" sz="quarter" idx="13"/>
          </p:nvPr>
        </p:nvSpPr>
        <p:spPr/>
        <p:txBody>
          <a:bodyPr/>
          <a:lstStyle/>
          <a:p>
            <a:r>
              <a:rPr lang="en-US" dirty="0" smtClean="0"/>
              <a:t>78 </a:t>
            </a:r>
            <a:r>
              <a:rPr lang="en-US" dirty="0" err="1" smtClean="0"/>
              <a:t>hrs</a:t>
            </a:r>
            <a:endParaRPr lang="en-US" dirty="0"/>
          </a:p>
        </p:txBody>
      </p:sp>
      <p:sp>
        <p:nvSpPr>
          <p:cNvPr id="6" name="Content Placeholder 5"/>
          <p:cNvSpPr>
            <a:spLocks noGrp="1"/>
          </p:cNvSpPr>
          <p:nvPr>
            <p:ph sz="quarter" idx="15"/>
          </p:nvPr>
        </p:nvSpPr>
        <p:spPr/>
        <p:txBody>
          <a:bodyPr/>
          <a:lstStyle/>
          <a:p>
            <a:endParaRPr lang="en-US"/>
          </a:p>
        </p:txBody>
      </p:sp>
    </p:spTree>
    <p:extLst>
      <p:ext uri="{BB962C8B-B14F-4D97-AF65-F5344CB8AC3E}">
        <p14:creationId xmlns:p14="http://schemas.microsoft.com/office/powerpoint/2010/main" val="28172703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Business Analysis - enabling change in an enterprise by defining needs and recommending solutions that deliver value to stakeholders.</a:t>
            </a:r>
            <a:endParaRPr lang="en-US" dirty="0" smtClean="0"/>
          </a:p>
          <a:p>
            <a:r>
              <a:rPr lang="en-US" dirty="0"/>
              <a:t>Business Analysis Information – the broad and diverse sets of information that business analysts analyze, transform, and report.</a:t>
            </a:r>
            <a:endParaRPr lang="en-US" dirty="0" smtClean="0"/>
          </a:p>
          <a:p>
            <a:r>
              <a:rPr lang="en-US" dirty="0" smtClean="0"/>
              <a:t>Design - </a:t>
            </a:r>
            <a:r>
              <a:rPr lang="en-US" dirty="0"/>
              <a:t>A design is a usable representation of a solution</a:t>
            </a:r>
            <a:r>
              <a:rPr lang="en-US" dirty="0" smtClean="0"/>
              <a:t>.</a:t>
            </a:r>
          </a:p>
          <a:p>
            <a:r>
              <a:rPr lang="en-US" dirty="0"/>
              <a:t>Enterprise - An enterprise is a system of one or more organizations and the solutions they use to pursue a shared set of common goals</a:t>
            </a:r>
            <a:r>
              <a:rPr lang="en-US" dirty="0" smtClean="0"/>
              <a:t>.</a:t>
            </a:r>
          </a:p>
          <a:p>
            <a:r>
              <a:rPr lang="en-US" dirty="0"/>
              <a:t>Organization - An autonomous group of people under the management of a single individual or board, that works towards common goals and objectives</a:t>
            </a:r>
            <a:endParaRPr lang="en-US" dirty="0" smtClean="0"/>
          </a:p>
          <a:p>
            <a:r>
              <a:rPr lang="en-US" dirty="0"/>
              <a:t>Plan - Plans describe a set of events, the dependencies among the events, the expected sequence, the schedule, the results or outcomes, the materials and resources needed, and the stakeholders </a:t>
            </a:r>
            <a:r>
              <a:rPr lang="en-US" dirty="0" smtClean="0"/>
              <a:t>involved.</a:t>
            </a:r>
          </a:p>
          <a:p>
            <a:r>
              <a:rPr lang="en-US" dirty="0"/>
              <a:t>Requirement - A requirement is a usable representation of a need. R</a:t>
            </a:r>
            <a:endParaRPr lang="en-US" dirty="0" smtClean="0"/>
          </a:p>
          <a:p>
            <a:r>
              <a:rPr lang="en-US" dirty="0"/>
              <a:t>Risk - Risk is the effect of uncertainty on the value of a change, a solution, or the enterprise</a:t>
            </a:r>
          </a:p>
        </p:txBody>
      </p:sp>
      <p:sp>
        <p:nvSpPr>
          <p:cNvPr id="6" name="Text Placeholder 5"/>
          <p:cNvSpPr>
            <a:spLocks noGrp="1"/>
          </p:cNvSpPr>
          <p:nvPr>
            <p:ph type="body" sz="quarter" idx="13"/>
          </p:nvPr>
        </p:nvSpPr>
        <p:spPr/>
        <p:txBody>
          <a:bodyPr/>
          <a:lstStyle/>
          <a:p>
            <a:pPr lvl="0">
              <a:lnSpc>
                <a:spcPct val="110000"/>
              </a:lnSpc>
              <a:defRPr/>
            </a:pPr>
            <a:r>
              <a:rPr lang="en-US" dirty="0"/>
              <a:t>BACCM</a:t>
            </a:r>
            <a:endParaRPr lang="en-US" dirty="0"/>
          </a:p>
        </p:txBody>
      </p:sp>
      <p:sp>
        <p:nvSpPr>
          <p:cNvPr id="13" name="Text Placeholder 12"/>
          <p:cNvSpPr>
            <a:spLocks noGrp="1"/>
          </p:cNvSpPr>
          <p:nvPr>
            <p:ph type="body" sz="quarter" idx="14"/>
          </p:nvPr>
        </p:nvSpPr>
        <p:spPr/>
        <p:txBody>
          <a:bodyPr/>
          <a:lstStyle/>
          <a:p>
            <a:pPr lvl="0"/>
            <a:r>
              <a:rPr lang="en-US" sz="1400" dirty="0"/>
              <a:t>Key Terms</a:t>
            </a:r>
            <a:endParaRPr lang="en-US" sz="1400" dirty="0"/>
          </a:p>
        </p:txBody>
      </p:sp>
      <p:sp>
        <p:nvSpPr>
          <p:cNvPr id="14" name="Text Placeholder 13"/>
          <p:cNvSpPr>
            <a:spLocks noGrp="1"/>
          </p:cNvSpPr>
          <p:nvPr>
            <p:ph type="body" sz="quarter" idx="15"/>
          </p:nvPr>
        </p:nvSpPr>
        <p:spPr/>
        <p:txBody>
          <a:bodyPr/>
          <a:lstStyle/>
          <a:p>
            <a:r>
              <a:rPr lang="en-US" sz="1400" dirty="0"/>
              <a:t>Requirements Classification Schema</a:t>
            </a:r>
            <a:endParaRPr lang="en-US" sz="1400" dirty="0"/>
          </a:p>
        </p:txBody>
      </p:sp>
      <p:sp>
        <p:nvSpPr>
          <p:cNvPr id="15" name="Text Placeholder 14"/>
          <p:cNvSpPr>
            <a:spLocks noGrp="1"/>
          </p:cNvSpPr>
          <p:nvPr>
            <p:ph type="body" sz="quarter" idx="16"/>
          </p:nvPr>
        </p:nvSpPr>
        <p:spPr/>
        <p:txBody>
          <a:bodyPr/>
          <a:lstStyle/>
          <a:p>
            <a:r>
              <a:rPr lang="en-US" sz="1400" dirty="0" smtClean="0"/>
              <a:t>Stakeholders</a:t>
            </a:r>
            <a:endParaRPr lang="en-US" sz="1400" dirty="0"/>
          </a:p>
        </p:txBody>
      </p:sp>
      <p:sp>
        <p:nvSpPr>
          <p:cNvPr id="16" name="Text Placeholder 15"/>
          <p:cNvSpPr>
            <a:spLocks noGrp="1"/>
          </p:cNvSpPr>
          <p:nvPr>
            <p:ph type="body" sz="quarter" idx="17"/>
          </p:nvPr>
        </p:nvSpPr>
        <p:spPr/>
        <p:txBody>
          <a:bodyPr/>
          <a:lstStyle/>
          <a:p>
            <a:r>
              <a:rPr lang="en-US" sz="1400" dirty="0"/>
              <a:t>Requirements and Designs</a:t>
            </a:r>
            <a:endParaRPr lang="en-US" sz="1400" dirty="0"/>
          </a:p>
        </p:txBody>
      </p:sp>
      <p:sp>
        <p:nvSpPr>
          <p:cNvPr id="17" name="Text Placeholder 16"/>
          <p:cNvSpPr>
            <a:spLocks noGrp="1"/>
          </p:cNvSpPr>
          <p:nvPr>
            <p:ph type="body" sz="quarter" idx="18"/>
          </p:nvPr>
        </p:nvSpPr>
        <p:spPr/>
        <p:txBody>
          <a:bodyPr/>
          <a:lstStyle/>
          <a:p>
            <a:r>
              <a:rPr lang="en-US" sz="1400" dirty="0" smtClean="0"/>
              <a:t>Summary</a:t>
            </a:r>
            <a:endParaRPr lang="en-US" sz="1400" dirty="0"/>
          </a:p>
        </p:txBody>
      </p:sp>
      <p:sp>
        <p:nvSpPr>
          <p:cNvPr id="5" name="Title 4"/>
          <p:cNvSpPr>
            <a:spLocks noGrp="1"/>
          </p:cNvSpPr>
          <p:nvPr>
            <p:ph type="title"/>
          </p:nvPr>
        </p:nvSpPr>
        <p:spPr>
          <a:xfrm>
            <a:off x="2157412" y="675815"/>
            <a:ext cx="8053388" cy="509022"/>
          </a:xfrm>
        </p:spPr>
        <p:txBody>
          <a:bodyPr/>
          <a:lstStyle/>
          <a:p>
            <a:r>
              <a:rPr lang="en-US" dirty="0" smtClean="0"/>
              <a:t>Key Terms</a:t>
            </a:r>
            <a:endParaRPr lang="en-US" dirty="0"/>
          </a:p>
        </p:txBody>
      </p:sp>
    </p:spTree>
    <p:extLst>
      <p:ext uri="{BB962C8B-B14F-4D97-AF65-F5344CB8AC3E}">
        <p14:creationId xmlns:p14="http://schemas.microsoft.com/office/powerpoint/2010/main" val="10832611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Business requirements: </a:t>
            </a:r>
            <a:r>
              <a:rPr lang="en-US" dirty="0"/>
              <a:t>statements of goals, objectives, and outcomes that describe why a change has been initiated. They can apply to the whole of an enterprise, a business area, or a specific initiative. </a:t>
            </a:r>
          </a:p>
          <a:p>
            <a:r>
              <a:rPr lang="en-US" b="1" dirty="0" smtClean="0"/>
              <a:t>Stakeholder </a:t>
            </a:r>
            <a:r>
              <a:rPr lang="en-US" b="1" dirty="0"/>
              <a:t>requirements: </a:t>
            </a:r>
            <a:r>
              <a:rPr lang="en-US" dirty="0"/>
              <a:t>describe the needs of stakeholders that must be met in order to achieve the business requirements. They may serve as a bridge between business and solution </a:t>
            </a:r>
            <a:r>
              <a:rPr lang="en-US" dirty="0" smtClean="0"/>
              <a:t>requirements</a:t>
            </a:r>
          </a:p>
          <a:p>
            <a:r>
              <a:rPr lang="en-US" b="1" dirty="0"/>
              <a:t>Solution requirements</a:t>
            </a:r>
            <a:r>
              <a:rPr lang="en-US" dirty="0"/>
              <a:t>: describe the capabilities and qualities of a solution that meets the stakeholder requirements. They provide the appropriate level of detail to allow for the development and implementation of the solution. </a:t>
            </a:r>
            <a:endParaRPr lang="en-US" dirty="0" smtClean="0"/>
          </a:p>
          <a:p>
            <a:r>
              <a:rPr lang="en-US" dirty="0" smtClean="0"/>
              <a:t>Solution </a:t>
            </a:r>
            <a:r>
              <a:rPr lang="en-US" dirty="0"/>
              <a:t>requirements can be divided into two sub-categories: </a:t>
            </a:r>
          </a:p>
          <a:p>
            <a:pPr lvl="2"/>
            <a:r>
              <a:rPr lang="en-US" b="1" dirty="0" smtClean="0"/>
              <a:t>Functional </a:t>
            </a:r>
            <a:r>
              <a:rPr lang="en-US" b="1" dirty="0"/>
              <a:t>requirements</a:t>
            </a:r>
            <a:r>
              <a:rPr lang="en-US" dirty="0"/>
              <a:t>: describe the capabilities that a solution must have in terms of the </a:t>
            </a:r>
            <a:r>
              <a:rPr lang="en-US" dirty="0" err="1"/>
              <a:t>behaviour</a:t>
            </a:r>
            <a:r>
              <a:rPr lang="en-US" dirty="0"/>
              <a:t> and information that the solution will manage, </a:t>
            </a:r>
          </a:p>
          <a:p>
            <a:pPr lvl="2"/>
            <a:r>
              <a:rPr lang="en-US" b="1" dirty="0" smtClean="0"/>
              <a:t>Non-functional </a:t>
            </a:r>
            <a:r>
              <a:rPr lang="en-US" b="1" dirty="0"/>
              <a:t>requirements or quality of service requirements</a:t>
            </a:r>
            <a:r>
              <a:rPr lang="en-US" dirty="0"/>
              <a:t>: do not relate directly to the </a:t>
            </a:r>
            <a:r>
              <a:rPr lang="en-US" dirty="0" err="1"/>
              <a:t>behaviour</a:t>
            </a:r>
            <a:r>
              <a:rPr lang="en-US" dirty="0"/>
              <a:t> of functionality of the solution, but rather describe conditions under which a solution must remain effective or qualities that a solution must have</a:t>
            </a:r>
          </a:p>
        </p:txBody>
      </p:sp>
      <p:sp>
        <p:nvSpPr>
          <p:cNvPr id="6" name="Text Placeholder 5"/>
          <p:cNvSpPr>
            <a:spLocks noGrp="1"/>
          </p:cNvSpPr>
          <p:nvPr>
            <p:ph type="body" sz="quarter" idx="13"/>
          </p:nvPr>
        </p:nvSpPr>
        <p:spPr/>
        <p:txBody>
          <a:bodyPr/>
          <a:lstStyle/>
          <a:p>
            <a:pPr lvl="0">
              <a:lnSpc>
                <a:spcPct val="110000"/>
              </a:lnSpc>
              <a:defRPr/>
            </a:pPr>
            <a:r>
              <a:rPr lang="en-US" dirty="0"/>
              <a:t>BACCM</a:t>
            </a:r>
            <a:endParaRPr lang="en-US" dirty="0"/>
          </a:p>
        </p:txBody>
      </p:sp>
      <p:sp>
        <p:nvSpPr>
          <p:cNvPr id="13" name="Text Placeholder 12"/>
          <p:cNvSpPr>
            <a:spLocks noGrp="1"/>
          </p:cNvSpPr>
          <p:nvPr>
            <p:ph type="body" sz="quarter" idx="14"/>
          </p:nvPr>
        </p:nvSpPr>
        <p:spPr/>
        <p:txBody>
          <a:bodyPr/>
          <a:lstStyle/>
          <a:p>
            <a:pPr lvl="0"/>
            <a:r>
              <a:rPr lang="en-US" sz="1400" dirty="0"/>
              <a:t>Key Terms</a:t>
            </a:r>
            <a:endParaRPr lang="en-US" sz="1400" dirty="0"/>
          </a:p>
        </p:txBody>
      </p:sp>
      <p:sp>
        <p:nvSpPr>
          <p:cNvPr id="14" name="Text Placeholder 13"/>
          <p:cNvSpPr>
            <a:spLocks noGrp="1"/>
          </p:cNvSpPr>
          <p:nvPr>
            <p:ph type="body" sz="quarter" idx="15"/>
          </p:nvPr>
        </p:nvSpPr>
        <p:spPr/>
        <p:txBody>
          <a:bodyPr/>
          <a:lstStyle/>
          <a:p>
            <a:r>
              <a:rPr lang="en-US" sz="1400" dirty="0"/>
              <a:t>Requirements Classification Schema</a:t>
            </a:r>
            <a:endParaRPr lang="en-US" sz="1400" dirty="0"/>
          </a:p>
        </p:txBody>
      </p:sp>
      <p:sp>
        <p:nvSpPr>
          <p:cNvPr id="15" name="Text Placeholder 14"/>
          <p:cNvSpPr>
            <a:spLocks noGrp="1"/>
          </p:cNvSpPr>
          <p:nvPr>
            <p:ph type="body" sz="quarter" idx="16"/>
          </p:nvPr>
        </p:nvSpPr>
        <p:spPr/>
        <p:txBody>
          <a:bodyPr/>
          <a:lstStyle/>
          <a:p>
            <a:r>
              <a:rPr lang="en-US" sz="1400" dirty="0" smtClean="0"/>
              <a:t>Stakeholders</a:t>
            </a:r>
            <a:endParaRPr lang="en-US" sz="1400" dirty="0"/>
          </a:p>
        </p:txBody>
      </p:sp>
      <p:sp>
        <p:nvSpPr>
          <p:cNvPr id="16" name="Text Placeholder 15"/>
          <p:cNvSpPr>
            <a:spLocks noGrp="1"/>
          </p:cNvSpPr>
          <p:nvPr>
            <p:ph type="body" sz="quarter" idx="17"/>
          </p:nvPr>
        </p:nvSpPr>
        <p:spPr/>
        <p:txBody>
          <a:bodyPr/>
          <a:lstStyle/>
          <a:p>
            <a:r>
              <a:rPr lang="en-US" sz="1400" dirty="0"/>
              <a:t>Requirements and Designs</a:t>
            </a:r>
            <a:endParaRPr lang="en-US" sz="1400" dirty="0"/>
          </a:p>
        </p:txBody>
      </p:sp>
      <p:sp>
        <p:nvSpPr>
          <p:cNvPr id="17" name="Text Placeholder 16"/>
          <p:cNvSpPr>
            <a:spLocks noGrp="1"/>
          </p:cNvSpPr>
          <p:nvPr>
            <p:ph type="body" sz="quarter" idx="18"/>
          </p:nvPr>
        </p:nvSpPr>
        <p:spPr/>
        <p:txBody>
          <a:bodyPr/>
          <a:lstStyle/>
          <a:p>
            <a:r>
              <a:rPr lang="en-US" sz="1400" dirty="0" smtClean="0"/>
              <a:t>Summary</a:t>
            </a:r>
            <a:endParaRPr lang="en-US" sz="1400" dirty="0"/>
          </a:p>
        </p:txBody>
      </p:sp>
      <p:sp>
        <p:nvSpPr>
          <p:cNvPr id="5" name="Title 4"/>
          <p:cNvSpPr>
            <a:spLocks noGrp="1"/>
          </p:cNvSpPr>
          <p:nvPr>
            <p:ph type="title"/>
          </p:nvPr>
        </p:nvSpPr>
        <p:spPr>
          <a:xfrm>
            <a:off x="2157412" y="709066"/>
            <a:ext cx="8053388" cy="509022"/>
          </a:xfrm>
        </p:spPr>
        <p:txBody>
          <a:bodyPr/>
          <a:lstStyle/>
          <a:p>
            <a:r>
              <a:rPr lang="en-US" dirty="0"/>
              <a:t>Requirement Classification Schema</a:t>
            </a:r>
          </a:p>
        </p:txBody>
      </p:sp>
    </p:spTree>
    <p:extLst>
      <p:ext uri="{BB962C8B-B14F-4D97-AF65-F5344CB8AC3E}">
        <p14:creationId xmlns:p14="http://schemas.microsoft.com/office/powerpoint/2010/main" val="2118435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r>
              <a:rPr lang="en-US" b="1" dirty="0"/>
              <a:t>Transition requirements: </a:t>
            </a:r>
          </a:p>
          <a:p>
            <a:pPr lvl="1"/>
            <a:r>
              <a:rPr lang="en-US" dirty="0"/>
              <a:t>describe the capabilities that the solution must have and the conditions the solution must meet to facilitate transition from the current state to the future state, but which are not needed once the change is complete. </a:t>
            </a:r>
          </a:p>
          <a:p>
            <a:pPr lvl="1"/>
            <a:r>
              <a:rPr lang="en-US" dirty="0"/>
              <a:t>They are differentiated from other requirements types because they are of a temporary nature. </a:t>
            </a:r>
          </a:p>
          <a:p>
            <a:pPr lvl="1"/>
            <a:r>
              <a:rPr lang="en-US" dirty="0"/>
              <a:t>Transition requirements address topics such as data conversion, training, and business continuity</a:t>
            </a:r>
            <a:endParaRPr lang="en-US" dirty="0"/>
          </a:p>
        </p:txBody>
      </p:sp>
      <p:sp>
        <p:nvSpPr>
          <p:cNvPr id="4" name="Content Placeholder 3"/>
          <p:cNvSpPr>
            <a:spLocks noGrp="1"/>
          </p:cNvSpPr>
          <p:nvPr>
            <p:ph sz="half" idx="13"/>
          </p:nvPr>
        </p:nvSpPr>
        <p:spPr/>
        <p:txBody>
          <a:bodyPr/>
          <a:lstStyle/>
          <a:p>
            <a:r>
              <a:rPr lang="en-US" dirty="0" smtClean="0"/>
              <a:t>Example of Requirements</a:t>
            </a:r>
          </a:p>
          <a:p>
            <a:pPr marL="342900" indent="-342900">
              <a:buFont typeface="+mj-lt"/>
              <a:buAutoNum type="arabicPeriod"/>
            </a:pPr>
            <a:r>
              <a:rPr lang="en-US" dirty="0" smtClean="0"/>
              <a:t>Increase repeat orders from customer by 10% within six month after deployment.</a:t>
            </a:r>
          </a:p>
          <a:p>
            <a:pPr marL="342900" indent="-342900">
              <a:buFont typeface="+mj-lt"/>
              <a:buAutoNum type="arabicPeriod"/>
            </a:pPr>
            <a:r>
              <a:rPr lang="en-US" dirty="0" smtClean="0"/>
              <a:t>View order history</a:t>
            </a:r>
          </a:p>
          <a:p>
            <a:pPr marL="342900" indent="-342900">
              <a:buFont typeface="+mj-lt"/>
              <a:buAutoNum type="arabicPeriod"/>
            </a:pPr>
            <a:r>
              <a:rPr lang="en-US" dirty="0" smtClean="0"/>
              <a:t>Allow sorting by account opening date</a:t>
            </a:r>
          </a:p>
          <a:p>
            <a:pPr marL="342900" indent="-342900">
              <a:buFont typeface="+mj-lt"/>
              <a:buAutoNum type="arabicPeriod"/>
            </a:pPr>
            <a:r>
              <a:rPr lang="en-US" dirty="0" smtClean="0"/>
              <a:t>Allow </a:t>
            </a:r>
            <a:r>
              <a:rPr lang="en-US" dirty="0" err="1" smtClean="0"/>
              <a:t>upto</a:t>
            </a:r>
            <a:r>
              <a:rPr lang="en-US" dirty="0" smtClean="0"/>
              <a:t> 200 concurrent users</a:t>
            </a:r>
          </a:p>
          <a:p>
            <a:pPr marL="342900" indent="-342900">
              <a:buFont typeface="+mj-lt"/>
              <a:buAutoNum type="arabicPeriod"/>
            </a:pPr>
            <a:r>
              <a:rPr lang="en-US" dirty="0" smtClean="0"/>
              <a:t>Must run on all java platform including 64-bit versions.</a:t>
            </a:r>
            <a:endParaRPr lang="en-US" dirty="0"/>
          </a:p>
        </p:txBody>
      </p:sp>
      <p:sp>
        <p:nvSpPr>
          <p:cNvPr id="13" name="Text Placeholder 12"/>
          <p:cNvSpPr>
            <a:spLocks noGrp="1"/>
          </p:cNvSpPr>
          <p:nvPr>
            <p:ph type="body" sz="quarter" idx="14"/>
          </p:nvPr>
        </p:nvSpPr>
        <p:spPr/>
        <p:txBody>
          <a:bodyPr/>
          <a:lstStyle/>
          <a:p>
            <a:pPr lvl="0">
              <a:lnSpc>
                <a:spcPct val="110000"/>
              </a:lnSpc>
              <a:defRPr/>
            </a:pPr>
            <a:r>
              <a:rPr lang="en-US" dirty="0"/>
              <a:t>BACCM</a:t>
            </a:r>
          </a:p>
        </p:txBody>
      </p:sp>
      <p:sp>
        <p:nvSpPr>
          <p:cNvPr id="14" name="Text Placeholder 13"/>
          <p:cNvSpPr>
            <a:spLocks noGrp="1"/>
          </p:cNvSpPr>
          <p:nvPr>
            <p:ph type="body" sz="quarter" idx="15"/>
          </p:nvPr>
        </p:nvSpPr>
        <p:spPr/>
        <p:txBody>
          <a:bodyPr/>
          <a:lstStyle/>
          <a:p>
            <a:pPr lvl="0"/>
            <a:r>
              <a:rPr lang="en-US" sz="1400" dirty="0"/>
              <a:t>Key Terms</a:t>
            </a:r>
          </a:p>
        </p:txBody>
      </p:sp>
      <p:sp>
        <p:nvSpPr>
          <p:cNvPr id="15" name="Text Placeholder 14"/>
          <p:cNvSpPr>
            <a:spLocks noGrp="1"/>
          </p:cNvSpPr>
          <p:nvPr>
            <p:ph type="body" sz="quarter" idx="16"/>
          </p:nvPr>
        </p:nvSpPr>
        <p:spPr/>
        <p:txBody>
          <a:bodyPr/>
          <a:lstStyle/>
          <a:p>
            <a:r>
              <a:rPr lang="en-US" sz="1400" dirty="0"/>
              <a:t>Requirements Classification Schema</a:t>
            </a:r>
          </a:p>
        </p:txBody>
      </p:sp>
      <p:sp>
        <p:nvSpPr>
          <p:cNvPr id="16" name="Text Placeholder 15"/>
          <p:cNvSpPr>
            <a:spLocks noGrp="1"/>
          </p:cNvSpPr>
          <p:nvPr>
            <p:ph type="body" sz="quarter" idx="17"/>
          </p:nvPr>
        </p:nvSpPr>
        <p:spPr/>
        <p:txBody>
          <a:bodyPr/>
          <a:lstStyle/>
          <a:p>
            <a:r>
              <a:rPr lang="en-US" sz="1400" dirty="0"/>
              <a:t>Stakeholders</a:t>
            </a:r>
            <a:endParaRPr lang="en-US" sz="1400" dirty="0"/>
          </a:p>
        </p:txBody>
      </p:sp>
      <p:sp>
        <p:nvSpPr>
          <p:cNvPr id="17" name="Text Placeholder 16"/>
          <p:cNvSpPr>
            <a:spLocks noGrp="1"/>
          </p:cNvSpPr>
          <p:nvPr>
            <p:ph type="body" sz="quarter" idx="18"/>
          </p:nvPr>
        </p:nvSpPr>
        <p:spPr/>
        <p:txBody>
          <a:bodyPr/>
          <a:lstStyle/>
          <a:p>
            <a:r>
              <a:rPr lang="en-US" sz="1400" dirty="0"/>
              <a:t>Requirements and Designs</a:t>
            </a:r>
            <a:endParaRPr lang="en-US" sz="1400" dirty="0"/>
          </a:p>
        </p:txBody>
      </p:sp>
      <p:sp>
        <p:nvSpPr>
          <p:cNvPr id="18" name="Text Placeholder 17"/>
          <p:cNvSpPr>
            <a:spLocks noGrp="1"/>
          </p:cNvSpPr>
          <p:nvPr>
            <p:ph type="body" sz="quarter" idx="19"/>
          </p:nvPr>
        </p:nvSpPr>
        <p:spPr/>
        <p:txBody>
          <a:bodyPr/>
          <a:lstStyle/>
          <a:p>
            <a:r>
              <a:rPr lang="en-US" sz="1400" dirty="0"/>
              <a:t>Summary</a:t>
            </a:r>
            <a:endParaRPr lang="en-US" sz="1400" dirty="0"/>
          </a:p>
        </p:txBody>
      </p:sp>
      <p:sp>
        <p:nvSpPr>
          <p:cNvPr id="2" name="Title 1"/>
          <p:cNvSpPr>
            <a:spLocks noGrp="1"/>
          </p:cNvSpPr>
          <p:nvPr>
            <p:ph type="title"/>
          </p:nvPr>
        </p:nvSpPr>
        <p:spPr>
          <a:xfrm>
            <a:off x="1943100" y="800506"/>
            <a:ext cx="8053388" cy="509022"/>
          </a:xfrm>
        </p:spPr>
        <p:txBody>
          <a:bodyPr/>
          <a:lstStyle/>
          <a:p>
            <a:r>
              <a:rPr lang="en-US" dirty="0"/>
              <a:t>Requirement Classification Schema</a:t>
            </a:r>
          </a:p>
        </p:txBody>
      </p:sp>
    </p:spTree>
    <p:extLst>
      <p:ext uri="{BB962C8B-B14F-4D97-AF65-F5344CB8AC3E}">
        <p14:creationId xmlns:p14="http://schemas.microsoft.com/office/powerpoint/2010/main" val="14761550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Business Analyst </a:t>
            </a:r>
            <a:r>
              <a:rPr lang="en-US" dirty="0"/>
              <a:t>- </a:t>
            </a:r>
            <a:r>
              <a:rPr lang="en-US" dirty="0" smtClean="0"/>
              <a:t>The </a:t>
            </a:r>
            <a:r>
              <a:rPr lang="en-US" dirty="0"/>
              <a:t>business analyst is responsible and accountable for the execution of </a:t>
            </a:r>
            <a:r>
              <a:rPr lang="en-US" dirty="0" smtClean="0"/>
              <a:t>the all </a:t>
            </a:r>
            <a:r>
              <a:rPr lang="en-US" dirty="0"/>
              <a:t>activities</a:t>
            </a:r>
            <a:r>
              <a:rPr lang="en-US" dirty="0" smtClean="0"/>
              <a:t>.</a:t>
            </a:r>
          </a:p>
          <a:p>
            <a:r>
              <a:rPr lang="en-US" b="1" dirty="0" smtClean="0"/>
              <a:t>Customer</a:t>
            </a:r>
            <a:r>
              <a:rPr lang="en-US" dirty="0" smtClean="0"/>
              <a:t>- A </a:t>
            </a:r>
            <a:r>
              <a:rPr lang="en-US" dirty="0"/>
              <a:t>customer uses or may use products or services produced by the enterprise and may have contractual or moral rights that the enterprise is obliged to meet</a:t>
            </a:r>
            <a:r>
              <a:rPr lang="en-US" dirty="0" smtClean="0"/>
              <a:t>.</a:t>
            </a:r>
          </a:p>
          <a:p>
            <a:r>
              <a:rPr lang="en-US" b="1" dirty="0" smtClean="0"/>
              <a:t>Domain Subject Matter Expert </a:t>
            </a:r>
            <a:r>
              <a:rPr lang="en-US" dirty="0" smtClean="0"/>
              <a:t>- </a:t>
            </a:r>
            <a:r>
              <a:rPr lang="en-US" dirty="0"/>
              <a:t>A domain subject matter expert is any individual with in-depth knowledge of a topic relevant to the business need or solution scope. </a:t>
            </a:r>
            <a:endParaRPr lang="en-US" dirty="0" smtClean="0"/>
          </a:p>
          <a:p>
            <a:r>
              <a:rPr lang="en-US" b="1" dirty="0"/>
              <a:t>End </a:t>
            </a:r>
            <a:r>
              <a:rPr lang="en-US" b="1" dirty="0" smtClean="0"/>
              <a:t>User </a:t>
            </a:r>
            <a:r>
              <a:rPr lang="en-US" dirty="0" smtClean="0"/>
              <a:t>- End </a:t>
            </a:r>
            <a:r>
              <a:rPr lang="en-US" dirty="0"/>
              <a:t>users are stakeholders who directly interact with the solution. End users can </a:t>
            </a:r>
            <a:endParaRPr lang="en-US" dirty="0" smtClean="0"/>
          </a:p>
          <a:p>
            <a:r>
              <a:rPr lang="en-US" b="1" dirty="0"/>
              <a:t>Implementation Subject Matter </a:t>
            </a:r>
            <a:r>
              <a:rPr lang="en-US" b="1" dirty="0" smtClean="0"/>
              <a:t>Expert </a:t>
            </a:r>
            <a:r>
              <a:rPr lang="en-US" dirty="0" smtClean="0"/>
              <a:t>- An </a:t>
            </a:r>
            <a:r>
              <a:rPr lang="en-US" dirty="0"/>
              <a:t>implementation subject matter expert is any stakeholder who has specialized knowledge regarding the implementation of one or more solution </a:t>
            </a:r>
            <a:r>
              <a:rPr lang="en-US" dirty="0" smtClean="0"/>
              <a:t>components</a:t>
            </a:r>
          </a:p>
          <a:p>
            <a:r>
              <a:rPr lang="en-US" b="1" dirty="0"/>
              <a:t>Operational </a:t>
            </a:r>
            <a:r>
              <a:rPr lang="en-US" b="1" dirty="0" smtClean="0"/>
              <a:t>Support </a:t>
            </a:r>
            <a:r>
              <a:rPr lang="en-US" dirty="0" smtClean="0"/>
              <a:t>- Operational </a:t>
            </a:r>
            <a:r>
              <a:rPr lang="en-US" dirty="0"/>
              <a:t>support is responsible for the day-to-day management and maintenance of a system or product</a:t>
            </a:r>
            <a:r>
              <a:rPr lang="en-US" dirty="0" smtClean="0"/>
              <a:t>.</a:t>
            </a:r>
          </a:p>
          <a:p>
            <a:r>
              <a:rPr lang="en-US" b="1" dirty="0"/>
              <a:t>Project </a:t>
            </a:r>
            <a:r>
              <a:rPr lang="en-US" b="1" dirty="0" smtClean="0"/>
              <a:t>Manager </a:t>
            </a:r>
            <a:r>
              <a:rPr lang="en-US" dirty="0" smtClean="0"/>
              <a:t>- </a:t>
            </a:r>
            <a:r>
              <a:rPr lang="en-US" dirty="0"/>
              <a:t>Project managers are responsible for managing the work required to deliver a solution that meets a business need, and for ensuring that the project's objectives are met while balancing the project factors including scope, budget, schedule, resources, quality, and risk</a:t>
            </a:r>
            <a:endParaRPr lang="en-US" dirty="0" smtClean="0"/>
          </a:p>
          <a:p>
            <a:endParaRPr lang="en-US" dirty="0"/>
          </a:p>
        </p:txBody>
      </p:sp>
      <p:sp>
        <p:nvSpPr>
          <p:cNvPr id="6" name="Text Placeholder 5"/>
          <p:cNvSpPr>
            <a:spLocks noGrp="1"/>
          </p:cNvSpPr>
          <p:nvPr>
            <p:ph type="body" sz="quarter" idx="13"/>
          </p:nvPr>
        </p:nvSpPr>
        <p:spPr/>
        <p:txBody>
          <a:bodyPr/>
          <a:lstStyle/>
          <a:p>
            <a:pPr lvl="0">
              <a:lnSpc>
                <a:spcPct val="110000"/>
              </a:lnSpc>
              <a:defRPr/>
            </a:pPr>
            <a:r>
              <a:rPr lang="en-US" dirty="0"/>
              <a:t>BACCM</a:t>
            </a:r>
            <a:endParaRPr lang="en-US" dirty="0"/>
          </a:p>
        </p:txBody>
      </p:sp>
      <p:sp>
        <p:nvSpPr>
          <p:cNvPr id="13" name="Text Placeholder 12"/>
          <p:cNvSpPr>
            <a:spLocks noGrp="1"/>
          </p:cNvSpPr>
          <p:nvPr>
            <p:ph type="body" sz="quarter" idx="14"/>
          </p:nvPr>
        </p:nvSpPr>
        <p:spPr/>
        <p:txBody>
          <a:bodyPr/>
          <a:lstStyle/>
          <a:p>
            <a:pPr lvl="0"/>
            <a:r>
              <a:rPr lang="en-US" sz="1400" dirty="0"/>
              <a:t>Key Terms</a:t>
            </a:r>
            <a:endParaRPr lang="en-US" sz="1400" dirty="0"/>
          </a:p>
        </p:txBody>
      </p:sp>
      <p:sp>
        <p:nvSpPr>
          <p:cNvPr id="14" name="Text Placeholder 13"/>
          <p:cNvSpPr>
            <a:spLocks noGrp="1"/>
          </p:cNvSpPr>
          <p:nvPr>
            <p:ph type="body" sz="quarter" idx="15"/>
          </p:nvPr>
        </p:nvSpPr>
        <p:spPr/>
        <p:txBody>
          <a:bodyPr/>
          <a:lstStyle/>
          <a:p>
            <a:r>
              <a:rPr lang="en-US" sz="1400" dirty="0"/>
              <a:t>Requirements Classification Schema</a:t>
            </a:r>
            <a:endParaRPr lang="en-US" sz="1400" dirty="0"/>
          </a:p>
        </p:txBody>
      </p:sp>
      <p:sp>
        <p:nvSpPr>
          <p:cNvPr id="15" name="Text Placeholder 14"/>
          <p:cNvSpPr>
            <a:spLocks noGrp="1"/>
          </p:cNvSpPr>
          <p:nvPr>
            <p:ph type="body" sz="quarter" idx="16"/>
          </p:nvPr>
        </p:nvSpPr>
        <p:spPr/>
        <p:txBody>
          <a:bodyPr/>
          <a:lstStyle/>
          <a:p>
            <a:r>
              <a:rPr lang="en-US" sz="1400" dirty="0" smtClean="0"/>
              <a:t>Stakeholders</a:t>
            </a:r>
            <a:endParaRPr lang="en-US" sz="1400" dirty="0"/>
          </a:p>
        </p:txBody>
      </p:sp>
      <p:sp>
        <p:nvSpPr>
          <p:cNvPr id="16" name="Text Placeholder 15"/>
          <p:cNvSpPr>
            <a:spLocks noGrp="1"/>
          </p:cNvSpPr>
          <p:nvPr>
            <p:ph type="body" sz="quarter" idx="17"/>
          </p:nvPr>
        </p:nvSpPr>
        <p:spPr/>
        <p:txBody>
          <a:bodyPr/>
          <a:lstStyle/>
          <a:p>
            <a:r>
              <a:rPr lang="en-US" sz="1400" dirty="0"/>
              <a:t>Requirements and Designs</a:t>
            </a:r>
            <a:endParaRPr lang="en-US" sz="1400" dirty="0"/>
          </a:p>
        </p:txBody>
      </p:sp>
      <p:sp>
        <p:nvSpPr>
          <p:cNvPr id="17" name="Text Placeholder 16"/>
          <p:cNvSpPr>
            <a:spLocks noGrp="1"/>
          </p:cNvSpPr>
          <p:nvPr>
            <p:ph type="body" sz="quarter" idx="18"/>
          </p:nvPr>
        </p:nvSpPr>
        <p:spPr/>
        <p:txBody>
          <a:bodyPr/>
          <a:lstStyle/>
          <a:p>
            <a:r>
              <a:rPr lang="en-US" sz="1400" dirty="0" smtClean="0"/>
              <a:t>Summary</a:t>
            </a:r>
            <a:endParaRPr lang="en-US" sz="1400" dirty="0"/>
          </a:p>
        </p:txBody>
      </p:sp>
      <p:sp>
        <p:nvSpPr>
          <p:cNvPr id="5" name="Title 4"/>
          <p:cNvSpPr>
            <a:spLocks noGrp="1"/>
          </p:cNvSpPr>
          <p:nvPr>
            <p:ph type="title"/>
          </p:nvPr>
        </p:nvSpPr>
        <p:spPr>
          <a:xfrm>
            <a:off x="1982846" y="825444"/>
            <a:ext cx="8053388" cy="509022"/>
          </a:xfrm>
        </p:spPr>
        <p:txBody>
          <a:bodyPr/>
          <a:lstStyle/>
          <a:p>
            <a:r>
              <a:rPr lang="en-US" dirty="0" smtClean="0"/>
              <a:t>Stakeholders</a:t>
            </a:r>
            <a:endParaRPr lang="en-US" dirty="0"/>
          </a:p>
        </p:txBody>
      </p:sp>
    </p:spTree>
    <p:extLst>
      <p:ext uri="{BB962C8B-B14F-4D97-AF65-F5344CB8AC3E}">
        <p14:creationId xmlns:p14="http://schemas.microsoft.com/office/powerpoint/2010/main" val="5860655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Regulator</a:t>
            </a:r>
            <a:r>
              <a:rPr lang="en-US" dirty="0" smtClean="0"/>
              <a:t> - Regulators </a:t>
            </a:r>
            <a:r>
              <a:rPr lang="en-US" dirty="0"/>
              <a:t>are responsible for the definition and enforcement of standards. Standards can be imposed on the solution by regulators through legislation, corporate governance standards, audit standards, or standards defined by organizational centers of competency. </a:t>
            </a:r>
            <a:endParaRPr lang="en-US" dirty="0" smtClean="0"/>
          </a:p>
          <a:p>
            <a:r>
              <a:rPr lang="en-US" b="1" dirty="0" smtClean="0"/>
              <a:t>Sponsor</a:t>
            </a:r>
            <a:r>
              <a:rPr lang="en-US" dirty="0" smtClean="0"/>
              <a:t> - Sponsors </a:t>
            </a:r>
            <a:r>
              <a:rPr lang="en-US" dirty="0"/>
              <a:t>are responsible for initiating the effort to define a business need and develop a solution that meets that need. </a:t>
            </a:r>
            <a:endParaRPr lang="en-US" dirty="0" smtClean="0"/>
          </a:p>
          <a:p>
            <a:r>
              <a:rPr lang="en-US" b="1" dirty="0" smtClean="0"/>
              <a:t>Supplier</a:t>
            </a:r>
            <a:r>
              <a:rPr lang="en-US" dirty="0" smtClean="0"/>
              <a:t> -  </a:t>
            </a:r>
            <a:r>
              <a:rPr lang="en-US" dirty="0"/>
              <a:t>A supplier is a stakeholder outside the boundary of a given organization or organizational unit. </a:t>
            </a:r>
            <a:endParaRPr lang="en-US" dirty="0" smtClean="0"/>
          </a:p>
          <a:p>
            <a:r>
              <a:rPr lang="en-US" b="1" dirty="0" smtClean="0"/>
              <a:t>Tester</a:t>
            </a:r>
            <a:r>
              <a:rPr lang="en-US" dirty="0" smtClean="0"/>
              <a:t> - Testers </a:t>
            </a:r>
            <a:r>
              <a:rPr lang="en-US" dirty="0"/>
              <a:t>are responsible for determining how to verify that the solution meets the requirements defined by the business analyst, as well as conducting the verification process. </a:t>
            </a:r>
          </a:p>
        </p:txBody>
      </p:sp>
      <p:sp>
        <p:nvSpPr>
          <p:cNvPr id="6" name="Text Placeholder 5"/>
          <p:cNvSpPr>
            <a:spLocks noGrp="1"/>
          </p:cNvSpPr>
          <p:nvPr>
            <p:ph type="body" sz="quarter" idx="13"/>
          </p:nvPr>
        </p:nvSpPr>
        <p:spPr/>
        <p:txBody>
          <a:bodyPr/>
          <a:lstStyle/>
          <a:p>
            <a:pPr lvl="0">
              <a:lnSpc>
                <a:spcPct val="110000"/>
              </a:lnSpc>
              <a:defRPr/>
            </a:pPr>
            <a:r>
              <a:rPr lang="en-US" dirty="0"/>
              <a:t>BACCM</a:t>
            </a:r>
            <a:endParaRPr lang="en-US" dirty="0"/>
          </a:p>
        </p:txBody>
      </p:sp>
      <p:sp>
        <p:nvSpPr>
          <p:cNvPr id="13" name="Text Placeholder 12"/>
          <p:cNvSpPr>
            <a:spLocks noGrp="1"/>
          </p:cNvSpPr>
          <p:nvPr>
            <p:ph type="body" sz="quarter" idx="14"/>
          </p:nvPr>
        </p:nvSpPr>
        <p:spPr/>
        <p:txBody>
          <a:bodyPr/>
          <a:lstStyle/>
          <a:p>
            <a:pPr lvl="0"/>
            <a:r>
              <a:rPr lang="en-US" sz="1400" dirty="0"/>
              <a:t>Key Terms</a:t>
            </a:r>
            <a:endParaRPr lang="en-US" sz="1400" dirty="0"/>
          </a:p>
        </p:txBody>
      </p:sp>
      <p:sp>
        <p:nvSpPr>
          <p:cNvPr id="14" name="Text Placeholder 13"/>
          <p:cNvSpPr>
            <a:spLocks noGrp="1"/>
          </p:cNvSpPr>
          <p:nvPr>
            <p:ph type="body" sz="quarter" idx="15"/>
          </p:nvPr>
        </p:nvSpPr>
        <p:spPr/>
        <p:txBody>
          <a:bodyPr/>
          <a:lstStyle/>
          <a:p>
            <a:r>
              <a:rPr lang="en-US" sz="1400" dirty="0"/>
              <a:t>Requirements Classification Schema</a:t>
            </a:r>
            <a:endParaRPr lang="en-US" sz="1400" dirty="0"/>
          </a:p>
        </p:txBody>
      </p:sp>
      <p:sp>
        <p:nvSpPr>
          <p:cNvPr id="15" name="Text Placeholder 14"/>
          <p:cNvSpPr>
            <a:spLocks noGrp="1"/>
          </p:cNvSpPr>
          <p:nvPr>
            <p:ph type="body" sz="quarter" idx="16"/>
          </p:nvPr>
        </p:nvSpPr>
        <p:spPr/>
        <p:txBody>
          <a:bodyPr/>
          <a:lstStyle/>
          <a:p>
            <a:r>
              <a:rPr lang="en-US" sz="1400" dirty="0" smtClean="0"/>
              <a:t>Stakeholders</a:t>
            </a:r>
            <a:endParaRPr lang="en-US" sz="1400" dirty="0"/>
          </a:p>
        </p:txBody>
      </p:sp>
      <p:sp>
        <p:nvSpPr>
          <p:cNvPr id="16" name="Text Placeholder 15"/>
          <p:cNvSpPr>
            <a:spLocks noGrp="1"/>
          </p:cNvSpPr>
          <p:nvPr>
            <p:ph type="body" sz="quarter" idx="17"/>
          </p:nvPr>
        </p:nvSpPr>
        <p:spPr/>
        <p:txBody>
          <a:bodyPr/>
          <a:lstStyle/>
          <a:p>
            <a:r>
              <a:rPr lang="en-US" sz="1400" dirty="0"/>
              <a:t>Requirements and Designs</a:t>
            </a:r>
            <a:endParaRPr lang="en-US" sz="1400" dirty="0"/>
          </a:p>
        </p:txBody>
      </p:sp>
      <p:sp>
        <p:nvSpPr>
          <p:cNvPr id="17" name="Text Placeholder 16"/>
          <p:cNvSpPr>
            <a:spLocks noGrp="1"/>
          </p:cNvSpPr>
          <p:nvPr>
            <p:ph type="body" sz="quarter" idx="18"/>
          </p:nvPr>
        </p:nvSpPr>
        <p:spPr/>
        <p:txBody>
          <a:bodyPr/>
          <a:lstStyle/>
          <a:p>
            <a:r>
              <a:rPr lang="en-US" sz="1400" dirty="0" smtClean="0"/>
              <a:t>Summary</a:t>
            </a:r>
            <a:endParaRPr lang="en-US" sz="1400" dirty="0"/>
          </a:p>
        </p:txBody>
      </p:sp>
      <p:sp>
        <p:nvSpPr>
          <p:cNvPr id="5" name="Title 4"/>
          <p:cNvSpPr>
            <a:spLocks noGrp="1"/>
          </p:cNvSpPr>
          <p:nvPr>
            <p:ph type="title"/>
          </p:nvPr>
        </p:nvSpPr>
        <p:spPr>
          <a:xfrm>
            <a:off x="1982846" y="825444"/>
            <a:ext cx="8053388" cy="509022"/>
          </a:xfrm>
        </p:spPr>
        <p:txBody>
          <a:bodyPr/>
          <a:lstStyle/>
          <a:p>
            <a:r>
              <a:rPr lang="en-US" dirty="0" smtClean="0"/>
              <a:t>Stakeholders</a:t>
            </a:r>
            <a:endParaRPr lang="en-US" dirty="0"/>
          </a:p>
        </p:txBody>
      </p:sp>
    </p:spTree>
    <p:extLst>
      <p:ext uri="{BB962C8B-B14F-4D97-AF65-F5344CB8AC3E}">
        <p14:creationId xmlns:p14="http://schemas.microsoft.com/office/powerpoint/2010/main" val="22084643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Eliciting, analyzing, validating, and managing requirements have consistently been recognized as key activities of business analysis. </a:t>
            </a:r>
            <a:endParaRPr lang="en-US" dirty="0" smtClean="0"/>
          </a:p>
          <a:p>
            <a:r>
              <a:rPr lang="en-US" dirty="0"/>
              <a:t>Requirements are focused on the need; designs are focused on the </a:t>
            </a:r>
            <a:r>
              <a:rPr lang="en-US" dirty="0" smtClean="0"/>
              <a:t>solution</a:t>
            </a:r>
          </a:p>
          <a:p>
            <a:r>
              <a:rPr lang="en-US" dirty="0"/>
              <a:t>A requirement (or set of requirements) may be used to define a design. That design may then be used to elicit additional requirements that are used to define more detailed designs. The business analyst may hand off requirements and designs to other stakeholders who may further elaborate on the designs. Whether it is the business analyst or some other role that completes the designs, the business analyst often reviews the final designs to ensure that they align with the requirements.</a:t>
            </a:r>
          </a:p>
        </p:txBody>
      </p:sp>
      <p:sp>
        <p:nvSpPr>
          <p:cNvPr id="6" name="Text Placeholder 5"/>
          <p:cNvSpPr>
            <a:spLocks noGrp="1"/>
          </p:cNvSpPr>
          <p:nvPr>
            <p:ph type="body" sz="quarter" idx="13"/>
          </p:nvPr>
        </p:nvSpPr>
        <p:spPr/>
        <p:txBody>
          <a:bodyPr/>
          <a:lstStyle/>
          <a:p>
            <a:pPr lvl="0">
              <a:lnSpc>
                <a:spcPct val="110000"/>
              </a:lnSpc>
              <a:defRPr/>
            </a:pPr>
            <a:r>
              <a:rPr lang="en-US" dirty="0"/>
              <a:t>BACCM</a:t>
            </a:r>
            <a:endParaRPr lang="en-US" dirty="0"/>
          </a:p>
        </p:txBody>
      </p:sp>
      <p:sp>
        <p:nvSpPr>
          <p:cNvPr id="13" name="Text Placeholder 12"/>
          <p:cNvSpPr>
            <a:spLocks noGrp="1"/>
          </p:cNvSpPr>
          <p:nvPr>
            <p:ph type="body" sz="quarter" idx="14"/>
          </p:nvPr>
        </p:nvSpPr>
        <p:spPr/>
        <p:txBody>
          <a:bodyPr/>
          <a:lstStyle/>
          <a:p>
            <a:pPr lvl="0"/>
            <a:r>
              <a:rPr lang="en-US" sz="1400" dirty="0"/>
              <a:t>Key Terms</a:t>
            </a:r>
            <a:endParaRPr lang="en-US" sz="1400" dirty="0"/>
          </a:p>
        </p:txBody>
      </p:sp>
      <p:sp>
        <p:nvSpPr>
          <p:cNvPr id="14" name="Text Placeholder 13"/>
          <p:cNvSpPr>
            <a:spLocks noGrp="1"/>
          </p:cNvSpPr>
          <p:nvPr>
            <p:ph type="body" sz="quarter" idx="15"/>
          </p:nvPr>
        </p:nvSpPr>
        <p:spPr/>
        <p:txBody>
          <a:bodyPr/>
          <a:lstStyle/>
          <a:p>
            <a:r>
              <a:rPr lang="en-US" sz="1400" dirty="0"/>
              <a:t>Requirements Classification Schema</a:t>
            </a:r>
            <a:endParaRPr lang="en-US" sz="1400" dirty="0"/>
          </a:p>
        </p:txBody>
      </p:sp>
      <p:sp>
        <p:nvSpPr>
          <p:cNvPr id="15" name="Text Placeholder 14"/>
          <p:cNvSpPr>
            <a:spLocks noGrp="1"/>
          </p:cNvSpPr>
          <p:nvPr>
            <p:ph type="body" sz="quarter" idx="16"/>
          </p:nvPr>
        </p:nvSpPr>
        <p:spPr/>
        <p:txBody>
          <a:bodyPr/>
          <a:lstStyle/>
          <a:p>
            <a:r>
              <a:rPr lang="en-US" sz="1400" dirty="0" smtClean="0"/>
              <a:t>Stakeholders</a:t>
            </a:r>
            <a:endParaRPr lang="en-US" sz="1400" dirty="0"/>
          </a:p>
        </p:txBody>
      </p:sp>
      <p:sp>
        <p:nvSpPr>
          <p:cNvPr id="16" name="Text Placeholder 15"/>
          <p:cNvSpPr>
            <a:spLocks noGrp="1"/>
          </p:cNvSpPr>
          <p:nvPr>
            <p:ph type="body" sz="quarter" idx="17"/>
          </p:nvPr>
        </p:nvSpPr>
        <p:spPr/>
        <p:txBody>
          <a:bodyPr/>
          <a:lstStyle/>
          <a:p>
            <a:r>
              <a:rPr lang="en-US" sz="1400" dirty="0"/>
              <a:t>Requirements and Designs</a:t>
            </a:r>
            <a:endParaRPr lang="en-US" sz="1400" dirty="0"/>
          </a:p>
        </p:txBody>
      </p:sp>
      <p:sp>
        <p:nvSpPr>
          <p:cNvPr id="17" name="Text Placeholder 16"/>
          <p:cNvSpPr>
            <a:spLocks noGrp="1"/>
          </p:cNvSpPr>
          <p:nvPr>
            <p:ph type="body" sz="quarter" idx="18"/>
          </p:nvPr>
        </p:nvSpPr>
        <p:spPr/>
        <p:txBody>
          <a:bodyPr/>
          <a:lstStyle/>
          <a:p>
            <a:r>
              <a:rPr lang="en-US" sz="1400" dirty="0" smtClean="0"/>
              <a:t>Summary</a:t>
            </a:r>
            <a:endParaRPr lang="en-US" sz="1400" dirty="0"/>
          </a:p>
        </p:txBody>
      </p:sp>
      <p:sp>
        <p:nvSpPr>
          <p:cNvPr id="5" name="Title 4"/>
          <p:cNvSpPr>
            <a:spLocks noGrp="1"/>
          </p:cNvSpPr>
          <p:nvPr>
            <p:ph type="title"/>
          </p:nvPr>
        </p:nvSpPr>
        <p:spPr>
          <a:xfrm>
            <a:off x="2157412" y="742317"/>
            <a:ext cx="8053388" cy="509022"/>
          </a:xfrm>
        </p:spPr>
        <p:txBody>
          <a:bodyPr>
            <a:normAutofit/>
          </a:bodyPr>
          <a:lstStyle/>
          <a:p>
            <a:r>
              <a:rPr lang="en-US" dirty="0" smtClean="0"/>
              <a:t>Requirement and Design</a:t>
            </a:r>
            <a:endParaRPr lang="en-US" dirty="0"/>
          </a:p>
        </p:txBody>
      </p:sp>
    </p:spTree>
    <p:extLst>
      <p:ext uri="{BB962C8B-B14F-4D97-AF65-F5344CB8AC3E}">
        <p14:creationId xmlns:p14="http://schemas.microsoft.com/office/powerpoint/2010/main" val="26644625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3"/>
          </p:nvPr>
        </p:nvSpPr>
        <p:spPr/>
        <p:txBody>
          <a:bodyPr/>
          <a:lstStyle/>
          <a:p>
            <a:endParaRPr lang="en-US"/>
          </a:p>
        </p:txBody>
      </p:sp>
      <p:sp>
        <p:nvSpPr>
          <p:cNvPr id="13" name="Text Placeholder 12"/>
          <p:cNvSpPr>
            <a:spLocks noGrp="1"/>
          </p:cNvSpPr>
          <p:nvPr>
            <p:ph type="body" sz="quarter" idx="14"/>
          </p:nvPr>
        </p:nvSpPr>
        <p:spPr/>
        <p:txBody>
          <a:bodyPr/>
          <a:lstStyle/>
          <a:p>
            <a:pPr lvl="0">
              <a:lnSpc>
                <a:spcPct val="110000"/>
              </a:lnSpc>
              <a:defRPr/>
            </a:pPr>
            <a:r>
              <a:rPr lang="en-US" dirty="0"/>
              <a:t>BACCM</a:t>
            </a:r>
          </a:p>
        </p:txBody>
      </p:sp>
      <p:sp>
        <p:nvSpPr>
          <p:cNvPr id="14" name="Text Placeholder 13"/>
          <p:cNvSpPr>
            <a:spLocks noGrp="1"/>
          </p:cNvSpPr>
          <p:nvPr>
            <p:ph type="body" sz="quarter" idx="15"/>
          </p:nvPr>
        </p:nvSpPr>
        <p:spPr/>
        <p:txBody>
          <a:bodyPr/>
          <a:lstStyle/>
          <a:p>
            <a:pPr lvl="0"/>
            <a:r>
              <a:rPr lang="en-US" sz="1400" dirty="0"/>
              <a:t>Key Terms</a:t>
            </a:r>
          </a:p>
        </p:txBody>
      </p:sp>
      <p:sp>
        <p:nvSpPr>
          <p:cNvPr id="15" name="Text Placeholder 14"/>
          <p:cNvSpPr>
            <a:spLocks noGrp="1"/>
          </p:cNvSpPr>
          <p:nvPr>
            <p:ph type="body" sz="quarter" idx="16"/>
          </p:nvPr>
        </p:nvSpPr>
        <p:spPr/>
        <p:txBody>
          <a:bodyPr/>
          <a:lstStyle/>
          <a:p>
            <a:r>
              <a:rPr lang="en-US" sz="1400" dirty="0"/>
              <a:t>Requirements Classification Schema</a:t>
            </a:r>
          </a:p>
        </p:txBody>
      </p:sp>
      <p:sp>
        <p:nvSpPr>
          <p:cNvPr id="16" name="Text Placeholder 15"/>
          <p:cNvSpPr>
            <a:spLocks noGrp="1"/>
          </p:cNvSpPr>
          <p:nvPr>
            <p:ph type="body" sz="quarter" idx="17"/>
          </p:nvPr>
        </p:nvSpPr>
        <p:spPr/>
        <p:txBody>
          <a:bodyPr/>
          <a:lstStyle/>
          <a:p>
            <a:r>
              <a:rPr lang="en-US" sz="1400" dirty="0"/>
              <a:t>Stakeholders</a:t>
            </a:r>
            <a:endParaRPr lang="en-US" sz="1400" dirty="0"/>
          </a:p>
        </p:txBody>
      </p:sp>
      <p:sp>
        <p:nvSpPr>
          <p:cNvPr id="17" name="Text Placeholder 16"/>
          <p:cNvSpPr>
            <a:spLocks noGrp="1"/>
          </p:cNvSpPr>
          <p:nvPr>
            <p:ph type="body" sz="quarter" idx="18"/>
          </p:nvPr>
        </p:nvSpPr>
        <p:spPr/>
        <p:txBody>
          <a:bodyPr/>
          <a:lstStyle/>
          <a:p>
            <a:r>
              <a:rPr lang="en-US" sz="1400" dirty="0"/>
              <a:t>Requirements and Designs</a:t>
            </a:r>
            <a:endParaRPr lang="en-US" sz="1400" dirty="0"/>
          </a:p>
        </p:txBody>
      </p:sp>
      <p:sp>
        <p:nvSpPr>
          <p:cNvPr id="18" name="Text Placeholder 17"/>
          <p:cNvSpPr>
            <a:spLocks noGrp="1"/>
          </p:cNvSpPr>
          <p:nvPr>
            <p:ph type="body" sz="quarter" idx="19"/>
          </p:nvPr>
        </p:nvSpPr>
        <p:spPr/>
        <p:txBody>
          <a:bodyPr/>
          <a:lstStyle/>
          <a:p>
            <a:r>
              <a:rPr lang="en-US" sz="1400" dirty="0"/>
              <a:t>Summary</a:t>
            </a:r>
            <a:endParaRPr lang="en-US" sz="1400" dirty="0"/>
          </a:p>
        </p:txBody>
      </p:sp>
      <p:sp>
        <p:nvSpPr>
          <p:cNvPr id="2" name="Title 1"/>
          <p:cNvSpPr>
            <a:spLocks noGrp="1"/>
          </p:cNvSpPr>
          <p:nvPr>
            <p:ph type="title"/>
          </p:nvPr>
        </p:nvSpPr>
        <p:spPr/>
        <p:txBody>
          <a:bodyPr/>
          <a:lstStyle/>
          <a:p>
            <a:endParaRPr lang="en-US"/>
          </a:p>
        </p:txBody>
      </p:sp>
      <p:sp>
        <p:nvSpPr>
          <p:cNvPr id="6" name="Content Placeholder 5"/>
          <p:cNvSpPr>
            <a:spLocks noGrp="1"/>
          </p:cNvSpPr>
          <p:nvPr>
            <p:ph sz="half" idx="1"/>
          </p:nvPr>
        </p:nvSpPr>
        <p:spPr/>
        <p:txBody>
          <a:bodyPr/>
          <a:lstStyle/>
          <a:p>
            <a:r>
              <a:rPr lang="en-US" dirty="0" smtClean="0"/>
              <a:t>Refer the Hint for the requirement and Design</a:t>
            </a:r>
            <a:endParaRPr lang="en-US" dirty="0"/>
          </a:p>
        </p:txBody>
      </p:sp>
      <p:graphicFrame>
        <p:nvGraphicFramePr>
          <p:cNvPr id="19" name="Table Placeholder 2"/>
          <p:cNvGraphicFramePr>
            <a:graphicFrameLocks/>
          </p:cNvGraphicFramePr>
          <p:nvPr>
            <p:extLst>
              <p:ext uri="{D42A27DB-BD31-4B8C-83A1-F6EECF244321}">
                <p14:modId xmlns:p14="http://schemas.microsoft.com/office/powerpoint/2010/main" val="2679276799"/>
              </p:ext>
            </p:extLst>
          </p:nvPr>
        </p:nvGraphicFramePr>
        <p:xfrm>
          <a:off x="6101180" y="2390486"/>
          <a:ext cx="5138318" cy="4351251"/>
        </p:xfrm>
        <a:graphic>
          <a:graphicData uri="http://schemas.openxmlformats.org/drawingml/2006/table">
            <a:tbl>
              <a:tblPr firstRow="1" bandRow="1">
                <a:tableStyleId>{00A15C55-8517-42AA-B614-E9B94910E393}</a:tableStyleId>
              </a:tblPr>
              <a:tblGrid>
                <a:gridCol w="2777821">
                  <a:extLst>
                    <a:ext uri="{9D8B030D-6E8A-4147-A177-3AD203B41FA5}">
                      <a16:colId xmlns:a16="http://schemas.microsoft.com/office/drawing/2014/main" val="2592687033"/>
                    </a:ext>
                  </a:extLst>
                </a:gridCol>
                <a:gridCol w="2360497">
                  <a:extLst>
                    <a:ext uri="{9D8B030D-6E8A-4147-A177-3AD203B41FA5}">
                      <a16:colId xmlns:a16="http://schemas.microsoft.com/office/drawing/2014/main" val="73817731"/>
                    </a:ext>
                  </a:extLst>
                </a:gridCol>
              </a:tblGrid>
              <a:tr h="325478">
                <a:tc>
                  <a:txBody>
                    <a:bodyPr/>
                    <a:lstStyle/>
                    <a:p>
                      <a:pPr algn="ctr"/>
                      <a:r>
                        <a:rPr lang="en-US" dirty="0" smtClean="0"/>
                        <a:t>Requirement</a:t>
                      </a:r>
                      <a:endParaRPr lang="en-US" sz="1400" dirty="0"/>
                    </a:p>
                  </a:txBody>
                  <a:tcPr anchor="ctr"/>
                </a:tc>
                <a:tc>
                  <a:txBody>
                    <a:bodyPr/>
                    <a:lstStyle/>
                    <a:p>
                      <a:r>
                        <a:rPr lang="en-US" dirty="0" smtClean="0"/>
                        <a:t>Design</a:t>
                      </a:r>
                      <a:endParaRPr lang="en-US" sz="1400" dirty="0"/>
                    </a:p>
                  </a:txBody>
                  <a:tcPr anchor="ctr"/>
                </a:tc>
                <a:extLst>
                  <a:ext uri="{0D108BD9-81ED-4DB2-BD59-A6C34878D82A}">
                    <a16:rowId xmlns:a16="http://schemas.microsoft.com/office/drawing/2014/main" val="2083143310"/>
                  </a:ext>
                </a:extLst>
              </a:tr>
              <a:tr h="840817">
                <a:tc>
                  <a:txBody>
                    <a:bodyPr/>
                    <a:lstStyle/>
                    <a:p>
                      <a:pPr algn="ctr"/>
                      <a:r>
                        <a:rPr lang="en-US" sz="1400" dirty="0" smtClean="0"/>
                        <a:t>View six months sales data across multiple organizational units in a single view</a:t>
                      </a:r>
                      <a:endParaRPr lang="en-US" sz="1400" dirty="0"/>
                    </a:p>
                  </a:txBody>
                  <a:tcPr anchor="ctr"/>
                </a:tc>
                <a:tc>
                  <a:txBody>
                    <a:bodyPr/>
                    <a:lstStyle/>
                    <a:p>
                      <a:r>
                        <a:rPr lang="en-US" sz="1400" dirty="0" smtClean="0"/>
                        <a:t>A sketch of a dashboard</a:t>
                      </a:r>
                      <a:endParaRPr lang="en-US" sz="1400" dirty="0"/>
                    </a:p>
                  </a:txBody>
                  <a:tcPr anchor="ctr"/>
                </a:tc>
                <a:extLst>
                  <a:ext uri="{0D108BD9-81ED-4DB2-BD59-A6C34878D82A}">
                    <a16:rowId xmlns:a16="http://schemas.microsoft.com/office/drawing/2014/main" val="452815771"/>
                  </a:ext>
                </a:extLst>
              </a:tr>
              <a:tr h="650955">
                <a:tc>
                  <a:txBody>
                    <a:bodyPr/>
                    <a:lstStyle/>
                    <a:p>
                      <a:pPr algn="ctr"/>
                      <a:r>
                        <a:rPr lang="en-US" sz="1400" dirty="0" smtClean="0"/>
                        <a:t>Reduce amount of time required to pick and pack a customer order</a:t>
                      </a:r>
                      <a:endParaRPr lang="en-US" sz="1400" dirty="0"/>
                    </a:p>
                  </a:txBody>
                  <a:tcPr anchor="ctr"/>
                </a:tc>
                <a:tc>
                  <a:txBody>
                    <a:bodyPr/>
                    <a:lstStyle/>
                    <a:p>
                      <a:r>
                        <a:rPr lang="en-US" sz="1400" dirty="0" smtClean="0"/>
                        <a:t>Process Model</a:t>
                      </a:r>
                      <a:endParaRPr lang="en-US" sz="1400" dirty="0"/>
                    </a:p>
                  </a:txBody>
                  <a:tcPr anchor="ctr"/>
                </a:tc>
                <a:extLst>
                  <a:ext uri="{0D108BD9-81ED-4DB2-BD59-A6C34878D82A}">
                    <a16:rowId xmlns:a16="http://schemas.microsoft.com/office/drawing/2014/main" val="3802779881"/>
                  </a:ext>
                </a:extLst>
              </a:tr>
              <a:tr h="840817">
                <a:tc>
                  <a:txBody>
                    <a:bodyPr/>
                    <a:lstStyle/>
                    <a:p>
                      <a:pPr algn="ctr"/>
                      <a:r>
                        <a:rPr lang="en-US" sz="1400" dirty="0" smtClean="0"/>
                        <a:t>Record and access a medical patient’s history.</a:t>
                      </a:r>
                      <a:endParaRPr lang="en-US" sz="1400" dirty="0"/>
                    </a:p>
                  </a:txBody>
                  <a:tcPr anchor="ctr"/>
                </a:tc>
                <a:tc>
                  <a:txBody>
                    <a:bodyPr/>
                    <a:lstStyle/>
                    <a:p>
                      <a:endParaRPr lang="en-US" sz="1400" dirty="0" smtClean="0"/>
                    </a:p>
                    <a:p>
                      <a:r>
                        <a:rPr lang="en-US" sz="1400" dirty="0" smtClean="0"/>
                        <a:t>Screen mock-up showing specific data fields.</a:t>
                      </a:r>
                      <a:endParaRPr lang="en-US" sz="1400" dirty="0"/>
                    </a:p>
                  </a:txBody>
                  <a:tcPr anchor="ctr"/>
                </a:tc>
                <a:extLst>
                  <a:ext uri="{0D108BD9-81ED-4DB2-BD59-A6C34878D82A}">
                    <a16:rowId xmlns:a16="http://schemas.microsoft.com/office/drawing/2014/main" val="3816660517"/>
                  </a:ext>
                </a:extLst>
              </a:tr>
              <a:tr h="840817">
                <a:tc>
                  <a:txBody>
                    <a:bodyPr/>
                    <a:lstStyle/>
                    <a:p>
                      <a:pPr algn="ctr"/>
                      <a:r>
                        <a:rPr lang="en-US" sz="1400" dirty="0" smtClean="0"/>
                        <a:t>Develop business strategy, goals, and objectives for a new business</a:t>
                      </a:r>
                      <a:endParaRPr lang="en-US" sz="1400" dirty="0"/>
                    </a:p>
                  </a:txBody>
                  <a:tcPr anchor="ctr"/>
                </a:tc>
                <a:tc>
                  <a:txBody>
                    <a:bodyPr/>
                    <a:lstStyle/>
                    <a:p>
                      <a:r>
                        <a:rPr lang="en-US" sz="1400" dirty="0" smtClean="0"/>
                        <a:t>Business Capability Model.</a:t>
                      </a:r>
                      <a:endParaRPr lang="en-US" sz="1400" dirty="0"/>
                    </a:p>
                  </a:txBody>
                  <a:tcPr anchor="ctr"/>
                </a:tc>
                <a:extLst>
                  <a:ext uri="{0D108BD9-81ED-4DB2-BD59-A6C34878D82A}">
                    <a16:rowId xmlns:a16="http://schemas.microsoft.com/office/drawing/2014/main" val="847141130"/>
                  </a:ext>
                </a:extLst>
              </a:tr>
              <a:tr h="650955">
                <a:tc>
                  <a:txBody>
                    <a:bodyPr/>
                    <a:lstStyle/>
                    <a:p>
                      <a:pPr algn="ctr"/>
                      <a:r>
                        <a:rPr lang="en-US" sz="1400" dirty="0" smtClean="0"/>
                        <a:t>Provide information in English and French.</a:t>
                      </a:r>
                      <a:endParaRPr lang="en-US" sz="1400" dirty="0"/>
                    </a:p>
                  </a:txBody>
                  <a:tcPr anchor="ctr"/>
                </a:tc>
                <a:tc>
                  <a:txBody>
                    <a:bodyPr/>
                    <a:lstStyle/>
                    <a:p>
                      <a:r>
                        <a:rPr lang="en-US" sz="1400" dirty="0" smtClean="0"/>
                        <a:t>Prototype with text displayed in English and French.</a:t>
                      </a:r>
                      <a:endParaRPr lang="en-US" sz="1400" dirty="0"/>
                    </a:p>
                  </a:txBody>
                  <a:tcPr anchor="ctr"/>
                </a:tc>
                <a:extLst>
                  <a:ext uri="{0D108BD9-81ED-4DB2-BD59-A6C34878D82A}">
                    <a16:rowId xmlns:a16="http://schemas.microsoft.com/office/drawing/2014/main" val="1779429969"/>
                  </a:ext>
                </a:extLst>
              </a:tr>
            </a:tbl>
          </a:graphicData>
        </a:graphic>
      </p:graphicFrame>
    </p:spTree>
    <p:extLst>
      <p:ext uri="{BB962C8B-B14F-4D97-AF65-F5344CB8AC3E}">
        <p14:creationId xmlns:p14="http://schemas.microsoft.com/office/powerpoint/2010/main" val="2372356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2"/>
          <a:stretch>
            <a:fillRect/>
          </a:stretch>
        </p:blipFill>
        <p:spPr>
          <a:xfrm>
            <a:off x="4369389" y="1825625"/>
            <a:ext cx="4772435" cy="4351338"/>
          </a:xfrm>
          <a:prstGeom prst="rect">
            <a:avLst/>
          </a:prstGeom>
        </p:spPr>
      </p:pic>
      <p:sp>
        <p:nvSpPr>
          <p:cNvPr id="6" name="Text Placeholder 5"/>
          <p:cNvSpPr>
            <a:spLocks noGrp="1"/>
          </p:cNvSpPr>
          <p:nvPr>
            <p:ph type="body" sz="quarter" idx="13"/>
          </p:nvPr>
        </p:nvSpPr>
        <p:spPr/>
        <p:txBody>
          <a:bodyPr/>
          <a:lstStyle/>
          <a:p>
            <a:pPr lvl="0">
              <a:lnSpc>
                <a:spcPct val="110000"/>
              </a:lnSpc>
              <a:defRPr/>
            </a:pPr>
            <a:r>
              <a:rPr lang="en-US" dirty="0"/>
              <a:t>BACCM</a:t>
            </a:r>
            <a:endParaRPr lang="en-US" dirty="0"/>
          </a:p>
        </p:txBody>
      </p:sp>
      <p:sp>
        <p:nvSpPr>
          <p:cNvPr id="13" name="Text Placeholder 12"/>
          <p:cNvSpPr>
            <a:spLocks noGrp="1"/>
          </p:cNvSpPr>
          <p:nvPr>
            <p:ph type="body" sz="quarter" idx="14"/>
          </p:nvPr>
        </p:nvSpPr>
        <p:spPr/>
        <p:txBody>
          <a:bodyPr/>
          <a:lstStyle/>
          <a:p>
            <a:pPr lvl="0"/>
            <a:r>
              <a:rPr lang="en-US" sz="1400" dirty="0"/>
              <a:t>Key Terms</a:t>
            </a:r>
            <a:endParaRPr lang="en-US" sz="1400" dirty="0"/>
          </a:p>
        </p:txBody>
      </p:sp>
      <p:sp>
        <p:nvSpPr>
          <p:cNvPr id="14" name="Text Placeholder 13"/>
          <p:cNvSpPr>
            <a:spLocks noGrp="1"/>
          </p:cNvSpPr>
          <p:nvPr>
            <p:ph type="body" sz="quarter" idx="15"/>
          </p:nvPr>
        </p:nvSpPr>
        <p:spPr/>
        <p:txBody>
          <a:bodyPr/>
          <a:lstStyle/>
          <a:p>
            <a:r>
              <a:rPr lang="en-US" sz="1400" dirty="0"/>
              <a:t>Requirements Classification Schema</a:t>
            </a:r>
            <a:endParaRPr lang="en-US" sz="1400" dirty="0"/>
          </a:p>
        </p:txBody>
      </p:sp>
      <p:sp>
        <p:nvSpPr>
          <p:cNvPr id="15" name="Text Placeholder 14"/>
          <p:cNvSpPr>
            <a:spLocks noGrp="1"/>
          </p:cNvSpPr>
          <p:nvPr>
            <p:ph type="body" sz="quarter" idx="16"/>
          </p:nvPr>
        </p:nvSpPr>
        <p:spPr/>
        <p:txBody>
          <a:bodyPr/>
          <a:lstStyle/>
          <a:p>
            <a:r>
              <a:rPr lang="en-US" sz="1400" dirty="0" smtClean="0"/>
              <a:t>Stakeholders</a:t>
            </a:r>
            <a:endParaRPr lang="en-US" sz="1400" dirty="0"/>
          </a:p>
        </p:txBody>
      </p:sp>
      <p:sp>
        <p:nvSpPr>
          <p:cNvPr id="16" name="Text Placeholder 15"/>
          <p:cNvSpPr>
            <a:spLocks noGrp="1"/>
          </p:cNvSpPr>
          <p:nvPr>
            <p:ph type="body" sz="quarter" idx="17"/>
          </p:nvPr>
        </p:nvSpPr>
        <p:spPr/>
        <p:txBody>
          <a:bodyPr/>
          <a:lstStyle/>
          <a:p>
            <a:r>
              <a:rPr lang="en-US" sz="1400" dirty="0"/>
              <a:t>Requirements and Designs</a:t>
            </a:r>
            <a:endParaRPr lang="en-US" sz="1400" dirty="0"/>
          </a:p>
        </p:txBody>
      </p:sp>
      <p:sp>
        <p:nvSpPr>
          <p:cNvPr id="17" name="Text Placeholder 16"/>
          <p:cNvSpPr>
            <a:spLocks noGrp="1"/>
          </p:cNvSpPr>
          <p:nvPr>
            <p:ph type="body" sz="quarter" idx="18"/>
          </p:nvPr>
        </p:nvSpPr>
        <p:spPr/>
        <p:txBody>
          <a:bodyPr/>
          <a:lstStyle/>
          <a:p>
            <a:r>
              <a:rPr lang="en-US" sz="1400" dirty="0" smtClean="0"/>
              <a:t>Summary</a:t>
            </a:r>
            <a:endParaRPr lang="en-US" sz="1400" dirty="0"/>
          </a:p>
        </p:txBody>
      </p:sp>
      <p:sp>
        <p:nvSpPr>
          <p:cNvPr id="5" name="Title 4"/>
          <p:cNvSpPr>
            <a:spLocks noGrp="1"/>
          </p:cNvSpPr>
          <p:nvPr>
            <p:ph type="title"/>
          </p:nvPr>
        </p:nvSpPr>
        <p:spPr>
          <a:xfrm>
            <a:off x="2157412" y="742317"/>
            <a:ext cx="8053388" cy="509022"/>
          </a:xfrm>
        </p:spPr>
        <p:txBody>
          <a:bodyPr>
            <a:normAutofit/>
          </a:bodyPr>
          <a:lstStyle/>
          <a:p>
            <a:r>
              <a:rPr lang="en-US" dirty="0" smtClean="0"/>
              <a:t>Requirement and Design Cycle</a:t>
            </a:r>
            <a:endParaRPr lang="en-US" dirty="0"/>
          </a:p>
        </p:txBody>
      </p:sp>
    </p:spTree>
    <p:extLst>
      <p:ext uri="{BB962C8B-B14F-4D97-AF65-F5344CB8AC3E}">
        <p14:creationId xmlns:p14="http://schemas.microsoft.com/office/powerpoint/2010/main" val="1025709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IN" b="1" dirty="0"/>
              <a:t>Understood the </a:t>
            </a:r>
            <a:r>
              <a:rPr lang="en-IN" b="1" dirty="0"/>
              <a:t>various </a:t>
            </a:r>
            <a:r>
              <a:rPr lang="en-US" b="1" dirty="0"/>
              <a:t>Business Analysis Key </a:t>
            </a:r>
            <a:r>
              <a:rPr lang="en-US" b="1" dirty="0"/>
              <a:t>Concepts</a:t>
            </a:r>
            <a:r>
              <a:rPr lang="en-IN" b="1" dirty="0"/>
              <a:t>;</a:t>
            </a:r>
            <a:endParaRPr lang="en-IN" b="1" dirty="0"/>
          </a:p>
          <a:p>
            <a:pPr marL="285750" indent="-285750"/>
            <a:r>
              <a:rPr lang="en-IN" dirty="0" smtClean="0"/>
              <a:t>BACCM</a:t>
            </a:r>
          </a:p>
          <a:p>
            <a:pPr marL="285750" indent="-285750"/>
            <a:r>
              <a:rPr lang="en-IN" dirty="0" smtClean="0"/>
              <a:t>Key Terms</a:t>
            </a:r>
          </a:p>
          <a:p>
            <a:pPr marL="285750" indent="-285750"/>
            <a:r>
              <a:rPr lang="en-IN" dirty="0" smtClean="0"/>
              <a:t>Requirement Classification</a:t>
            </a:r>
          </a:p>
          <a:p>
            <a:pPr marL="285750" indent="-285750"/>
            <a:r>
              <a:rPr lang="en-IN" dirty="0" smtClean="0"/>
              <a:t>Stakeholder roles and responsibilities</a:t>
            </a:r>
          </a:p>
          <a:p>
            <a:pPr marL="285750" indent="-285750"/>
            <a:r>
              <a:rPr lang="en-IN" dirty="0" smtClean="0"/>
              <a:t>Requirements and Design</a:t>
            </a:r>
            <a:endParaRPr lang="en-IN" dirty="0"/>
          </a:p>
        </p:txBody>
      </p:sp>
      <p:sp>
        <p:nvSpPr>
          <p:cNvPr id="6" name="Text Placeholder 5"/>
          <p:cNvSpPr>
            <a:spLocks noGrp="1"/>
          </p:cNvSpPr>
          <p:nvPr>
            <p:ph type="body" sz="quarter" idx="13"/>
          </p:nvPr>
        </p:nvSpPr>
        <p:spPr/>
        <p:txBody>
          <a:bodyPr/>
          <a:lstStyle/>
          <a:p>
            <a:pPr lvl="0">
              <a:lnSpc>
                <a:spcPct val="110000"/>
              </a:lnSpc>
              <a:defRPr/>
            </a:pPr>
            <a:r>
              <a:rPr lang="en-US" dirty="0"/>
              <a:t>BACCM</a:t>
            </a:r>
            <a:endParaRPr lang="en-US" dirty="0"/>
          </a:p>
        </p:txBody>
      </p:sp>
      <p:sp>
        <p:nvSpPr>
          <p:cNvPr id="13" name="Text Placeholder 12"/>
          <p:cNvSpPr>
            <a:spLocks noGrp="1"/>
          </p:cNvSpPr>
          <p:nvPr>
            <p:ph type="body" sz="quarter" idx="14"/>
          </p:nvPr>
        </p:nvSpPr>
        <p:spPr/>
        <p:txBody>
          <a:bodyPr/>
          <a:lstStyle/>
          <a:p>
            <a:pPr lvl="0"/>
            <a:r>
              <a:rPr lang="en-US" sz="1400" dirty="0"/>
              <a:t>Key Terms</a:t>
            </a:r>
            <a:endParaRPr lang="en-US" sz="1400" dirty="0"/>
          </a:p>
        </p:txBody>
      </p:sp>
      <p:sp>
        <p:nvSpPr>
          <p:cNvPr id="14" name="Text Placeholder 13"/>
          <p:cNvSpPr>
            <a:spLocks noGrp="1"/>
          </p:cNvSpPr>
          <p:nvPr>
            <p:ph type="body" sz="quarter" idx="15"/>
          </p:nvPr>
        </p:nvSpPr>
        <p:spPr/>
        <p:txBody>
          <a:bodyPr/>
          <a:lstStyle/>
          <a:p>
            <a:r>
              <a:rPr lang="en-US" sz="1400" dirty="0"/>
              <a:t>Requirements Classification Schema</a:t>
            </a:r>
            <a:endParaRPr lang="en-US" sz="1400" dirty="0"/>
          </a:p>
        </p:txBody>
      </p:sp>
      <p:sp>
        <p:nvSpPr>
          <p:cNvPr id="15" name="Text Placeholder 14"/>
          <p:cNvSpPr>
            <a:spLocks noGrp="1"/>
          </p:cNvSpPr>
          <p:nvPr>
            <p:ph type="body" sz="quarter" idx="16"/>
          </p:nvPr>
        </p:nvSpPr>
        <p:spPr/>
        <p:txBody>
          <a:bodyPr/>
          <a:lstStyle/>
          <a:p>
            <a:r>
              <a:rPr lang="en-US" sz="1400" dirty="0" smtClean="0"/>
              <a:t>Stakeholders</a:t>
            </a:r>
            <a:endParaRPr lang="en-US" sz="1400" dirty="0"/>
          </a:p>
        </p:txBody>
      </p:sp>
      <p:sp>
        <p:nvSpPr>
          <p:cNvPr id="16" name="Text Placeholder 15"/>
          <p:cNvSpPr>
            <a:spLocks noGrp="1"/>
          </p:cNvSpPr>
          <p:nvPr>
            <p:ph type="body" sz="quarter" idx="17"/>
          </p:nvPr>
        </p:nvSpPr>
        <p:spPr/>
        <p:txBody>
          <a:bodyPr/>
          <a:lstStyle/>
          <a:p>
            <a:r>
              <a:rPr lang="en-US" sz="1400" dirty="0"/>
              <a:t>Requirements and Designs</a:t>
            </a:r>
            <a:endParaRPr lang="en-US" sz="1400" dirty="0"/>
          </a:p>
        </p:txBody>
      </p:sp>
      <p:sp>
        <p:nvSpPr>
          <p:cNvPr id="17" name="Text Placeholder 16"/>
          <p:cNvSpPr>
            <a:spLocks noGrp="1"/>
          </p:cNvSpPr>
          <p:nvPr>
            <p:ph type="body" sz="quarter" idx="18"/>
          </p:nvPr>
        </p:nvSpPr>
        <p:spPr/>
        <p:txBody>
          <a:bodyPr/>
          <a:lstStyle/>
          <a:p>
            <a:r>
              <a:rPr lang="en-US" sz="1400" dirty="0" smtClean="0"/>
              <a:t>Summary</a:t>
            </a:r>
            <a:endParaRPr lang="en-US" sz="1400" dirty="0"/>
          </a:p>
        </p:txBody>
      </p:sp>
      <p:sp>
        <p:nvSpPr>
          <p:cNvPr id="5" name="Title 4"/>
          <p:cNvSpPr>
            <a:spLocks noGrp="1"/>
          </p:cNvSpPr>
          <p:nvPr>
            <p:ph type="title"/>
          </p:nvPr>
        </p:nvSpPr>
        <p:spPr>
          <a:xfrm>
            <a:off x="2082598" y="825444"/>
            <a:ext cx="8053388" cy="509022"/>
          </a:xfrm>
        </p:spPr>
        <p:txBody>
          <a:bodyPr>
            <a:normAutofit/>
          </a:bodyPr>
          <a:lstStyle/>
          <a:p>
            <a:r>
              <a:rPr lang="en-US" dirty="0" smtClean="0"/>
              <a:t>Summary</a:t>
            </a:r>
            <a:endParaRPr lang="en-US" dirty="0"/>
          </a:p>
        </p:txBody>
      </p:sp>
    </p:spTree>
    <p:extLst>
      <p:ext uri="{BB962C8B-B14F-4D97-AF65-F5344CB8AC3E}">
        <p14:creationId xmlns:p14="http://schemas.microsoft.com/office/powerpoint/2010/main" val="750145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9306" y="676276"/>
            <a:ext cx="8053388" cy="509022"/>
          </a:xfrm>
        </p:spPr>
        <p:txBody>
          <a:bodyPr/>
          <a:lstStyle/>
          <a:p>
            <a:r>
              <a:rPr lang="en-US" dirty="0"/>
              <a:t>Multiple Choice Questions</a:t>
            </a:r>
          </a:p>
        </p:txBody>
      </p:sp>
      <p:sp>
        <p:nvSpPr>
          <p:cNvPr id="3" name="Content Placeholder 2"/>
          <p:cNvSpPr>
            <a:spLocks noGrp="1"/>
          </p:cNvSpPr>
          <p:nvPr>
            <p:ph sz="half" idx="1"/>
          </p:nvPr>
        </p:nvSpPr>
        <p:spPr/>
        <p:txBody>
          <a:bodyPr/>
          <a:lstStyle/>
          <a:p>
            <a:pPr marL="342900" indent="-342900">
              <a:buFont typeface="+mj-lt"/>
              <a:buAutoNum type="arabicPeriod"/>
            </a:pPr>
            <a:r>
              <a:rPr lang="en-US" dirty="0" smtClean="0"/>
              <a:t>_________is </a:t>
            </a:r>
            <a:r>
              <a:rPr lang="en-US" dirty="0"/>
              <a:t>an act of transformation within an organization in response to a need. </a:t>
            </a:r>
            <a:r>
              <a:rPr lang="en-US" dirty="0" smtClean="0"/>
              <a:t>?</a:t>
            </a:r>
            <a:endParaRPr lang="en-US" dirty="0"/>
          </a:p>
        </p:txBody>
      </p:sp>
      <p:sp>
        <p:nvSpPr>
          <p:cNvPr id="4" name="Content Placeholder 3"/>
          <p:cNvSpPr>
            <a:spLocks noGrp="1"/>
          </p:cNvSpPr>
          <p:nvPr>
            <p:ph sz="half" idx="2"/>
          </p:nvPr>
        </p:nvSpPr>
        <p:spPr/>
        <p:txBody>
          <a:bodyPr/>
          <a:lstStyle/>
          <a:p>
            <a:pPr marL="342900" indent="-342900">
              <a:buFont typeface="+mj-lt"/>
              <a:buAutoNum type="arabicPeriod" startAt="2"/>
            </a:pPr>
            <a:r>
              <a:rPr lang="en-US" dirty="0"/>
              <a:t>A </a:t>
            </a:r>
            <a:r>
              <a:rPr lang="en-US" dirty="0" smtClean="0"/>
              <a:t>________ </a:t>
            </a:r>
            <a:r>
              <a:rPr lang="en-US" dirty="0"/>
              <a:t>is a wide-ranging term that can include everything from an organization’s culture, mission, and demographics to government policies, competitors, products and sales</a:t>
            </a:r>
            <a:endParaRPr lang="en-US" dirty="0"/>
          </a:p>
        </p:txBody>
      </p:sp>
      <p:sp>
        <p:nvSpPr>
          <p:cNvPr id="5" name="Text Placeholder 4"/>
          <p:cNvSpPr>
            <a:spLocks noGrp="1"/>
          </p:cNvSpPr>
          <p:nvPr>
            <p:ph type="body" sz="quarter" idx="13"/>
          </p:nvPr>
        </p:nvSpPr>
        <p:spPr/>
        <p:txBody>
          <a:bodyPr/>
          <a:lstStyle/>
          <a:p>
            <a:r>
              <a:rPr lang="en-US" dirty="0"/>
              <a:t>a) </a:t>
            </a:r>
            <a:r>
              <a:rPr lang="en-US" dirty="0"/>
              <a:t>Change</a:t>
            </a:r>
            <a:endParaRPr lang="en-US" dirty="0"/>
          </a:p>
        </p:txBody>
      </p:sp>
      <p:sp>
        <p:nvSpPr>
          <p:cNvPr id="6" name="Text Placeholder 5"/>
          <p:cNvSpPr>
            <a:spLocks noGrp="1"/>
          </p:cNvSpPr>
          <p:nvPr>
            <p:ph type="body" sz="quarter" idx="14"/>
          </p:nvPr>
        </p:nvSpPr>
        <p:spPr/>
        <p:txBody>
          <a:bodyPr/>
          <a:lstStyle/>
          <a:p>
            <a:r>
              <a:rPr lang="en-US" dirty="0"/>
              <a:t>b) </a:t>
            </a:r>
            <a:r>
              <a:rPr lang="en-US" dirty="0" smtClean="0"/>
              <a:t>Need</a:t>
            </a:r>
            <a:endParaRPr lang="en-US" dirty="0"/>
          </a:p>
        </p:txBody>
      </p:sp>
      <p:sp>
        <p:nvSpPr>
          <p:cNvPr id="7" name="Text Placeholder 6"/>
          <p:cNvSpPr>
            <a:spLocks noGrp="1"/>
          </p:cNvSpPr>
          <p:nvPr>
            <p:ph type="body" sz="quarter" idx="15"/>
          </p:nvPr>
        </p:nvSpPr>
        <p:spPr/>
        <p:txBody>
          <a:bodyPr/>
          <a:lstStyle/>
          <a:p>
            <a:r>
              <a:rPr lang="en-US" dirty="0"/>
              <a:t>c) </a:t>
            </a:r>
            <a:r>
              <a:rPr lang="en-US" dirty="0" smtClean="0"/>
              <a:t>Solution</a:t>
            </a:r>
            <a:endParaRPr lang="en-US" dirty="0"/>
          </a:p>
        </p:txBody>
      </p:sp>
      <p:sp>
        <p:nvSpPr>
          <p:cNvPr id="8" name="Text Placeholder 7"/>
          <p:cNvSpPr>
            <a:spLocks noGrp="1"/>
          </p:cNvSpPr>
          <p:nvPr>
            <p:ph type="body" sz="quarter" idx="16"/>
          </p:nvPr>
        </p:nvSpPr>
        <p:spPr/>
        <p:txBody>
          <a:bodyPr/>
          <a:lstStyle/>
          <a:p>
            <a:r>
              <a:rPr lang="en-US" dirty="0"/>
              <a:t>d) All of the above</a:t>
            </a:r>
          </a:p>
        </p:txBody>
      </p:sp>
      <p:sp>
        <p:nvSpPr>
          <p:cNvPr id="9" name="Text Placeholder 8"/>
          <p:cNvSpPr>
            <a:spLocks noGrp="1"/>
          </p:cNvSpPr>
          <p:nvPr>
            <p:ph type="body" sz="quarter" idx="17"/>
          </p:nvPr>
        </p:nvSpPr>
        <p:spPr/>
        <p:txBody>
          <a:bodyPr/>
          <a:lstStyle/>
          <a:p>
            <a:r>
              <a:rPr lang="en-US" dirty="0"/>
              <a:t>a) </a:t>
            </a:r>
            <a:r>
              <a:rPr lang="en-US" dirty="0" smtClean="0"/>
              <a:t>Change</a:t>
            </a:r>
            <a:endParaRPr lang="en-US" dirty="0"/>
          </a:p>
        </p:txBody>
      </p:sp>
      <p:sp>
        <p:nvSpPr>
          <p:cNvPr id="10" name="Text Placeholder 9"/>
          <p:cNvSpPr>
            <a:spLocks noGrp="1"/>
          </p:cNvSpPr>
          <p:nvPr>
            <p:ph type="body" sz="quarter" idx="18"/>
          </p:nvPr>
        </p:nvSpPr>
        <p:spPr/>
        <p:txBody>
          <a:bodyPr/>
          <a:lstStyle/>
          <a:p>
            <a:r>
              <a:rPr lang="en-US" dirty="0"/>
              <a:t>b) </a:t>
            </a:r>
            <a:r>
              <a:rPr lang="en-US" dirty="0" smtClean="0"/>
              <a:t>context</a:t>
            </a:r>
            <a:endParaRPr lang="en-US" dirty="0"/>
          </a:p>
        </p:txBody>
      </p:sp>
      <p:sp>
        <p:nvSpPr>
          <p:cNvPr id="11" name="Text Placeholder 10"/>
          <p:cNvSpPr>
            <a:spLocks noGrp="1"/>
          </p:cNvSpPr>
          <p:nvPr>
            <p:ph type="body" sz="quarter" idx="19"/>
          </p:nvPr>
        </p:nvSpPr>
        <p:spPr/>
        <p:txBody>
          <a:bodyPr/>
          <a:lstStyle/>
          <a:p>
            <a:r>
              <a:rPr lang="en-US" dirty="0"/>
              <a:t>c) </a:t>
            </a:r>
            <a:r>
              <a:rPr lang="en-US" dirty="0" smtClean="0"/>
              <a:t>Value</a:t>
            </a:r>
            <a:endParaRPr lang="en-US" dirty="0"/>
          </a:p>
        </p:txBody>
      </p:sp>
      <p:sp>
        <p:nvSpPr>
          <p:cNvPr id="12" name="Text Placeholder 11"/>
          <p:cNvSpPr>
            <a:spLocks noGrp="1"/>
          </p:cNvSpPr>
          <p:nvPr>
            <p:ph type="body" sz="quarter" idx="20"/>
          </p:nvPr>
        </p:nvSpPr>
        <p:spPr/>
        <p:txBody>
          <a:bodyPr/>
          <a:lstStyle/>
          <a:p>
            <a:r>
              <a:rPr lang="en-US" dirty="0"/>
              <a:t>d) </a:t>
            </a:r>
            <a:r>
              <a:rPr lang="en-US" dirty="0" smtClean="0"/>
              <a:t>Solution</a:t>
            </a:r>
            <a:endParaRPr lang="en-US" dirty="0"/>
          </a:p>
        </p:txBody>
      </p:sp>
      <p:sp>
        <p:nvSpPr>
          <p:cNvPr id="14" name="Slide Number Placeholder 13"/>
          <p:cNvSpPr>
            <a:spLocks noGrp="1"/>
          </p:cNvSpPr>
          <p:nvPr>
            <p:ph type="sldNum" sz="quarter" idx="21"/>
          </p:nvPr>
        </p:nvSpPr>
        <p:spPr/>
        <p:txBody>
          <a:bodyPr/>
          <a:lstStyle/>
          <a:p>
            <a:fld id="{A80DCADD-3573-44CB-A945-A8B8A58BD889}" type="slidenum">
              <a:rPr lang="en-US" smtClean="0"/>
              <a:pPr/>
              <a:t>19</a:t>
            </a:fld>
            <a:endParaRPr lang="en-US"/>
          </a:p>
        </p:txBody>
      </p:sp>
    </p:spTree>
    <p:extLst>
      <p:ext uri="{BB962C8B-B14F-4D97-AF65-F5344CB8AC3E}">
        <p14:creationId xmlns:p14="http://schemas.microsoft.com/office/powerpoint/2010/main" val="3525960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quarter" idx="13"/>
          </p:nvPr>
        </p:nvSpPr>
        <p:spPr/>
        <p:txBody>
          <a:bodyPr/>
          <a:lstStyle/>
          <a:p>
            <a:r>
              <a:rPr lang="en-US" dirty="0" smtClean="0"/>
              <a:t>78hrs</a:t>
            </a:r>
            <a:endParaRPr lang="en-US" dirty="0"/>
          </a:p>
        </p:txBody>
      </p:sp>
      <p:graphicFrame>
        <p:nvGraphicFramePr>
          <p:cNvPr id="10" name="Table Placeholder 2"/>
          <p:cNvGraphicFramePr>
            <a:graphicFrameLocks noGrp="1"/>
          </p:cNvGraphicFramePr>
          <p:nvPr>
            <p:ph type="tbl" sz="quarter" idx="14"/>
            <p:extLst>
              <p:ext uri="{D42A27DB-BD31-4B8C-83A1-F6EECF244321}">
                <p14:modId xmlns:p14="http://schemas.microsoft.com/office/powerpoint/2010/main" val="1087959167"/>
              </p:ext>
            </p:extLst>
          </p:nvPr>
        </p:nvGraphicFramePr>
        <p:xfrm>
          <a:off x="5648326" y="1162050"/>
          <a:ext cx="5793602" cy="5162349"/>
        </p:xfrm>
        <a:graphic>
          <a:graphicData uri="http://schemas.openxmlformats.org/drawingml/2006/table">
            <a:tbl>
              <a:tblPr firstRow="1" bandRow="1">
                <a:tableStyleId>{00A15C55-8517-42AA-B614-E9B94910E393}</a:tableStyleId>
              </a:tblPr>
              <a:tblGrid>
                <a:gridCol w="707616">
                  <a:extLst>
                    <a:ext uri="{9D8B030D-6E8A-4147-A177-3AD203B41FA5}">
                      <a16:colId xmlns:a16="http://schemas.microsoft.com/office/drawing/2014/main" val="2592687033"/>
                    </a:ext>
                  </a:extLst>
                </a:gridCol>
                <a:gridCol w="3325793">
                  <a:extLst>
                    <a:ext uri="{9D8B030D-6E8A-4147-A177-3AD203B41FA5}">
                      <a16:colId xmlns:a16="http://schemas.microsoft.com/office/drawing/2014/main" val="73817731"/>
                    </a:ext>
                  </a:extLst>
                </a:gridCol>
                <a:gridCol w="1760193">
                  <a:extLst>
                    <a:ext uri="{9D8B030D-6E8A-4147-A177-3AD203B41FA5}">
                      <a16:colId xmlns:a16="http://schemas.microsoft.com/office/drawing/2014/main" val="1749874597"/>
                    </a:ext>
                  </a:extLst>
                </a:gridCol>
              </a:tblGrid>
              <a:tr h="410907">
                <a:tc>
                  <a:txBody>
                    <a:bodyPr/>
                    <a:lstStyle/>
                    <a:p>
                      <a:pPr algn="ctr"/>
                      <a:r>
                        <a:rPr lang="en-US" sz="1400" dirty="0" smtClean="0"/>
                        <a:t>S. No.</a:t>
                      </a:r>
                      <a:endParaRPr lang="en-US" sz="1400" dirty="0"/>
                    </a:p>
                  </a:txBody>
                  <a:tcPr anchor="ctr"/>
                </a:tc>
                <a:tc>
                  <a:txBody>
                    <a:bodyPr/>
                    <a:lstStyle/>
                    <a:p>
                      <a:r>
                        <a:rPr lang="en-US" sz="1400" dirty="0" smtClean="0"/>
                        <a:t>Topic</a:t>
                      </a:r>
                      <a:endParaRPr lang="en-US" sz="1400" dirty="0"/>
                    </a:p>
                  </a:txBody>
                  <a:tcPr anchor="ctr"/>
                </a:tc>
                <a:tc>
                  <a:txBody>
                    <a:bodyPr/>
                    <a:lstStyle/>
                    <a:p>
                      <a:pPr algn="ctr"/>
                      <a:r>
                        <a:rPr lang="en-US" sz="1400" dirty="0" smtClean="0"/>
                        <a:t>Duration (in hrs.)</a:t>
                      </a:r>
                      <a:endParaRPr lang="en-US" sz="1400" dirty="0"/>
                    </a:p>
                  </a:txBody>
                  <a:tcPr anchor="ctr"/>
                </a:tc>
                <a:extLst>
                  <a:ext uri="{0D108BD9-81ED-4DB2-BD59-A6C34878D82A}">
                    <a16:rowId xmlns:a16="http://schemas.microsoft.com/office/drawing/2014/main" val="2083143310"/>
                  </a:ext>
                </a:extLst>
              </a:tr>
              <a:tr h="410907">
                <a:tc>
                  <a:txBody>
                    <a:bodyPr/>
                    <a:lstStyle/>
                    <a:p>
                      <a:pPr algn="ctr"/>
                      <a:r>
                        <a:rPr lang="en-US" sz="1400" dirty="0" smtClean="0"/>
                        <a:t>1</a:t>
                      </a:r>
                      <a:endParaRPr lang="en-US" sz="1400" dirty="0"/>
                    </a:p>
                  </a:txBody>
                  <a:tcPr anchor="ctr"/>
                </a:tc>
                <a:tc>
                  <a:txBody>
                    <a:bodyPr/>
                    <a:lstStyle/>
                    <a:p>
                      <a:r>
                        <a:rPr lang="en-US" sz="1400" dirty="0" smtClean="0"/>
                        <a:t>Business Analysis Key Concepts</a:t>
                      </a:r>
                      <a:endParaRPr lang="en-US" sz="1400" dirty="0"/>
                    </a:p>
                  </a:txBody>
                  <a:tcPr anchor="ctr"/>
                </a:tc>
                <a:tc>
                  <a:txBody>
                    <a:bodyPr/>
                    <a:lstStyle/>
                    <a:p>
                      <a:pPr algn="ctr"/>
                      <a:r>
                        <a:rPr lang="en-US" sz="1400" dirty="0" smtClean="0"/>
                        <a:t>6</a:t>
                      </a:r>
                      <a:endParaRPr lang="en-US" sz="1400" dirty="0"/>
                    </a:p>
                  </a:txBody>
                  <a:tcPr anchor="ctr"/>
                </a:tc>
                <a:extLst>
                  <a:ext uri="{0D108BD9-81ED-4DB2-BD59-A6C34878D82A}">
                    <a16:rowId xmlns:a16="http://schemas.microsoft.com/office/drawing/2014/main" val="452815771"/>
                  </a:ext>
                </a:extLst>
              </a:tr>
              <a:tr h="481409">
                <a:tc>
                  <a:txBody>
                    <a:bodyPr/>
                    <a:lstStyle/>
                    <a:p>
                      <a:pPr algn="ctr"/>
                      <a:r>
                        <a:rPr lang="en-US" sz="1400" dirty="0" smtClean="0"/>
                        <a:t>2</a:t>
                      </a:r>
                      <a:endParaRPr lang="en-US" sz="1400" dirty="0"/>
                    </a:p>
                  </a:txBody>
                  <a:tcPr anchor="ctr"/>
                </a:tc>
                <a:tc>
                  <a:txBody>
                    <a:bodyPr/>
                    <a:lstStyle/>
                    <a:p>
                      <a:r>
                        <a:rPr lang="en-US" sz="1400" dirty="0" smtClean="0"/>
                        <a:t>Business Analysis Planning and Monitoring</a:t>
                      </a:r>
                      <a:endParaRPr lang="en-US" sz="1400" dirty="0"/>
                    </a:p>
                  </a:txBody>
                  <a:tcPr anchor="ctr"/>
                </a:tc>
                <a:tc>
                  <a:txBody>
                    <a:bodyPr/>
                    <a:lstStyle/>
                    <a:p>
                      <a:pPr algn="ctr"/>
                      <a:r>
                        <a:rPr lang="en-US" sz="1400" dirty="0" smtClean="0"/>
                        <a:t>6</a:t>
                      </a:r>
                      <a:endParaRPr lang="en-US" sz="1400" dirty="0"/>
                    </a:p>
                  </a:txBody>
                  <a:tcPr anchor="ctr"/>
                </a:tc>
                <a:extLst>
                  <a:ext uri="{0D108BD9-81ED-4DB2-BD59-A6C34878D82A}">
                    <a16:rowId xmlns:a16="http://schemas.microsoft.com/office/drawing/2014/main" val="3802779881"/>
                  </a:ext>
                </a:extLst>
              </a:tr>
              <a:tr h="679636">
                <a:tc>
                  <a:txBody>
                    <a:bodyPr/>
                    <a:lstStyle/>
                    <a:p>
                      <a:pPr algn="ctr"/>
                      <a:r>
                        <a:rPr lang="en-US" sz="1400" dirty="0" smtClean="0"/>
                        <a:t>3</a:t>
                      </a:r>
                      <a:endParaRPr lang="en-US" sz="1400" dirty="0"/>
                    </a:p>
                  </a:txBody>
                  <a:tcPr anchor="ctr"/>
                </a:tc>
                <a:tc>
                  <a:txBody>
                    <a:bodyPr/>
                    <a:lstStyle/>
                    <a:p>
                      <a:endParaRPr lang="en-US" sz="1400" dirty="0" smtClean="0"/>
                    </a:p>
                    <a:p>
                      <a:r>
                        <a:rPr lang="en-US" sz="1400" dirty="0" smtClean="0"/>
                        <a:t>Requirements Elicitation and Collaboration</a:t>
                      </a:r>
                      <a:endParaRPr lang="en-US" sz="1400" dirty="0"/>
                    </a:p>
                  </a:txBody>
                  <a:tcPr anchor="ctr"/>
                </a:tc>
                <a:tc>
                  <a:txBody>
                    <a:bodyPr/>
                    <a:lstStyle/>
                    <a:p>
                      <a:pPr algn="ctr"/>
                      <a:r>
                        <a:rPr lang="en-US" sz="1400" dirty="0" smtClean="0"/>
                        <a:t>6</a:t>
                      </a:r>
                      <a:endParaRPr lang="en-US" sz="1400" dirty="0"/>
                    </a:p>
                  </a:txBody>
                  <a:tcPr anchor="ctr"/>
                </a:tc>
                <a:extLst>
                  <a:ext uri="{0D108BD9-81ED-4DB2-BD59-A6C34878D82A}">
                    <a16:rowId xmlns:a16="http://schemas.microsoft.com/office/drawing/2014/main" val="3816660517"/>
                  </a:ext>
                </a:extLst>
              </a:tr>
              <a:tr h="410907">
                <a:tc>
                  <a:txBody>
                    <a:bodyPr/>
                    <a:lstStyle/>
                    <a:p>
                      <a:pPr algn="ctr"/>
                      <a:r>
                        <a:rPr lang="en-US" sz="1400" dirty="0" smtClean="0"/>
                        <a:t>4</a:t>
                      </a:r>
                      <a:endParaRPr lang="en-US" sz="1400" dirty="0"/>
                    </a:p>
                  </a:txBody>
                  <a:tcPr anchor="ctr"/>
                </a:tc>
                <a:tc>
                  <a:txBody>
                    <a:bodyPr/>
                    <a:lstStyle/>
                    <a:p>
                      <a:r>
                        <a:rPr lang="en-US" sz="1400" dirty="0" smtClean="0"/>
                        <a:t>Requirement </a:t>
                      </a:r>
                      <a:r>
                        <a:rPr lang="en-US" sz="1400" dirty="0" err="1" smtClean="0"/>
                        <a:t>LifeCycle</a:t>
                      </a:r>
                      <a:r>
                        <a:rPr lang="en-US" sz="1400" dirty="0" smtClean="0"/>
                        <a:t> Management</a:t>
                      </a:r>
                      <a:endParaRPr lang="en-US" sz="1400" dirty="0"/>
                    </a:p>
                  </a:txBody>
                  <a:tcPr anchor="ctr"/>
                </a:tc>
                <a:tc>
                  <a:txBody>
                    <a:bodyPr/>
                    <a:lstStyle/>
                    <a:p>
                      <a:pPr algn="ctr"/>
                      <a:r>
                        <a:rPr lang="en-US" sz="1400" dirty="0" smtClean="0"/>
                        <a:t>6</a:t>
                      </a:r>
                      <a:endParaRPr lang="en-US" sz="1400" dirty="0"/>
                    </a:p>
                  </a:txBody>
                  <a:tcPr anchor="ctr"/>
                </a:tc>
                <a:extLst>
                  <a:ext uri="{0D108BD9-81ED-4DB2-BD59-A6C34878D82A}">
                    <a16:rowId xmlns:a16="http://schemas.microsoft.com/office/drawing/2014/main" val="847141130"/>
                  </a:ext>
                </a:extLst>
              </a:tr>
              <a:tr h="410907">
                <a:tc>
                  <a:txBody>
                    <a:bodyPr/>
                    <a:lstStyle/>
                    <a:p>
                      <a:pPr algn="ctr"/>
                      <a:r>
                        <a:rPr lang="en-US" sz="1400" dirty="0" smtClean="0"/>
                        <a:t>5</a:t>
                      </a:r>
                      <a:endParaRPr lang="en-US" sz="1400" dirty="0"/>
                    </a:p>
                  </a:txBody>
                  <a:tcPr anchor="ctr"/>
                </a:tc>
                <a:tc>
                  <a:txBody>
                    <a:bodyPr/>
                    <a:lstStyle/>
                    <a:p>
                      <a:r>
                        <a:rPr lang="en-US" sz="1400" dirty="0" smtClean="0"/>
                        <a:t>Strategy Analysis</a:t>
                      </a:r>
                      <a:endParaRPr lang="en-US" sz="1400" dirty="0"/>
                    </a:p>
                  </a:txBody>
                  <a:tcPr anchor="ctr"/>
                </a:tc>
                <a:tc>
                  <a:txBody>
                    <a:bodyPr/>
                    <a:lstStyle/>
                    <a:p>
                      <a:pPr algn="ctr"/>
                      <a:r>
                        <a:rPr lang="en-US" sz="1400" dirty="0" smtClean="0"/>
                        <a:t>6</a:t>
                      </a:r>
                      <a:endParaRPr lang="en-US" sz="1400" dirty="0"/>
                    </a:p>
                  </a:txBody>
                  <a:tcPr anchor="ctr"/>
                </a:tc>
                <a:extLst>
                  <a:ext uri="{0D108BD9-81ED-4DB2-BD59-A6C34878D82A}">
                    <a16:rowId xmlns:a16="http://schemas.microsoft.com/office/drawing/2014/main" val="1779429969"/>
                  </a:ext>
                </a:extLst>
              </a:tr>
              <a:tr h="481409">
                <a:tc>
                  <a:txBody>
                    <a:bodyPr/>
                    <a:lstStyle/>
                    <a:p>
                      <a:pPr algn="ctr"/>
                      <a:r>
                        <a:rPr lang="en-US" sz="1400" dirty="0" smtClean="0"/>
                        <a:t>6</a:t>
                      </a:r>
                      <a:endParaRPr lang="en-US" sz="1400" dirty="0"/>
                    </a:p>
                  </a:txBody>
                  <a:tcPr anchor="ctr"/>
                </a:tc>
                <a:tc>
                  <a:txBody>
                    <a:bodyPr/>
                    <a:lstStyle/>
                    <a:p>
                      <a:r>
                        <a:rPr lang="en-US" sz="1400" dirty="0" smtClean="0"/>
                        <a:t>Requirements Analysis and Design Definition</a:t>
                      </a:r>
                      <a:endParaRPr lang="en-US" sz="1400" dirty="0"/>
                    </a:p>
                  </a:txBody>
                  <a:tcPr anchor="ctr"/>
                </a:tc>
                <a:tc>
                  <a:txBody>
                    <a:bodyPr/>
                    <a:lstStyle/>
                    <a:p>
                      <a:pPr algn="ctr"/>
                      <a:r>
                        <a:rPr lang="en-US" sz="1400" dirty="0" smtClean="0"/>
                        <a:t>15</a:t>
                      </a:r>
                      <a:endParaRPr lang="en-US" sz="1400" dirty="0"/>
                    </a:p>
                  </a:txBody>
                  <a:tcPr anchor="ctr"/>
                </a:tc>
                <a:extLst>
                  <a:ext uri="{0D108BD9-81ED-4DB2-BD59-A6C34878D82A}">
                    <a16:rowId xmlns:a16="http://schemas.microsoft.com/office/drawing/2014/main" val="3796085660"/>
                  </a:ext>
                </a:extLst>
              </a:tr>
              <a:tr h="410907">
                <a:tc>
                  <a:txBody>
                    <a:bodyPr/>
                    <a:lstStyle/>
                    <a:p>
                      <a:pPr algn="ctr"/>
                      <a:r>
                        <a:rPr lang="en-US" sz="1400" dirty="0" smtClean="0"/>
                        <a:t>7</a:t>
                      </a:r>
                      <a:endParaRPr lang="en-US" sz="1400" dirty="0"/>
                    </a:p>
                  </a:txBody>
                  <a:tcPr anchor="ctr"/>
                </a:tc>
                <a:tc>
                  <a:txBody>
                    <a:bodyPr/>
                    <a:lstStyle/>
                    <a:p>
                      <a:r>
                        <a:rPr lang="en-US" sz="1400" dirty="0" smtClean="0"/>
                        <a:t>Solution Evaluation</a:t>
                      </a:r>
                      <a:endParaRPr lang="en-US" sz="1400" dirty="0"/>
                    </a:p>
                  </a:txBody>
                  <a:tcPr anchor="ctr"/>
                </a:tc>
                <a:tc>
                  <a:txBody>
                    <a:bodyPr/>
                    <a:lstStyle/>
                    <a:p>
                      <a:pPr algn="ctr"/>
                      <a:r>
                        <a:rPr lang="en-US" sz="1400" dirty="0" smtClean="0"/>
                        <a:t>6</a:t>
                      </a:r>
                      <a:endParaRPr lang="en-US" sz="1400" dirty="0"/>
                    </a:p>
                  </a:txBody>
                  <a:tcPr anchor="ctr"/>
                </a:tc>
                <a:extLst>
                  <a:ext uri="{0D108BD9-81ED-4DB2-BD59-A6C34878D82A}">
                    <a16:rowId xmlns:a16="http://schemas.microsoft.com/office/drawing/2014/main" val="500920504"/>
                  </a:ext>
                </a:extLst>
              </a:tr>
              <a:tr h="481409">
                <a:tc>
                  <a:txBody>
                    <a:bodyPr/>
                    <a:lstStyle/>
                    <a:p>
                      <a:pPr algn="ctr"/>
                      <a:r>
                        <a:rPr lang="en-US" sz="1400" dirty="0" smtClean="0"/>
                        <a:t>8</a:t>
                      </a:r>
                      <a:endParaRPr lang="en-US" sz="1400" dirty="0"/>
                    </a:p>
                  </a:txBody>
                  <a:tcPr anchor="ctr"/>
                </a:tc>
                <a:tc>
                  <a:txBody>
                    <a:bodyPr/>
                    <a:lstStyle/>
                    <a:p>
                      <a:r>
                        <a:rPr lang="en-US" sz="1400" dirty="0" smtClean="0"/>
                        <a:t>Underlying Business Analyst Competencies</a:t>
                      </a:r>
                      <a:endParaRPr lang="en-US" sz="1400" dirty="0"/>
                    </a:p>
                  </a:txBody>
                  <a:tcPr anchor="ctr"/>
                </a:tc>
                <a:tc>
                  <a:txBody>
                    <a:bodyPr/>
                    <a:lstStyle/>
                    <a:p>
                      <a:pPr algn="ctr"/>
                      <a:r>
                        <a:rPr lang="en-US" sz="1400" dirty="0" smtClean="0"/>
                        <a:t>6</a:t>
                      </a:r>
                      <a:endParaRPr lang="en-US" sz="1400" dirty="0"/>
                    </a:p>
                  </a:txBody>
                  <a:tcPr anchor="ctr"/>
                </a:tc>
                <a:extLst>
                  <a:ext uri="{0D108BD9-81ED-4DB2-BD59-A6C34878D82A}">
                    <a16:rowId xmlns:a16="http://schemas.microsoft.com/office/drawing/2014/main" val="853659808"/>
                  </a:ext>
                </a:extLst>
              </a:tr>
              <a:tr h="410907">
                <a:tc>
                  <a:txBody>
                    <a:bodyPr/>
                    <a:lstStyle/>
                    <a:p>
                      <a:pPr algn="ctr"/>
                      <a:r>
                        <a:rPr lang="en-US" sz="1400" dirty="0" smtClean="0"/>
                        <a:t>9</a:t>
                      </a:r>
                      <a:endParaRPr lang="en-US" sz="1400" dirty="0"/>
                    </a:p>
                  </a:txBody>
                  <a:tcPr anchor="ctr"/>
                </a:tc>
                <a:tc>
                  <a:txBody>
                    <a:bodyPr/>
                    <a:lstStyle/>
                    <a:p>
                      <a:r>
                        <a:rPr lang="en-US" sz="1400" dirty="0" smtClean="0"/>
                        <a:t>Analysis Techniques</a:t>
                      </a:r>
                      <a:endParaRPr lang="en-US" sz="1400" dirty="0"/>
                    </a:p>
                  </a:txBody>
                  <a:tcPr anchor="ctr"/>
                </a:tc>
                <a:tc>
                  <a:txBody>
                    <a:bodyPr/>
                    <a:lstStyle/>
                    <a:p>
                      <a:pPr algn="ctr"/>
                      <a:r>
                        <a:rPr lang="en-US" sz="1400" dirty="0" smtClean="0"/>
                        <a:t>15</a:t>
                      </a:r>
                      <a:endParaRPr lang="en-US" sz="1400" dirty="0"/>
                    </a:p>
                  </a:txBody>
                  <a:tcPr anchor="ctr"/>
                </a:tc>
                <a:extLst>
                  <a:ext uri="{0D108BD9-81ED-4DB2-BD59-A6C34878D82A}">
                    <a16:rowId xmlns:a16="http://schemas.microsoft.com/office/drawing/2014/main" val="1179085856"/>
                  </a:ext>
                </a:extLst>
              </a:tr>
              <a:tr h="410907">
                <a:tc>
                  <a:txBody>
                    <a:bodyPr/>
                    <a:lstStyle/>
                    <a:p>
                      <a:pPr algn="ctr"/>
                      <a:r>
                        <a:rPr lang="en-US" sz="1400" dirty="0" smtClean="0"/>
                        <a:t>10</a:t>
                      </a:r>
                      <a:endParaRPr lang="en-US" sz="1400" dirty="0"/>
                    </a:p>
                  </a:txBody>
                  <a:tcPr anchor="ctr"/>
                </a:tc>
                <a:tc>
                  <a:txBody>
                    <a:bodyPr/>
                    <a:lstStyle/>
                    <a:p>
                      <a:r>
                        <a:rPr lang="en-US" sz="1400" dirty="0" smtClean="0"/>
                        <a:t>Agile and Business Analysis</a:t>
                      </a:r>
                      <a:endParaRPr lang="en-US" sz="1400" dirty="0"/>
                    </a:p>
                  </a:txBody>
                  <a:tcPr anchor="ctr"/>
                </a:tc>
                <a:tc>
                  <a:txBody>
                    <a:bodyPr/>
                    <a:lstStyle/>
                    <a:p>
                      <a:pPr algn="ctr"/>
                      <a:r>
                        <a:rPr lang="en-US" sz="1400" dirty="0" smtClean="0"/>
                        <a:t>6</a:t>
                      </a:r>
                      <a:endParaRPr lang="en-US" sz="1400" dirty="0"/>
                    </a:p>
                  </a:txBody>
                  <a:tcPr anchor="ctr"/>
                </a:tc>
                <a:extLst>
                  <a:ext uri="{0D108BD9-81ED-4DB2-BD59-A6C34878D82A}">
                    <a16:rowId xmlns:a16="http://schemas.microsoft.com/office/drawing/2014/main" val="1807236699"/>
                  </a:ext>
                </a:extLst>
              </a:tr>
            </a:tbl>
          </a:graphicData>
        </a:graphic>
      </p:graphicFrame>
    </p:spTree>
    <p:extLst>
      <p:ext uri="{BB962C8B-B14F-4D97-AF65-F5344CB8AC3E}">
        <p14:creationId xmlns:p14="http://schemas.microsoft.com/office/powerpoint/2010/main" val="762892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9306" y="577393"/>
            <a:ext cx="8053388" cy="509022"/>
          </a:xfrm>
        </p:spPr>
        <p:txBody>
          <a:bodyPr/>
          <a:lstStyle/>
          <a:p>
            <a:r>
              <a:rPr lang="en-US" dirty="0"/>
              <a:t>Multiple Choice Questions</a:t>
            </a:r>
          </a:p>
        </p:txBody>
      </p:sp>
      <p:sp>
        <p:nvSpPr>
          <p:cNvPr id="3" name="Content Placeholder 2"/>
          <p:cNvSpPr>
            <a:spLocks noGrp="1"/>
          </p:cNvSpPr>
          <p:nvPr>
            <p:ph sz="half" idx="1"/>
          </p:nvPr>
        </p:nvSpPr>
        <p:spPr/>
        <p:txBody>
          <a:bodyPr/>
          <a:lstStyle/>
          <a:p>
            <a:pPr marL="342900" indent="-342900">
              <a:buFont typeface="+mj-lt"/>
              <a:buAutoNum type="arabicPeriod" startAt="3"/>
            </a:pPr>
            <a:r>
              <a:rPr lang="en-US" dirty="0"/>
              <a:t>A </a:t>
            </a:r>
            <a:r>
              <a:rPr lang="en-US" dirty="0" smtClean="0"/>
              <a:t>_________is </a:t>
            </a:r>
            <a:r>
              <a:rPr lang="en-US" dirty="0"/>
              <a:t>a usable representation of a solution.</a:t>
            </a:r>
            <a:endParaRPr lang="en-US" dirty="0"/>
          </a:p>
        </p:txBody>
      </p:sp>
      <p:sp>
        <p:nvSpPr>
          <p:cNvPr id="4" name="Content Placeholder 3"/>
          <p:cNvSpPr>
            <a:spLocks noGrp="1"/>
          </p:cNvSpPr>
          <p:nvPr>
            <p:ph sz="half" idx="2"/>
          </p:nvPr>
        </p:nvSpPr>
        <p:spPr/>
        <p:txBody>
          <a:bodyPr/>
          <a:lstStyle/>
          <a:p>
            <a:pPr marL="342900" indent="-342900">
              <a:buFont typeface="+mj-lt"/>
              <a:buAutoNum type="arabicPeriod" startAt="4"/>
            </a:pPr>
            <a:r>
              <a:rPr lang="en-US" dirty="0" smtClean="0"/>
              <a:t>___________focus </a:t>
            </a:r>
            <a:r>
              <a:rPr lang="en-US" dirty="0"/>
              <a:t>on understanding what kind of value could be delivered if a requirement is fulfilled.</a:t>
            </a:r>
            <a:endParaRPr lang="en-US" dirty="0"/>
          </a:p>
        </p:txBody>
      </p:sp>
      <p:sp>
        <p:nvSpPr>
          <p:cNvPr id="5" name="Text Placeholder 4"/>
          <p:cNvSpPr>
            <a:spLocks noGrp="1"/>
          </p:cNvSpPr>
          <p:nvPr>
            <p:ph type="body" sz="quarter" idx="13"/>
          </p:nvPr>
        </p:nvSpPr>
        <p:spPr/>
        <p:txBody>
          <a:bodyPr/>
          <a:lstStyle/>
          <a:p>
            <a:r>
              <a:rPr lang="en-US" dirty="0"/>
              <a:t>a) </a:t>
            </a:r>
            <a:r>
              <a:rPr lang="en-US" dirty="0" smtClean="0"/>
              <a:t>D</a:t>
            </a:r>
            <a:r>
              <a:rPr lang="en-US" dirty="0" smtClean="0"/>
              <a:t>esign</a:t>
            </a:r>
            <a:endParaRPr lang="en-US" dirty="0"/>
          </a:p>
        </p:txBody>
      </p:sp>
      <p:sp>
        <p:nvSpPr>
          <p:cNvPr id="6" name="Text Placeholder 5"/>
          <p:cNvSpPr>
            <a:spLocks noGrp="1"/>
          </p:cNvSpPr>
          <p:nvPr>
            <p:ph type="body" sz="quarter" idx="14"/>
          </p:nvPr>
        </p:nvSpPr>
        <p:spPr/>
        <p:txBody>
          <a:bodyPr/>
          <a:lstStyle/>
          <a:p>
            <a:r>
              <a:rPr lang="en-US" dirty="0"/>
              <a:t>b) </a:t>
            </a:r>
            <a:r>
              <a:rPr lang="en-US" dirty="0" smtClean="0"/>
              <a:t>Requirement</a:t>
            </a:r>
            <a:endParaRPr lang="en-US" dirty="0"/>
          </a:p>
        </p:txBody>
      </p:sp>
      <p:sp>
        <p:nvSpPr>
          <p:cNvPr id="7" name="Text Placeholder 6"/>
          <p:cNvSpPr>
            <a:spLocks noGrp="1"/>
          </p:cNvSpPr>
          <p:nvPr>
            <p:ph type="body" sz="quarter" idx="15"/>
          </p:nvPr>
        </p:nvSpPr>
        <p:spPr/>
        <p:txBody>
          <a:bodyPr/>
          <a:lstStyle/>
          <a:p>
            <a:r>
              <a:rPr lang="en-US" dirty="0"/>
              <a:t>c) </a:t>
            </a:r>
            <a:r>
              <a:rPr lang="en-US" dirty="0" smtClean="0"/>
              <a:t>Problem Statement</a:t>
            </a:r>
            <a:endParaRPr lang="en-US" dirty="0"/>
          </a:p>
        </p:txBody>
      </p:sp>
      <p:sp>
        <p:nvSpPr>
          <p:cNvPr id="8" name="Text Placeholder 7"/>
          <p:cNvSpPr>
            <a:spLocks noGrp="1"/>
          </p:cNvSpPr>
          <p:nvPr>
            <p:ph type="body" sz="quarter" idx="16"/>
          </p:nvPr>
        </p:nvSpPr>
        <p:spPr/>
        <p:txBody>
          <a:bodyPr/>
          <a:lstStyle/>
          <a:p>
            <a:r>
              <a:rPr lang="en-US" dirty="0"/>
              <a:t>d) </a:t>
            </a:r>
            <a:r>
              <a:rPr lang="en-US" dirty="0" smtClean="0"/>
              <a:t>Stakeholder</a:t>
            </a:r>
            <a:endParaRPr lang="en-US" dirty="0"/>
          </a:p>
        </p:txBody>
      </p:sp>
      <p:sp>
        <p:nvSpPr>
          <p:cNvPr id="9" name="Text Placeholder 8"/>
          <p:cNvSpPr>
            <a:spLocks noGrp="1"/>
          </p:cNvSpPr>
          <p:nvPr>
            <p:ph type="body" sz="quarter" idx="17"/>
          </p:nvPr>
        </p:nvSpPr>
        <p:spPr/>
        <p:txBody>
          <a:bodyPr/>
          <a:lstStyle/>
          <a:p>
            <a:r>
              <a:rPr lang="en-US" dirty="0"/>
              <a:t>a) </a:t>
            </a:r>
            <a:r>
              <a:rPr lang="en-US" dirty="0" smtClean="0"/>
              <a:t>Both are correct</a:t>
            </a:r>
            <a:endParaRPr lang="en-US" dirty="0"/>
          </a:p>
        </p:txBody>
      </p:sp>
      <p:sp>
        <p:nvSpPr>
          <p:cNvPr id="10" name="Text Placeholder 9"/>
          <p:cNvSpPr>
            <a:spLocks noGrp="1"/>
          </p:cNvSpPr>
          <p:nvPr>
            <p:ph type="body" sz="quarter" idx="18"/>
          </p:nvPr>
        </p:nvSpPr>
        <p:spPr/>
        <p:txBody>
          <a:bodyPr/>
          <a:lstStyle/>
          <a:p>
            <a:r>
              <a:rPr lang="en-US" dirty="0"/>
              <a:t>b) </a:t>
            </a:r>
            <a:r>
              <a:rPr lang="en-US" dirty="0" smtClean="0"/>
              <a:t>Solution</a:t>
            </a:r>
            <a:endParaRPr lang="en-US" dirty="0"/>
          </a:p>
        </p:txBody>
      </p:sp>
      <p:sp>
        <p:nvSpPr>
          <p:cNvPr id="11" name="Text Placeholder 10"/>
          <p:cNvSpPr>
            <a:spLocks noGrp="1"/>
          </p:cNvSpPr>
          <p:nvPr>
            <p:ph type="body" sz="quarter" idx="19"/>
          </p:nvPr>
        </p:nvSpPr>
        <p:spPr/>
        <p:txBody>
          <a:bodyPr/>
          <a:lstStyle/>
          <a:p>
            <a:r>
              <a:rPr lang="en-US" dirty="0"/>
              <a:t>c) </a:t>
            </a:r>
            <a:r>
              <a:rPr lang="en-US" dirty="0"/>
              <a:t>Requirements</a:t>
            </a:r>
            <a:endParaRPr lang="en-US" dirty="0"/>
          </a:p>
        </p:txBody>
      </p:sp>
      <p:sp>
        <p:nvSpPr>
          <p:cNvPr id="12" name="Text Placeholder 11"/>
          <p:cNvSpPr>
            <a:spLocks noGrp="1"/>
          </p:cNvSpPr>
          <p:nvPr>
            <p:ph type="body" sz="quarter" idx="20"/>
          </p:nvPr>
        </p:nvSpPr>
        <p:spPr/>
        <p:txBody>
          <a:bodyPr/>
          <a:lstStyle/>
          <a:p>
            <a:r>
              <a:rPr lang="en-US" dirty="0"/>
              <a:t>d) None is correct</a:t>
            </a:r>
          </a:p>
        </p:txBody>
      </p:sp>
      <p:sp>
        <p:nvSpPr>
          <p:cNvPr id="14" name="Slide Number Placeholder 13"/>
          <p:cNvSpPr>
            <a:spLocks noGrp="1"/>
          </p:cNvSpPr>
          <p:nvPr>
            <p:ph type="sldNum" sz="quarter" idx="21"/>
          </p:nvPr>
        </p:nvSpPr>
        <p:spPr/>
        <p:txBody>
          <a:bodyPr/>
          <a:lstStyle/>
          <a:p>
            <a:fld id="{A80DCADD-3573-44CB-A945-A8B8A58BD889}" type="slidenum">
              <a:rPr lang="en-US" smtClean="0"/>
              <a:pPr/>
              <a:t>20</a:t>
            </a:fld>
            <a:endParaRPr lang="en-US"/>
          </a:p>
        </p:txBody>
      </p:sp>
    </p:spTree>
    <p:extLst>
      <p:ext uri="{BB962C8B-B14F-4D97-AF65-F5344CB8AC3E}">
        <p14:creationId xmlns:p14="http://schemas.microsoft.com/office/powerpoint/2010/main" val="7307779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Questions</a:t>
            </a:r>
          </a:p>
        </p:txBody>
      </p:sp>
      <p:sp>
        <p:nvSpPr>
          <p:cNvPr id="3" name="Content Placeholder 2"/>
          <p:cNvSpPr>
            <a:spLocks noGrp="1"/>
          </p:cNvSpPr>
          <p:nvPr>
            <p:ph sz="half" idx="1"/>
          </p:nvPr>
        </p:nvSpPr>
        <p:spPr/>
        <p:txBody>
          <a:bodyPr/>
          <a:lstStyle/>
          <a:p>
            <a:pPr marL="342900" indent="-342900">
              <a:buFont typeface="+mj-lt"/>
              <a:buAutoNum type="arabicPeriod" startAt="5"/>
            </a:pPr>
            <a:r>
              <a:rPr lang="en-US" dirty="0" smtClean="0"/>
              <a:t>_______ </a:t>
            </a:r>
            <a:r>
              <a:rPr lang="en-US" dirty="0"/>
              <a:t>describe the capabilities and qualities of a solution that meets the stakeholder requirements</a:t>
            </a:r>
            <a:endParaRPr lang="en-US" dirty="0"/>
          </a:p>
        </p:txBody>
      </p:sp>
      <p:sp>
        <p:nvSpPr>
          <p:cNvPr id="4" name="Content Placeholder 3"/>
          <p:cNvSpPr>
            <a:spLocks noGrp="1"/>
          </p:cNvSpPr>
          <p:nvPr>
            <p:ph sz="half" idx="2"/>
          </p:nvPr>
        </p:nvSpPr>
        <p:spPr/>
        <p:txBody>
          <a:bodyPr/>
          <a:lstStyle/>
          <a:p>
            <a:pPr marL="342900" indent="-342900">
              <a:buFont typeface="+mj-lt"/>
              <a:buAutoNum type="arabicPeriod" startAt="6"/>
            </a:pPr>
            <a:r>
              <a:rPr lang="en-US" dirty="0" smtClean="0"/>
              <a:t>________describe </a:t>
            </a:r>
            <a:r>
              <a:rPr lang="en-US" dirty="0"/>
              <a:t>the capabilities that the solution must have and the conditions the solution must meet to facilitate transition from the current state to the future state, but which are not needed once the change is complete. </a:t>
            </a:r>
            <a:endParaRPr lang="en-US" dirty="0"/>
          </a:p>
        </p:txBody>
      </p:sp>
      <p:sp>
        <p:nvSpPr>
          <p:cNvPr id="5" name="Text Placeholder 4"/>
          <p:cNvSpPr>
            <a:spLocks noGrp="1"/>
          </p:cNvSpPr>
          <p:nvPr>
            <p:ph type="body" sz="quarter" idx="13"/>
          </p:nvPr>
        </p:nvSpPr>
        <p:spPr/>
        <p:txBody>
          <a:bodyPr/>
          <a:lstStyle/>
          <a:p>
            <a:r>
              <a:rPr lang="en-US" dirty="0"/>
              <a:t>a) </a:t>
            </a:r>
            <a:r>
              <a:rPr lang="en-US" dirty="0" smtClean="0"/>
              <a:t>Transition Requirement</a:t>
            </a:r>
            <a:endParaRPr lang="en-US" dirty="0"/>
          </a:p>
        </p:txBody>
      </p:sp>
      <p:sp>
        <p:nvSpPr>
          <p:cNvPr id="6" name="Text Placeholder 5"/>
          <p:cNvSpPr>
            <a:spLocks noGrp="1"/>
          </p:cNvSpPr>
          <p:nvPr>
            <p:ph type="body" sz="quarter" idx="14"/>
          </p:nvPr>
        </p:nvSpPr>
        <p:spPr/>
        <p:txBody>
          <a:bodyPr/>
          <a:lstStyle/>
          <a:p>
            <a:r>
              <a:rPr lang="en-US" dirty="0"/>
              <a:t>b) </a:t>
            </a:r>
            <a:r>
              <a:rPr lang="en-US" dirty="0" smtClean="0"/>
              <a:t>Business Requirement</a:t>
            </a:r>
            <a:endParaRPr lang="en-US" dirty="0"/>
          </a:p>
        </p:txBody>
      </p:sp>
      <p:sp>
        <p:nvSpPr>
          <p:cNvPr id="7" name="Text Placeholder 6"/>
          <p:cNvSpPr>
            <a:spLocks noGrp="1"/>
          </p:cNvSpPr>
          <p:nvPr>
            <p:ph type="body" sz="quarter" idx="15"/>
          </p:nvPr>
        </p:nvSpPr>
        <p:spPr/>
        <p:txBody>
          <a:bodyPr/>
          <a:lstStyle/>
          <a:p>
            <a:r>
              <a:rPr lang="en-US" dirty="0"/>
              <a:t>c) </a:t>
            </a:r>
            <a:r>
              <a:rPr lang="en-US" dirty="0" smtClean="0"/>
              <a:t>All Mentioned</a:t>
            </a:r>
            <a:endParaRPr lang="en-US" dirty="0"/>
          </a:p>
        </p:txBody>
      </p:sp>
      <p:sp>
        <p:nvSpPr>
          <p:cNvPr id="8" name="Text Placeholder 7"/>
          <p:cNvSpPr>
            <a:spLocks noGrp="1"/>
          </p:cNvSpPr>
          <p:nvPr>
            <p:ph type="body" sz="quarter" idx="16"/>
          </p:nvPr>
        </p:nvSpPr>
        <p:spPr/>
        <p:txBody>
          <a:bodyPr/>
          <a:lstStyle/>
          <a:p>
            <a:r>
              <a:rPr lang="en-US" dirty="0" smtClean="0"/>
              <a:t>d) </a:t>
            </a:r>
            <a:r>
              <a:rPr lang="en-US" dirty="0"/>
              <a:t>Solution requirements</a:t>
            </a:r>
            <a:endParaRPr lang="en-US" dirty="0"/>
          </a:p>
        </p:txBody>
      </p:sp>
      <p:sp>
        <p:nvSpPr>
          <p:cNvPr id="9" name="Text Placeholder 8"/>
          <p:cNvSpPr>
            <a:spLocks noGrp="1"/>
          </p:cNvSpPr>
          <p:nvPr>
            <p:ph type="body" sz="quarter" idx="17"/>
          </p:nvPr>
        </p:nvSpPr>
        <p:spPr/>
        <p:txBody>
          <a:bodyPr/>
          <a:lstStyle/>
          <a:p>
            <a:r>
              <a:rPr lang="en-US" dirty="0"/>
              <a:t>a) </a:t>
            </a:r>
            <a:r>
              <a:rPr lang="en-US" dirty="0" smtClean="0"/>
              <a:t>Business Requirement</a:t>
            </a:r>
            <a:endParaRPr lang="en-US" dirty="0"/>
          </a:p>
        </p:txBody>
      </p:sp>
      <p:sp>
        <p:nvSpPr>
          <p:cNvPr id="10" name="Text Placeholder 9"/>
          <p:cNvSpPr>
            <a:spLocks noGrp="1"/>
          </p:cNvSpPr>
          <p:nvPr>
            <p:ph type="body" sz="quarter" idx="18"/>
          </p:nvPr>
        </p:nvSpPr>
        <p:spPr/>
        <p:txBody>
          <a:bodyPr/>
          <a:lstStyle/>
          <a:p>
            <a:r>
              <a:rPr lang="en-US" dirty="0"/>
              <a:t>b) </a:t>
            </a:r>
            <a:r>
              <a:rPr lang="en-US" dirty="0"/>
              <a:t>Transition requirements</a:t>
            </a:r>
            <a:endParaRPr lang="en-US" dirty="0"/>
          </a:p>
        </p:txBody>
      </p:sp>
      <p:sp>
        <p:nvSpPr>
          <p:cNvPr id="11" name="Text Placeholder 10"/>
          <p:cNvSpPr>
            <a:spLocks noGrp="1"/>
          </p:cNvSpPr>
          <p:nvPr>
            <p:ph type="body" sz="quarter" idx="19"/>
          </p:nvPr>
        </p:nvSpPr>
        <p:spPr/>
        <p:txBody>
          <a:bodyPr/>
          <a:lstStyle/>
          <a:p>
            <a:r>
              <a:rPr lang="en-US" dirty="0"/>
              <a:t>c) </a:t>
            </a:r>
            <a:r>
              <a:rPr lang="en-US" dirty="0" smtClean="0"/>
              <a:t>none</a:t>
            </a:r>
            <a:endParaRPr lang="en-US" dirty="0"/>
          </a:p>
        </p:txBody>
      </p:sp>
      <p:sp>
        <p:nvSpPr>
          <p:cNvPr id="12" name="Text Placeholder 11"/>
          <p:cNvSpPr>
            <a:spLocks noGrp="1"/>
          </p:cNvSpPr>
          <p:nvPr>
            <p:ph type="body" sz="quarter" idx="20"/>
          </p:nvPr>
        </p:nvSpPr>
        <p:spPr/>
        <p:txBody>
          <a:bodyPr/>
          <a:lstStyle/>
          <a:p>
            <a:r>
              <a:rPr lang="en-US" dirty="0"/>
              <a:t>d) </a:t>
            </a:r>
            <a:r>
              <a:rPr lang="en-US" dirty="0" smtClean="0"/>
              <a:t>both</a:t>
            </a:r>
            <a:endParaRPr lang="en-US" dirty="0"/>
          </a:p>
        </p:txBody>
      </p:sp>
      <p:sp>
        <p:nvSpPr>
          <p:cNvPr id="14" name="Slide Number Placeholder 13"/>
          <p:cNvSpPr>
            <a:spLocks noGrp="1"/>
          </p:cNvSpPr>
          <p:nvPr>
            <p:ph type="sldNum" sz="quarter" idx="21"/>
          </p:nvPr>
        </p:nvSpPr>
        <p:spPr/>
        <p:txBody>
          <a:bodyPr/>
          <a:lstStyle/>
          <a:p>
            <a:fld id="{A80DCADD-3573-44CB-A945-A8B8A58BD889}" type="slidenum">
              <a:rPr lang="en-US" smtClean="0"/>
              <a:pPr/>
              <a:t>21</a:t>
            </a:fld>
            <a:endParaRPr lang="en-US"/>
          </a:p>
        </p:txBody>
      </p:sp>
    </p:spTree>
    <p:extLst>
      <p:ext uri="{BB962C8B-B14F-4D97-AF65-F5344CB8AC3E}">
        <p14:creationId xmlns:p14="http://schemas.microsoft.com/office/powerpoint/2010/main" val="2633414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Questions</a:t>
            </a:r>
          </a:p>
        </p:txBody>
      </p:sp>
      <p:sp>
        <p:nvSpPr>
          <p:cNvPr id="3" name="Content Placeholder 2"/>
          <p:cNvSpPr>
            <a:spLocks noGrp="1"/>
          </p:cNvSpPr>
          <p:nvPr>
            <p:ph sz="half" idx="1"/>
          </p:nvPr>
        </p:nvSpPr>
        <p:spPr/>
        <p:txBody>
          <a:bodyPr/>
          <a:lstStyle/>
          <a:p>
            <a:pPr marL="342900" indent="-342900">
              <a:buFont typeface="+mj-lt"/>
              <a:buAutoNum type="arabicPeriod" startAt="7"/>
            </a:pPr>
            <a:r>
              <a:rPr lang="en-US" dirty="0"/>
              <a:t>A </a:t>
            </a:r>
            <a:r>
              <a:rPr lang="en-US" dirty="0" smtClean="0"/>
              <a:t>________uses </a:t>
            </a:r>
            <a:r>
              <a:rPr lang="en-US" dirty="0"/>
              <a:t>or may use products or services produced by the enterprise</a:t>
            </a:r>
            <a:endParaRPr lang="en-US" dirty="0"/>
          </a:p>
        </p:txBody>
      </p:sp>
      <p:sp>
        <p:nvSpPr>
          <p:cNvPr id="4" name="Content Placeholder 3"/>
          <p:cNvSpPr>
            <a:spLocks noGrp="1"/>
          </p:cNvSpPr>
          <p:nvPr>
            <p:ph sz="half" idx="2"/>
          </p:nvPr>
        </p:nvSpPr>
        <p:spPr/>
        <p:txBody>
          <a:bodyPr/>
          <a:lstStyle/>
          <a:p>
            <a:pPr marL="342900" indent="-342900">
              <a:buFont typeface="+mj-lt"/>
              <a:buAutoNum type="arabicPeriod" startAt="8"/>
            </a:pPr>
            <a:r>
              <a:rPr lang="en-US" dirty="0" smtClean="0"/>
              <a:t>______are </a:t>
            </a:r>
            <a:r>
              <a:rPr lang="en-US" dirty="0"/>
              <a:t>responsible for initiating the effort to define a business need and develop a solution that meets that need.</a:t>
            </a:r>
            <a:endParaRPr lang="en-US" dirty="0"/>
          </a:p>
        </p:txBody>
      </p:sp>
      <p:sp>
        <p:nvSpPr>
          <p:cNvPr id="5" name="Text Placeholder 4"/>
          <p:cNvSpPr>
            <a:spLocks noGrp="1"/>
          </p:cNvSpPr>
          <p:nvPr>
            <p:ph type="body" sz="quarter" idx="13"/>
          </p:nvPr>
        </p:nvSpPr>
        <p:spPr/>
        <p:txBody>
          <a:bodyPr/>
          <a:lstStyle/>
          <a:p>
            <a:r>
              <a:rPr lang="en-US" dirty="0"/>
              <a:t>a) </a:t>
            </a:r>
            <a:r>
              <a:rPr lang="en-US" dirty="0" smtClean="0"/>
              <a:t>Domain SME</a:t>
            </a:r>
            <a:endParaRPr lang="en-US" dirty="0"/>
          </a:p>
        </p:txBody>
      </p:sp>
      <p:sp>
        <p:nvSpPr>
          <p:cNvPr id="6" name="Text Placeholder 5"/>
          <p:cNvSpPr>
            <a:spLocks noGrp="1"/>
          </p:cNvSpPr>
          <p:nvPr>
            <p:ph type="body" sz="quarter" idx="14"/>
          </p:nvPr>
        </p:nvSpPr>
        <p:spPr/>
        <p:txBody>
          <a:bodyPr/>
          <a:lstStyle/>
          <a:p>
            <a:r>
              <a:rPr lang="en-US" dirty="0"/>
              <a:t>b) </a:t>
            </a:r>
            <a:r>
              <a:rPr lang="en-US" dirty="0" smtClean="0"/>
              <a:t>End User</a:t>
            </a:r>
            <a:endParaRPr lang="en-US" dirty="0"/>
          </a:p>
        </p:txBody>
      </p:sp>
      <p:sp>
        <p:nvSpPr>
          <p:cNvPr id="7" name="Text Placeholder 6"/>
          <p:cNvSpPr>
            <a:spLocks noGrp="1"/>
          </p:cNvSpPr>
          <p:nvPr>
            <p:ph type="body" sz="quarter" idx="15"/>
          </p:nvPr>
        </p:nvSpPr>
        <p:spPr/>
        <p:txBody>
          <a:bodyPr/>
          <a:lstStyle/>
          <a:p>
            <a:r>
              <a:rPr lang="en-US" dirty="0"/>
              <a:t>c) </a:t>
            </a:r>
            <a:r>
              <a:rPr lang="en-US" dirty="0"/>
              <a:t>customer</a:t>
            </a:r>
            <a:endParaRPr lang="en-US" dirty="0"/>
          </a:p>
        </p:txBody>
      </p:sp>
      <p:sp>
        <p:nvSpPr>
          <p:cNvPr id="8" name="Text Placeholder 7"/>
          <p:cNvSpPr>
            <a:spLocks noGrp="1"/>
          </p:cNvSpPr>
          <p:nvPr>
            <p:ph type="body" sz="quarter" idx="16"/>
          </p:nvPr>
        </p:nvSpPr>
        <p:spPr/>
        <p:txBody>
          <a:bodyPr/>
          <a:lstStyle/>
          <a:p>
            <a:r>
              <a:rPr lang="en-US" dirty="0" smtClean="0"/>
              <a:t>d) </a:t>
            </a:r>
            <a:r>
              <a:rPr lang="en-US" dirty="0" smtClean="0"/>
              <a:t>Sponsor</a:t>
            </a:r>
            <a:endParaRPr lang="en-US" dirty="0"/>
          </a:p>
        </p:txBody>
      </p:sp>
      <p:sp>
        <p:nvSpPr>
          <p:cNvPr id="9" name="Text Placeholder 8"/>
          <p:cNvSpPr>
            <a:spLocks noGrp="1"/>
          </p:cNvSpPr>
          <p:nvPr>
            <p:ph type="body" sz="quarter" idx="17"/>
          </p:nvPr>
        </p:nvSpPr>
        <p:spPr/>
        <p:txBody>
          <a:bodyPr/>
          <a:lstStyle/>
          <a:p>
            <a:r>
              <a:rPr lang="en-US" dirty="0"/>
              <a:t>a) </a:t>
            </a:r>
            <a:r>
              <a:rPr lang="en-US" dirty="0" smtClean="0"/>
              <a:t>End User</a:t>
            </a:r>
            <a:endParaRPr lang="en-US" dirty="0"/>
          </a:p>
        </p:txBody>
      </p:sp>
      <p:sp>
        <p:nvSpPr>
          <p:cNvPr id="10" name="Text Placeholder 9"/>
          <p:cNvSpPr>
            <a:spLocks noGrp="1"/>
          </p:cNvSpPr>
          <p:nvPr>
            <p:ph type="body" sz="quarter" idx="18"/>
          </p:nvPr>
        </p:nvSpPr>
        <p:spPr/>
        <p:txBody>
          <a:bodyPr/>
          <a:lstStyle/>
          <a:p>
            <a:r>
              <a:rPr lang="en-US" dirty="0"/>
              <a:t>b) </a:t>
            </a:r>
            <a:r>
              <a:rPr lang="en-US" dirty="0"/>
              <a:t>Sponsors</a:t>
            </a:r>
            <a:endParaRPr lang="en-US" dirty="0"/>
          </a:p>
        </p:txBody>
      </p:sp>
      <p:sp>
        <p:nvSpPr>
          <p:cNvPr id="11" name="Text Placeholder 10"/>
          <p:cNvSpPr>
            <a:spLocks noGrp="1"/>
          </p:cNvSpPr>
          <p:nvPr>
            <p:ph type="body" sz="quarter" idx="19"/>
          </p:nvPr>
        </p:nvSpPr>
        <p:spPr/>
        <p:txBody>
          <a:bodyPr/>
          <a:lstStyle/>
          <a:p>
            <a:r>
              <a:rPr lang="en-US" dirty="0"/>
              <a:t>c) </a:t>
            </a:r>
            <a:r>
              <a:rPr lang="en-US" dirty="0" smtClean="0"/>
              <a:t>Customer</a:t>
            </a:r>
            <a:endParaRPr lang="en-US" dirty="0"/>
          </a:p>
        </p:txBody>
      </p:sp>
      <p:sp>
        <p:nvSpPr>
          <p:cNvPr id="12" name="Text Placeholder 11"/>
          <p:cNvSpPr>
            <a:spLocks noGrp="1"/>
          </p:cNvSpPr>
          <p:nvPr>
            <p:ph type="body" sz="quarter" idx="20"/>
          </p:nvPr>
        </p:nvSpPr>
        <p:spPr/>
        <p:txBody>
          <a:bodyPr/>
          <a:lstStyle/>
          <a:p>
            <a:r>
              <a:rPr lang="en-US" dirty="0"/>
              <a:t>d) </a:t>
            </a:r>
            <a:r>
              <a:rPr lang="en-US" dirty="0" smtClean="0"/>
              <a:t>SME</a:t>
            </a:r>
            <a:endParaRPr lang="en-US" dirty="0"/>
          </a:p>
        </p:txBody>
      </p:sp>
      <p:sp>
        <p:nvSpPr>
          <p:cNvPr id="14" name="Slide Number Placeholder 13"/>
          <p:cNvSpPr>
            <a:spLocks noGrp="1"/>
          </p:cNvSpPr>
          <p:nvPr>
            <p:ph type="sldNum" sz="quarter" idx="21"/>
          </p:nvPr>
        </p:nvSpPr>
        <p:spPr/>
        <p:txBody>
          <a:bodyPr/>
          <a:lstStyle/>
          <a:p>
            <a:fld id="{A80DCADD-3573-44CB-A945-A8B8A58BD889}" type="slidenum">
              <a:rPr lang="en-US" smtClean="0"/>
              <a:pPr/>
              <a:t>22</a:t>
            </a:fld>
            <a:endParaRPr lang="en-US"/>
          </a:p>
        </p:txBody>
      </p:sp>
    </p:spTree>
    <p:extLst>
      <p:ext uri="{BB962C8B-B14F-4D97-AF65-F5344CB8AC3E}">
        <p14:creationId xmlns:p14="http://schemas.microsoft.com/office/powerpoint/2010/main" val="2258264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Choice Questions</a:t>
            </a:r>
          </a:p>
        </p:txBody>
      </p:sp>
      <p:sp>
        <p:nvSpPr>
          <p:cNvPr id="3" name="Content Placeholder 2"/>
          <p:cNvSpPr>
            <a:spLocks noGrp="1"/>
          </p:cNvSpPr>
          <p:nvPr>
            <p:ph sz="half" idx="1"/>
          </p:nvPr>
        </p:nvSpPr>
        <p:spPr/>
        <p:txBody>
          <a:bodyPr/>
          <a:lstStyle/>
          <a:p>
            <a:pPr marL="342900" indent="-342900">
              <a:buFont typeface="+mj-lt"/>
              <a:buAutoNum type="arabicPeriod" startAt="9"/>
            </a:pPr>
            <a:r>
              <a:rPr lang="en-US" dirty="0" smtClean="0"/>
              <a:t>Which design Model used for </a:t>
            </a:r>
            <a:r>
              <a:rPr lang="en-US" dirty="0"/>
              <a:t>Reduce amount of time required to pick and pack a customer order</a:t>
            </a:r>
            <a:endParaRPr lang="en-US" dirty="0"/>
          </a:p>
        </p:txBody>
      </p:sp>
      <p:sp>
        <p:nvSpPr>
          <p:cNvPr id="4" name="Content Placeholder 3"/>
          <p:cNvSpPr>
            <a:spLocks noGrp="1"/>
          </p:cNvSpPr>
          <p:nvPr>
            <p:ph sz="half" idx="2"/>
          </p:nvPr>
        </p:nvSpPr>
        <p:spPr/>
        <p:txBody>
          <a:bodyPr/>
          <a:lstStyle/>
          <a:p>
            <a:pPr marL="342900" indent="-342900">
              <a:buFont typeface="+mj-lt"/>
              <a:buAutoNum type="arabicPeriod" startAt="10"/>
            </a:pPr>
            <a:r>
              <a:rPr lang="en-US" dirty="0"/>
              <a:t>designs are focused on </a:t>
            </a:r>
            <a:r>
              <a:rPr lang="en-US" dirty="0" smtClean="0"/>
              <a:t>the________</a:t>
            </a:r>
            <a:endParaRPr lang="en-US" dirty="0"/>
          </a:p>
        </p:txBody>
      </p:sp>
      <p:sp>
        <p:nvSpPr>
          <p:cNvPr id="5" name="Text Placeholder 4"/>
          <p:cNvSpPr>
            <a:spLocks noGrp="1"/>
          </p:cNvSpPr>
          <p:nvPr>
            <p:ph type="body" sz="quarter" idx="13"/>
          </p:nvPr>
        </p:nvSpPr>
        <p:spPr/>
        <p:txBody>
          <a:bodyPr/>
          <a:lstStyle/>
          <a:p>
            <a:r>
              <a:rPr lang="en-US" dirty="0"/>
              <a:t>a) </a:t>
            </a:r>
            <a:r>
              <a:rPr lang="en-US" dirty="0" smtClean="0"/>
              <a:t>S</a:t>
            </a:r>
            <a:r>
              <a:rPr lang="en-US" dirty="0" smtClean="0"/>
              <a:t>creen </a:t>
            </a:r>
            <a:r>
              <a:rPr lang="en-US" dirty="0"/>
              <a:t>mock-up showing specific data fields.</a:t>
            </a:r>
            <a:endParaRPr lang="en-US" dirty="0"/>
          </a:p>
        </p:txBody>
      </p:sp>
      <p:sp>
        <p:nvSpPr>
          <p:cNvPr id="6" name="Text Placeholder 5"/>
          <p:cNvSpPr>
            <a:spLocks noGrp="1"/>
          </p:cNvSpPr>
          <p:nvPr>
            <p:ph type="body" sz="quarter" idx="14"/>
          </p:nvPr>
        </p:nvSpPr>
        <p:spPr/>
        <p:txBody>
          <a:bodyPr/>
          <a:lstStyle/>
          <a:p>
            <a:r>
              <a:rPr lang="en-US" dirty="0"/>
              <a:t>b) </a:t>
            </a:r>
            <a:r>
              <a:rPr lang="en-US" dirty="0" smtClean="0"/>
              <a:t>Process Model</a:t>
            </a:r>
            <a:endParaRPr lang="en-US" dirty="0"/>
          </a:p>
        </p:txBody>
      </p:sp>
      <p:sp>
        <p:nvSpPr>
          <p:cNvPr id="7" name="Text Placeholder 6"/>
          <p:cNvSpPr>
            <a:spLocks noGrp="1"/>
          </p:cNvSpPr>
          <p:nvPr>
            <p:ph type="body" sz="quarter" idx="15"/>
          </p:nvPr>
        </p:nvSpPr>
        <p:spPr/>
        <p:txBody>
          <a:bodyPr/>
          <a:lstStyle/>
          <a:p>
            <a:r>
              <a:rPr lang="en-US" dirty="0"/>
              <a:t>c) </a:t>
            </a:r>
            <a:r>
              <a:rPr lang="en-US" dirty="0" smtClean="0"/>
              <a:t>Sketch Model</a:t>
            </a:r>
            <a:endParaRPr lang="en-US" dirty="0"/>
          </a:p>
        </p:txBody>
      </p:sp>
      <p:sp>
        <p:nvSpPr>
          <p:cNvPr id="8" name="Text Placeholder 7"/>
          <p:cNvSpPr>
            <a:spLocks noGrp="1"/>
          </p:cNvSpPr>
          <p:nvPr>
            <p:ph type="body" sz="quarter" idx="16"/>
          </p:nvPr>
        </p:nvSpPr>
        <p:spPr/>
        <p:txBody>
          <a:bodyPr/>
          <a:lstStyle/>
          <a:p>
            <a:r>
              <a:rPr lang="en-US" dirty="0" smtClean="0"/>
              <a:t>d) </a:t>
            </a:r>
            <a:r>
              <a:rPr lang="en-US" dirty="0" smtClean="0"/>
              <a:t>Prototype</a:t>
            </a:r>
            <a:endParaRPr lang="en-US" dirty="0"/>
          </a:p>
        </p:txBody>
      </p:sp>
      <p:sp>
        <p:nvSpPr>
          <p:cNvPr id="9" name="Text Placeholder 8"/>
          <p:cNvSpPr>
            <a:spLocks noGrp="1"/>
          </p:cNvSpPr>
          <p:nvPr>
            <p:ph type="body" sz="quarter" idx="17"/>
          </p:nvPr>
        </p:nvSpPr>
        <p:spPr/>
        <p:txBody>
          <a:bodyPr/>
          <a:lstStyle/>
          <a:p>
            <a:r>
              <a:rPr lang="en-US" dirty="0"/>
              <a:t>a) </a:t>
            </a:r>
            <a:r>
              <a:rPr lang="en-US" dirty="0" smtClean="0"/>
              <a:t>interest</a:t>
            </a:r>
            <a:endParaRPr lang="en-US" dirty="0"/>
          </a:p>
        </p:txBody>
      </p:sp>
      <p:sp>
        <p:nvSpPr>
          <p:cNvPr id="10" name="Text Placeholder 9"/>
          <p:cNvSpPr>
            <a:spLocks noGrp="1"/>
          </p:cNvSpPr>
          <p:nvPr>
            <p:ph type="body" sz="quarter" idx="18"/>
          </p:nvPr>
        </p:nvSpPr>
        <p:spPr/>
        <p:txBody>
          <a:bodyPr/>
          <a:lstStyle/>
          <a:p>
            <a:r>
              <a:rPr lang="en-US" dirty="0"/>
              <a:t>b) </a:t>
            </a:r>
            <a:r>
              <a:rPr lang="en-US" dirty="0" smtClean="0"/>
              <a:t>User need</a:t>
            </a:r>
            <a:endParaRPr lang="en-US" dirty="0"/>
          </a:p>
        </p:txBody>
      </p:sp>
      <p:sp>
        <p:nvSpPr>
          <p:cNvPr id="11" name="Text Placeholder 10"/>
          <p:cNvSpPr>
            <a:spLocks noGrp="1"/>
          </p:cNvSpPr>
          <p:nvPr>
            <p:ph type="body" sz="quarter" idx="19"/>
          </p:nvPr>
        </p:nvSpPr>
        <p:spPr/>
        <p:txBody>
          <a:bodyPr/>
          <a:lstStyle/>
          <a:p>
            <a:r>
              <a:rPr lang="en-US" dirty="0" smtClean="0"/>
              <a:t>c) </a:t>
            </a:r>
            <a:r>
              <a:rPr lang="en-US" dirty="0" smtClean="0"/>
              <a:t>Requirement</a:t>
            </a:r>
            <a:endParaRPr lang="en-US" dirty="0"/>
          </a:p>
        </p:txBody>
      </p:sp>
      <p:sp>
        <p:nvSpPr>
          <p:cNvPr id="12" name="Text Placeholder 11"/>
          <p:cNvSpPr>
            <a:spLocks noGrp="1"/>
          </p:cNvSpPr>
          <p:nvPr>
            <p:ph type="body" sz="quarter" idx="20"/>
          </p:nvPr>
        </p:nvSpPr>
        <p:spPr/>
        <p:txBody>
          <a:bodyPr/>
          <a:lstStyle/>
          <a:p>
            <a:r>
              <a:rPr lang="en-US" dirty="0"/>
              <a:t>d) </a:t>
            </a:r>
            <a:r>
              <a:rPr lang="en-US" dirty="0" smtClean="0"/>
              <a:t>solution</a:t>
            </a:r>
            <a:endParaRPr lang="en-US" dirty="0"/>
          </a:p>
        </p:txBody>
      </p:sp>
      <p:sp>
        <p:nvSpPr>
          <p:cNvPr id="14" name="Slide Number Placeholder 13"/>
          <p:cNvSpPr>
            <a:spLocks noGrp="1"/>
          </p:cNvSpPr>
          <p:nvPr>
            <p:ph type="sldNum" sz="quarter" idx="21"/>
          </p:nvPr>
        </p:nvSpPr>
        <p:spPr/>
        <p:txBody>
          <a:bodyPr/>
          <a:lstStyle/>
          <a:p>
            <a:fld id="{A80DCADD-3573-44CB-A945-A8B8A58BD889}" type="slidenum">
              <a:rPr lang="en-US" smtClean="0"/>
              <a:pPr/>
              <a:t>23</a:t>
            </a:fld>
            <a:endParaRPr lang="en-US"/>
          </a:p>
        </p:txBody>
      </p:sp>
    </p:spTree>
    <p:extLst>
      <p:ext uri="{BB962C8B-B14F-4D97-AF65-F5344CB8AC3E}">
        <p14:creationId xmlns:p14="http://schemas.microsoft.com/office/powerpoint/2010/main" val="40895343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sz="half" idx="1"/>
          </p:nvPr>
        </p:nvSpPr>
        <p:spPr/>
        <p:txBody>
          <a:bodyPr/>
          <a:lstStyle/>
          <a:p>
            <a:r>
              <a:rPr lang="en-US" dirty="0"/>
              <a:t>Why BA is required?</a:t>
            </a:r>
          </a:p>
          <a:p>
            <a:r>
              <a:rPr lang="en-US" dirty="0"/>
              <a:t>What is the happen when the requirement is not understand properly starting the project?</a:t>
            </a:r>
          </a:p>
          <a:p>
            <a:r>
              <a:rPr lang="en-US" dirty="0"/>
              <a:t>What are different types of Requirement?</a:t>
            </a:r>
          </a:p>
          <a:p>
            <a:r>
              <a:rPr lang="en-US" dirty="0"/>
              <a:t>How design is differ from the requirement?</a:t>
            </a:r>
          </a:p>
          <a:p>
            <a:r>
              <a:rPr lang="en-US" dirty="0"/>
              <a:t>What are the roles and responsibilities of stakeholders?</a:t>
            </a:r>
          </a:p>
        </p:txBody>
      </p:sp>
      <p:sp>
        <p:nvSpPr>
          <p:cNvPr id="4" name="Content Placeholder 3"/>
          <p:cNvSpPr>
            <a:spLocks noGrp="1"/>
          </p:cNvSpPr>
          <p:nvPr>
            <p:ph sz="half" idx="13"/>
          </p:nvPr>
        </p:nvSpPr>
        <p:spPr/>
        <p:txBody>
          <a:bodyPr/>
          <a:lstStyle/>
          <a:p>
            <a:r>
              <a:rPr lang="en-US" dirty="0"/>
              <a:t>The participants will discuss their knowledge on Business Analysis </a:t>
            </a:r>
            <a:r>
              <a:rPr lang="en-US" dirty="0" smtClean="0"/>
              <a:t>Concepts</a:t>
            </a:r>
            <a:r>
              <a:rPr lang="en-US" dirty="0"/>
              <a:t> </a:t>
            </a:r>
            <a:r>
              <a:rPr lang="en-IN" dirty="0" smtClean="0"/>
              <a:t> </a:t>
            </a:r>
            <a:r>
              <a:rPr lang="en-IN" dirty="0"/>
              <a:t>based on the session, and clarify their doubts. One of the scholars could be the facilitator along with the trainer.</a:t>
            </a:r>
            <a:endParaRPr lang="en-US" dirty="0"/>
          </a:p>
        </p:txBody>
      </p:sp>
      <p:sp>
        <p:nvSpPr>
          <p:cNvPr id="5" name="Text Placeholder 4"/>
          <p:cNvSpPr>
            <a:spLocks noGrp="1"/>
          </p:cNvSpPr>
          <p:nvPr>
            <p:ph type="body" sz="quarter" idx="14"/>
          </p:nvPr>
        </p:nvSpPr>
        <p:spPr/>
        <p:txBody>
          <a:bodyPr/>
          <a:lstStyle/>
          <a:p>
            <a:r>
              <a:rPr lang="en-US" dirty="0" smtClean="0"/>
              <a:t>10 </a:t>
            </a:r>
            <a:r>
              <a:rPr lang="en-US" dirty="0" smtClean="0"/>
              <a:t>min.</a:t>
            </a:r>
            <a:endParaRPr lang="en-US" dirty="0"/>
          </a:p>
        </p:txBody>
      </p:sp>
      <p:sp>
        <p:nvSpPr>
          <p:cNvPr id="6" name="Slide Number Placeholder 5"/>
          <p:cNvSpPr>
            <a:spLocks noGrp="1"/>
          </p:cNvSpPr>
          <p:nvPr>
            <p:ph type="sldNum" sz="quarter" idx="15"/>
          </p:nvPr>
        </p:nvSpPr>
        <p:spPr/>
        <p:txBody>
          <a:bodyPr/>
          <a:lstStyle/>
          <a:p>
            <a:fld id="{A80DCADD-3573-44CB-A945-A8B8A58BD889}" type="slidenum">
              <a:rPr lang="en-US" smtClean="0"/>
              <a:pPr/>
              <a:t>24</a:t>
            </a:fld>
            <a:endParaRPr lang="en-US"/>
          </a:p>
        </p:txBody>
      </p:sp>
    </p:spTree>
    <p:extLst>
      <p:ext uri="{BB962C8B-B14F-4D97-AF65-F5344CB8AC3E}">
        <p14:creationId xmlns:p14="http://schemas.microsoft.com/office/powerpoint/2010/main" val="22922022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0" indent="0">
              <a:buNone/>
            </a:pPr>
            <a:r>
              <a:rPr lang="en-IN" dirty="0" smtClean="0"/>
              <a:t>Preparation </a:t>
            </a:r>
            <a:r>
              <a:rPr lang="en-IN" dirty="0"/>
              <a:t>for the next session</a:t>
            </a:r>
          </a:p>
          <a:p>
            <a:r>
              <a:rPr lang="en-IN" dirty="0"/>
              <a:t>We would be learning the topic mentioned below</a:t>
            </a:r>
          </a:p>
          <a:p>
            <a:pPr fontAlgn="ctr"/>
            <a:r>
              <a:rPr lang="en-IN" b="1" dirty="0"/>
              <a:t>	</a:t>
            </a:r>
            <a:r>
              <a:rPr lang="en-US" b="1" dirty="0"/>
              <a:t>Business Analysis Planning and Monitoring</a:t>
            </a:r>
            <a:endParaRPr lang="en-US" dirty="0"/>
          </a:p>
          <a:p>
            <a:r>
              <a:rPr lang="en-IN" dirty="0" smtClean="0"/>
              <a:t>Pre-requisite</a:t>
            </a:r>
            <a:r>
              <a:rPr lang="en-IN" dirty="0"/>
              <a:t>: Learn about </a:t>
            </a:r>
            <a:r>
              <a:rPr lang="en-IN" dirty="0" smtClean="0"/>
              <a:t>types of requirement and importance of planning.</a:t>
            </a:r>
            <a:endParaRPr lang="en-US" dirty="0"/>
          </a:p>
          <a:p>
            <a:pPr fontAlgn="ctr"/>
            <a:endParaRPr lang="en-US" dirty="0"/>
          </a:p>
        </p:txBody>
      </p:sp>
      <p:sp>
        <p:nvSpPr>
          <p:cNvPr id="5" name="Title 4"/>
          <p:cNvSpPr>
            <a:spLocks noGrp="1"/>
          </p:cNvSpPr>
          <p:nvPr>
            <p:ph type="title" idx="4294967295"/>
          </p:nvPr>
        </p:nvSpPr>
        <p:spPr>
          <a:xfrm>
            <a:off x="2069306" y="794040"/>
            <a:ext cx="8053388" cy="509022"/>
          </a:xfrm>
          <a:prstGeom prst="rect">
            <a:avLst/>
          </a:prstGeom>
        </p:spPr>
        <p:txBody>
          <a:bodyPr/>
          <a:lstStyle/>
          <a:p>
            <a:r>
              <a:rPr lang="en-US" dirty="0" smtClean="0"/>
              <a:t>Next Session Details</a:t>
            </a:r>
            <a:endParaRPr lang="en-US" dirty="0"/>
          </a:p>
        </p:txBody>
      </p:sp>
    </p:spTree>
    <p:extLst>
      <p:ext uri="{BB962C8B-B14F-4D97-AF65-F5344CB8AC3E}">
        <p14:creationId xmlns:p14="http://schemas.microsoft.com/office/powerpoint/2010/main" val="187474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p:cNvGraphicFramePr>
            <a:graphicFrameLocks noGrp="1"/>
          </p:cNvGraphicFramePr>
          <p:nvPr>
            <p:ph idx="1"/>
            <p:extLst>
              <p:ext uri="{D42A27DB-BD31-4B8C-83A1-F6EECF244321}">
                <p14:modId xmlns:p14="http://schemas.microsoft.com/office/powerpoint/2010/main" val="628815121"/>
              </p:ext>
            </p:extLst>
          </p:nvPr>
        </p:nvGraphicFramePr>
        <p:xfrm>
          <a:off x="838200" y="1825625"/>
          <a:ext cx="10515600" cy="4079240"/>
        </p:xfrm>
        <a:graphic>
          <a:graphicData uri="http://schemas.openxmlformats.org/drawingml/2006/table">
            <a:tbl>
              <a:tblPr firstRow="1" bandRow="1">
                <a:tableStyleId>{00A15C55-8517-42AA-B614-E9B94910E393}</a:tableStyleId>
              </a:tblPr>
              <a:tblGrid>
                <a:gridCol w="3505200">
                  <a:extLst>
                    <a:ext uri="{9D8B030D-6E8A-4147-A177-3AD203B41FA5}">
                      <a16:colId xmlns:a16="http://schemas.microsoft.com/office/drawing/2014/main" val="1771694417"/>
                    </a:ext>
                  </a:extLst>
                </a:gridCol>
                <a:gridCol w="3505200">
                  <a:extLst>
                    <a:ext uri="{9D8B030D-6E8A-4147-A177-3AD203B41FA5}">
                      <a16:colId xmlns:a16="http://schemas.microsoft.com/office/drawing/2014/main" val="3071903506"/>
                    </a:ext>
                  </a:extLst>
                </a:gridCol>
                <a:gridCol w="3505200">
                  <a:extLst>
                    <a:ext uri="{9D8B030D-6E8A-4147-A177-3AD203B41FA5}">
                      <a16:colId xmlns:a16="http://schemas.microsoft.com/office/drawing/2014/main" val="4211537760"/>
                    </a:ext>
                  </a:extLst>
                </a:gridCol>
              </a:tblGrid>
              <a:tr h="370840">
                <a:tc>
                  <a:txBody>
                    <a:bodyPr/>
                    <a:lstStyle/>
                    <a:p>
                      <a:r>
                        <a:rPr lang="en-US" dirty="0" smtClean="0"/>
                        <a:t>Question Number</a:t>
                      </a:r>
                      <a:endParaRPr lang="en-US" dirty="0"/>
                    </a:p>
                  </a:txBody>
                  <a:tcPr marL="84796" marR="84796"/>
                </a:tc>
                <a:tc>
                  <a:txBody>
                    <a:bodyPr/>
                    <a:lstStyle/>
                    <a:p>
                      <a:r>
                        <a:rPr lang="en-US" dirty="0" smtClean="0"/>
                        <a:t>Correct Answer</a:t>
                      </a:r>
                      <a:endParaRPr lang="en-US" dirty="0"/>
                    </a:p>
                  </a:txBody>
                  <a:tcPr marL="84796" marR="84796"/>
                </a:tc>
                <a:tc>
                  <a:txBody>
                    <a:bodyPr/>
                    <a:lstStyle/>
                    <a:p>
                      <a:r>
                        <a:rPr lang="en-US" dirty="0" smtClean="0"/>
                        <a:t>Slide Number </a:t>
                      </a:r>
                      <a:endParaRPr lang="en-US" dirty="0"/>
                    </a:p>
                  </a:txBody>
                  <a:tcPr marL="84796" marR="84796"/>
                </a:tc>
                <a:extLst>
                  <a:ext uri="{0D108BD9-81ED-4DB2-BD59-A6C34878D82A}">
                    <a16:rowId xmlns:a16="http://schemas.microsoft.com/office/drawing/2014/main" val="3145833108"/>
                  </a:ext>
                </a:extLst>
              </a:tr>
              <a:tr h="370840">
                <a:tc>
                  <a:txBody>
                    <a:bodyPr/>
                    <a:lstStyle/>
                    <a:p>
                      <a:pPr algn="ctr"/>
                      <a:r>
                        <a:rPr lang="en-US" dirty="0" smtClean="0"/>
                        <a:t>1</a:t>
                      </a:r>
                      <a:endParaRPr lang="en-US" dirty="0"/>
                    </a:p>
                  </a:txBody>
                  <a:tcPr marL="84796" marR="84796"/>
                </a:tc>
                <a:tc>
                  <a:txBody>
                    <a:bodyPr/>
                    <a:lstStyle/>
                    <a:p>
                      <a:pPr algn="ctr"/>
                      <a:r>
                        <a:rPr lang="en-US" dirty="0" smtClean="0"/>
                        <a:t>a</a:t>
                      </a:r>
                      <a:endParaRPr lang="en-US" dirty="0"/>
                    </a:p>
                  </a:txBody>
                  <a:tcPr marL="84796" marR="84796"/>
                </a:tc>
                <a:tc>
                  <a:txBody>
                    <a:bodyPr/>
                    <a:lstStyle/>
                    <a:p>
                      <a:pPr algn="l"/>
                      <a:r>
                        <a:rPr lang="en-US" dirty="0" smtClean="0"/>
                        <a:t>Slide </a:t>
                      </a:r>
                      <a:r>
                        <a:rPr lang="en-US" dirty="0" smtClean="0"/>
                        <a:t>7 (BACCM)</a:t>
                      </a:r>
                      <a:endParaRPr lang="en-US" dirty="0"/>
                    </a:p>
                  </a:txBody>
                  <a:tcPr marL="84796" marR="84796"/>
                </a:tc>
                <a:extLst>
                  <a:ext uri="{0D108BD9-81ED-4DB2-BD59-A6C34878D82A}">
                    <a16:rowId xmlns:a16="http://schemas.microsoft.com/office/drawing/2014/main" val="4293299430"/>
                  </a:ext>
                </a:extLst>
              </a:tr>
              <a:tr h="370840">
                <a:tc>
                  <a:txBody>
                    <a:bodyPr/>
                    <a:lstStyle/>
                    <a:p>
                      <a:pPr algn="ctr"/>
                      <a:r>
                        <a:rPr lang="en-US" dirty="0" smtClean="0"/>
                        <a:t>2</a:t>
                      </a:r>
                      <a:endParaRPr lang="en-US" dirty="0"/>
                    </a:p>
                  </a:txBody>
                  <a:tcPr marL="84796" marR="84796"/>
                </a:tc>
                <a:tc>
                  <a:txBody>
                    <a:bodyPr/>
                    <a:lstStyle/>
                    <a:p>
                      <a:pPr algn="ctr"/>
                      <a:r>
                        <a:rPr lang="en-US" dirty="0" smtClean="0"/>
                        <a:t>b</a:t>
                      </a:r>
                      <a:r>
                        <a:rPr lang="en-US" baseline="0" dirty="0" smtClean="0"/>
                        <a:t> </a:t>
                      </a:r>
                      <a:endParaRPr lang="en-US" dirty="0"/>
                    </a:p>
                  </a:txBody>
                  <a:tcPr marL="84796" marR="84796"/>
                </a:tc>
                <a:tc>
                  <a:txBody>
                    <a:bodyPr/>
                    <a:lstStyle/>
                    <a:p>
                      <a:pPr algn="l"/>
                      <a:r>
                        <a:rPr lang="en-US" dirty="0" smtClean="0"/>
                        <a:t>Slide </a:t>
                      </a:r>
                      <a:r>
                        <a:rPr lang="en-US" dirty="0" smtClean="0"/>
                        <a:t>8 (BACCM)</a:t>
                      </a:r>
                      <a:endParaRPr lang="en-US" dirty="0"/>
                    </a:p>
                  </a:txBody>
                  <a:tcPr marL="84796" marR="84796"/>
                </a:tc>
                <a:extLst>
                  <a:ext uri="{0D108BD9-81ED-4DB2-BD59-A6C34878D82A}">
                    <a16:rowId xmlns:a16="http://schemas.microsoft.com/office/drawing/2014/main" val="2867655258"/>
                  </a:ext>
                </a:extLst>
              </a:tr>
              <a:tr h="370840">
                <a:tc>
                  <a:txBody>
                    <a:bodyPr/>
                    <a:lstStyle/>
                    <a:p>
                      <a:pPr algn="ctr"/>
                      <a:r>
                        <a:rPr lang="en-US" dirty="0" smtClean="0"/>
                        <a:t>3</a:t>
                      </a:r>
                      <a:endParaRPr lang="en-US" dirty="0"/>
                    </a:p>
                  </a:txBody>
                  <a:tcPr marL="84796" marR="84796"/>
                </a:tc>
                <a:tc>
                  <a:txBody>
                    <a:bodyPr/>
                    <a:lstStyle/>
                    <a:p>
                      <a:pPr algn="ctr"/>
                      <a:r>
                        <a:rPr lang="en-US" dirty="0" smtClean="0"/>
                        <a:t>a</a:t>
                      </a:r>
                      <a:endParaRPr lang="en-US" dirty="0"/>
                    </a:p>
                  </a:txBody>
                  <a:tcPr marL="84796" marR="84796"/>
                </a:tc>
                <a:tc>
                  <a:txBody>
                    <a:bodyPr/>
                    <a:lstStyle/>
                    <a:p>
                      <a:pPr algn="l"/>
                      <a:r>
                        <a:rPr lang="en-US" dirty="0" smtClean="0"/>
                        <a:t>Slide </a:t>
                      </a:r>
                      <a:r>
                        <a:rPr lang="en-US" dirty="0" smtClean="0"/>
                        <a:t>10 (Key Terms)</a:t>
                      </a:r>
                      <a:endParaRPr lang="en-US" dirty="0"/>
                    </a:p>
                  </a:txBody>
                  <a:tcPr marL="84796" marR="84796"/>
                </a:tc>
                <a:extLst>
                  <a:ext uri="{0D108BD9-81ED-4DB2-BD59-A6C34878D82A}">
                    <a16:rowId xmlns:a16="http://schemas.microsoft.com/office/drawing/2014/main" val="1973474172"/>
                  </a:ext>
                </a:extLst>
              </a:tr>
              <a:tr h="370840">
                <a:tc>
                  <a:txBody>
                    <a:bodyPr/>
                    <a:lstStyle/>
                    <a:p>
                      <a:pPr algn="ctr"/>
                      <a:r>
                        <a:rPr lang="en-US" dirty="0" smtClean="0"/>
                        <a:t>4</a:t>
                      </a:r>
                      <a:endParaRPr lang="en-US" dirty="0"/>
                    </a:p>
                  </a:txBody>
                  <a:tcPr marL="84796" marR="84796"/>
                </a:tc>
                <a:tc>
                  <a:txBody>
                    <a:bodyPr/>
                    <a:lstStyle/>
                    <a:p>
                      <a:pPr algn="ctr"/>
                      <a:r>
                        <a:rPr lang="en-US" dirty="0" smtClean="0"/>
                        <a:t>c</a:t>
                      </a:r>
                      <a:endParaRPr lang="en-US" dirty="0"/>
                    </a:p>
                  </a:txBody>
                  <a:tcPr marL="84796" marR="84796"/>
                </a:tc>
                <a:tc>
                  <a:txBody>
                    <a:bodyPr/>
                    <a:lstStyle/>
                    <a:p>
                      <a:pPr algn="l"/>
                      <a:r>
                        <a:rPr lang="en-US" dirty="0" smtClean="0"/>
                        <a:t>Slide </a:t>
                      </a:r>
                      <a:r>
                        <a:rPr lang="en-US" dirty="0" smtClean="0"/>
                        <a:t>10 (Key Terms)</a:t>
                      </a:r>
                      <a:endParaRPr lang="en-US" dirty="0"/>
                    </a:p>
                  </a:txBody>
                  <a:tcPr marL="84796" marR="84796"/>
                </a:tc>
                <a:extLst>
                  <a:ext uri="{0D108BD9-81ED-4DB2-BD59-A6C34878D82A}">
                    <a16:rowId xmlns:a16="http://schemas.microsoft.com/office/drawing/2014/main" val="1020237555"/>
                  </a:ext>
                </a:extLst>
              </a:tr>
              <a:tr h="370840">
                <a:tc>
                  <a:txBody>
                    <a:bodyPr/>
                    <a:lstStyle/>
                    <a:p>
                      <a:pPr algn="ctr"/>
                      <a:r>
                        <a:rPr lang="en-US" dirty="0" smtClean="0"/>
                        <a:t>5</a:t>
                      </a:r>
                      <a:endParaRPr lang="en-US" dirty="0"/>
                    </a:p>
                  </a:txBody>
                  <a:tcPr marL="84796" marR="84796"/>
                </a:tc>
                <a:tc>
                  <a:txBody>
                    <a:bodyPr/>
                    <a:lstStyle/>
                    <a:p>
                      <a:pPr algn="ctr"/>
                      <a:r>
                        <a:rPr lang="en-US" dirty="0" smtClean="0"/>
                        <a:t>d</a:t>
                      </a:r>
                      <a:endParaRPr lang="en-US" dirty="0"/>
                    </a:p>
                  </a:txBody>
                  <a:tcPr marL="84796" marR="84796"/>
                </a:tc>
                <a:tc>
                  <a:txBody>
                    <a:bodyPr/>
                    <a:lstStyle/>
                    <a:p>
                      <a:pPr algn="l"/>
                      <a:r>
                        <a:rPr lang="en-US" dirty="0" smtClean="0"/>
                        <a:t>Slide </a:t>
                      </a:r>
                      <a:r>
                        <a:rPr lang="en-US" dirty="0" smtClean="0"/>
                        <a:t>11 (Requirements)</a:t>
                      </a:r>
                      <a:endParaRPr lang="en-US" dirty="0"/>
                    </a:p>
                  </a:txBody>
                  <a:tcPr marL="84796" marR="84796"/>
                </a:tc>
                <a:extLst>
                  <a:ext uri="{0D108BD9-81ED-4DB2-BD59-A6C34878D82A}">
                    <a16:rowId xmlns:a16="http://schemas.microsoft.com/office/drawing/2014/main" val="1246281029"/>
                  </a:ext>
                </a:extLst>
              </a:tr>
              <a:tr h="370840">
                <a:tc>
                  <a:txBody>
                    <a:bodyPr/>
                    <a:lstStyle/>
                    <a:p>
                      <a:pPr algn="ctr"/>
                      <a:r>
                        <a:rPr lang="en-US" dirty="0" smtClean="0"/>
                        <a:t>6</a:t>
                      </a:r>
                      <a:endParaRPr lang="en-US" dirty="0"/>
                    </a:p>
                  </a:txBody>
                  <a:tcPr marL="84796" marR="84796"/>
                </a:tc>
                <a:tc>
                  <a:txBody>
                    <a:bodyPr/>
                    <a:lstStyle/>
                    <a:p>
                      <a:pPr algn="ctr"/>
                      <a:r>
                        <a:rPr lang="en-US" dirty="0" smtClean="0"/>
                        <a:t>b</a:t>
                      </a:r>
                      <a:endParaRPr lang="en-US" dirty="0"/>
                    </a:p>
                  </a:txBody>
                  <a:tcPr marL="84796" marR="84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a:t>
                      </a:r>
                      <a:r>
                        <a:rPr lang="en-US" dirty="0" smtClean="0"/>
                        <a:t>12</a:t>
                      </a:r>
                      <a:r>
                        <a:rPr lang="en-US" baseline="0" dirty="0" smtClean="0"/>
                        <a:t> </a:t>
                      </a:r>
                      <a:r>
                        <a:rPr lang="en-US" dirty="0" smtClean="0"/>
                        <a:t>(Requirements)</a:t>
                      </a:r>
                      <a:endParaRPr lang="en-US" dirty="0" smtClean="0"/>
                    </a:p>
                  </a:txBody>
                  <a:tcPr marL="84796" marR="84796"/>
                </a:tc>
                <a:extLst>
                  <a:ext uri="{0D108BD9-81ED-4DB2-BD59-A6C34878D82A}">
                    <a16:rowId xmlns:a16="http://schemas.microsoft.com/office/drawing/2014/main" val="3348550377"/>
                  </a:ext>
                </a:extLst>
              </a:tr>
              <a:tr h="370840">
                <a:tc>
                  <a:txBody>
                    <a:bodyPr/>
                    <a:lstStyle/>
                    <a:p>
                      <a:pPr algn="ctr"/>
                      <a:r>
                        <a:rPr lang="en-US" dirty="0" smtClean="0"/>
                        <a:t>7</a:t>
                      </a:r>
                      <a:endParaRPr lang="en-US" dirty="0"/>
                    </a:p>
                  </a:txBody>
                  <a:tcPr marL="84796" marR="84796"/>
                </a:tc>
                <a:tc>
                  <a:txBody>
                    <a:bodyPr/>
                    <a:lstStyle/>
                    <a:p>
                      <a:pPr algn="ctr"/>
                      <a:r>
                        <a:rPr lang="en-US" dirty="0" smtClean="0"/>
                        <a:t>c</a:t>
                      </a:r>
                      <a:endParaRPr lang="en-US" dirty="0"/>
                    </a:p>
                  </a:txBody>
                  <a:tcPr marL="84796" marR="84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a:t>
                      </a:r>
                      <a:r>
                        <a:rPr lang="en-US" dirty="0" smtClean="0"/>
                        <a:t>13 (Stakeholder)</a:t>
                      </a:r>
                      <a:endParaRPr lang="en-US" dirty="0" smtClean="0"/>
                    </a:p>
                  </a:txBody>
                  <a:tcPr marL="84796" marR="84796"/>
                </a:tc>
                <a:extLst>
                  <a:ext uri="{0D108BD9-81ED-4DB2-BD59-A6C34878D82A}">
                    <a16:rowId xmlns:a16="http://schemas.microsoft.com/office/drawing/2014/main" val="999141996"/>
                  </a:ext>
                </a:extLst>
              </a:tr>
              <a:tr h="370840">
                <a:tc>
                  <a:txBody>
                    <a:bodyPr/>
                    <a:lstStyle/>
                    <a:p>
                      <a:pPr algn="ctr"/>
                      <a:r>
                        <a:rPr lang="en-US" dirty="0" smtClean="0"/>
                        <a:t>8</a:t>
                      </a:r>
                      <a:endParaRPr lang="en-US" dirty="0"/>
                    </a:p>
                  </a:txBody>
                  <a:tcPr marL="84796" marR="84796"/>
                </a:tc>
                <a:tc>
                  <a:txBody>
                    <a:bodyPr/>
                    <a:lstStyle/>
                    <a:p>
                      <a:pPr algn="ctr"/>
                      <a:r>
                        <a:rPr lang="en-US" dirty="0" smtClean="0"/>
                        <a:t>b</a:t>
                      </a:r>
                      <a:endParaRPr lang="en-US" dirty="0"/>
                    </a:p>
                  </a:txBody>
                  <a:tcPr marL="84796" marR="84796"/>
                </a:tc>
                <a:tc>
                  <a:txBody>
                    <a:bodyPr/>
                    <a:lstStyle/>
                    <a:p>
                      <a:pPr algn="l"/>
                      <a:r>
                        <a:rPr lang="en-US" dirty="0" smtClean="0"/>
                        <a:t>Slide </a:t>
                      </a:r>
                      <a:r>
                        <a:rPr lang="en-US" dirty="0" smtClean="0"/>
                        <a:t>14 (Stakeholder)</a:t>
                      </a:r>
                      <a:endParaRPr lang="en-US" dirty="0"/>
                    </a:p>
                  </a:txBody>
                  <a:tcPr marL="84796" marR="84796"/>
                </a:tc>
                <a:extLst>
                  <a:ext uri="{0D108BD9-81ED-4DB2-BD59-A6C34878D82A}">
                    <a16:rowId xmlns:a16="http://schemas.microsoft.com/office/drawing/2014/main" val="1212571403"/>
                  </a:ext>
                </a:extLst>
              </a:tr>
              <a:tr h="370840">
                <a:tc>
                  <a:txBody>
                    <a:bodyPr/>
                    <a:lstStyle/>
                    <a:p>
                      <a:pPr algn="ctr"/>
                      <a:r>
                        <a:rPr lang="en-US" dirty="0" smtClean="0"/>
                        <a:t>9</a:t>
                      </a:r>
                      <a:endParaRPr lang="en-US" dirty="0"/>
                    </a:p>
                  </a:txBody>
                  <a:tcPr marL="84796" marR="84796"/>
                </a:tc>
                <a:tc>
                  <a:txBody>
                    <a:bodyPr/>
                    <a:lstStyle/>
                    <a:p>
                      <a:pPr algn="ctr"/>
                      <a:r>
                        <a:rPr lang="en-US" dirty="0" smtClean="0"/>
                        <a:t>b</a:t>
                      </a:r>
                      <a:endParaRPr lang="en-US" dirty="0"/>
                    </a:p>
                  </a:txBody>
                  <a:tcPr marL="84796" marR="84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a:t>
                      </a:r>
                      <a:r>
                        <a:rPr lang="en-US" dirty="0" smtClean="0"/>
                        <a:t>15 </a:t>
                      </a:r>
                      <a:r>
                        <a:rPr lang="en-US" dirty="0" smtClean="0"/>
                        <a:t>(Polymorphism)</a:t>
                      </a:r>
                    </a:p>
                  </a:txBody>
                  <a:tcPr marL="84796" marR="84796"/>
                </a:tc>
                <a:extLst>
                  <a:ext uri="{0D108BD9-81ED-4DB2-BD59-A6C34878D82A}">
                    <a16:rowId xmlns:a16="http://schemas.microsoft.com/office/drawing/2014/main" val="2964073233"/>
                  </a:ext>
                </a:extLst>
              </a:tr>
              <a:tr h="370840">
                <a:tc>
                  <a:txBody>
                    <a:bodyPr/>
                    <a:lstStyle/>
                    <a:p>
                      <a:pPr algn="ctr"/>
                      <a:r>
                        <a:rPr lang="en-US" dirty="0" smtClean="0"/>
                        <a:t>10</a:t>
                      </a:r>
                      <a:endParaRPr lang="en-US" dirty="0"/>
                    </a:p>
                  </a:txBody>
                  <a:tcPr marL="84796" marR="84796"/>
                </a:tc>
                <a:tc>
                  <a:txBody>
                    <a:bodyPr/>
                    <a:lstStyle/>
                    <a:p>
                      <a:pPr algn="ctr"/>
                      <a:r>
                        <a:rPr lang="en-US" dirty="0" smtClean="0"/>
                        <a:t>d</a:t>
                      </a:r>
                      <a:endParaRPr lang="en-US" dirty="0"/>
                    </a:p>
                  </a:txBody>
                  <a:tcPr marL="84796" marR="847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 </a:t>
                      </a:r>
                      <a:r>
                        <a:rPr lang="en-US" dirty="0" smtClean="0"/>
                        <a:t>16 </a:t>
                      </a:r>
                      <a:r>
                        <a:rPr lang="en-US" dirty="0" smtClean="0"/>
                        <a:t>(Inheritance)</a:t>
                      </a:r>
                    </a:p>
                  </a:txBody>
                  <a:tcPr marL="84796" marR="84796"/>
                </a:tc>
                <a:extLst>
                  <a:ext uri="{0D108BD9-81ED-4DB2-BD59-A6C34878D82A}">
                    <a16:rowId xmlns:a16="http://schemas.microsoft.com/office/drawing/2014/main" val="2315014775"/>
                  </a:ext>
                </a:extLst>
              </a:tr>
            </a:tbl>
          </a:graphicData>
        </a:graphic>
      </p:graphicFrame>
      <p:sp>
        <p:nvSpPr>
          <p:cNvPr id="4" name="Slide Number Placeholder 3"/>
          <p:cNvSpPr>
            <a:spLocks noGrp="1"/>
          </p:cNvSpPr>
          <p:nvPr>
            <p:ph type="sldNum" sz="quarter" idx="10"/>
          </p:nvPr>
        </p:nvSpPr>
        <p:spPr/>
        <p:txBody>
          <a:bodyPr/>
          <a:lstStyle/>
          <a:p>
            <a:fld id="{A80DCADD-3573-44CB-A945-A8B8A58BD889}" type="slidenum">
              <a:rPr lang="en-US" smtClean="0"/>
              <a:pPr/>
              <a:t>26</a:t>
            </a:fld>
            <a:endParaRPr lang="en-US"/>
          </a:p>
        </p:txBody>
      </p:sp>
      <p:sp>
        <p:nvSpPr>
          <p:cNvPr id="2" name="Title 1"/>
          <p:cNvSpPr>
            <a:spLocks noGrp="1"/>
          </p:cNvSpPr>
          <p:nvPr>
            <p:ph type="title" idx="4294967295"/>
          </p:nvPr>
        </p:nvSpPr>
        <p:spPr/>
        <p:txBody>
          <a:bodyPr/>
          <a:lstStyle/>
          <a:p>
            <a:r>
              <a:rPr lang="en-US" dirty="0" smtClean="0"/>
              <a:t>Cue Card for Assimilation Check</a:t>
            </a:r>
            <a:endParaRPr lang="en-US" dirty="0"/>
          </a:p>
        </p:txBody>
      </p:sp>
    </p:spTree>
    <p:extLst>
      <p:ext uri="{BB962C8B-B14F-4D97-AF65-F5344CB8AC3E}">
        <p14:creationId xmlns:p14="http://schemas.microsoft.com/office/powerpoint/2010/main" val="8567849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p:cNvSpPr>
            <a:spLocks noGrp="1"/>
          </p:cNvSpPr>
          <p:nvPr>
            <p:ph idx="1"/>
          </p:nvPr>
        </p:nvSpPr>
        <p:spPr/>
        <p:txBody>
          <a:bodyPr/>
          <a:lstStyle/>
          <a:p>
            <a:r>
              <a:rPr lang="en-US" dirty="0">
                <a:hlinkClick r:id="rId2"/>
              </a:rPr>
              <a:t>50 Examples of Business Requirements </a:t>
            </a:r>
            <a:r>
              <a:rPr lang="en-US" dirty="0">
                <a:hlinkClick r:id="rId3"/>
              </a:rPr>
              <a:t>–</a:t>
            </a:r>
            <a:r>
              <a:rPr lang="en-US" dirty="0">
                <a:hlinkClick r:id="rId2"/>
              </a:rPr>
              <a:t> </a:t>
            </a:r>
            <a:r>
              <a:rPr lang="en-US" dirty="0" err="1">
                <a:hlinkClick r:id="rId2"/>
              </a:rPr>
              <a:t>Simplicable</a:t>
            </a:r>
            <a:endParaRPr lang="en-US" dirty="0"/>
          </a:p>
          <a:p>
            <a:r>
              <a:rPr lang="en-US" dirty="0">
                <a:hlinkClick r:id="rId4"/>
              </a:rPr>
              <a:t>The Quest for Good Requirements - Business Analyst Articles, Webinars, Templates, Jobs (batimes.com)</a:t>
            </a:r>
            <a:endParaRPr lang="en-US" dirty="0"/>
          </a:p>
          <a:p>
            <a:r>
              <a:rPr lang="en-US" dirty="0">
                <a:hlinkClick r:id="rId5"/>
              </a:rPr>
              <a:t>How to Organize Requirements as a Business Analyst (guru99.com)</a:t>
            </a:r>
            <a:endParaRPr lang="en-IN" dirty="0"/>
          </a:p>
        </p:txBody>
      </p:sp>
      <p:sp>
        <p:nvSpPr>
          <p:cNvPr id="4" name="Slide Number Placeholder 3"/>
          <p:cNvSpPr>
            <a:spLocks noGrp="1"/>
          </p:cNvSpPr>
          <p:nvPr>
            <p:ph type="sldNum" sz="quarter" idx="10"/>
          </p:nvPr>
        </p:nvSpPr>
        <p:spPr/>
        <p:txBody>
          <a:bodyPr/>
          <a:lstStyle/>
          <a:p>
            <a:fld id="{A80DCADD-3573-44CB-A945-A8B8A58BD889}" type="slidenum">
              <a:rPr lang="en-US" smtClean="0"/>
              <a:pPr/>
              <a:t>27</a:t>
            </a:fld>
            <a:endParaRPr lang="en-US"/>
          </a:p>
        </p:txBody>
      </p:sp>
    </p:spTree>
    <p:extLst>
      <p:ext uri="{BB962C8B-B14F-4D97-AF65-F5344CB8AC3E}">
        <p14:creationId xmlns:p14="http://schemas.microsoft.com/office/powerpoint/2010/main" val="16177679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967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Business Analysis Key Concepts</a:t>
            </a:r>
            <a:endParaRPr lang="en-US" dirty="0"/>
          </a:p>
        </p:txBody>
      </p:sp>
      <p:sp>
        <p:nvSpPr>
          <p:cNvPr id="6" name="Text Placeholder 5"/>
          <p:cNvSpPr>
            <a:spLocks noGrp="1"/>
          </p:cNvSpPr>
          <p:nvPr>
            <p:ph type="body" sz="quarter" idx="13"/>
          </p:nvPr>
        </p:nvSpPr>
        <p:spPr/>
        <p:txBody>
          <a:bodyPr>
            <a:normAutofit fontScale="92500" lnSpcReduction="20000"/>
          </a:bodyPr>
          <a:lstStyle/>
          <a:p>
            <a:endParaRPr lang="en-US"/>
          </a:p>
        </p:txBody>
      </p:sp>
      <p:sp>
        <p:nvSpPr>
          <p:cNvPr id="7" name="Text Placeholder 6"/>
          <p:cNvSpPr>
            <a:spLocks noGrp="1"/>
          </p:cNvSpPr>
          <p:nvPr>
            <p:ph type="body" sz="quarter" idx="15"/>
          </p:nvPr>
        </p:nvSpPr>
        <p:spPr>
          <a:xfrm>
            <a:off x="6095998" y="4287838"/>
            <a:ext cx="5318125" cy="1027113"/>
          </a:xfrm>
        </p:spPr>
        <p:txBody>
          <a:bodyPr/>
          <a:lstStyle/>
          <a:p>
            <a:endParaRPr lang="en-US" dirty="0"/>
          </a:p>
        </p:txBody>
      </p:sp>
    </p:spTree>
    <p:extLst>
      <p:ext uri="{BB962C8B-B14F-4D97-AF65-F5344CB8AC3E}">
        <p14:creationId xmlns:p14="http://schemas.microsoft.com/office/powerpoint/2010/main" val="32778079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00000"/>
              </a:lnSpc>
              <a:spcBef>
                <a:spcPts val="1200"/>
              </a:spcBef>
              <a:spcAft>
                <a:spcPts val="1200"/>
              </a:spcAft>
              <a:buNone/>
            </a:pPr>
            <a:r>
              <a:rPr lang="en-US" sz="1600" dirty="0">
                <a:solidFill>
                  <a:srgbClr val="222222"/>
                </a:solidFill>
                <a:latin typeface="arial" panose="020B0604020202020204" pitchFamily="34" charset="0"/>
              </a:rPr>
              <a:t>This topic provides an introduction to </a:t>
            </a:r>
            <a:r>
              <a:rPr lang="en-US" dirty="0"/>
              <a:t>Business Analysis Key </a:t>
            </a:r>
            <a:r>
              <a:rPr lang="en-US" dirty="0" smtClean="0"/>
              <a:t>Concepts </a:t>
            </a:r>
          </a:p>
          <a:p>
            <a:pPr marL="0" indent="0">
              <a:lnSpc>
                <a:spcPct val="100000"/>
              </a:lnSpc>
              <a:spcBef>
                <a:spcPts val="1200"/>
              </a:spcBef>
              <a:spcAft>
                <a:spcPts val="1200"/>
              </a:spcAft>
              <a:buNone/>
            </a:pPr>
            <a:r>
              <a:rPr lang="en-US" sz="1600" dirty="0" smtClean="0">
                <a:solidFill>
                  <a:srgbClr val="222222"/>
                </a:solidFill>
                <a:latin typeface="arial" panose="020B0604020202020204" pitchFamily="34" charset="0"/>
              </a:rPr>
              <a:t>Students </a:t>
            </a:r>
            <a:r>
              <a:rPr lang="en-US" sz="1600" dirty="0">
                <a:solidFill>
                  <a:srgbClr val="222222"/>
                </a:solidFill>
                <a:latin typeface="arial" panose="020B0604020202020204" pitchFamily="34" charset="0"/>
              </a:rPr>
              <a:t>completing the </a:t>
            </a:r>
            <a:r>
              <a:rPr lang="en-US" sz="1600" b="1" dirty="0">
                <a:solidFill>
                  <a:srgbClr val="222222"/>
                </a:solidFill>
                <a:latin typeface="arial" panose="020B0604020202020204" pitchFamily="34" charset="0"/>
              </a:rPr>
              <a:t>course</a:t>
            </a:r>
            <a:r>
              <a:rPr lang="en-US" sz="1600" dirty="0">
                <a:solidFill>
                  <a:srgbClr val="222222"/>
                </a:solidFill>
                <a:latin typeface="arial" panose="020B0604020202020204" pitchFamily="34" charset="0"/>
              </a:rPr>
              <a:t> would know: </a:t>
            </a:r>
          </a:p>
          <a:p>
            <a:pPr marL="0" indent="0">
              <a:lnSpc>
                <a:spcPct val="100000"/>
              </a:lnSpc>
              <a:spcBef>
                <a:spcPts val="1200"/>
              </a:spcBef>
              <a:spcAft>
                <a:spcPts val="1200"/>
              </a:spcAft>
              <a:buNone/>
            </a:pPr>
            <a:r>
              <a:rPr lang="en-US" dirty="0"/>
              <a:t>The Business Analysis Key Concepts chapter includes information that provides a </a:t>
            </a:r>
            <a:r>
              <a:rPr lang="en-US" dirty="0" smtClean="0"/>
              <a:t>foundation</a:t>
            </a:r>
          </a:p>
          <a:p>
            <a:pPr lvl="1">
              <a:lnSpc>
                <a:spcPct val="100000"/>
              </a:lnSpc>
              <a:spcBef>
                <a:spcPts val="600"/>
              </a:spcBef>
              <a:spcAft>
                <a:spcPts val="600"/>
              </a:spcAft>
            </a:pPr>
            <a:r>
              <a:rPr lang="en-US" dirty="0"/>
              <a:t>Business Analysis Core Concept </a:t>
            </a:r>
            <a:r>
              <a:rPr lang="en-US" dirty="0" smtClean="0"/>
              <a:t>Model</a:t>
            </a:r>
          </a:p>
          <a:p>
            <a:pPr lvl="1">
              <a:lnSpc>
                <a:spcPct val="100000"/>
              </a:lnSpc>
              <a:spcBef>
                <a:spcPts val="600"/>
              </a:spcBef>
              <a:spcAft>
                <a:spcPts val="600"/>
              </a:spcAft>
            </a:pPr>
            <a:r>
              <a:rPr lang="en-US" dirty="0" smtClean="0"/>
              <a:t>Key Terms</a:t>
            </a:r>
          </a:p>
          <a:p>
            <a:pPr lvl="1">
              <a:lnSpc>
                <a:spcPct val="100000"/>
              </a:lnSpc>
              <a:spcBef>
                <a:spcPts val="600"/>
              </a:spcBef>
              <a:spcAft>
                <a:spcPts val="600"/>
              </a:spcAft>
            </a:pPr>
            <a:r>
              <a:rPr lang="en-US" dirty="0" smtClean="0"/>
              <a:t>Requirements </a:t>
            </a:r>
            <a:r>
              <a:rPr lang="en-US" dirty="0"/>
              <a:t>Classification </a:t>
            </a:r>
            <a:r>
              <a:rPr lang="en-US" dirty="0" smtClean="0"/>
              <a:t>Schema</a:t>
            </a:r>
          </a:p>
          <a:p>
            <a:pPr lvl="1">
              <a:lnSpc>
                <a:spcPct val="100000"/>
              </a:lnSpc>
              <a:spcBef>
                <a:spcPts val="600"/>
              </a:spcBef>
              <a:spcAft>
                <a:spcPts val="600"/>
              </a:spcAft>
            </a:pPr>
            <a:r>
              <a:rPr lang="en-US" dirty="0" smtClean="0"/>
              <a:t>Stakeholders:</a:t>
            </a:r>
          </a:p>
          <a:p>
            <a:pPr lvl="1">
              <a:lnSpc>
                <a:spcPct val="100000"/>
              </a:lnSpc>
              <a:spcBef>
                <a:spcPts val="600"/>
              </a:spcBef>
              <a:spcAft>
                <a:spcPts val="600"/>
              </a:spcAft>
            </a:pPr>
            <a:r>
              <a:rPr lang="en-US" dirty="0" smtClean="0"/>
              <a:t>Requirements </a:t>
            </a:r>
            <a:r>
              <a:rPr lang="en-US" dirty="0"/>
              <a:t>and Designs</a:t>
            </a:r>
            <a:endParaRPr lang="en-US" dirty="0" smtClean="0"/>
          </a:p>
          <a:p>
            <a:pPr lvl="1">
              <a:lnSpc>
                <a:spcPct val="100000"/>
              </a:lnSpc>
              <a:spcBef>
                <a:spcPts val="600"/>
              </a:spcBef>
              <a:spcAft>
                <a:spcPts val="600"/>
              </a:spcAft>
            </a:pPr>
            <a:endParaRPr lang="en-US" dirty="0" smtClean="0">
              <a:solidFill>
                <a:srgbClr val="222222"/>
              </a:solidFill>
              <a:latin typeface="arial" panose="020B0604020202020204" pitchFamily="34" charset="0"/>
            </a:endParaRPr>
          </a:p>
          <a:p>
            <a:pPr lvl="1">
              <a:lnSpc>
                <a:spcPct val="100000"/>
              </a:lnSpc>
              <a:spcBef>
                <a:spcPts val="600"/>
              </a:spcBef>
              <a:spcAft>
                <a:spcPts val="600"/>
              </a:spcAft>
            </a:pPr>
            <a:endParaRPr lang="en-US" dirty="0" smtClean="0">
              <a:solidFill>
                <a:srgbClr val="222222"/>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80DCADD-3573-44CB-A945-A8B8A58BD889}" type="slidenum">
              <a:rPr lang="en-US" smtClean="0"/>
              <a:pPr/>
              <a:t>4</a:t>
            </a:fld>
            <a:endParaRPr lang="en-US"/>
          </a:p>
        </p:txBody>
      </p:sp>
      <p:sp>
        <p:nvSpPr>
          <p:cNvPr id="2" name="Title 1"/>
          <p:cNvSpPr>
            <a:spLocks noGrp="1"/>
          </p:cNvSpPr>
          <p:nvPr>
            <p:ph type="title" idx="4294967295"/>
          </p:nvPr>
        </p:nvSpPr>
        <p:spPr>
          <a:xfrm>
            <a:off x="2069306" y="710479"/>
            <a:ext cx="8053387" cy="509587"/>
          </a:xfrm>
          <a:prstGeom prst="rect">
            <a:avLst/>
          </a:prstGeom>
        </p:spPr>
        <p:txBody>
          <a:bodyPr/>
          <a:lstStyle/>
          <a:p>
            <a:r>
              <a:rPr lang="en-IN" b="1" dirty="0" smtClean="0"/>
              <a:t>Learning </a:t>
            </a:r>
            <a:r>
              <a:rPr lang="en-IN" b="1" dirty="0"/>
              <a:t>Objectives</a:t>
            </a:r>
            <a:endParaRPr lang="en-US" b="1" dirty="0"/>
          </a:p>
        </p:txBody>
      </p:sp>
    </p:spTree>
    <p:extLst>
      <p:ext uri="{BB962C8B-B14F-4D97-AF65-F5344CB8AC3E}">
        <p14:creationId xmlns:p14="http://schemas.microsoft.com/office/powerpoint/2010/main" val="895081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lnSpc>
                <a:spcPct val="100000"/>
              </a:lnSpc>
              <a:spcBef>
                <a:spcPts val="600"/>
              </a:spcBef>
              <a:spcAft>
                <a:spcPts val="600"/>
              </a:spcAft>
            </a:pPr>
            <a:endParaRPr lang="en-US" dirty="0" smtClean="0">
              <a:solidFill>
                <a:srgbClr val="222222"/>
              </a:solidFill>
              <a:latin typeface="arial" panose="020B0604020202020204" pitchFamily="34" charset="0"/>
            </a:endParaRPr>
          </a:p>
          <a:p>
            <a:pPr lvl="1">
              <a:lnSpc>
                <a:spcPct val="100000"/>
              </a:lnSpc>
              <a:spcBef>
                <a:spcPts val="600"/>
              </a:spcBef>
              <a:spcAft>
                <a:spcPts val="600"/>
              </a:spcAft>
            </a:pPr>
            <a:endParaRPr lang="en-US" dirty="0" smtClean="0">
              <a:solidFill>
                <a:srgbClr val="222222"/>
              </a:solidFill>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A80DCADD-3573-44CB-A945-A8B8A58BD889}" type="slidenum">
              <a:rPr lang="en-US" smtClean="0"/>
              <a:pPr/>
              <a:t>5</a:t>
            </a:fld>
            <a:endParaRPr lang="en-US"/>
          </a:p>
        </p:txBody>
      </p:sp>
      <p:sp>
        <p:nvSpPr>
          <p:cNvPr id="2" name="Title 1"/>
          <p:cNvSpPr>
            <a:spLocks noGrp="1"/>
          </p:cNvSpPr>
          <p:nvPr>
            <p:ph type="title" idx="4294967295"/>
          </p:nvPr>
        </p:nvSpPr>
        <p:spPr>
          <a:xfrm>
            <a:off x="2069306" y="710479"/>
            <a:ext cx="8053387" cy="509587"/>
          </a:xfrm>
          <a:prstGeom prst="rect">
            <a:avLst/>
          </a:prstGeom>
        </p:spPr>
        <p:txBody>
          <a:bodyPr/>
          <a:lstStyle/>
          <a:p>
            <a:r>
              <a:rPr lang="en-IN" b="1" dirty="0"/>
              <a:t>Topic Coverage</a:t>
            </a:r>
            <a:endParaRPr lang="en-US" b="1" dirty="0"/>
          </a:p>
        </p:txBody>
      </p:sp>
      <p:graphicFrame>
        <p:nvGraphicFramePr>
          <p:cNvPr id="5" name="Content Placeholder 5"/>
          <p:cNvGraphicFramePr>
            <a:graphicFrameLocks/>
          </p:cNvGraphicFramePr>
          <p:nvPr>
            <p:extLst>
              <p:ext uri="{D42A27DB-BD31-4B8C-83A1-F6EECF244321}">
                <p14:modId xmlns:p14="http://schemas.microsoft.com/office/powerpoint/2010/main" val="2400081691"/>
              </p:ext>
            </p:extLst>
          </p:nvPr>
        </p:nvGraphicFramePr>
        <p:xfrm>
          <a:off x="838200" y="1825625"/>
          <a:ext cx="10515600" cy="2225040"/>
        </p:xfrm>
        <a:graphic>
          <a:graphicData uri="http://schemas.openxmlformats.org/drawingml/2006/table">
            <a:tbl>
              <a:tblPr firstRow="1" bandRow="1">
                <a:tableStyleId>{00A15C55-8517-42AA-B614-E9B94910E393}</a:tableStyleId>
              </a:tblPr>
              <a:tblGrid>
                <a:gridCol w="10515600">
                  <a:extLst>
                    <a:ext uri="{9D8B030D-6E8A-4147-A177-3AD203B41FA5}">
                      <a16:colId xmlns:a16="http://schemas.microsoft.com/office/drawing/2014/main" val="1629111523"/>
                    </a:ext>
                  </a:extLst>
                </a:gridCol>
              </a:tblGrid>
              <a:tr h="370840">
                <a:tc>
                  <a:txBody>
                    <a:bodyPr/>
                    <a:lstStyle/>
                    <a:p>
                      <a:r>
                        <a:rPr lang="en-US" dirty="0" smtClean="0"/>
                        <a:t>Topics</a:t>
                      </a:r>
                      <a:endParaRPr lang="en-US" dirty="0"/>
                    </a:p>
                  </a:txBody>
                  <a:tcPr/>
                </a:tc>
                <a:extLst>
                  <a:ext uri="{0D108BD9-81ED-4DB2-BD59-A6C34878D82A}">
                    <a16:rowId xmlns:a16="http://schemas.microsoft.com/office/drawing/2014/main" val="28205326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Arial" pitchFamily="34" charset="0"/>
                          <a:ea typeface="+mn-ea"/>
                          <a:cs typeface="Arial" pitchFamily="34" charset="0"/>
                        </a:rPr>
                        <a:t>Business Analysis Core Concept Model</a:t>
                      </a:r>
                      <a:endParaRPr lang="en-US" sz="1800" b="0" kern="1200" dirty="0" smtClean="0">
                        <a:solidFill>
                          <a:schemeClr val="tx1"/>
                        </a:solidFill>
                        <a:latin typeface="Arial" pitchFamily="34" charset="0"/>
                        <a:ea typeface="+mn-ea"/>
                        <a:cs typeface="Arial" pitchFamily="34" charset="0"/>
                      </a:endParaRPr>
                    </a:p>
                  </a:txBody>
                  <a:tcPr marL="94414" marR="94414" marT="45707" marB="45707" anchor="ctr"/>
                </a:tc>
                <a:extLst>
                  <a:ext uri="{0D108BD9-81ED-4DB2-BD59-A6C34878D82A}">
                    <a16:rowId xmlns:a16="http://schemas.microsoft.com/office/drawing/2014/main" val="27830162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Arial" pitchFamily="34" charset="0"/>
                          <a:ea typeface="+mn-ea"/>
                          <a:cs typeface="Arial" pitchFamily="34" charset="0"/>
                        </a:rPr>
                        <a:t>Key Terms</a:t>
                      </a:r>
                      <a:endParaRPr lang="en-US" sz="1800" b="0" kern="1200" dirty="0" smtClean="0">
                        <a:solidFill>
                          <a:schemeClr val="tx1"/>
                        </a:solidFill>
                        <a:latin typeface="Arial" pitchFamily="34" charset="0"/>
                        <a:ea typeface="+mn-ea"/>
                        <a:cs typeface="Arial" pitchFamily="34" charset="0"/>
                      </a:endParaRPr>
                    </a:p>
                  </a:txBody>
                  <a:tcPr marL="94414" marR="0" marT="45707" marB="45707" anchor="ctr"/>
                </a:tc>
                <a:extLst>
                  <a:ext uri="{0D108BD9-81ED-4DB2-BD59-A6C34878D82A}">
                    <a16:rowId xmlns:a16="http://schemas.microsoft.com/office/drawing/2014/main" val="7257043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Arial" pitchFamily="34" charset="0"/>
                          <a:ea typeface="+mn-ea"/>
                          <a:cs typeface="Arial" pitchFamily="34" charset="0"/>
                        </a:rPr>
                        <a:t>Requirements Classification Schema</a:t>
                      </a:r>
                      <a:endParaRPr lang="en-US" sz="1800" b="0" kern="1200" dirty="0" smtClean="0">
                        <a:solidFill>
                          <a:schemeClr val="tx1"/>
                        </a:solidFill>
                        <a:latin typeface="Arial" pitchFamily="34" charset="0"/>
                        <a:ea typeface="+mn-ea"/>
                        <a:cs typeface="Arial" pitchFamily="34" charset="0"/>
                      </a:endParaRPr>
                    </a:p>
                  </a:txBody>
                  <a:tcPr marL="94414" marR="0" marT="45707" marB="45707" anchor="ctr"/>
                </a:tc>
                <a:extLst>
                  <a:ext uri="{0D108BD9-81ED-4DB2-BD59-A6C34878D82A}">
                    <a16:rowId xmlns:a16="http://schemas.microsoft.com/office/drawing/2014/main" val="33032591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Arial" pitchFamily="34" charset="0"/>
                          <a:ea typeface="+mn-ea"/>
                          <a:cs typeface="Arial" pitchFamily="34" charset="0"/>
                        </a:rPr>
                        <a:t>Stakeholders</a:t>
                      </a:r>
                      <a:endParaRPr lang="en-US" sz="1800" b="0" kern="1200" dirty="0" smtClean="0">
                        <a:solidFill>
                          <a:schemeClr val="tx1"/>
                        </a:solidFill>
                        <a:latin typeface="Arial" pitchFamily="34" charset="0"/>
                        <a:ea typeface="+mn-ea"/>
                        <a:cs typeface="Arial" pitchFamily="34" charset="0"/>
                      </a:endParaRPr>
                    </a:p>
                  </a:txBody>
                  <a:tcPr marL="94414" marR="0" marT="45707" marB="45707" anchor="ctr"/>
                </a:tc>
                <a:extLst>
                  <a:ext uri="{0D108BD9-81ED-4DB2-BD59-A6C34878D82A}">
                    <a16:rowId xmlns:a16="http://schemas.microsoft.com/office/drawing/2014/main" val="11666647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tx1"/>
                          </a:solidFill>
                          <a:latin typeface="Arial" pitchFamily="34" charset="0"/>
                          <a:ea typeface="+mn-ea"/>
                          <a:cs typeface="Arial" pitchFamily="34" charset="0"/>
                        </a:rPr>
                        <a:t>Requirements and Designs</a:t>
                      </a:r>
                      <a:endParaRPr lang="en-US" sz="1800" b="0" kern="1200" dirty="0" smtClean="0">
                        <a:solidFill>
                          <a:schemeClr val="tx1"/>
                        </a:solidFill>
                        <a:latin typeface="Arial" pitchFamily="34" charset="0"/>
                        <a:ea typeface="+mn-ea"/>
                        <a:cs typeface="Arial" pitchFamily="34" charset="0"/>
                      </a:endParaRPr>
                    </a:p>
                  </a:txBody>
                  <a:tcPr marL="94414" marR="0" marT="45707" marB="45707" anchor="ctr"/>
                </a:tc>
                <a:extLst>
                  <a:ext uri="{0D108BD9-81ED-4DB2-BD59-A6C34878D82A}">
                    <a16:rowId xmlns:a16="http://schemas.microsoft.com/office/drawing/2014/main" val="702922172"/>
                  </a:ext>
                </a:extLst>
              </a:tr>
            </a:tbl>
          </a:graphicData>
        </a:graphic>
      </p:graphicFrame>
    </p:spTree>
    <p:extLst>
      <p:ext uri="{BB962C8B-B14F-4D97-AF65-F5344CB8AC3E}">
        <p14:creationId xmlns:p14="http://schemas.microsoft.com/office/powerpoint/2010/main" val="3249821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069306" y="658193"/>
            <a:ext cx="8053388" cy="509022"/>
          </a:xfrm>
        </p:spPr>
        <p:txBody>
          <a:bodyPr/>
          <a:lstStyle/>
          <a:p>
            <a:r>
              <a:rPr lang="en-US" dirty="0" smtClean="0"/>
              <a:t>Features of </a:t>
            </a:r>
            <a:r>
              <a:rPr lang="en-US" dirty="0" smtClean="0"/>
              <a:t>BA</a:t>
            </a:r>
            <a:endParaRPr lang="en-US" dirty="0"/>
          </a:p>
        </p:txBody>
      </p:sp>
      <p:sp>
        <p:nvSpPr>
          <p:cNvPr id="12" name="Text Placeholder 11"/>
          <p:cNvSpPr>
            <a:spLocks noGrp="1"/>
          </p:cNvSpPr>
          <p:nvPr>
            <p:ph type="body" sz="quarter" idx="13"/>
          </p:nvPr>
        </p:nvSpPr>
        <p:spPr/>
        <p:txBody>
          <a:bodyPr>
            <a:noAutofit/>
          </a:bodyPr>
          <a:lstStyle/>
          <a:p>
            <a:pPr lvl="0">
              <a:lnSpc>
                <a:spcPct val="110000"/>
              </a:lnSpc>
              <a:defRPr/>
            </a:pPr>
            <a:r>
              <a:rPr lang="en-US" dirty="0" smtClean="0"/>
              <a:t>BACCM</a:t>
            </a:r>
            <a:endParaRPr lang="en-US" dirty="0"/>
          </a:p>
        </p:txBody>
      </p:sp>
      <p:sp>
        <p:nvSpPr>
          <p:cNvPr id="14" name="Text Placeholder 13"/>
          <p:cNvSpPr>
            <a:spLocks noGrp="1"/>
          </p:cNvSpPr>
          <p:nvPr>
            <p:ph type="body" sz="quarter" idx="14"/>
          </p:nvPr>
        </p:nvSpPr>
        <p:spPr/>
        <p:txBody>
          <a:bodyPr>
            <a:normAutofit/>
          </a:bodyPr>
          <a:lstStyle/>
          <a:p>
            <a:pPr lvl="0"/>
            <a:r>
              <a:rPr lang="en-US" dirty="0"/>
              <a:t>Key </a:t>
            </a:r>
            <a:r>
              <a:rPr lang="en-US" dirty="0"/>
              <a:t>Terms</a:t>
            </a:r>
            <a:endParaRPr lang="en-US" dirty="0"/>
          </a:p>
        </p:txBody>
      </p:sp>
      <p:sp>
        <p:nvSpPr>
          <p:cNvPr id="15" name="Text Placeholder 14"/>
          <p:cNvSpPr>
            <a:spLocks noGrp="1"/>
          </p:cNvSpPr>
          <p:nvPr>
            <p:ph type="body" sz="quarter" idx="15"/>
          </p:nvPr>
        </p:nvSpPr>
        <p:spPr/>
        <p:txBody>
          <a:bodyPr>
            <a:noAutofit/>
          </a:bodyPr>
          <a:lstStyle/>
          <a:p>
            <a:pPr lvl="0"/>
            <a:r>
              <a:rPr lang="en-US" dirty="0"/>
              <a:t>Requirements Classification Schema</a:t>
            </a:r>
          </a:p>
        </p:txBody>
      </p:sp>
      <p:sp>
        <p:nvSpPr>
          <p:cNvPr id="16" name="Text Placeholder 15"/>
          <p:cNvSpPr>
            <a:spLocks noGrp="1"/>
          </p:cNvSpPr>
          <p:nvPr>
            <p:ph type="body" sz="quarter" idx="16"/>
          </p:nvPr>
        </p:nvSpPr>
        <p:spPr/>
        <p:txBody>
          <a:bodyPr>
            <a:normAutofit/>
          </a:bodyPr>
          <a:lstStyle/>
          <a:p>
            <a:r>
              <a:rPr lang="en-US" dirty="0"/>
              <a:t>Stakeholders</a:t>
            </a:r>
            <a:endParaRPr lang="en-US" dirty="0"/>
          </a:p>
        </p:txBody>
      </p:sp>
      <p:sp>
        <p:nvSpPr>
          <p:cNvPr id="17" name="Text Placeholder 16"/>
          <p:cNvSpPr>
            <a:spLocks noGrp="1"/>
          </p:cNvSpPr>
          <p:nvPr>
            <p:ph type="body" sz="quarter" idx="17"/>
          </p:nvPr>
        </p:nvSpPr>
        <p:spPr/>
        <p:txBody>
          <a:bodyPr>
            <a:normAutofit lnSpcReduction="10000"/>
          </a:bodyPr>
          <a:lstStyle/>
          <a:p>
            <a:r>
              <a:rPr lang="en-US" dirty="0"/>
              <a:t>Requirements and Designs</a:t>
            </a:r>
          </a:p>
        </p:txBody>
      </p:sp>
      <p:sp>
        <p:nvSpPr>
          <p:cNvPr id="13" name="Slide Number Placeholder 12"/>
          <p:cNvSpPr>
            <a:spLocks noGrp="1"/>
          </p:cNvSpPr>
          <p:nvPr>
            <p:ph type="sldNum" sz="quarter" idx="19"/>
          </p:nvPr>
        </p:nvSpPr>
        <p:spPr/>
        <p:txBody>
          <a:bodyPr/>
          <a:lstStyle/>
          <a:p>
            <a:fld id="{A80DCADD-3573-44CB-A945-A8B8A58BD889}" type="slidenum">
              <a:rPr lang="en-US" smtClean="0"/>
              <a:pPr/>
              <a:t>6</a:t>
            </a:fld>
            <a:endParaRPr lang="en-US"/>
          </a:p>
        </p:txBody>
      </p:sp>
      <p:sp>
        <p:nvSpPr>
          <p:cNvPr id="20" name="Rectangle 19"/>
          <p:cNvSpPr/>
          <p:nvPr/>
        </p:nvSpPr>
        <p:spPr>
          <a:xfrm>
            <a:off x="2448783" y="1868815"/>
            <a:ext cx="9014116" cy="523220"/>
          </a:xfrm>
          <a:prstGeom prst="rect">
            <a:avLst/>
          </a:prstGeom>
          <a:solidFill>
            <a:schemeClr val="bg1">
              <a:lumMod val="95000"/>
            </a:schemeClr>
          </a:solidFill>
          <a:ln>
            <a:noFill/>
          </a:ln>
        </p:spPr>
        <p:txBody>
          <a:bodyPr wrap="square">
            <a:spAutoFit/>
          </a:bodyPr>
          <a:lstStyle/>
          <a:p>
            <a:r>
              <a:rPr lang="en-US" sz="1400" dirty="0" smtClean="0"/>
              <a:t>defines </a:t>
            </a:r>
            <a:r>
              <a:rPr lang="en-US" sz="1400" dirty="0"/>
              <a:t>a conceptual framework for the business analysis </a:t>
            </a:r>
            <a:r>
              <a:rPr lang="en-US" sz="1400" dirty="0" smtClean="0"/>
              <a:t>profession</a:t>
            </a:r>
          </a:p>
          <a:p>
            <a:endParaRPr lang="en-IN" sz="1400" dirty="0"/>
          </a:p>
        </p:txBody>
      </p:sp>
      <p:sp>
        <p:nvSpPr>
          <p:cNvPr id="21" name="Rectangle 20"/>
          <p:cNvSpPr/>
          <p:nvPr/>
        </p:nvSpPr>
        <p:spPr>
          <a:xfrm>
            <a:off x="2448783" y="2602145"/>
            <a:ext cx="9014116" cy="307777"/>
          </a:xfrm>
          <a:prstGeom prst="rect">
            <a:avLst/>
          </a:prstGeom>
          <a:solidFill>
            <a:schemeClr val="bg1">
              <a:lumMod val="95000"/>
            </a:schemeClr>
          </a:solidFill>
          <a:ln>
            <a:noFill/>
          </a:ln>
        </p:spPr>
        <p:txBody>
          <a:bodyPr wrap="square">
            <a:spAutoFit/>
          </a:bodyPr>
          <a:lstStyle/>
          <a:p>
            <a:r>
              <a:rPr lang="en-US" sz="1400" dirty="0"/>
              <a:t>provides definitions of essential </a:t>
            </a:r>
            <a:r>
              <a:rPr lang="en-US" sz="1400" dirty="0" smtClean="0"/>
              <a:t>concepts which are important in BA</a:t>
            </a:r>
            <a:endParaRPr lang="en-IN" sz="1400" dirty="0"/>
          </a:p>
        </p:txBody>
      </p:sp>
      <p:sp>
        <p:nvSpPr>
          <p:cNvPr id="22" name="Rectangle 21"/>
          <p:cNvSpPr/>
          <p:nvPr/>
        </p:nvSpPr>
        <p:spPr>
          <a:xfrm>
            <a:off x="2448783" y="3307556"/>
            <a:ext cx="9014116" cy="523220"/>
          </a:xfrm>
          <a:prstGeom prst="rect">
            <a:avLst/>
          </a:prstGeom>
          <a:solidFill>
            <a:schemeClr val="bg1">
              <a:lumMod val="95000"/>
            </a:schemeClr>
          </a:solidFill>
          <a:ln>
            <a:noFill/>
          </a:ln>
        </p:spPr>
        <p:txBody>
          <a:bodyPr wrap="square">
            <a:spAutoFit/>
          </a:bodyPr>
          <a:lstStyle/>
          <a:p>
            <a:r>
              <a:rPr lang="en-US" sz="1400" dirty="0" smtClean="0"/>
              <a:t>identifies </a:t>
            </a:r>
            <a:r>
              <a:rPr lang="en-US" sz="1400" dirty="0"/>
              <a:t>levels or types of requirements that assist the business analyst and other stakeholders in categorizing </a:t>
            </a:r>
            <a:r>
              <a:rPr lang="en-US" sz="1400" dirty="0" smtClean="0"/>
              <a:t>requirements</a:t>
            </a:r>
            <a:endParaRPr lang="en-IN" sz="1400" dirty="0">
              <a:solidFill>
                <a:srgbClr val="555555"/>
              </a:solidFill>
              <a:latin typeface="Open Sans"/>
            </a:endParaRPr>
          </a:p>
        </p:txBody>
      </p:sp>
      <p:sp>
        <p:nvSpPr>
          <p:cNvPr id="23" name="Rectangle 22"/>
          <p:cNvSpPr/>
          <p:nvPr/>
        </p:nvSpPr>
        <p:spPr>
          <a:xfrm>
            <a:off x="2448783" y="4020343"/>
            <a:ext cx="9014116" cy="523220"/>
          </a:xfrm>
          <a:prstGeom prst="rect">
            <a:avLst/>
          </a:prstGeom>
          <a:solidFill>
            <a:schemeClr val="bg1">
              <a:lumMod val="95000"/>
            </a:schemeClr>
          </a:solidFill>
          <a:ln>
            <a:noFill/>
          </a:ln>
        </p:spPr>
        <p:txBody>
          <a:bodyPr wrap="square">
            <a:spAutoFit/>
          </a:bodyPr>
          <a:lstStyle/>
          <a:p>
            <a:r>
              <a:rPr lang="en-US" sz="1400" dirty="0"/>
              <a:t>defines roles, and characteristics of groups or individuals participating in or affected by the business analysis activities within a change</a:t>
            </a:r>
            <a:endParaRPr lang="en-IN" sz="1400" dirty="0">
              <a:solidFill>
                <a:srgbClr val="555555"/>
              </a:solidFill>
              <a:latin typeface="Open Sans"/>
            </a:endParaRPr>
          </a:p>
        </p:txBody>
      </p:sp>
      <p:sp>
        <p:nvSpPr>
          <p:cNvPr id="24" name="Rectangle 23"/>
          <p:cNvSpPr/>
          <p:nvPr/>
        </p:nvSpPr>
        <p:spPr>
          <a:xfrm>
            <a:off x="2448783" y="4733130"/>
            <a:ext cx="9014116" cy="523220"/>
          </a:xfrm>
          <a:prstGeom prst="rect">
            <a:avLst/>
          </a:prstGeom>
          <a:solidFill>
            <a:schemeClr val="bg1">
              <a:lumMod val="95000"/>
            </a:schemeClr>
          </a:solidFill>
          <a:ln>
            <a:noFill/>
          </a:ln>
        </p:spPr>
        <p:txBody>
          <a:bodyPr wrap="square">
            <a:spAutoFit/>
          </a:bodyPr>
          <a:lstStyle/>
          <a:p>
            <a:r>
              <a:rPr lang="en-US" sz="1400" dirty="0"/>
              <a:t>describes the distinction between—and the importance of—requirements and designs as they relate to business analysis</a:t>
            </a:r>
            <a:endParaRPr lang="en-IN" sz="1400" dirty="0">
              <a:solidFill>
                <a:srgbClr val="555555"/>
              </a:solidFill>
              <a:latin typeface="Open Sans"/>
            </a:endParaRPr>
          </a:p>
        </p:txBody>
      </p:sp>
      <p:sp>
        <p:nvSpPr>
          <p:cNvPr id="25" name="Rectangle 24"/>
          <p:cNvSpPr/>
          <p:nvPr/>
        </p:nvSpPr>
        <p:spPr>
          <a:xfrm>
            <a:off x="2448783" y="5562416"/>
            <a:ext cx="9014116" cy="307777"/>
          </a:xfrm>
          <a:prstGeom prst="rect">
            <a:avLst/>
          </a:prstGeom>
          <a:solidFill>
            <a:schemeClr val="bg1">
              <a:lumMod val="95000"/>
            </a:schemeClr>
          </a:solidFill>
          <a:ln>
            <a:noFill/>
          </a:ln>
        </p:spPr>
        <p:txBody>
          <a:bodyPr wrap="square">
            <a:spAutoFit/>
          </a:bodyPr>
          <a:lstStyle/>
          <a:p>
            <a:r>
              <a:rPr lang="en-US" sz="1400" dirty="0" smtClean="0"/>
              <a:t>Summaries </a:t>
            </a:r>
            <a:r>
              <a:rPr lang="en-US" sz="1400" dirty="0"/>
              <a:t>the overall concepts of BA </a:t>
            </a:r>
            <a:endParaRPr lang="en-IN" sz="1400" dirty="0"/>
          </a:p>
        </p:txBody>
      </p:sp>
      <p:sp>
        <p:nvSpPr>
          <p:cNvPr id="2" name="Text Placeholder 1"/>
          <p:cNvSpPr>
            <a:spLocks noGrp="1"/>
          </p:cNvSpPr>
          <p:nvPr>
            <p:ph type="body" sz="quarter" idx="18"/>
          </p:nvPr>
        </p:nvSpPr>
        <p:spPr/>
        <p:txBody>
          <a:bodyPr/>
          <a:lstStyle/>
          <a:p>
            <a:r>
              <a:rPr lang="en-US" dirty="0" smtClean="0"/>
              <a:t>Summary</a:t>
            </a:r>
            <a:endParaRPr lang="en-US" dirty="0"/>
          </a:p>
        </p:txBody>
      </p:sp>
    </p:spTree>
    <p:extLst>
      <p:ext uri="{BB962C8B-B14F-4D97-AF65-F5344CB8AC3E}">
        <p14:creationId xmlns:p14="http://schemas.microsoft.com/office/powerpoint/2010/main" val="29790083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sz="half" idx="1"/>
          </p:nvPr>
        </p:nvSpPr>
        <p:spPr/>
        <p:txBody>
          <a:bodyPr/>
          <a:lstStyle/>
          <a:p>
            <a:r>
              <a:rPr lang="en-US" dirty="0"/>
              <a:t>The six core concepts in the BACCM are</a:t>
            </a:r>
            <a:r>
              <a:rPr lang="en-US" dirty="0" smtClean="0"/>
              <a:t>:</a:t>
            </a:r>
          </a:p>
          <a:p>
            <a:pPr marL="1257300" lvl="2" indent="-342900">
              <a:buFont typeface="+mj-lt"/>
              <a:buAutoNum type="arabicPeriod"/>
            </a:pPr>
            <a:r>
              <a:rPr lang="en-US" dirty="0" smtClean="0"/>
              <a:t>Change</a:t>
            </a:r>
            <a:r>
              <a:rPr lang="en-US" dirty="0"/>
              <a:t>, </a:t>
            </a:r>
            <a:endParaRPr lang="en-US" dirty="0" smtClean="0"/>
          </a:p>
          <a:p>
            <a:pPr marL="1257300" lvl="2" indent="-342900">
              <a:buFont typeface="+mj-lt"/>
              <a:buAutoNum type="arabicPeriod"/>
            </a:pPr>
            <a:r>
              <a:rPr lang="en-US" dirty="0" smtClean="0"/>
              <a:t>Need</a:t>
            </a:r>
            <a:r>
              <a:rPr lang="en-US" dirty="0"/>
              <a:t>, </a:t>
            </a:r>
            <a:endParaRPr lang="en-US" dirty="0" smtClean="0"/>
          </a:p>
          <a:p>
            <a:pPr marL="1257300" lvl="2" indent="-342900">
              <a:buFont typeface="+mj-lt"/>
              <a:buAutoNum type="arabicPeriod"/>
            </a:pPr>
            <a:r>
              <a:rPr lang="en-US" dirty="0" smtClean="0"/>
              <a:t>Solution</a:t>
            </a:r>
            <a:r>
              <a:rPr lang="en-US" dirty="0"/>
              <a:t>, </a:t>
            </a:r>
            <a:endParaRPr lang="en-US" dirty="0" smtClean="0"/>
          </a:p>
          <a:p>
            <a:pPr marL="1257300" lvl="2" indent="-342900">
              <a:buFont typeface="+mj-lt"/>
              <a:buAutoNum type="arabicPeriod"/>
            </a:pPr>
            <a:r>
              <a:rPr lang="en-US" dirty="0" smtClean="0"/>
              <a:t>Stakeholder</a:t>
            </a:r>
            <a:r>
              <a:rPr lang="en-US" dirty="0"/>
              <a:t>, </a:t>
            </a:r>
            <a:endParaRPr lang="en-US" dirty="0" smtClean="0"/>
          </a:p>
          <a:p>
            <a:pPr marL="1257300" lvl="2" indent="-342900">
              <a:buFont typeface="+mj-lt"/>
              <a:buAutoNum type="arabicPeriod"/>
            </a:pPr>
            <a:r>
              <a:rPr lang="en-US" dirty="0" smtClean="0"/>
              <a:t>Value</a:t>
            </a:r>
            <a:r>
              <a:rPr lang="en-US" dirty="0"/>
              <a:t>, </a:t>
            </a:r>
          </a:p>
          <a:p>
            <a:pPr marL="1257300" lvl="2" indent="-342900">
              <a:buFont typeface="+mj-lt"/>
              <a:buAutoNum type="arabicPeriod"/>
            </a:pPr>
            <a:r>
              <a:rPr lang="en-US" dirty="0" smtClean="0"/>
              <a:t>Context.</a:t>
            </a:r>
          </a:p>
          <a:p>
            <a:pPr marL="1257300" lvl="2" indent="-342900">
              <a:buFont typeface="+mj-lt"/>
              <a:buAutoNum type="arabicPeriod"/>
            </a:pPr>
            <a:endParaRPr lang="en-US" dirty="0" smtClean="0"/>
          </a:p>
        </p:txBody>
      </p:sp>
      <p:sp>
        <p:nvSpPr>
          <p:cNvPr id="12" name="Content Placeholder 11"/>
          <p:cNvSpPr>
            <a:spLocks noGrp="1"/>
          </p:cNvSpPr>
          <p:nvPr>
            <p:ph sz="half" idx="13"/>
          </p:nvPr>
        </p:nvSpPr>
        <p:spPr/>
        <p:txBody>
          <a:bodyPr/>
          <a:lstStyle/>
          <a:p>
            <a:r>
              <a:rPr lang="en-US" dirty="0"/>
              <a:t>The BACCM can be used to: </a:t>
            </a:r>
            <a:endParaRPr lang="en-US" dirty="0" smtClean="0"/>
          </a:p>
          <a:p>
            <a:r>
              <a:rPr lang="en-US" dirty="0" smtClean="0"/>
              <a:t>describe </a:t>
            </a:r>
            <a:r>
              <a:rPr lang="en-US" dirty="0"/>
              <a:t>the profession and domain of business analysis, </a:t>
            </a:r>
            <a:endParaRPr lang="en-US" dirty="0" smtClean="0"/>
          </a:p>
          <a:p>
            <a:r>
              <a:rPr lang="en-US" dirty="0" smtClean="0"/>
              <a:t>communicate </a:t>
            </a:r>
            <a:r>
              <a:rPr lang="en-US" dirty="0"/>
              <a:t>about business analysis with a common </a:t>
            </a:r>
            <a:r>
              <a:rPr lang="en-US" dirty="0" smtClean="0"/>
              <a:t>terminology,</a:t>
            </a:r>
          </a:p>
          <a:p>
            <a:r>
              <a:rPr lang="en-US" dirty="0" smtClean="0"/>
              <a:t>evaluate </a:t>
            </a:r>
            <a:r>
              <a:rPr lang="en-US" dirty="0"/>
              <a:t>the relationships of key concepts in business analysis, </a:t>
            </a:r>
            <a:endParaRPr lang="en-US" dirty="0" smtClean="0"/>
          </a:p>
          <a:p>
            <a:r>
              <a:rPr lang="en-US" dirty="0" smtClean="0"/>
              <a:t>perform </a:t>
            </a:r>
            <a:r>
              <a:rPr lang="en-US" dirty="0"/>
              <a:t>better business analysis by holistically evaluating the relationships among these six concepts, and </a:t>
            </a:r>
            <a:endParaRPr lang="en-US" dirty="0" smtClean="0"/>
          </a:p>
          <a:p>
            <a:r>
              <a:rPr lang="en-US" dirty="0" smtClean="0"/>
              <a:t>evaluate </a:t>
            </a:r>
            <a:r>
              <a:rPr lang="en-US" dirty="0"/>
              <a:t>the impact of these concepts and relationships at any point during a work effort in order to establish both a foundation and a path forward.</a:t>
            </a:r>
          </a:p>
        </p:txBody>
      </p:sp>
      <p:sp>
        <p:nvSpPr>
          <p:cNvPr id="13" name="Text Placeholder 12"/>
          <p:cNvSpPr>
            <a:spLocks noGrp="1"/>
          </p:cNvSpPr>
          <p:nvPr>
            <p:ph type="body" sz="quarter" idx="14"/>
          </p:nvPr>
        </p:nvSpPr>
        <p:spPr/>
        <p:txBody>
          <a:bodyPr/>
          <a:lstStyle/>
          <a:p>
            <a:pPr lvl="0">
              <a:lnSpc>
                <a:spcPct val="110000"/>
              </a:lnSpc>
              <a:defRPr/>
            </a:pPr>
            <a:r>
              <a:rPr lang="en-US" sz="1400" dirty="0"/>
              <a:t>BACCM</a:t>
            </a:r>
            <a:endParaRPr lang="en-US" sz="1400" dirty="0"/>
          </a:p>
        </p:txBody>
      </p:sp>
      <p:sp>
        <p:nvSpPr>
          <p:cNvPr id="14" name="Text Placeholder 13"/>
          <p:cNvSpPr>
            <a:spLocks noGrp="1"/>
          </p:cNvSpPr>
          <p:nvPr>
            <p:ph type="body" sz="quarter" idx="15"/>
          </p:nvPr>
        </p:nvSpPr>
        <p:spPr/>
        <p:txBody>
          <a:bodyPr/>
          <a:lstStyle/>
          <a:p>
            <a:pPr lvl="0"/>
            <a:r>
              <a:rPr lang="en-US" sz="1400" dirty="0"/>
              <a:t>Key Terms</a:t>
            </a:r>
          </a:p>
        </p:txBody>
      </p:sp>
      <p:sp>
        <p:nvSpPr>
          <p:cNvPr id="15" name="Text Placeholder 14"/>
          <p:cNvSpPr>
            <a:spLocks noGrp="1"/>
          </p:cNvSpPr>
          <p:nvPr>
            <p:ph type="body" sz="quarter" idx="16"/>
          </p:nvPr>
        </p:nvSpPr>
        <p:spPr>
          <a:xfrm>
            <a:off x="323148" y="3331788"/>
            <a:ext cx="1433513" cy="457200"/>
          </a:xfrm>
        </p:spPr>
        <p:txBody>
          <a:bodyPr/>
          <a:lstStyle/>
          <a:p>
            <a:r>
              <a:rPr lang="en-US" sz="1400" dirty="0"/>
              <a:t>Requirements Classification Schema</a:t>
            </a:r>
          </a:p>
        </p:txBody>
      </p:sp>
      <p:sp>
        <p:nvSpPr>
          <p:cNvPr id="16" name="Text Placeholder 15"/>
          <p:cNvSpPr>
            <a:spLocks noGrp="1"/>
          </p:cNvSpPr>
          <p:nvPr>
            <p:ph type="body" sz="quarter" idx="17"/>
          </p:nvPr>
        </p:nvSpPr>
        <p:spPr/>
        <p:txBody>
          <a:bodyPr/>
          <a:lstStyle/>
          <a:p>
            <a:r>
              <a:rPr lang="en-US" sz="1400" dirty="0"/>
              <a:t>Stakeholders</a:t>
            </a:r>
            <a:endParaRPr lang="en-US" sz="1400" dirty="0"/>
          </a:p>
        </p:txBody>
      </p:sp>
      <p:sp>
        <p:nvSpPr>
          <p:cNvPr id="17" name="Text Placeholder 16"/>
          <p:cNvSpPr>
            <a:spLocks noGrp="1"/>
          </p:cNvSpPr>
          <p:nvPr>
            <p:ph type="body" sz="quarter" idx="18"/>
          </p:nvPr>
        </p:nvSpPr>
        <p:spPr/>
        <p:txBody>
          <a:bodyPr/>
          <a:lstStyle/>
          <a:p>
            <a:r>
              <a:rPr lang="en-US" sz="1400" dirty="0"/>
              <a:t>Requirements and Designs</a:t>
            </a:r>
            <a:endParaRPr lang="en-US" sz="1400" dirty="0"/>
          </a:p>
        </p:txBody>
      </p:sp>
      <p:sp>
        <p:nvSpPr>
          <p:cNvPr id="18" name="Text Placeholder 17"/>
          <p:cNvSpPr>
            <a:spLocks noGrp="1"/>
          </p:cNvSpPr>
          <p:nvPr>
            <p:ph type="body" sz="quarter" idx="19"/>
          </p:nvPr>
        </p:nvSpPr>
        <p:spPr/>
        <p:txBody>
          <a:bodyPr/>
          <a:lstStyle/>
          <a:p>
            <a:r>
              <a:rPr lang="en-US" sz="1400" dirty="0"/>
              <a:t>Summary</a:t>
            </a:r>
            <a:endParaRPr lang="en-US" sz="1400" dirty="0"/>
          </a:p>
        </p:txBody>
      </p:sp>
      <p:sp>
        <p:nvSpPr>
          <p:cNvPr id="10" name="Title 9"/>
          <p:cNvSpPr>
            <a:spLocks noGrp="1"/>
          </p:cNvSpPr>
          <p:nvPr>
            <p:ph type="title"/>
          </p:nvPr>
        </p:nvSpPr>
        <p:spPr/>
        <p:txBody>
          <a:bodyPr/>
          <a:lstStyle/>
          <a:p>
            <a:endParaRPr lang="en-US"/>
          </a:p>
        </p:txBody>
      </p:sp>
    </p:spTree>
    <p:extLst>
      <p:ext uri="{BB962C8B-B14F-4D97-AF65-F5344CB8AC3E}">
        <p14:creationId xmlns:p14="http://schemas.microsoft.com/office/powerpoint/2010/main" val="2392594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3"/>
          </p:nvPr>
        </p:nvSpPr>
        <p:spPr/>
        <p:txBody>
          <a:bodyPr>
            <a:noAutofit/>
          </a:bodyPr>
          <a:lstStyle/>
          <a:p>
            <a:pPr lvl="0">
              <a:lnSpc>
                <a:spcPct val="110000"/>
              </a:lnSpc>
              <a:defRPr/>
            </a:pPr>
            <a:r>
              <a:rPr lang="en-US" smtClean="0"/>
              <a:t>BACCM</a:t>
            </a:r>
            <a:endParaRPr lang="en-US" dirty="0"/>
          </a:p>
        </p:txBody>
      </p:sp>
      <p:sp>
        <p:nvSpPr>
          <p:cNvPr id="14" name="Text Placeholder 13"/>
          <p:cNvSpPr>
            <a:spLocks noGrp="1"/>
          </p:cNvSpPr>
          <p:nvPr>
            <p:ph type="body" sz="quarter" idx="14"/>
          </p:nvPr>
        </p:nvSpPr>
        <p:spPr/>
        <p:txBody>
          <a:bodyPr>
            <a:normAutofit/>
          </a:bodyPr>
          <a:lstStyle/>
          <a:p>
            <a:pPr lvl="0">
              <a:lnSpc>
                <a:spcPct val="70000"/>
              </a:lnSpc>
            </a:pPr>
            <a:r>
              <a:rPr lang="en-US" sz="1400" smtClean="0"/>
              <a:t>Key Terms</a:t>
            </a:r>
            <a:endParaRPr lang="en-US" sz="1400" dirty="0"/>
          </a:p>
        </p:txBody>
      </p:sp>
      <p:sp>
        <p:nvSpPr>
          <p:cNvPr id="15" name="Text Placeholder 14"/>
          <p:cNvSpPr>
            <a:spLocks noGrp="1"/>
          </p:cNvSpPr>
          <p:nvPr>
            <p:ph type="body" sz="quarter" idx="15"/>
          </p:nvPr>
        </p:nvSpPr>
        <p:spPr/>
        <p:txBody>
          <a:bodyPr>
            <a:noAutofit/>
          </a:bodyPr>
          <a:lstStyle/>
          <a:p>
            <a:pPr lvl="0">
              <a:lnSpc>
                <a:spcPct val="70000"/>
              </a:lnSpc>
            </a:pPr>
            <a:r>
              <a:rPr lang="en-US" sz="1400" smtClean="0"/>
              <a:t>Requirements Classification Schema</a:t>
            </a:r>
            <a:endParaRPr lang="en-US" sz="1400" dirty="0"/>
          </a:p>
        </p:txBody>
      </p:sp>
      <p:sp>
        <p:nvSpPr>
          <p:cNvPr id="16" name="Text Placeholder 15"/>
          <p:cNvSpPr>
            <a:spLocks noGrp="1"/>
          </p:cNvSpPr>
          <p:nvPr>
            <p:ph type="body" sz="quarter" idx="16"/>
          </p:nvPr>
        </p:nvSpPr>
        <p:spPr/>
        <p:txBody>
          <a:bodyPr>
            <a:normAutofit/>
          </a:bodyPr>
          <a:lstStyle/>
          <a:p>
            <a:r>
              <a:rPr lang="en-US" sz="1400" smtClean="0"/>
              <a:t>Stakeholders</a:t>
            </a:r>
            <a:endParaRPr lang="en-US" sz="1400" dirty="0"/>
          </a:p>
        </p:txBody>
      </p:sp>
      <p:sp>
        <p:nvSpPr>
          <p:cNvPr id="17" name="Text Placeholder 16"/>
          <p:cNvSpPr>
            <a:spLocks noGrp="1"/>
          </p:cNvSpPr>
          <p:nvPr>
            <p:ph type="body" sz="quarter" idx="17"/>
          </p:nvPr>
        </p:nvSpPr>
        <p:spPr/>
        <p:txBody>
          <a:bodyPr>
            <a:normAutofit fontScale="77500" lnSpcReduction="20000"/>
          </a:bodyPr>
          <a:lstStyle/>
          <a:p>
            <a:r>
              <a:rPr lang="en-US" smtClean="0"/>
              <a:t>Requirements and Designs</a:t>
            </a:r>
            <a:endParaRPr lang="en-US" dirty="0"/>
          </a:p>
        </p:txBody>
      </p:sp>
      <p:sp>
        <p:nvSpPr>
          <p:cNvPr id="2" name="Text Placeholder 1"/>
          <p:cNvSpPr>
            <a:spLocks noGrp="1"/>
          </p:cNvSpPr>
          <p:nvPr>
            <p:ph type="body" sz="quarter" idx="18"/>
          </p:nvPr>
        </p:nvSpPr>
        <p:spPr/>
        <p:txBody>
          <a:bodyPr/>
          <a:lstStyle/>
          <a:p>
            <a:pPr>
              <a:lnSpc>
                <a:spcPct val="70000"/>
              </a:lnSpc>
            </a:pPr>
            <a:r>
              <a:rPr lang="en-US" sz="1400" smtClean="0"/>
              <a:t>Summary</a:t>
            </a:r>
            <a:endParaRPr lang="en-US" sz="1400" dirty="0"/>
          </a:p>
        </p:txBody>
      </p:sp>
      <p:sp>
        <p:nvSpPr>
          <p:cNvPr id="13" name="Slide Number Placeholder 12"/>
          <p:cNvSpPr>
            <a:spLocks noGrp="1"/>
          </p:cNvSpPr>
          <p:nvPr>
            <p:ph type="sldNum" sz="quarter" idx="19"/>
          </p:nvPr>
        </p:nvSpPr>
        <p:spPr/>
        <p:txBody>
          <a:bodyPr/>
          <a:lstStyle/>
          <a:p>
            <a:fld id="{A80DCADD-3573-44CB-A945-A8B8A58BD889}" type="slidenum">
              <a:rPr lang="en-US" smtClean="0"/>
              <a:pPr/>
              <a:t>8</a:t>
            </a:fld>
            <a:endParaRPr lang="en-US"/>
          </a:p>
        </p:txBody>
      </p:sp>
      <p:sp>
        <p:nvSpPr>
          <p:cNvPr id="5" name="Title 4"/>
          <p:cNvSpPr>
            <a:spLocks noGrp="1"/>
          </p:cNvSpPr>
          <p:nvPr>
            <p:ph type="title"/>
          </p:nvPr>
        </p:nvSpPr>
        <p:spPr>
          <a:xfrm>
            <a:off x="2157412" y="908572"/>
            <a:ext cx="8053388" cy="509022"/>
          </a:xfrm>
        </p:spPr>
        <p:txBody>
          <a:bodyPr/>
          <a:lstStyle/>
          <a:p>
            <a:r>
              <a:rPr lang="en-US" dirty="0" smtClean="0"/>
              <a:t>Core Concepts of </a:t>
            </a:r>
            <a:r>
              <a:rPr lang="en-US" dirty="0" smtClean="0"/>
              <a:t>BACCM</a:t>
            </a:r>
            <a:endParaRPr lang="en-US" dirty="0"/>
          </a:p>
        </p:txBody>
      </p:sp>
      <p:graphicFrame>
        <p:nvGraphicFramePr>
          <p:cNvPr id="26" name="Table Placeholder 2"/>
          <p:cNvGraphicFramePr>
            <a:graphicFrameLocks/>
          </p:cNvGraphicFramePr>
          <p:nvPr>
            <p:extLst>
              <p:ext uri="{D42A27DB-BD31-4B8C-83A1-F6EECF244321}">
                <p14:modId xmlns:p14="http://schemas.microsoft.com/office/powerpoint/2010/main" val="4113096347"/>
              </p:ext>
            </p:extLst>
          </p:nvPr>
        </p:nvGraphicFramePr>
        <p:xfrm>
          <a:off x="2157412" y="1825625"/>
          <a:ext cx="9156210" cy="3397716"/>
        </p:xfrm>
        <a:graphic>
          <a:graphicData uri="http://schemas.openxmlformats.org/drawingml/2006/table">
            <a:tbl>
              <a:tblPr firstRow="1" bandRow="1">
                <a:tableStyleId>{00A15C55-8517-42AA-B614-E9B94910E393}</a:tableStyleId>
              </a:tblPr>
              <a:tblGrid>
                <a:gridCol w="2472777">
                  <a:extLst>
                    <a:ext uri="{9D8B030D-6E8A-4147-A177-3AD203B41FA5}">
                      <a16:colId xmlns:a16="http://schemas.microsoft.com/office/drawing/2014/main" val="2592687033"/>
                    </a:ext>
                  </a:extLst>
                </a:gridCol>
                <a:gridCol w="6683433">
                  <a:extLst>
                    <a:ext uri="{9D8B030D-6E8A-4147-A177-3AD203B41FA5}">
                      <a16:colId xmlns:a16="http://schemas.microsoft.com/office/drawing/2014/main" val="73817731"/>
                    </a:ext>
                  </a:extLst>
                </a:gridCol>
              </a:tblGrid>
              <a:tr h="389044">
                <a:tc>
                  <a:txBody>
                    <a:bodyPr/>
                    <a:lstStyle/>
                    <a:p>
                      <a:pPr algn="ctr"/>
                      <a:r>
                        <a:rPr lang="en-US" sz="1400" dirty="0" err="1" smtClean="0"/>
                        <a:t>CoreConcepts</a:t>
                      </a:r>
                      <a:endParaRPr lang="en-US" sz="1400" dirty="0"/>
                    </a:p>
                  </a:txBody>
                  <a:tcPr anchor="ctr"/>
                </a:tc>
                <a:tc>
                  <a:txBody>
                    <a:bodyPr/>
                    <a:lstStyle/>
                    <a:p>
                      <a:r>
                        <a:rPr lang="en-US" sz="1400" dirty="0" smtClean="0"/>
                        <a:t>Description</a:t>
                      </a:r>
                      <a:endParaRPr lang="en-US" sz="1400" dirty="0"/>
                    </a:p>
                  </a:txBody>
                  <a:tcPr anchor="ctr"/>
                </a:tc>
                <a:extLst>
                  <a:ext uri="{0D108BD9-81ED-4DB2-BD59-A6C34878D82A}">
                    <a16:rowId xmlns:a16="http://schemas.microsoft.com/office/drawing/2014/main" val="2083143310"/>
                  </a:ext>
                </a:extLst>
              </a:tr>
              <a:tr h="389044">
                <a:tc>
                  <a:txBody>
                    <a:bodyPr/>
                    <a:lstStyle/>
                    <a:p>
                      <a:pPr algn="ctr"/>
                      <a:r>
                        <a:rPr lang="en-US" sz="1400" dirty="0" smtClean="0"/>
                        <a:t>Change</a:t>
                      </a:r>
                      <a:endParaRPr lang="en-US" sz="1400" dirty="0"/>
                    </a:p>
                  </a:txBody>
                  <a:tcPr anchor="ctr"/>
                </a:tc>
                <a:tc>
                  <a:txBody>
                    <a:bodyPr/>
                    <a:lstStyle/>
                    <a:p>
                      <a:r>
                        <a:rPr lang="en-US" sz="1400" dirty="0" smtClean="0"/>
                        <a:t>The act of transformation in response to a need</a:t>
                      </a:r>
                      <a:endParaRPr lang="en-US" sz="1400" dirty="0"/>
                    </a:p>
                  </a:txBody>
                  <a:tcPr anchor="ctr"/>
                </a:tc>
                <a:extLst>
                  <a:ext uri="{0D108BD9-81ED-4DB2-BD59-A6C34878D82A}">
                    <a16:rowId xmlns:a16="http://schemas.microsoft.com/office/drawing/2014/main" val="452815771"/>
                  </a:ext>
                </a:extLst>
              </a:tr>
              <a:tr h="455794">
                <a:tc>
                  <a:txBody>
                    <a:bodyPr/>
                    <a:lstStyle/>
                    <a:p>
                      <a:pPr algn="ctr"/>
                      <a:r>
                        <a:rPr lang="en-US" sz="1400" dirty="0" smtClean="0"/>
                        <a:t>Need</a:t>
                      </a:r>
                      <a:endParaRPr lang="en-US" sz="1400" dirty="0"/>
                    </a:p>
                  </a:txBody>
                  <a:tcPr anchor="ctr"/>
                </a:tc>
                <a:tc>
                  <a:txBody>
                    <a:bodyPr/>
                    <a:lstStyle/>
                    <a:p>
                      <a:r>
                        <a:rPr lang="en-US" sz="1400" dirty="0" smtClean="0"/>
                        <a:t>A problem or opportunity to be addressed.</a:t>
                      </a:r>
                      <a:endParaRPr lang="en-US" sz="1400" dirty="0"/>
                    </a:p>
                  </a:txBody>
                  <a:tcPr anchor="ctr"/>
                </a:tc>
                <a:extLst>
                  <a:ext uri="{0D108BD9-81ED-4DB2-BD59-A6C34878D82A}">
                    <a16:rowId xmlns:a16="http://schemas.microsoft.com/office/drawing/2014/main" val="3802779881"/>
                  </a:ext>
                </a:extLst>
              </a:tr>
              <a:tr h="643474">
                <a:tc>
                  <a:txBody>
                    <a:bodyPr/>
                    <a:lstStyle/>
                    <a:p>
                      <a:pPr algn="ctr"/>
                      <a:r>
                        <a:rPr lang="en-US" sz="1400" dirty="0" smtClean="0"/>
                        <a:t>Solution</a:t>
                      </a:r>
                      <a:endParaRPr lang="en-US" sz="1400" dirty="0"/>
                    </a:p>
                  </a:txBody>
                  <a:tcPr anchor="ctr"/>
                </a:tc>
                <a:tc>
                  <a:txBody>
                    <a:bodyPr/>
                    <a:lstStyle/>
                    <a:p>
                      <a:endParaRPr lang="en-US" sz="1400" dirty="0" smtClean="0"/>
                    </a:p>
                    <a:p>
                      <a:r>
                        <a:rPr lang="en-US" sz="1400" dirty="0" smtClean="0"/>
                        <a:t>A specific way of satisfying one or more needs in a context.</a:t>
                      </a:r>
                      <a:endParaRPr lang="en-US" sz="1400" dirty="0"/>
                    </a:p>
                  </a:txBody>
                  <a:tcPr anchor="ctr"/>
                </a:tc>
                <a:extLst>
                  <a:ext uri="{0D108BD9-81ED-4DB2-BD59-A6C34878D82A}">
                    <a16:rowId xmlns:a16="http://schemas.microsoft.com/office/drawing/2014/main" val="3816660517"/>
                  </a:ext>
                </a:extLst>
              </a:tr>
              <a:tr h="389044">
                <a:tc>
                  <a:txBody>
                    <a:bodyPr/>
                    <a:lstStyle/>
                    <a:p>
                      <a:pPr algn="ctr"/>
                      <a:r>
                        <a:rPr lang="en-US" sz="1400" dirty="0" smtClean="0"/>
                        <a:t>Stakeholder </a:t>
                      </a:r>
                      <a:endParaRPr lang="en-US" sz="1400" dirty="0"/>
                    </a:p>
                  </a:txBody>
                  <a:tcPr anchor="ctr"/>
                </a:tc>
                <a:tc>
                  <a:txBody>
                    <a:bodyPr/>
                    <a:lstStyle/>
                    <a:p>
                      <a:r>
                        <a:rPr lang="en-US" sz="1400" dirty="0" smtClean="0"/>
                        <a:t>A group or individual with a relationship to the change, the need, or the solution</a:t>
                      </a:r>
                      <a:endParaRPr lang="en-US" sz="1400" dirty="0"/>
                    </a:p>
                  </a:txBody>
                  <a:tcPr anchor="ctr"/>
                </a:tc>
                <a:extLst>
                  <a:ext uri="{0D108BD9-81ED-4DB2-BD59-A6C34878D82A}">
                    <a16:rowId xmlns:a16="http://schemas.microsoft.com/office/drawing/2014/main" val="847141130"/>
                  </a:ext>
                </a:extLst>
              </a:tr>
              <a:tr h="565658">
                <a:tc>
                  <a:txBody>
                    <a:bodyPr/>
                    <a:lstStyle/>
                    <a:p>
                      <a:pPr algn="ctr"/>
                      <a:r>
                        <a:rPr lang="en-US" sz="1400" dirty="0" smtClean="0"/>
                        <a:t>Value</a:t>
                      </a:r>
                      <a:endParaRPr lang="en-US" sz="1400" dirty="0"/>
                    </a:p>
                  </a:txBody>
                  <a:tcPr anchor="ctr"/>
                </a:tc>
                <a:tc>
                  <a:txBody>
                    <a:bodyPr/>
                    <a:lstStyle/>
                    <a:p>
                      <a:r>
                        <a:rPr lang="en-US" sz="1400" dirty="0" smtClean="0"/>
                        <a:t>The worth, importance, or usefulness of something to a stakeholder within a context</a:t>
                      </a:r>
                      <a:endParaRPr lang="en-US" sz="1400" dirty="0"/>
                    </a:p>
                  </a:txBody>
                  <a:tcPr anchor="ctr"/>
                </a:tc>
                <a:extLst>
                  <a:ext uri="{0D108BD9-81ED-4DB2-BD59-A6C34878D82A}">
                    <a16:rowId xmlns:a16="http://schemas.microsoft.com/office/drawing/2014/main" val="1779429969"/>
                  </a:ext>
                </a:extLst>
              </a:tr>
              <a:tr h="565658">
                <a:tc>
                  <a:txBody>
                    <a:bodyPr/>
                    <a:lstStyle/>
                    <a:p>
                      <a:pPr algn="ctr"/>
                      <a:r>
                        <a:rPr lang="en-US" sz="1400" dirty="0" smtClean="0"/>
                        <a:t>Context</a:t>
                      </a:r>
                      <a:endParaRPr lang="en-US" sz="1400" dirty="0"/>
                    </a:p>
                  </a:txBody>
                  <a:tcPr anchor="ctr"/>
                </a:tc>
                <a:tc>
                  <a:txBody>
                    <a:bodyPr/>
                    <a:lstStyle/>
                    <a:p>
                      <a:r>
                        <a:rPr lang="en-US" sz="1400" dirty="0" smtClean="0"/>
                        <a:t>The circumstances that influence, are influenced by, and provide understanding of the change</a:t>
                      </a:r>
                      <a:endParaRPr lang="en-US" sz="1400" dirty="0"/>
                    </a:p>
                  </a:txBody>
                  <a:tcPr anchor="ctr"/>
                </a:tc>
                <a:extLst>
                  <a:ext uri="{0D108BD9-81ED-4DB2-BD59-A6C34878D82A}">
                    <a16:rowId xmlns:a16="http://schemas.microsoft.com/office/drawing/2014/main" val="3796085660"/>
                  </a:ext>
                </a:extLst>
              </a:tr>
            </a:tbl>
          </a:graphicData>
        </a:graphic>
      </p:graphicFrame>
    </p:spTree>
    <p:extLst>
      <p:ext uri="{BB962C8B-B14F-4D97-AF65-F5344CB8AC3E}">
        <p14:creationId xmlns:p14="http://schemas.microsoft.com/office/powerpoint/2010/main" val="36926202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a:t>
            </a:r>
            <a:r>
              <a:rPr lang="en-US" dirty="0"/>
              <a:t>BACCM</a:t>
            </a:r>
            <a:endParaRPr lang="en-US" dirty="0"/>
          </a:p>
        </p:txBody>
      </p:sp>
      <p:sp>
        <p:nvSpPr>
          <p:cNvPr id="3" name="Content Placeholder 2"/>
          <p:cNvSpPr>
            <a:spLocks noGrp="1"/>
          </p:cNvSpPr>
          <p:nvPr>
            <p:ph sz="half" idx="1"/>
          </p:nvPr>
        </p:nvSpPr>
        <p:spPr/>
        <p:txBody>
          <a:bodyPr/>
          <a:lstStyle/>
          <a:p>
            <a:r>
              <a:rPr lang="en-US" dirty="0"/>
              <a:t>What is an </a:t>
            </a:r>
            <a:r>
              <a:rPr lang="en-US" dirty="0" smtClean="0"/>
              <a:t>BACCM?</a:t>
            </a:r>
            <a:endParaRPr lang="en-US" dirty="0"/>
          </a:p>
          <a:p>
            <a:r>
              <a:rPr lang="en-US" dirty="0"/>
              <a:t>How </a:t>
            </a:r>
            <a:r>
              <a:rPr lang="en-US" dirty="0" smtClean="0"/>
              <a:t>do you identify the value and context</a:t>
            </a:r>
            <a:r>
              <a:rPr lang="en-US" dirty="0" smtClean="0"/>
              <a:t>?</a:t>
            </a:r>
            <a:endParaRPr lang="en-US" dirty="0"/>
          </a:p>
          <a:p>
            <a:r>
              <a:rPr lang="en-US" dirty="0"/>
              <a:t>Examples of </a:t>
            </a:r>
            <a:r>
              <a:rPr lang="en-US" dirty="0" smtClean="0"/>
              <a:t>stakeholders?</a:t>
            </a:r>
            <a:endParaRPr lang="en-US" dirty="0"/>
          </a:p>
        </p:txBody>
      </p:sp>
      <p:sp>
        <p:nvSpPr>
          <p:cNvPr id="4" name="Content Placeholder 3"/>
          <p:cNvSpPr>
            <a:spLocks noGrp="1"/>
          </p:cNvSpPr>
          <p:nvPr>
            <p:ph sz="half" idx="13"/>
          </p:nvPr>
        </p:nvSpPr>
        <p:spPr/>
        <p:txBody>
          <a:bodyPr/>
          <a:lstStyle/>
          <a:p>
            <a:r>
              <a:rPr lang="en-IN" dirty="0"/>
              <a:t>The participants will discuss based on their understanding of </a:t>
            </a:r>
            <a:r>
              <a:rPr lang="en-IN" dirty="0" smtClean="0"/>
              <a:t>BACCM </a:t>
            </a:r>
            <a:r>
              <a:rPr lang="en-IN" dirty="0"/>
              <a:t>and the association with the real world </a:t>
            </a:r>
            <a:r>
              <a:rPr lang="en-IN" dirty="0" smtClean="0"/>
              <a:t>projects</a:t>
            </a:r>
            <a:r>
              <a:rPr lang="en-IN" dirty="0" smtClean="0"/>
              <a:t>.</a:t>
            </a:r>
            <a:endParaRPr lang="en-IN" dirty="0"/>
          </a:p>
        </p:txBody>
      </p:sp>
      <p:sp>
        <p:nvSpPr>
          <p:cNvPr id="5" name="Text Placeholder 4"/>
          <p:cNvSpPr>
            <a:spLocks noGrp="1"/>
          </p:cNvSpPr>
          <p:nvPr>
            <p:ph type="body" sz="quarter" idx="14"/>
          </p:nvPr>
        </p:nvSpPr>
        <p:spPr/>
        <p:txBody>
          <a:bodyPr/>
          <a:lstStyle/>
          <a:p>
            <a:r>
              <a:rPr lang="en-US" dirty="0" smtClean="0"/>
              <a:t>5 min.</a:t>
            </a:r>
            <a:endParaRPr lang="en-US" dirty="0"/>
          </a:p>
        </p:txBody>
      </p:sp>
      <p:sp>
        <p:nvSpPr>
          <p:cNvPr id="6" name="Slide Number Placeholder 5"/>
          <p:cNvSpPr>
            <a:spLocks noGrp="1"/>
          </p:cNvSpPr>
          <p:nvPr>
            <p:ph type="sldNum" sz="quarter" idx="15"/>
          </p:nvPr>
        </p:nvSpPr>
        <p:spPr/>
        <p:txBody>
          <a:bodyPr/>
          <a:lstStyle/>
          <a:p>
            <a:fld id="{A80DCADD-3573-44CB-A945-A8B8A58BD889}" type="slidenum">
              <a:rPr lang="en-US" smtClean="0"/>
              <a:pPr/>
              <a:t>9</a:t>
            </a:fld>
            <a:endParaRPr lang="en-US"/>
          </a:p>
        </p:txBody>
      </p:sp>
    </p:spTree>
    <p:extLst>
      <p:ext uri="{BB962C8B-B14F-4D97-AF65-F5344CB8AC3E}">
        <p14:creationId xmlns:p14="http://schemas.microsoft.com/office/powerpoint/2010/main" val="360871123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1409933-1963-4FBC-A379-9D68C5896AE3}" vid="{A29EA92E-BA6E-4469-9495-298F31C92ED3}"/>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F2E43DA0-E224-4EE4-A8D7-CC4080DB7CC3}" vid="{CB3D1E9F-8481-409F-A833-EF4B603C72F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1850</TotalTime>
  <Words>2229</Words>
  <Application>Microsoft Office PowerPoint</Application>
  <PresentationFormat>Widescreen</PresentationFormat>
  <Paragraphs>368</Paragraphs>
  <Slides>28</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Arial</vt:lpstr>
      <vt:lpstr>Arial</vt:lpstr>
      <vt:lpstr>Arial Black</vt:lpstr>
      <vt:lpstr>Calibri</vt:lpstr>
      <vt:lpstr>Open Sans</vt:lpstr>
      <vt:lpstr>Times New Roman</vt:lpstr>
      <vt:lpstr>1_Office Theme</vt:lpstr>
      <vt:lpstr>Theme1</vt:lpstr>
      <vt:lpstr>Business Analysis</vt:lpstr>
      <vt:lpstr>PowerPoint Presentation</vt:lpstr>
      <vt:lpstr>Business Analysis Key Concepts</vt:lpstr>
      <vt:lpstr>Learning Objectives</vt:lpstr>
      <vt:lpstr>Topic Coverage</vt:lpstr>
      <vt:lpstr>Features of BA</vt:lpstr>
      <vt:lpstr>PowerPoint Presentation</vt:lpstr>
      <vt:lpstr>Core Concepts of BACCM</vt:lpstr>
      <vt:lpstr>Understanding BACCM</vt:lpstr>
      <vt:lpstr>Key Terms</vt:lpstr>
      <vt:lpstr>Requirement Classification Schema</vt:lpstr>
      <vt:lpstr>Requirement Classification Schema</vt:lpstr>
      <vt:lpstr>Stakeholders</vt:lpstr>
      <vt:lpstr>Stakeholders</vt:lpstr>
      <vt:lpstr>Requirement and Design</vt:lpstr>
      <vt:lpstr>PowerPoint Presentation</vt:lpstr>
      <vt:lpstr>Requirement and Design Cycle</vt:lpstr>
      <vt:lpstr>Summary</vt:lpstr>
      <vt:lpstr>Multiple Choice Questions</vt:lpstr>
      <vt:lpstr>Multiple Choice Questions</vt:lpstr>
      <vt:lpstr>Multiple Choice Questions</vt:lpstr>
      <vt:lpstr>Multiple Choice Questions</vt:lpstr>
      <vt:lpstr>Multiple Choice Questions</vt:lpstr>
      <vt:lpstr>Re-Cap</vt:lpstr>
      <vt:lpstr>Next Session Details</vt:lpstr>
      <vt:lpstr>Cue Card for Assimilation Check</vt:lpstr>
      <vt:lpstr>References</vt:lpstr>
      <vt:lpstr>PowerPoint Presentation</vt:lpstr>
    </vt:vector>
  </TitlesOfParts>
  <Company>HCL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Suvitha Perumal</dc:creator>
  <cp:lastModifiedBy>Suvitha Perumal</cp:lastModifiedBy>
  <cp:revision>37</cp:revision>
  <dcterms:created xsi:type="dcterms:W3CDTF">2022-03-09T04:12:10Z</dcterms:created>
  <dcterms:modified xsi:type="dcterms:W3CDTF">2022-03-10T11:03:04Z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e67c7651-f620-41c2-b04b-08a34c05f92b</vt:lpwstr>
  </property>
  <property fmtid="{D5CDD505-2E9C-101B-9397-08002B2CF9AE}" pid="3" name="HCLClassification">
    <vt:lpwstr>HCL_Cla5s_Publ1c</vt:lpwstr>
  </property>
</Properties>
</file>