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7232-4108-4130-BEB9-4D7A8966B0CD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59D0-82F5-41FA-8403-76B94CAE0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59B-2918-4C0B-A45B-AA33F801AEC8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9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9C0-8F83-4416-9AD3-B1CA618699CD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C805-9243-4764-BA97-80032E6ACD26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1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DB5F-40B1-4171-AF63-A92136256737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0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22-9D81-45C6-A1D6-4F2DEC304271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2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474A-89AB-45C8-AD27-ADF93FA4F705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3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416A-B9D8-4EC2-B92D-9D0832E923C0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5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DA-425D-4E00-BD13-DBDB9FA3DE7C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84DC-CB2C-4804-B953-BF79558F1553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B4C-DA77-424E-BA20-EF4D981872E9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8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28C7-D9E9-4743-B68A-A739420F6A13}" type="datetime1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E5-3A84-44D0-A0C7-723C10A14897}" type="datetime1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656-2975-4B77-930E-B936749AE9B1}" type="datetime1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E38A-36E5-4FCE-8F8C-B912FB042C45}" type="datetime1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4F3C-7C80-4DC4-87D2-6E5288BFB038}" type="datetime1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3A75-F95F-40C1-A562-C2CCF2620F27}" type="datetime1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A693-338E-4178-90E6-36BA59550561}" type="datetime1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4776-1429-9894-9291-C851E96D7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D89FBA6-BE7F-94A8-7B2E-8D78642C77A0}"/>
              </a:ext>
            </a:extLst>
          </p:cNvPr>
          <p:cNvSpPr txBox="1">
            <a:spLocks/>
          </p:cNvSpPr>
          <p:nvPr/>
        </p:nvSpPr>
        <p:spPr>
          <a:xfrm>
            <a:off x="1986560" y="4641034"/>
            <a:ext cx="7766936" cy="171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3AD4F3-D506-492A-3223-906043299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447" y="0"/>
            <a:ext cx="7448044" cy="823151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IN" sz="2800" b="0" i="0" u="none" strike="noStrike" baseline="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b="1" i="0" u="none" strike="noStrike" baseline="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MIDTERM PROJECT PROGRESS PRESENTATION</a:t>
            </a:r>
            <a:endParaRPr lang="en-IN" sz="44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9CB1-FB97-BEC6-B89D-ECF755FEE5B8}"/>
              </a:ext>
            </a:extLst>
          </p:cNvPr>
          <p:cNvSpPr txBox="1"/>
          <p:nvPr/>
        </p:nvSpPr>
        <p:spPr>
          <a:xfrm>
            <a:off x="2309707" y="1069806"/>
            <a:ext cx="61055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Dept of IT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Subject Code: PROJ-IT781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Group No 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Group Mentors:</a:t>
            </a:r>
          </a:p>
          <a:p>
            <a:pPr algn="ctr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Prodipta</a:t>
            </a: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Bhowmik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IN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Dibyendu</a:t>
            </a: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Pal</a:t>
            </a:r>
          </a:p>
          <a:p>
            <a:pPr algn="ctr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Group Members: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Suvodeep Banerjee (13000221019)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Sougata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Ghosh (13000221020)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Niladri Mondal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(13000221022)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Suryansh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Tilak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(13000221024)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0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2D9C-38EF-D862-4148-D47C5AF1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547" y="219118"/>
            <a:ext cx="7662041" cy="132362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Cassava Leaf Disease Prediction and Classification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1F81-E50A-7F02-2ADD-63DDCAD2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546" y="3044171"/>
            <a:ext cx="7662041" cy="1860843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C404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lassify each cassava image into four disease categories or a fifth category indicating a healthy leaf.</a:t>
            </a:r>
          </a:p>
          <a:p>
            <a:pPr algn="l"/>
            <a:r>
              <a:rPr lang="en-US" sz="2800" b="0" i="0" dirty="0">
                <a:solidFill>
                  <a:srgbClr val="3C404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With  this, farmers may be able to quickly identify diseased plants, potentially saving their crops before they inflict irreparable damage.</a:t>
            </a:r>
            <a:endParaRPr lang="en-IN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BED162-6627-DDBF-9C0A-92A83D8E1B0F}"/>
              </a:ext>
            </a:extLst>
          </p:cNvPr>
          <p:cNvSpPr txBox="1">
            <a:spLocks/>
          </p:cNvSpPr>
          <p:nvPr/>
        </p:nvSpPr>
        <p:spPr>
          <a:xfrm>
            <a:off x="1986560" y="4641034"/>
            <a:ext cx="7766936" cy="171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B0497-47EE-1CC1-C132-9F38B5684AEB}"/>
              </a:ext>
            </a:extLst>
          </p:cNvPr>
          <p:cNvSpPr/>
          <p:nvPr/>
        </p:nvSpPr>
        <p:spPr>
          <a:xfrm>
            <a:off x="1190546" y="202544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9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5044-FC4C-F880-B5FC-EFB85CF0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C5CD-1605-5BEC-413F-ECB5E75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 </a:t>
            </a:r>
            <a:r>
              <a:rPr lang="en-IN" sz="1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PROJ-IT781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54925" y="26895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Tech Stack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E4321D97-2E56-C0D7-20C2-0CD7E23D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9631"/>
            <a:ext cx="4659245" cy="23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hine learning with TensorFlow and Keras in Python">
            <a:extLst>
              <a:ext uri="{FF2B5EF4-FFF2-40B4-BE49-F238E27FC236}">
                <a16:creationId xmlns:a16="http://schemas.microsoft.com/office/drawing/2014/main" id="{C843F90E-BB9F-9A1A-8171-11BBFF30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96" y="242597"/>
            <a:ext cx="4018757" cy="30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pandas?">
            <a:extLst>
              <a:ext uri="{FF2B5EF4-FFF2-40B4-BE49-F238E27FC236}">
                <a16:creationId xmlns:a16="http://schemas.microsoft.com/office/drawing/2014/main" id="{909FF26F-1849-ED1B-D6B8-4A63B2A1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96" y="2288081"/>
            <a:ext cx="6978407" cy="411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>
            <a:extLst>
              <a:ext uri="{FF2B5EF4-FFF2-40B4-BE49-F238E27FC236}">
                <a16:creationId xmlns:a16="http://schemas.microsoft.com/office/drawing/2014/main" id="{7F2B1984-9D77-960F-EFA8-5A9181DB6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4" name="Picture 20" descr="Flask Web development">
            <a:extLst>
              <a:ext uri="{FF2B5EF4-FFF2-40B4-BE49-F238E27FC236}">
                <a16:creationId xmlns:a16="http://schemas.microsoft.com/office/drawing/2014/main" id="{714B92FB-ACEA-43D7-CFD3-DA5BE30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5" y="2260746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415CBB-D47B-8468-9A79-8DFC7C4BC72C}"/>
              </a:ext>
            </a:extLst>
          </p:cNvPr>
          <p:cNvSpPr txBox="1"/>
          <p:nvPr/>
        </p:nvSpPr>
        <p:spPr>
          <a:xfrm>
            <a:off x="142149" y="94803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Frontend:</a:t>
            </a:r>
          </a:p>
          <a:p>
            <a:r>
              <a:rPr lang="en-IN" dirty="0"/>
              <a:t>HTML5 ,CSS3, JavaScript.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77802-9AF4-BAB2-2312-C2D5B6BEA9A1}"/>
              </a:ext>
            </a:extLst>
          </p:cNvPr>
          <p:cNvSpPr txBox="1"/>
          <p:nvPr/>
        </p:nvSpPr>
        <p:spPr>
          <a:xfrm>
            <a:off x="120102" y="1703251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Backend:</a:t>
            </a:r>
          </a:p>
          <a:p>
            <a:r>
              <a:rPr lang="en-IN" dirty="0"/>
              <a:t>Python, Flask , </a:t>
            </a:r>
            <a:r>
              <a:rPr lang="en-IN" dirty="0" err="1"/>
              <a:t>Tensorflow</a:t>
            </a:r>
            <a:r>
              <a:rPr lang="en-IN" dirty="0"/>
              <a:t>/</a:t>
            </a:r>
            <a:r>
              <a:rPr lang="en-IN" dirty="0" err="1"/>
              <a:t>Keras</a:t>
            </a:r>
            <a:r>
              <a:rPr lang="en-IN" dirty="0"/>
              <a:t> , Matplotlib , Pandas ,</a:t>
            </a:r>
          </a:p>
          <a:p>
            <a:r>
              <a:rPr lang="en-IN" dirty="0" err="1"/>
              <a:t>Numpy</a:t>
            </a:r>
            <a:r>
              <a:rPr lang="en-IN" dirty="0"/>
              <a:t> , Scikit learn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A7478-59AE-A973-C1CA-7925F5C68BAD}"/>
              </a:ext>
            </a:extLst>
          </p:cNvPr>
          <p:cNvSpPr txBox="1"/>
          <p:nvPr/>
        </p:nvSpPr>
        <p:spPr>
          <a:xfrm>
            <a:off x="145212" y="2735466"/>
            <a:ext cx="610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Database:</a:t>
            </a:r>
          </a:p>
          <a:p>
            <a:r>
              <a:rPr lang="en-IN" dirty="0"/>
              <a:t>Firebase Realtime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459A8-38AE-6F26-0EF0-94D8B771EB12}"/>
              </a:ext>
            </a:extLst>
          </p:cNvPr>
          <p:cNvSpPr txBox="1"/>
          <p:nvPr/>
        </p:nvSpPr>
        <p:spPr>
          <a:xfrm>
            <a:off x="145212" y="3510990"/>
            <a:ext cx="610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Deployment</a:t>
            </a:r>
            <a:r>
              <a:rPr lang="en-IN" dirty="0">
                <a:solidFill>
                  <a:schemeClr val="accent2"/>
                </a:solidFill>
              </a:rPr>
              <a:t>:</a:t>
            </a:r>
          </a:p>
          <a:p>
            <a:r>
              <a:rPr lang="en-IN" dirty="0"/>
              <a:t>Heroku , Amazon AWS EC2 , Google Cloud</a:t>
            </a:r>
          </a:p>
        </p:txBody>
      </p:sp>
    </p:spTree>
    <p:extLst>
      <p:ext uri="{BB962C8B-B14F-4D97-AF65-F5344CB8AC3E}">
        <p14:creationId xmlns:p14="http://schemas.microsoft.com/office/powerpoint/2010/main" val="159736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5044-FC4C-F880-B5FC-EFB85CF0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C5CD-1605-5BEC-413F-ECB5E75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 : </a:t>
            </a:r>
            <a:r>
              <a:rPr lang="en-IN" sz="1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PROJ-IT781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54925" y="26895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Architecture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99A93-E534-6C60-C100-378E996F9A13}"/>
              </a:ext>
            </a:extLst>
          </p:cNvPr>
          <p:cNvSpPr/>
          <p:nvPr/>
        </p:nvSpPr>
        <p:spPr>
          <a:xfrm>
            <a:off x="655608" y="1768416"/>
            <a:ext cx="1647645" cy="27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8A2B1-B4E7-3766-55B8-F28A7551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937624"/>
            <a:ext cx="8272355" cy="5153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16D50-0CD3-97A2-8BB5-CD905576A525}"/>
              </a:ext>
            </a:extLst>
          </p:cNvPr>
          <p:cNvSpPr txBox="1"/>
          <p:nvPr/>
        </p:nvSpPr>
        <p:spPr>
          <a:xfrm>
            <a:off x="6374922" y="2570672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8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800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5044-FC4C-F880-B5FC-EFB85CF0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C5CD-1605-5BEC-413F-ECB5E75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 : </a:t>
            </a:r>
            <a:r>
              <a:rPr lang="en-IN" sz="1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PROJ-IT781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54925" y="26895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Progress Till Date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3C2E1-00D9-F490-5BFA-402296FCC293}"/>
              </a:ext>
            </a:extLst>
          </p:cNvPr>
          <p:cNvSpPr txBox="1"/>
          <p:nvPr/>
        </p:nvSpPr>
        <p:spPr>
          <a:xfrm>
            <a:off x="1380226" y="1492370"/>
            <a:ext cx="78245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Collection of image data from the web which consists of 21367 images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Preprocessing the dataset.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Training the model.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Prediction on a new image using the model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4315-7E31-72AE-B05F-BF137923E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ED0E2-877F-6620-7E9A-A051734D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83F8-F40E-9A1B-4485-A6560FA9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277A2-0695-788A-55A9-491E65B2B38A}"/>
              </a:ext>
            </a:extLst>
          </p:cNvPr>
          <p:cNvSpPr/>
          <p:nvPr/>
        </p:nvSpPr>
        <p:spPr>
          <a:xfrm>
            <a:off x="1954925" y="26895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B1B3A-27C6-EC0D-153C-4C488C66EA26}"/>
              </a:ext>
            </a:extLst>
          </p:cNvPr>
          <p:cNvSpPr txBox="1"/>
          <p:nvPr/>
        </p:nvSpPr>
        <p:spPr>
          <a:xfrm>
            <a:off x="503913" y="1095555"/>
            <a:ext cx="8410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is able to predict and classify the disease from the image provided to it with an validation accuracy of 70.83%</a:t>
            </a:r>
          </a:p>
          <a:p>
            <a:endParaRPr lang="en-IN" dirty="0"/>
          </a:p>
          <a:p>
            <a:r>
              <a:rPr lang="en-IN" dirty="0"/>
              <a:t>The directory of the image is to be provided to the prediction function and it provides the prediction and classification of the image along with the image displayed.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FCF4F-ACB6-73CC-B04B-B078D727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3" y="3339163"/>
            <a:ext cx="2622509" cy="2884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1FF12-285D-49C3-D436-08C9C730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15" y="3300344"/>
            <a:ext cx="2631230" cy="2884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3E85E-901A-984B-1DA8-62EC7B15C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13" y="2900878"/>
            <a:ext cx="8278380" cy="33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967CAB-13D6-3C73-9D1E-932BFAF6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088" y="3312230"/>
            <a:ext cx="2555798" cy="28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5044-FC4C-F880-B5FC-EFB85CF0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C5CD-1605-5BEC-413F-ECB5E75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 : </a:t>
            </a:r>
            <a:r>
              <a:rPr lang="en-IN" sz="1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PROJ-IT781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54925" y="268952"/>
            <a:ext cx="7662041" cy="53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Future Scope</a:t>
            </a:r>
            <a:endParaRPr lang="en-IN" sz="3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813B-1D6B-9FA2-67D5-0A748F5814C2}"/>
              </a:ext>
            </a:extLst>
          </p:cNvPr>
          <p:cNvSpPr txBox="1"/>
          <p:nvPr/>
        </p:nvSpPr>
        <p:spPr>
          <a:xfrm>
            <a:off x="724619" y="1302588"/>
            <a:ext cx="7841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Creating an interactive user interface where a user can upload an image and the prediction would be displayed.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Trying to increase the accuracy of the model by optimization 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Primarily trying to check whether the image is indeed a cassava leaf or any other leaf.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Deployment of the web app on a Cloud Platform like AWS etc.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5044-FC4C-F880-B5FC-EFB85CF0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94264" y="6223924"/>
            <a:ext cx="911939" cy="365125"/>
          </a:xfrm>
        </p:spPr>
        <p:txBody>
          <a:bodyPr/>
          <a:lstStyle/>
          <a:p>
            <a:fld id="{1EE55ED7-3D77-4EC5-A5FA-12959F2467AC}" type="datetime1">
              <a:rPr lang="en-IN" smtClean="0">
                <a:solidFill>
                  <a:schemeClr val="tx1"/>
                </a:solidFill>
              </a:rPr>
              <a:t>27-10-2024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C5CD-1605-5BEC-413F-ECB5E75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13" y="6223923"/>
            <a:ext cx="9664846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Dept. of IT                                                                              Paper Code : </a:t>
            </a:r>
            <a:r>
              <a:rPr lang="en-IN" sz="1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PROJ-IT781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70690" y="2397296"/>
            <a:ext cx="7662041" cy="1386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solidFill>
                <a:schemeClr val="tx1"/>
              </a:solidFill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39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361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Lucida Calligraphy</vt:lpstr>
      <vt:lpstr>Times New Roman</vt:lpstr>
      <vt:lpstr>Trebuchet MS</vt:lpstr>
      <vt:lpstr>Wingdings 3</vt:lpstr>
      <vt:lpstr>Facet</vt:lpstr>
      <vt:lpstr>  MIDTERM PROJECT PROGRESS PRESENTATION</vt:lpstr>
      <vt:lpstr>Cassava Leaf Disease Prediction and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dc:creator>Admin</dc:creator>
  <cp:lastModifiedBy>Suvodeep Banerjee</cp:lastModifiedBy>
  <cp:revision>5</cp:revision>
  <dcterms:created xsi:type="dcterms:W3CDTF">2023-08-03T03:34:57Z</dcterms:created>
  <dcterms:modified xsi:type="dcterms:W3CDTF">2024-10-27T17:54:21Z</dcterms:modified>
</cp:coreProperties>
</file>