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  <p:sldMasterId id="2147484195" r:id="rId2"/>
  </p:sldMasterIdLst>
  <p:notesMasterIdLst>
    <p:notesMasterId r:id="rId23"/>
  </p:notesMasterIdLst>
  <p:handoutMasterIdLst>
    <p:handoutMasterId r:id="rId24"/>
  </p:handoutMasterIdLst>
  <p:sldIdLst>
    <p:sldId id="492" r:id="rId3"/>
    <p:sldId id="509" r:id="rId4"/>
    <p:sldId id="478" r:id="rId5"/>
    <p:sldId id="475" r:id="rId6"/>
    <p:sldId id="479" r:id="rId7"/>
    <p:sldId id="491" r:id="rId8"/>
    <p:sldId id="489" r:id="rId9"/>
    <p:sldId id="480" r:id="rId10"/>
    <p:sldId id="481" r:id="rId11"/>
    <p:sldId id="482" r:id="rId12"/>
    <p:sldId id="483" r:id="rId13"/>
    <p:sldId id="484" r:id="rId14"/>
    <p:sldId id="505" r:id="rId15"/>
    <p:sldId id="485" r:id="rId16"/>
    <p:sldId id="506" r:id="rId17"/>
    <p:sldId id="486" r:id="rId18"/>
    <p:sldId id="510" r:id="rId19"/>
    <p:sldId id="511" r:id="rId20"/>
    <p:sldId id="512" r:id="rId21"/>
    <p:sldId id="433" r:id="rId2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00CC"/>
    <a:srgbClr val="0066FF"/>
    <a:srgbClr val="00FF00"/>
    <a:srgbClr val="FFFF00"/>
    <a:srgbClr val="FF3300"/>
    <a:srgbClr val="000000"/>
    <a:srgbClr val="BDC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3" autoAdjust="0"/>
    <p:restoredTop sz="80027" autoAdjust="0"/>
  </p:normalViewPr>
  <p:slideViewPr>
    <p:cSldViewPr>
      <p:cViewPr>
        <p:scale>
          <a:sx n="50" d="100"/>
          <a:sy n="50" d="100"/>
        </p:scale>
        <p:origin x="1012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0"/>
    </p:cViewPr>
  </p:sorterViewPr>
  <p:notesViewPr>
    <p:cSldViewPr>
      <p:cViewPr varScale="1">
        <p:scale>
          <a:sx n="59" d="100"/>
          <a:sy n="59" d="100"/>
        </p:scale>
        <p:origin x="-1140" y="-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>
            <a:extLst>
              <a:ext uri="{FF2B5EF4-FFF2-40B4-BE49-F238E27FC236}">
                <a16:creationId xmlns:a16="http://schemas.microsoft.com/office/drawing/2014/main" id="{1CE79C43-050B-CDDB-C1E5-359F0C1C2A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4467" name="Rectangle 3">
            <a:extLst>
              <a:ext uri="{FF2B5EF4-FFF2-40B4-BE49-F238E27FC236}">
                <a16:creationId xmlns:a16="http://schemas.microsoft.com/office/drawing/2014/main" id="{FDF40C82-C901-E34B-24AF-6C9760B4C0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4468" name="Rectangle 4">
            <a:extLst>
              <a:ext uri="{FF2B5EF4-FFF2-40B4-BE49-F238E27FC236}">
                <a16:creationId xmlns:a16="http://schemas.microsoft.com/office/drawing/2014/main" id="{2A3C7CA1-4257-60E8-EC7B-D93DBA16DA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defTabSz="881063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4469" name="Rectangle 5">
            <a:extLst>
              <a:ext uri="{FF2B5EF4-FFF2-40B4-BE49-F238E27FC236}">
                <a16:creationId xmlns:a16="http://schemas.microsoft.com/office/drawing/2014/main" id="{FD93C129-3B00-1777-864C-7EC04005F7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defTabSz="881063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2118AB-E543-404F-BC6E-B1A0896118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72B5DC1-2BCB-B81C-6F44-6FB405F273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5786833-B444-31BD-F92B-6726BE8266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522A42-553E-8E89-B42B-38BA6A4B7E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F067C5C-DE69-62D5-AE00-73DD50BB23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482BCE3-5A63-3533-B9E7-C713EE5EB1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1863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EACF0C0-675E-1547-A6ED-F45636171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1863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08950DB-76F4-4968-B893-5F17250F3D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header file contains file control options used for manipulating file </a:t>
            </a:r>
            <a:r>
              <a:rPr lang="en-US" dirty="0" err="1"/>
              <a:t>descriptors.It</a:t>
            </a:r>
            <a:r>
              <a:rPr lang="en-US" dirty="0"/>
              <a:t> provides macros like O_RDONLY, O_WRONLY, and O_CREAT for file opening modes.</a:t>
            </a:r>
          </a:p>
          <a:p>
            <a:r>
              <a:rPr lang="en-US" b="1" dirty="0"/>
              <a:t>&lt;sys/</a:t>
            </a:r>
            <a:r>
              <a:rPr lang="en-US" b="1" dirty="0" err="1"/>
              <a:t>types.h</a:t>
            </a:r>
            <a:r>
              <a:rPr lang="en-US" b="1" dirty="0"/>
              <a:t>&gt;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header defines data types used in system calls, such as </a:t>
            </a:r>
            <a:r>
              <a:rPr lang="en-US" dirty="0" err="1"/>
              <a:t>pid_t</a:t>
            </a:r>
            <a:r>
              <a:rPr lang="en-US" dirty="0"/>
              <a:t>, </a:t>
            </a:r>
            <a:r>
              <a:rPr lang="en-US" dirty="0" err="1"/>
              <a:t>off_t</a:t>
            </a:r>
            <a:r>
              <a:rPr lang="en-US" dirty="0"/>
              <a:t>, </a:t>
            </a:r>
            <a:r>
              <a:rPr lang="en-US" dirty="0" err="1"/>
              <a:t>mode_t</a:t>
            </a:r>
            <a:r>
              <a:rPr lang="en-US" dirty="0"/>
              <a:t>, and </a:t>
            </a:r>
            <a:r>
              <a:rPr lang="en-US" dirty="0" err="1"/>
              <a:t>size_t</a:t>
            </a:r>
            <a:r>
              <a:rPr lang="en-US" dirty="0"/>
              <a:t>.</a:t>
            </a:r>
          </a:p>
          <a:p>
            <a:r>
              <a:rPr lang="en-US" b="1" dirty="0"/>
              <a:t>&lt;sys/</a:t>
            </a:r>
            <a:r>
              <a:rPr lang="en-US" b="1" dirty="0" err="1"/>
              <a:t>stat.h</a:t>
            </a:r>
            <a:r>
              <a:rPr lang="en-US" b="1" dirty="0"/>
              <a:t>&gt;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header provides structures and macros for retrieving file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used with stat(), </a:t>
            </a:r>
            <a:r>
              <a:rPr lang="en-US" dirty="0" err="1"/>
              <a:t>fstat</a:t>
            </a:r>
            <a:r>
              <a:rPr lang="en-US" dirty="0"/>
              <a:t>(), and </a:t>
            </a:r>
            <a:r>
              <a:rPr lang="en-US" dirty="0" err="1"/>
              <a:t>lstat</a:t>
            </a:r>
            <a:r>
              <a:rPr lang="en-US" dirty="0"/>
              <a:t>() system calls to get file metadata like permissions, size, and timestamps.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includes macros such as S_IRUSR, S_IWUSR, and S_IXUSR to check file permissions.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8950DB-76F4-4968-B893-5F17250F3D71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7408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CEA00E57-55F1-84AA-50B0-9F914774C8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DF71D84B-BE3A-86D7-ADB4-10BC8BE8D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PK">
                <a:latin typeface="Arial" panose="020B0604020202020204" pitchFamily="34" charset="0"/>
              </a:rPr>
              <a:t>Chown alice:developers myfile.txt </a:t>
            </a:r>
          </a:p>
          <a:p>
            <a:r>
              <a:rPr lang="en-US" altLang="en-PK">
                <a:latin typeface="Arial" panose="020B0604020202020204" pitchFamily="34" charset="0"/>
              </a:rPr>
              <a:t>This changes the owner to alice and the group to developers.</a:t>
            </a:r>
          </a:p>
          <a:p>
            <a:r>
              <a:rPr lang="en-US" altLang="en-US">
                <a:solidFill>
                  <a:srgbClr val="E9950C"/>
                </a:solidFill>
                <a:latin typeface="Arial" panose="020B0604020202020204" pitchFamily="34" charset="0"/>
              </a:rPr>
              <a:t>chown</a:t>
            </a:r>
            <a:r>
              <a:rPr lang="en-US" altLang="en-US">
                <a:latin typeface="Arial" panose="020B0604020202020204" pitchFamily="34" charset="0"/>
              </a:rPr>
              <a:t> -R user2 directory/ </a:t>
            </a:r>
          </a:p>
          <a:p>
            <a:pPr>
              <a:buFontTx/>
              <a:buChar char="•"/>
            </a:pPr>
            <a:r>
              <a:rPr lang="en-US" altLang="en-US">
                <a:solidFill>
                  <a:srgbClr val="0D0D0D"/>
                </a:solidFill>
                <a:latin typeface="Söhne"/>
              </a:rPr>
              <a:t>nobody:nobody: Specifies the new owner and group. "nobody" is a common username and group name used in Unix-like systems for unprivileged processes.</a:t>
            </a:r>
          </a:p>
          <a:p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3A9794E-61BF-1E4F-130B-8B3CC0C17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6AC5ABE8-8927-4C97-8985-CFEF620ED128}" type="slidenum">
              <a:rPr lang="en-US" altLang="en-US" smtClean="0">
                <a:latin typeface="Arial" panose="020B0604020202020204" pitchFamily="34" charset="0"/>
              </a:rPr>
              <a:pPr/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E21B294-E85D-ED53-05EE-F37557BC22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6B4A896B-73EA-321D-9C5E-F42722266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truncate -s 5M file.in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37BACFFF-DE7B-117E-BE28-7DE595B90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E059B39F-9453-4550-8826-51D0D5BE992F}" type="slidenum">
              <a:rPr lang="en-US" altLang="en-US" smtClean="0">
                <a:latin typeface="Arial" panose="020B0604020202020204" pitchFamily="34" charset="0"/>
              </a:rPr>
              <a:pPr/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9881AF17-C8DF-BCC1-22C4-189918995B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479C6225-803C-3404-D754-0C1692E054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4.67user: User CPU time. This indicates that the process spent 4.67 seconds executing in user mode.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146.90system: System CPU time. This indicates that the process spent 146.90 seconds executing in kernel mode (handling system calls).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2:32.57elapsed: Elapsed (real) time. This indicates that the process took 2 minutes and 32.57 seconds to complete in total.</a:t>
            </a:r>
          </a:p>
          <a:p>
            <a:pPr>
              <a:buFontTx/>
              <a:buChar char="•"/>
            </a:pPr>
            <a:r>
              <a:rPr lang="en-US" altLang="en-US" dirty="0">
                <a:solidFill>
                  <a:srgbClr val="0D0D0D"/>
                </a:solidFill>
                <a:latin typeface="Söhne"/>
              </a:rPr>
              <a:t>99%CPU: CPU usage. This indicates that 99% of CPU time was utilized by the process during execution.</a:t>
            </a:r>
          </a:p>
          <a:p>
            <a:pPr>
              <a:buFontTx/>
              <a:buChar char="•"/>
            </a:pPr>
            <a:endParaRPr lang="en-US" altLang="en-U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E63B7856-EF6D-4E22-784A-A1C3225C8F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03C8B050-D4AA-405C-8C06-F2191BCDE605}" type="slidenum">
              <a:rPr lang="en-US" altLang="en-US" smtClean="0">
                <a:latin typeface="Arial" panose="020B0604020202020204" pitchFamily="34" charset="0"/>
              </a:rPr>
              <a:pPr/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25148D43-DEC0-182D-2CB3-39AE73E9CD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37052D81-D7D0-FEF8-56F2-44A2333A4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0D0D0D"/>
                </a:solidFill>
                <a:latin typeface="Söhne"/>
              </a:rPr>
              <a:t>After </a:t>
            </a:r>
            <a:r>
              <a:rPr lang="en-US" altLang="en-US">
                <a:latin typeface="Arial" panose="020B0604020202020204" pitchFamily="34" charset="0"/>
              </a:rPr>
              <a:t>read()</a:t>
            </a:r>
            <a:r>
              <a:rPr lang="en-US" altLang="en-US">
                <a:solidFill>
                  <a:srgbClr val="0D0D0D"/>
                </a:solidFill>
                <a:latin typeface="Söhne"/>
              </a:rPr>
              <a:t> is called once, the file descriptor's internal position pointer is automatically moved to the next byte in the file. So, when </a:t>
            </a:r>
            <a:r>
              <a:rPr lang="en-US" altLang="en-US">
                <a:latin typeface="Arial" panose="020B0604020202020204" pitchFamily="34" charset="0"/>
              </a:rPr>
              <a:t>read()</a:t>
            </a:r>
            <a:r>
              <a:rPr lang="en-US" altLang="en-US">
                <a:solidFill>
                  <a:srgbClr val="0D0D0D"/>
                </a:solidFill>
                <a:latin typeface="Söhne"/>
              </a:rPr>
              <a:t> is called again in the next iteration of the loop, it reads the byte that follows the one previously read.</a:t>
            </a:r>
          </a:p>
          <a:p>
            <a:r>
              <a:rPr lang="en-US" altLang="en-US">
                <a:solidFill>
                  <a:srgbClr val="0D0D0D"/>
                </a:solidFill>
                <a:latin typeface="Söhne"/>
              </a:rPr>
              <a:t>Question how many system calls made?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05235E15-FB1D-E38F-11AB-ACB1D4B8BA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6F4F5C0F-4F02-413A-8270-93D30C4206EF}" type="slidenum">
              <a:rPr lang="en-US" altLang="en-US" smtClean="0">
                <a:latin typeface="Arial" panose="020B0604020202020204" pitchFamily="34" charset="0"/>
              </a:rPr>
              <a:pPr/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Stdin</a:t>
            </a:r>
          </a:p>
          <a:p>
            <a:r>
              <a:rPr lang="en-US" dirty="0" err="1"/>
              <a:t>Stdout</a:t>
            </a:r>
            <a:endParaRPr lang="en-US" dirty="0"/>
          </a:p>
          <a:p>
            <a:r>
              <a:rPr lang="en-US" dirty="0"/>
              <a:t>Stderr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these 3 streams are provided by </a:t>
            </a:r>
            <a:r>
              <a:rPr lang="en-US" dirty="0" err="1"/>
              <a:t>stdio.h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8950DB-76F4-4968-B893-5F17250F3D7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21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3001D421-2375-2F75-F996-18AEC13DAA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19916E1E-D8C8-4F79-8106-536A8B16FBB0}" type="slidenum">
              <a:rPr lang="en-US" altLang="en-US" smtClean="0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548DCC4-8FFC-BB6B-B2B1-102B6AB65E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6CC7DA45-730B-F785-E43E-F130883D0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8A3730-BB0C-CD4B-A3D4-8623A092A04A}"/>
              </a:ext>
            </a:extLst>
          </p:cNvPr>
          <p:cNvGrpSpPr>
            <a:grpSpLocks/>
          </p:cNvGrpSpPr>
          <p:nvPr/>
        </p:nvGrpSpPr>
        <p:grpSpPr bwMode="auto">
          <a:xfrm>
            <a:off x="2084388" y="296863"/>
            <a:ext cx="6823075" cy="5353050"/>
            <a:chOff x="1313" y="187"/>
            <a:chExt cx="4298" cy="3372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D3BDE665-F316-EF0F-D21A-33200D969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601"/>
              <a:ext cx="596" cy="447"/>
              <a:chOff x="0" y="0"/>
              <a:chExt cx="768" cy="576"/>
            </a:xfrm>
          </p:grpSpPr>
          <p:sp>
            <p:nvSpPr>
              <p:cNvPr id="739527" name="Oval 4">
                <a:extLst>
                  <a:ext uri="{FF2B5EF4-FFF2-40B4-BE49-F238E27FC236}">
                    <a16:creationId xmlns:a16="http://schemas.microsoft.com/office/drawing/2014/main" id="{FF88F490-B8F2-AE9B-8424-C9110B861B8D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739528" name="Oval 5">
                <a:extLst>
                  <a:ext uri="{FF2B5EF4-FFF2-40B4-BE49-F238E27FC236}">
                    <a16:creationId xmlns:a16="http://schemas.microsoft.com/office/drawing/2014/main" id="{86FCF4FB-0553-CF93-88DB-897C2A211AD8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76" y="253"/>
                <a:ext cx="187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D71C7626-77C9-87F5-9303-9C9F48E142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13" y="187"/>
              <a:ext cx="4298" cy="3372"/>
              <a:chOff x="0" y="0"/>
              <a:chExt cx="5533" cy="4341"/>
            </a:xfrm>
          </p:grpSpPr>
          <p:grpSp>
            <p:nvGrpSpPr>
              <p:cNvPr id="20" name="Group 7">
                <a:extLst>
                  <a:ext uri="{FF2B5EF4-FFF2-40B4-BE49-F238E27FC236}">
                    <a16:creationId xmlns:a16="http://schemas.microsoft.com/office/drawing/2014/main" id="{2B5A9624-C976-40CA-972D-2CA29F6A02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5470" cy="4341"/>
                <a:chOff x="0" y="0"/>
                <a:chExt cx="5470" cy="4341"/>
              </a:xfrm>
            </p:grpSpPr>
            <p:grpSp>
              <p:nvGrpSpPr>
                <p:cNvPr id="31" name="Group 8">
                  <a:extLst>
                    <a:ext uri="{FF2B5EF4-FFF2-40B4-BE49-F238E27FC236}">
                      <a16:creationId xmlns:a16="http://schemas.microsoft.com/office/drawing/2014/main" id="{0616E334-90D8-C85F-44EA-6CDC94E079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9" y="786"/>
                  <a:ext cx="2919" cy="2151"/>
                  <a:chOff x="1265" y="814"/>
                  <a:chExt cx="2919" cy="2151"/>
                </a:xfrm>
              </p:grpSpPr>
              <p:sp>
                <p:nvSpPr>
                  <p:cNvPr id="739525" name="Oval 9">
                    <a:extLst>
                      <a:ext uri="{FF2B5EF4-FFF2-40B4-BE49-F238E27FC236}">
                        <a16:creationId xmlns:a16="http://schemas.microsoft.com/office/drawing/2014/main" id="{4AB5D838-9E32-7D05-26BB-D056C6CDE5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hidden">
                  <a:xfrm>
                    <a:off x="1265" y="817"/>
                    <a:ext cx="2922" cy="2145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bg2"/>
                      </a:gs>
                      <a:gs pos="100000">
                        <a:schemeClr val="bg1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/>
                  </a:p>
                </p:txBody>
              </p:sp>
              <p:sp>
                <p:nvSpPr>
                  <p:cNvPr id="739526" name="Oval 10">
                    <a:extLst>
                      <a:ext uri="{FF2B5EF4-FFF2-40B4-BE49-F238E27FC236}">
                        <a16:creationId xmlns:a16="http://schemas.microsoft.com/office/drawing/2014/main" id="{DD3D00E9-5658-3537-DE1E-8F1E2A02821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hidden">
                  <a:xfrm>
                    <a:off x="2380" y="1601"/>
                    <a:ext cx="579" cy="40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bg2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</p:spPr>
                <p:txBody>
                  <a:bodyPr wrap="none" anchor="ctr"/>
                  <a:lstStyle>
                    <a:lvl1pPr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 Black" panose="020B0A04020102020204" pitchFamily="34" charset="0"/>
                      </a:defRPr>
                    </a:lvl9pPr>
                  </a:lstStyle>
                  <a:p>
                    <a:pPr>
                      <a:defRPr/>
                    </a:pPr>
                    <a:endParaRPr lang="en-US" altLang="en-US"/>
                  </a:p>
                </p:txBody>
              </p:sp>
            </p:grpSp>
            <p:grpSp>
              <p:nvGrpSpPr>
                <p:cNvPr id="32" name="Group 11">
                  <a:extLst>
                    <a:ext uri="{FF2B5EF4-FFF2-40B4-BE49-F238E27FC236}">
                      <a16:creationId xmlns:a16="http://schemas.microsoft.com/office/drawing/2014/main" id="{F009FCB1-1A4E-D3AA-BAB2-1CD5824FA2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470" cy="4341"/>
                  <a:chOff x="0" y="0"/>
                  <a:chExt cx="5470" cy="4341"/>
                </a:xfrm>
              </p:grpSpPr>
              <p:grpSp>
                <p:nvGrpSpPr>
                  <p:cNvPr id="33" name="Group 12">
                    <a:extLst>
                      <a:ext uri="{FF2B5EF4-FFF2-40B4-BE49-F238E27FC236}">
                        <a16:creationId xmlns:a16="http://schemas.microsoft.com/office/drawing/2014/main" id="{9A545483-810D-D1AF-48E8-8CF1417B1C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45" y="1502"/>
                    <a:ext cx="1258" cy="2327"/>
                    <a:chOff x="3471" y="1530"/>
                    <a:chExt cx="1258" cy="2327"/>
                  </a:xfrm>
                </p:grpSpPr>
                <p:sp>
                  <p:nvSpPr>
                    <p:cNvPr id="739523" name="Freeform 13">
                      <a:extLst>
                        <a:ext uri="{FF2B5EF4-FFF2-40B4-BE49-F238E27FC236}">
                          <a16:creationId xmlns:a16="http://schemas.microsoft.com/office/drawing/2014/main" id="{8A5428A7-8D0D-61CC-AA0B-106B3B5EE7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2765" y="2236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24" name="Freeform 14">
                      <a:extLst>
                        <a:ext uri="{FF2B5EF4-FFF2-40B4-BE49-F238E27FC236}">
                          <a16:creationId xmlns:a16="http://schemas.microsoft.com/office/drawing/2014/main" id="{ADB02202-873E-22D6-C7AD-69E24C2EFD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711884">
                      <a:off x="4021" y="3150"/>
                      <a:ext cx="925" cy="490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34" name="Group 15">
                    <a:extLst>
                      <a:ext uri="{FF2B5EF4-FFF2-40B4-BE49-F238E27FC236}">
                        <a16:creationId xmlns:a16="http://schemas.microsoft.com/office/drawing/2014/main" id="{47E17055-FDDB-4417-145A-92A4E7A587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38" y="1991"/>
                    <a:ext cx="2463" cy="1332"/>
                    <a:chOff x="2864" y="2019"/>
                    <a:chExt cx="2463" cy="1332"/>
                  </a:xfrm>
                </p:grpSpPr>
                <p:sp>
                  <p:nvSpPr>
                    <p:cNvPr id="739521" name="Freeform 16">
                      <a:extLst>
                        <a:ext uri="{FF2B5EF4-FFF2-40B4-BE49-F238E27FC236}">
                          <a16:creationId xmlns:a16="http://schemas.microsoft.com/office/drawing/2014/main" id="{213120BD-0F7E-6900-8D7A-EB438E2EFA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2864" y="2019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22" name="Freeform 17">
                      <a:extLst>
                        <a:ext uri="{FF2B5EF4-FFF2-40B4-BE49-F238E27FC236}">
                          <a16:creationId xmlns:a16="http://schemas.microsoft.com/office/drawing/2014/main" id="{E0746891-336C-0A76-68AB-FD886AD669A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104081">
                      <a:off x="4353" y="2806"/>
                      <a:ext cx="974" cy="545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35" name="Group 18">
                    <a:extLst>
                      <a:ext uri="{FF2B5EF4-FFF2-40B4-BE49-F238E27FC236}">
                        <a16:creationId xmlns:a16="http://schemas.microsoft.com/office/drawing/2014/main" id="{DFC65F94-F872-0783-1298-A2EE2451DA6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1" y="1804"/>
                    <a:ext cx="2477" cy="1064"/>
                    <a:chOff x="2897" y="1832"/>
                    <a:chExt cx="2477" cy="1064"/>
                  </a:xfrm>
                </p:grpSpPr>
                <p:sp>
                  <p:nvSpPr>
                    <p:cNvPr id="739519" name="Freeform 19">
                      <a:extLst>
                        <a:ext uri="{FF2B5EF4-FFF2-40B4-BE49-F238E27FC236}">
                          <a16:creationId xmlns:a16="http://schemas.microsoft.com/office/drawing/2014/main" id="{A483CCE5-7218-3DE6-1321-D2AF99B1C3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2897" y="1832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20" name="Freeform 20">
                      <a:extLst>
                        <a:ext uri="{FF2B5EF4-FFF2-40B4-BE49-F238E27FC236}">
                          <a16:creationId xmlns:a16="http://schemas.microsoft.com/office/drawing/2014/main" id="{8CCDA64D-254D-AAA7-7955-E96907BD47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582915">
                      <a:off x="4442" y="2420"/>
                      <a:ext cx="932" cy="476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36" name="Group 21">
                    <a:extLst>
                      <a:ext uri="{FF2B5EF4-FFF2-40B4-BE49-F238E27FC236}">
                        <a16:creationId xmlns:a16="http://schemas.microsoft.com/office/drawing/2014/main" id="{3EABCD83-17D6-6C2E-2205-703B245E45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98" y="1608"/>
                    <a:ext cx="2472" cy="927"/>
                    <a:chOff x="2924" y="1636"/>
                    <a:chExt cx="2472" cy="927"/>
                  </a:xfrm>
                </p:grpSpPr>
                <p:sp>
                  <p:nvSpPr>
                    <p:cNvPr id="739517" name="Freeform 22">
                      <a:extLst>
                        <a:ext uri="{FF2B5EF4-FFF2-40B4-BE49-F238E27FC236}">
                          <a16:creationId xmlns:a16="http://schemas.microsoft.com/office/drawing/2014/main" id="{D3E8284D-ABDC-EE9F-4CE6-40346AEEDB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2924" y="1636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18" name="Freeform 23">
                      <a:extLst>
                        <a:ext uri="{FF2B5EF4-FFF2-40B4-BE49-F238E27FC236}">
                          <a16:creationId xmlns:a16="http://schemas.microsoft.com/office/drawing/2014/main" id="{179401A2-8923-AE2B-8C4E-05871E1E9C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080363">
                      <a:off x="4495" y="2037"/>
                      <a:ext cx="901" cy="526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37" name="Group 24">
                    <a:extLst>
                      <a:ext uri="{FF2B5EF4-FFF2-40B4-BE49-F238E27FC236}">
                        <a16:creationId xmlns:a16="http://schemas.microsoft.com/office/drawing/2014/main" id="{ADC81294-EBDA-46D5-D13E-4B99DEB83DB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32" y="1386"/>
                    <a:ext cx="2342" cy="657"/>
                    <a:chOff x="2958" y="1414"/>
                    <a:chExt cx="2342" cy="657"/>
                  </a:xfrm>
                </p:grpSpPr>
                <p:sp>
                  <p:nvSpPr>
                    <p:cNvPr id="739515" name="Freeform 25">
                      <a:extLst>
                        <a:ext uri="{FF2B5EF4-FFF2-40B4-BE49-F238E27FC236}">
                          <a16:creationId xmlns:a16="http://schemas.microsoft.com/office/drawing/2014/main" id="{EBA8B74A-8F48-4449-D390-3E2128400E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463793">
                      <a:off x="2958" y="1414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16" name="Freeform 26">
                      <a:extLst>
                        <a:ext uri="{FF2B5EF4-FFF2-40B4-BE49-F238E27FC236}">
                          <a16:creationId xmlns:a16="http://schemas.microsoft.com/office/drawing/2014/main" id="{AB5DCAB0-E87F-5F3D-24AE-90DEE250296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463793">
                      <a:off x="4470" y="1582"/>
                      <a:ext cx="830" cy="489"/>
                    </a:xfrm>
                    <a:custGeom>
                      <a:avLst/>
                      <a:gdLst>
                        <a:gd name="T0" fmla="*/ 0 w 1769"/>
                        <a:gd name="T1" fmla="*/ 1 h 791"/>
                        <a:gd name="T2" fmla="*/ 0 w 1769"/>
                        <a:gd name="T3" fmla="*/ 1 h 791"/>
                        <a:gd name="T4" fmla="*/ 0 w 1769"/>
                        <a:gd name="T5" fmla="*/ 1 h 791"/>
                        <a:gd name="T6" fmla="*/ 0 w 1769"/>
                        <a:gd name="T7" fmla="*/ 1 h 791"/>
                        <a:gd name="T8" fmla="*/ 0 w 1769"/>
                        <a:gd name="T9" fmla="*/ 1 h 791"/>
                        <a:gd name="T10" fmla="*/ 0 w 1769"/>
                        <a:gd name="T11" fmla="*/ 1 h 791"/>
                        <a:gd name="T12" fmla="*/ 0 w 1769"/>
                        <a:gd name="T13" fmla="*/ 1 h 791"/>
                        <a:gd name="T14" fmla="*/ 0 w 1769"/>
                        <a:gd name="T15" fmla="*/ 1 h 791"/>
                        <a:gd name="T16" fmla="*/ 0 w 1769"/>
                        <a:gd name="T17" fmla="*/ 1 h 791"/>
                        <a:gd name="T18" fmla="*/ 0 w 1769"/>
                        <a:gd name="T19" fmla="*/ 1 h 791"/>
                        <a:gd name="T20" fmla="*/ 0 w 1769"/>
                        <a:gd name="T21" fmla="*/ 1 h 791"/>
                        <a:gd name="T22" fmla="*/ 0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38" name="Group 27">
                    <a:extLst>
                      <a:ext uri="{FF2B5EF4-FFF2-40B4-BE49-F238E27FC236}">
                        <a16:creationId xmlns:a16="http://schemas.microsoft.com/office/drawing/2014/main" id="{F73662EE-69F1-875B-AA08-47C15D676E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57" y="1241"/>
                    <a:ext cx="2150" cy="343"/>
                    <a:chOff x="2983" y="1269"/>
                    <a:chExt cx="2150" cy="343"/>
                  </a:xfrm>
                </p:grpSpPr>
                <p:sp>
                  <p:nvSpPr>
                    <p:cNvPr id="739513" name="Freeform 28">
                      <a:extLst>
                        <a:ext uri="{FF2B5EF4-FFF2-40B4-BE49-F238E27FC236}">
                          <a16:creationId xmlns:a16="http://schemas.microsoft.com/office/drawing/2014/main" id="{C9EE9407-EA17-1D2B-0AD0-4A3E9C9CB3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84182">
                      <a:off x="2983" y="1289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1 w 2736"/>
                        <a:gd name="T3" fmla="*/ 0 h 504"/>
                        <a:gd name="T4" fmla="*/ 1 w 2736"/>
                        <a:gd name="T5" fmla="*/ 0 h 504"/>
                        <a:gd name="T6" fmla="*/ 1 w 2736"/>
                        <a:gd name="T7" fmla="*/ 0 h 504"/>
                        <a:gd name="T8" fmla="*/ 1 w 2736"/>
                        <a:gd name="T9" fmla="*/ 0 h 504"/>
                        <a:gd name="T10" fmla="*/ 1 w 2736"/>
                        <a:gd name="T11" fmla="*/ 0 h 504"/>
                        <a:gd name="T12" fmla="*/ 1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14" name="Freeform 29">
                      <a:extLst>
                        <a:ext uri="{FF2B5EF4-FFF2-40B4-BE49-F238E27FC236}">
                          <a16:creationId xmlns:a16="http://schemas.microsoft.com/office/drawing/2014/main" id="{DEC0913B-3A2B-8021-FAAA-8133CB5B97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84182">
                      <a:off x="4379" y="1269"/>
                      <a:ext cx="754" cy="343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39" name="Group 30">
                    <a:extLst>
                      <a:ext uri="{FF2B5EF4-FFF2-40B4-BE49-F238E27FC236}">
                        <a16:creationId xmlns:a16="http://schemas.microsoft.com/office/drawing/2014/main" id="{AA3B9C65-E51D-1F49-AC14-69A46BDFF6A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12" y="889"/>
                    <a:ext cx="1879" cy="427"/>
                    <a:chOff x="2938" y="917"/>
                    <a:chExt cx="1879" cy="427"/>
                  </a:xfrm>
                </p:grpSpPr>
                <p:sp>
                  <p:nvSpPr>
                    <p:cNvPr id="739511" name="Freeform 31">
                      <a:extLst>
                        <a:ext uri="{FF2B5EF4-FFF2-40B4-BE49-F238E27FC236}">
                          <a16:creationId xmlns:a16="http://schemas.microsoft.com/office/drawing/2014/main" id="{83F28BFA-744F-D95F-28F8-83081D54B8E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2938" y="1129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12" name="Freeform 32">
                      <a:extLst>
                        <a:ext uri="{FF2B5EF4-FFF2-40B4-BE49-F238E27FC236}">
                          <a16:creationId xmlns:a16="http://schemas.microsoft.com/office/drawing/2014/main" id="{D279C094-53D8-3B00-C258-2191B420613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802576">
                      <a:off x="4155" y="917"/>
                      <a:ext cx="662" cy="338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0" name="Group 33">
                    <a:extLst>
                      <a:ext uri="{FF2B5EF4-FFF2-40B4-BE49-F238E27FC236}">
                        <a16:creationId xmlns:a16="http://schemas.microsoft.com/office/drawing/2014/main" id="{7883554F-A443-41E8-C59E-B7218E82082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11" y="1625"/>
                    <a:ext cx="1257" cy="2326"/>
                    <a:chOff x="637" y="1653"/>
                    <a:chExt cx="1257" cy="2326"/>
                  </a:xfrm>
                </p:grpSpPr>
                <p:sp>
                  <p:nvSpPr>
                    <p:cNvPr id="739509" name="Freeform 34">
                      <a:extLst>
                        <a:ext uri="{FF2B5EF4-FFF2-40B4-BE49-F238E27FC236}">
                          <a16:creationId xmlns:a16="http://schemas.microsoft.com/office/drawing/2014/main" id="{CBF26612-8B0B-E37E-C174-21388E9A7C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876" y="2359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10" name="Freeform 35">
                      <a:extLst>
                        <a:ext uri="{FF2B5EF4-FFF2-40B4-BE49-F238E27FC236}">
                          <a16:creationId xmlns:a16="http://schemas.microsoft.com/office/drawing/2014/main" id="{4F339E37-79C1-5E27-6F10-2545FEE1C1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8888116" flipH="1">
                      <a:off x="419" y="3272"/>
                      <a:ext cx="925" cy="490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1" name="Group 36">
                    <a:extLst>
                      <a:ext uri="{FF2B5EF4-FFF2-40B4-BE49-F238E27FC236}">
                        <a16:creationId xmlns:a16="http://schemas.microsoft.com/office/drawing/2014/main" id="{A286117C-1DB2-C8C7-9194-88A6CD778AB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9" y="2168"/>
                    <a:ext cx="2463" cy="1332"/>
                    <a:chOff x="-5" y="2196"/>
                    <a:chExt cx="2463" cy="1332"/>
                  </a:xfrm>
                </p:grpSpPr>
                <p:sp>
                  <p:nvSpPr>
                    <p:cNvPr id="739507" name="Freeform 37">
                      <a:extLst>
                        <a:ext uri="{FF2B5EF4-FFF2-40B4-BE49-F238E27FC236}">
                          <a16:creationId xmlns:a16="http://schemas.microsoft.com/office/drawing/2014/main" id="{D3FF97E9-CEFD-C8F9-28E2-A13E0D5C50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644" y="2196"/>
                      <a:ext cx="1814" cy="347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08" name="Freeform 38">
                      <a:extLst>
                        <a:ext uri="{FF2B5EF4-FFF2-40B4-BE49-F238E27FC236}">
                          <a16:creationId xmlns:a16="http://schemas.microsoft.com/office/drawing/2014/main" id="{6D62139F-CC2E-B68F-E3D4-74F1F0B999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9495919" flipH="1">
                      <a:off x="-5" y="2983"/>
                      <a:ext cx="974" cy="545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2" name="Group 39">
                    <a:extLst>
                      <a:ext uri="{FF2B5EF4-FFF2-40B4-BE49-F238E27FC236}">
                        <a16:creationId xmlns:a16="http://schemas.microsoft.com/office/drawing/2014/main" id="{1B8DDE01-90F1-D61F-FFA1-B36C11B4695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" y="1981"/>
                    <a:ext cx="2477" cy="1064"/>
                    <a:chOff x="-52" y="2009"/>
                    <a:chExt cx="2477" cy="1064"/>
                  </a:xfrm>
                </p:grpSpPr>
                <p:sp>
                  <p:nvSpPr>
                    <p:cNvPr id="739505" name="Freeform 40">
                      <a:extLst>
                        <a:ext uri="{FF2B5EF4-FFF2-40B4-BE49-F238E27FC236}">
                          <a16:creationId xmlns:a16="http://schemas.microsoft.com/office/drawing/2014/main" id="{AC01D3F7-1E74-D587-5B5B-C2FEC38CB5C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689" y="2009"/>
                      <a:ext cx="1736" cy="304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06" name="Freeform 41">
                      <a:extLst>
                        <a:ext uri="{FF2B5EF4-FFF2-40B4-BE49-F238E27FC236}">
                          <a16:creationId xmlns:a16="http://schemas.microsoft.com/office/drawing/2014/main" id="{D9CF13D0-FD08-74E0-E4F5-49F342D18F1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0017085" flipH="1">
                      <a:off x="-52" y="2597"/>
                      <a:ext cx="932" cy="476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6AEC79C7-FCA9-2CD6-0728-2F1070E514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0" y="1785"/>
                    <a:ext cx="2472" cy="927"/>
                    <a:chOff x="-74" y="1813"/>
                    <a:chExt cx="2472" cy="927"/>
                  </a:xfrm>
                </p:grpSpPr>
                <p:sp>
                  <p:nvSpPr>
                    <p:cNvPr id="739503" name="Freeform 43">
                      <a:extLst>
                        <a:ext uri="{FF2B5EF4-FFF2-40B4-BE49-F238E27FC236}">
                          <a16:creationId xmlns:a16="http://schemas.microsoft.com/office/drawing/2014/main" id="{F1AAD592-3767-EEFB-B4E9-9DF5656D20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721" y="1813"/>
                      <a:ext cx="1677" cy="335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04" name="Freeform 44">
                      <a:extLst>
                        <a:ext uri="{FF2B5EF4-FFF2-40B4-BE49-F238E27FC236}">
                          <a16:creationId xmlns:a16="http://schemas.microsoft.com/office/drawing/2014/main" id="{A2D59E54-2AE5-AA3A-37F4-1B2CE48619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0519637" flipH="1">
                      <a:off x="-74" y="2214"/>
                      <a:ext cx="901" cy="526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4" name="Group 183">
                    <a:extLst>
                      <a:ext uri="{FF2B5EF4-FFF2-40B4-BE49-F238E27FC236}">
                        <a16:creationId xmlns:a16="http://schemas.microsoft.com/office/drawing/2014/main" id="{BC203FEB-BD34-CD8E-DD51-B13D7737C1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" y="1563"/>
                    <a:ext cx="2342" cy="657"/>
                    <a:chOff x="22" y="1591"/>
                    <a:chExt cx="2342" cy="657"/>
                  </a:xfrm>
                </p:grpSpPr>
                <p:sp>
                  <p:nvSpPr>
                    <p:cNvPr id="739501" name="Freeform 46">
                      <a:extLst>
                        <a:ext uri="{FF2B5EF4-FFF2-40B4-BE49-F238E27FC236}">
                          <a16:creationId xmlns:a16="http://schemas.microsoft.com/office/drawing/2014/main" id="{4BE7F718-62C2-EF0D-F6D0-A2E543A10F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819" y="1591"/>
                      <a:ext cx="1545" cy="312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02" name="Freeform 47">
                      <a:extLst>
                        <a:ext uri="{FF2B5EF4-FFF2-40B4-BE49-F238E27FC236}">
                          <a16:creationId xmlns:a16="http://schemas.microsoft.com/office/drawing/2014/main" id="{1EBFCD9E-C3FA-9E7B-B758-25A639F96B5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1136207" flipH="1">
                      <a:off x="22" y="1759"/>
                      <a:ext cx="830" cy="489"/>
                    </a:xfrm>
                    <a:custGeom>
                      <a:avLst/>
                      <a:gdLst>
                        <a:gd name="T0" fmla="*/ 0 w 1769"/>
                        <a:gd name="T1" fmla="*/ 1 h 791"/>
                        <a:gd name="T2" fmla="*/ 0 w 1769"/>
                        <a:gd name="T3" fmla="*/ 1 h 791"/>
                        <a:gd name="T4" fmla="*/ 0 w 1769"/>
                        <a:gd name="T5" fmla="*/ 1 h 791"/>
                        <a:gd name="T6" fmla="*/ 0 w 1769"/>
                        <a:gd name="T7" fmla="*/ 1 h 791"/>
                        <a:gd name="T8" fmla="*/ 0 w 1769"/>
                        <a:gd name="T9" fmla="*/ 1 h 791"/>
                        <a:gd name="T10" fmla="*/ 0 w 1769"/>
                        <a:gd name="T11" fmla="*/ 1 h 791"/>
                        <a:gd name="T12" fmla="*/ 0 w 1769"/>
                        <a:gd name="T13" fmla="*/ 1 h 791"/>
                        <a:gd name="T14" fmla="*/ 0 w 1769"/>
                        <a:gd name="T15" fmla="*/ 1 h 791"/>
                        <a:gd name="T16" fmla="*/ 0 w 1769"/>
                        <a:gd name="T17" fmla="*/ 1 h 791"/>
                        <a:gd name="T18" fmla="*/ 0 w 1769"/>
                        <a:gd name="T19" fmla="*/ 1 h 791"/>
                        <a:gd name="T20" fmla="*/ 0 w 1769"/>
                        <a:gd name="T21" fmla="*/ 1 h 791"/>
                        <a:gd name="T22" fmla="*/ 0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5" name="Group 48">
                    <a:extLst>
                      <a:ext uri="{FF2B5EF4-FFF2-40B4-BE49-F238E27FC236}">
                        <a16:creationId xmlns:a16="http://schemas.microsoft.com/office/drawing/2014/main" id="{65ACD80D-F9D4-C231-82EF-54A8CFB900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3" y="1418"/>
                    <a:ext cx="2150" cy="343"/>
                    <a:chOff x="189" y="1446"/>
                    <a:chExt cx="2150" cy="343"/>
                  </a:xfrm>
                </p:grpSpPr>
                <p:sp>
                  <p:nvSpPr>
                    <p:cNvPr id="739499" name="Freeform 49">
                      <a:extLst>
                        <a:ext uri="{FF2B5EF4-FFF2-40B4-BE49-F238E27FC236}">
                          <a16:creationId xmlns:a16="http://schemas.microsoft.com/office/drawing/2014/main" id="{DBA6EFFC-D27B-E85A-6659-39FF1A9051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935" y="1466"/>
                      <a:ext cx="1404" cy="219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1 w 2736"/>
                        <a:gd name="T3" fmla="*/ 0 h 504"/>
                        <a:gd name="T4" fmla="*/ 1 w 2736"/>
                        <a:gd name="T5" fmla="*/ 0 h 504"/>
                        <a:gd name="T6" fmla="*/ 1 w 2736"/>
                        <a:gd name="T7" fmla="*/ 0 h 504"/>
                        <a:gd name="T8" fmla="*/ 1 w 2736"/>
                        <a:gd name="T9" fmla="*/ 0 h 504"/>
                        <a:gd name="T10" fmla="*/ 1 w 2736"/>
                        <a:gd name="T11" fmla="*/ 0 h 504"/>
                        <a:gd name="T12" fmla="*/ 1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500" name="Freeform 50">
                      <a:extLst>
                        <a:ext uri="{FF2B5EF4-FFF2-40B4-BE49-F238E27FC236}">
                          <a16:creationId xmlns:a16="http://schemas.microsoft.com/office/drawing/2014/main" id="{69750EC0-D8B4-8569-833C-DE52508C1B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84182" flipH="1">
                      <a:off x="189" y="1446"/>
                      <a:ext cx="754" cy="343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6" name="Group 51">
                    <a:extLst>
                      <a:ext uri="{FF2B5EF4-FFF2-40B4-BE49-F238E27FC236}">
                        <a16:creationId xmlns:a16="http://schemas.microsoft.com/office/drawing/2014/main" id="{C42607B2-2C41-66D9-CB2F-8C5AE0CC8CA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79" y="1066"/>
                    <a:ext cx="1879" cy="427"/>
                    <a:chOff x="505" y="1094"/>
                    <a:chExt cx="1879" cy="427"/>
                  </a:xfrm>
                </p:grpSpPr>
                <p:sp>
                  <p:nvSpPr>
                    <p:cNvPr id="739497" name="Freeform 52">
                      <a:extLst>
                        <a:ext uri="{FF2B5EF4-FFF2-40B4-BE49-F238E27FC236}">
                          <a16:creationId xmlns:a16="http://schemas.microsoft.com/office/drawing/2014/main" id="{C4D58C90-C95B-8780-D632-68BC5E358D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1151" y="1306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98" name="Freeform 53">
                      <a:extLst>
                        <a:ext uri="{FF2B5EF4-FFF2-40B4-BE49-F238E27FC236}">
                          <a16:creationId xmlns:a16="http://schemas.microsoft.com/office/drawing/2014/main" id="{F2A98952-7F0A-C43D-83C4-D1FD3AE731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802576" flipH="1">
                      <a:off x="505" y="1094"/>
                      <a:ext cx="662" cy="338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7" name="Group 54">
                    <a:extLst>
                      <a:ext uri="{FF2B5EF4-FFF2-40B4-BE49-F238E27FC236}">
                        <a16:creationId xmlns:a16="http://schemas.microsoft.com/office/drawing/2014/main" id="{2F85F820-2624-492C-EEC5-143BDD11D5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90" y="871"/>
                    <a:ext cx="1850" cy="554"/>
                    <a:chOff x="616" y="899"/>
                    <a:chExt cx="1850" cy="554"/>
                  </a:xfrm>
                </p:grpSpPr>
                <p:sp>
                  <p:nvSpPr>
                    <p:cNvPr id="739495" name="Freeform 55">
                      <a:extLst>
                        <a:ext uri="{FF2B5EF4-FFF2-40B4-BE49-F238E27FC236}">
                          <a16:creationId xmlns:a16="http://schemas.microsoft.com/office/drawing/2014/main" id="{3853B95D-EC8B-2542-8B1C-48B4C1366F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1233" y="1238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96" name="Freeform 56">
                      <a:extLst>
                        <a:ext uri="{FF2B5EF4-FFF2-40B4-BE49-F238E27FC236}">
                          <a16:creationId xmlns:a16="http://schemas.microsoft.com/office/drawing/2014/main" id="{02CD0A45-D06C-A9C6-F32F-59ED140314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277471" flipH="1">
                      <a:off x="616" y="899"/>
                      <a:ext cx="662" cy="338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8" name="Group 57">
                    <a:extLst>
                      <a:ext uri="{FF2B5EF4-FFF2-40B4-BE49-F238E27FC236}">
                        <a16:creationId xmlns:a16="http://schemas.microsoft.com/office/drawing/2014/main" id="{745D7E13-BBAB-8846-C45D-AB0120FC5A1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11" y="589"/>
                    <a:ext cx="1767" cy="743"/>
                    <a:chOff x="911" y="589"/>
                    <a:chExt cx="1767" cy="743"/>
                  </a:xfrm>
                </p:grpSpPr>
                <p:sp>
                  <p:nvSpPr>
                    <p:cNvPr id="739493" name="Freeform 58">
                      <a:extLst>
                        <a:ext uri="{FF2B5EF4-FFF2-40B4-BE49-F238E27FC236}">
                          <a16:creationId xmlns:a16="http://schemas.microsoft.com/office/drawing/2014/main" id="{38F2850F-9B8A-45A2-07FB-2648613FF51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1445" y="111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94" name="Freeform 59">
                      <a:extLst>
                        <a:ext uri="{FF2B5EF4-FFF2-40B4-BE49-F238E27FC236}">
                          <a16:creationId xmlns:a16="http://schemas.microsoft.com/office/drawing/2014/main" id="{11EF2580-F02E-6EF9-04AC-B5A9AE72DC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028410" flipH="1">
                      <a:off x="911" y="589"/>
                      <a:ext cx="662" cy="338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49" name="Group 60">
                    <a:extLst>
                      <a:ext uri="{FF2B5EF4-FFF2-40B4-BE49-F238E27FC236}">
                        <a16:creationId xmlns:a16="http://schemas.microsoft.com/office/drawing/2014/main" id="{6BCFF11A-AB6D-96FB-4669-0F0EE9C8D44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20" y="300"/>
                    <a:ext cx="1693" cy="892"/>
                    <a:chOff x="1120" y="300"/>
                    <a:chExt cx="1693" cy="892"/>
                  </a:xfrm>
                </p:grpSpPr>
                <p:sp>
                  <p:nvSpPr>
                    <p:cNvPr id="739491" name="Freeform 61">
                      <a:extLst>
                        <a:ext uri="{FF2B5EF4-FFF2-40B4-BE49-F238E27FC236}">
                          <a16:creationId xmlns:a16="http://schemas.microsoft.com/office/drawing/2014/main" id="{4527AB36-6330-BE60-FEFC-392ED59C6D2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562" y="977"/>
                      <a:ext cx="1251" cy="215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92" name="Freeform 62">
                      <a:extLst>
                        <a:ext uri="{FF2B5EF4-FFF2-40B4-BE49-F238E27FC236}">
                          <a16:creationId xmlns:a16="http://schemas.microsoft.com/office/drawing/2014/main" id="{77D745FA-EBDD-3C38-6EB4-88499AB63E1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2664424" flipH="1">
                      <a:off x="1120" y="300"/>
                      <a:ext cx="672" cy="338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50" name="Group 63">
                    <a:extLst>
                      <a:ext uri="{FF2B5EF4-FFF2-40B4-BE49-F238E27FC236}">
                        <a16:creationId xmlns:a16="http://schemas.microsoft.com/office/drawing/2014/main" id="{4A5E35B3-39AF-320A-25A3-1753A9FDF5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7" y="76"/>
                    <a:ext cx="778" cy="1512"/>
                    <a:chOff x="1633" y="104"/>
                    <a:chExt cx="778" cy="1512"/>
                  </a:xfrm>
                </p:grpSpPr>
                <p:sp>
                  <p:nvSpPr>
                    <p:cNvPr id="739489" name="Freeform 64">
                      <a:extLst>
                        <a:ext uri="{FF2B5EF4-FFF2-40B4-BE49-F238E27FC236}">
                          <a16:creationId xmlns:a16="http://schemas.microsoft.com/office/drawing/2014/main" id="{5E9B7F29-1EAC-555A-3D2A-297359C9FD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754" y="958"/>
                      <a:ext cx="1100" cy="215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90" name="Freeform 65">
                      <a:extLst>
                        <a:ext uri="{FF2B5EF4-FFF2-40B4-BE49-F238E27FC236}">
                          <a16:creationId xmlns:a16="http://schemas.microsoft.com/office/drawing/2014/main" id="{C0ECFC4F-5FBC-90C3-CF46-533A16AC4E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3473776" flipH="1">
                      <a:off x="1506" y="231"/>
                      <a:ext cx="591" cy="338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51" name="Group 66">
                    <a:extLst>
                      <a:ext uri="{FF2B5EF4-FFF2-40B4-BE49-F238E27FC236}">
                        <a16:creationId xmlns:a16="http://schemas.microsoft.com/office/drawing/2014/main" id="{A79DD3FE-BAB3-9A13-BC9C-FF9F226762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09" y="0"/>
                    <a:ext cx="634" cy="1534"/>
                    <a:chOff x="1935" y="28"/>
                    <a:chExt cx="634" cy="1534"/>
                  </a:xfrm>
                </p:grpSpPr>
                <p:sp>
                  <p:nvSpPr>
                    <p:cNvPr id="739487" name="Freeform 67">
                      <a:extLst>
                        <a:ext uri="{FF2B5EF4-FFF2-40B4-BE49-F238E27FC236}">
                          <a16:creationId xmlns:a16="http://schemas.microsoft.com/office/drawing/2014/main" id="{F9CA579E-A695-89A0-6402-2FE5651558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931" y="924"/>
                      <a:ext cx="1061" cy="215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88" name="Freeform 68">
                      <a:extLst>
                        <a:ext uri="{FF2B5EF4-FFF2-40B4-BE49-F238E27FC236}">
                          <a16:creationId xmlns:a16="http://schemas.microsoft.com/office/drawing/2014/main" id="{4395A6D6-6BD4-30E6-B8FE-4B8072D95C8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4126480" flipH="1">
                      <a:off x="1819" y="144"/>
                      <a:ext cx="570" cy="338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bg1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52" name="Group 69">
                    <a:extLst>
                      <a:ext uri="{FF2B5EF4-FFF2-40B4-BE49-F238E27FC236}">
                        <a16:creationId xmlns:a16="http://schemas.microsoft.com/office/drawing/2014/main" id="{42857D09-73DA-5FC1-FC3B-BD23D1A7C83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96" y="644"/>
                    <a:ext cx="1845" cy="566"/>
                    <a:chOff x="2822" y="672"/>
                    <a:chExt cx="1845" cy="566"/>
                  </a:xfrm>
                </p:grpSpPr>
                <p:sp>
                  <p:nvSpPr>
                    <p:cNvPr id="739485" name="Freeform 70">
                      <a:extLst>
                        <a:ext uri="{FF2B5EF4-FFF2-40B4-BE49-F238E27FC236}">
                          <a16:creationId xmlns:a16="http://schemas.microsoft.com/office/drawing/2014/main" id="{B44A92A8-4CD9-76AB-65AE-B534840BCC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2822" y="1023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86" name="Freeform 71">
                      <a:extLst>
                        <a:ext uri="{FF2B5EF4-FFF2-40B4-BE49-F238E27FC236}">
                          <a16:creationId xmlns:a16="http://schemas.microsoft.com/office/drawing/2014/main" id="{088088C9-8938-8C16-E46F-F8054E00E2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1325434">
                      <a:off x="4005" y="672"/>
                      <a:ext cx="662" cy="338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53" name="Group 72">
                    <a:extLst>
                      <a:ext uri="{FF2B5EF4-FFF2-40B4-BE49-F238E27FC236}">
                        <a16:creationId xmlns:a16="http://schemas.microsoft.com/office/drawing/2014/main" id="{8B10BD96-4AB0-8666-C58E-44545836BEE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57" y="417"/>
                    <a:ext cx="1781" cy="717"/>
                    <a:chOff x="2683" y="445"/>
                    <a:chExt cx="1781" cy="717"/>
                  </a:xfrm>
                </p:grpSpPr>
                <p:sp>
                  <p:nvSpPr>
                    <p:cNvPr id="739483" name="Freeform 73">
                      <a:extLst>
                        <a:ext uri="{FF2B5EF4-FFF2-40B4-BE49-F238E27FC236}">
                          <a16:creationId xmlns:a16="http://schemas.microsoft.com/office/drawing/2014/main" id="{4B32EBF8-4825-F11E-3AB2-86A84362B9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2683" y="947"/>
                      <a:ext cx="1233" cy="215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84" name="Freeform 74">
                      <a:extLst>
                        <a:ext uri="{FF2B5EF4-FFF2-40B4-BE49-F238E27FC236}">
                          <a16:creationId xmlns:a16="http://schemas.microsoft.com/office/drawing/2014/main" id="{8524345C-A1E9-6174-51DC-5791F3CB257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1921064">
                      <a:off x="3802" y="445"/>
                      <a:ext cx="662" cy="338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sp>
                <p:nvSpPr>
                  <p:cNvPr id="54" name="Freeform 75">
                    <a:extLst>
                      <a:ext uri="{FF2B5EF4-FFF2-40B4-BE49-F238E27FC236}">
                        <a16:creationId xmlns:a16="http://schemas.microsoft.com/office/drawing/2014/main" id="{C7554265-7319-21A6-8629-3B10A8691D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578755" flipH="1">
                    <a:off x="2175" y="949"/>
                    <a:ext cx="1027" cy="145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55" name="Freeform 76">
                    <a:extLst>
                      <a:ext uri="{FF2B5EF4-FFF2-40B4-BE49-F238E27FC236}">
                        <a16:creationId xmlns:a16="http://schemas.microsoft.com/office/drawing/2014/main" id="{7C5B08B7-059A-ACAC-A40F-F7D1524F55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578755" flipH="1">
                    <a:off x="2199" y="196"/>
                    <a:ext cx="552" cy="229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grpSp>
                <p:nvGrpSpPr>
                  <p:cNvPr id="56" name="Group 77">
                    <a:extLst>
                      <a:ext uri="{FF2B5EF4-FFF2-40B4-BE49-F238E27FC236}">
                        <a16:creationId xmlns:a16="http://schemas.microsoft.com/office/drawing/2014/main" id="{43A07487-2104-7D0D-DAF7-3A78993E9E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74" y="13"/>
                    <a:ext cx="640" cy="1520"/>
                    <a:chOff x="2800" y="41"/>
                    <a:chExt cx="640" cy="1520"/>
                  </a:xfrm>
                </p:grpSpPr>
                <p:sp>
                  <p:nvSpPr>
                    <p:cNvPr id="739481" name="Freeform 78">
                      <a:extLst>
                        <a:ext uri="{FF2B5EF4-FFF2-40B4-BE49-F238E27FC236}">
                          <a16:creationId xmlns:a16="http://schemas.microsoft.com/office/drawing/2014/main" id="{8ECD5B6A-04C0-864D-92C4-20498EC5FE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2361" y="938"/>
                      <a:ext cx="1062" cy="184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82" name="Freeform 79">
                      <a:extLst>
                        <a:ext uri="{FF2B5EF4-FFF2-40B4-BE49-F238E27FC236}">
                          <a16:creationId xmlns:a16="http://schemas.microsoft.com/office/drawing/2014/main" id="{F3D7D38B-8417-3BC1-FD21-5213ABDAC6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3857755">
                      <a:off x="3011" y="181"/>
                      <a:ext cx="570" cy="289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57" name="Group 80">
                    <a:extLst>
                      <a:ext uri="{FF2B5EF4-FFF2-40B4-BE49-F238E27FC236}">
                        <a16:creationId xmlns:a16="http://schemas.microsoft.com/office/drawing/2014/main" id="{EBB3ECB7-9721-B2D3-5732-4651792259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08" y="135"/>
                    <a:ext cx="1017" cy="1464"/>
                    <a:chOff x="2934" y="163"/>
                    <a:chExt cx="1017" cy="1464"/>
                  </a:xfrm>
                </p:grpSpPr>
                <p:sp>
                  <p:nvSpPr>
                    <p:cNvPr id="739479" name="Freeform 81">
                      <a:extLst>
                        <a:ext uri="{FF2B5EF4-FFF2-40B4-BE49-F238E27FC236}">
                          <a16:creationId xmlns:a16="http://schemas.microsoft.com/office/drawing/2014/main" id="{C69BFAD8-2512-5F6B-B403-532F39F67A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2491" y="915"/>
                      <a:ext cx="1155" cy="270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0 w 2736"/>
                        <a:gd name="T3" fmla="*/ 1 h 504"/>
                        <a:gd name="T4" fmla="*/ 0 w 2736"/>
                        <a:gd name="T5" fmla="*/ 1 h 504"/>
                        <a:gd name="T6" fmla="*/ 0 w 2736"/>
                        <a:gd name="T7" fmla="*/ 1 h 504"/>
                        <a:gd name="T8" fmla="*/ 0 w 2736"/>
                        <a:gd name="T9" fmla="*/ 1 h 504"/>
                        <a:gd name="T10" fmla="*/ 0 w 2736"/>
                        <a:gd name="T11" fmla="*/ 1 h 504"/>
                        <a:gd name="T12" fmla="*/ 0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80" name="Freeform 82">
                      <a:extLst>
                        <a:ext uri="{FF2B5EF4-FFF2-40B4-BE49-F238E27FC236}">
                          <a16:creationId xmlns:a16="http://schemas.microsoft.com/office/drawing/2014/main" id="{6482CEBF-10FA-1BC3-10D2-20E85BCFA4B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2777260">
                      <a:off x="3430" y="261"/>
                      <a:ext cx="620" cy="423"/>
                    </a:xfrm>
                    <a:custGeom>
                      <a:avLst/>
                      <a:gdLst>
                        <a:gd name="T0" fmla="*/ 0 w 1769"/>
                        <a:gd name="T1" fmla="*/ 1 h 791"/>
                        <a:gd name="T2" fmla="*/ 0 w 1769"/>
                        <a:gd name="T3" fmla="*/ 1 h 791"/>
                        <a:gd name="T4" fmla="*/ 0 w 1769"/>
                        <a:gd name="T5" fmla="*/ 1 h 791"/>
                        <a:gd name="T6" fmla="*/ 0 w 1769"/>
                        <a:gd name="T7" fmla="*/ 1 h 791"/>
                        <a:gd name="T8" fmla="*/ 0 w 1769"/>
                        <a:gd name="T9" fmla="*/ 1 h 791"/>
                        <a:gd name="T10" fmla="*/ 0 w 1769"/>
                        <a:gd name="T11" fmla="*/ 1 h 791"/>
                        <a:gd name="T12" fmla="*/ 0 w 1769"/>
                        <a:gd name="T13" fmla="*/ 1 h 791"/>
                        <a:gd name="T14" fmla="*/ 0 w 1769"/>
                        <a:gd name="T15" fmla="*/ 1 h 791"/>
                        <a:gd name="T16" fmla="*/ 0 w 1769"/>
                        <a:gd name="T17" fmla="*/ 1 h 791"/>
                        <a:gd name="T18" fmla="*/ 0 w 1769"/>
                        <a:gd name="T19" fmla="*/ 1 h 791"/>
                        <a:gd name="T20" fmla="*/ 0 w 1769"/>
                        <a:gd name="T21" fmla="*/ 1 h 791"/>
                        <a:gd name="T22" fmla="*/ 0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58" name="Group 83">
                    <a:extLst>
                      <a:ext uri="{FF2B5EF4-FFF2-40B4-BE49-F238E27FC236}">
                        <a16:creationId xmlns:a16="http://schemas.microsoft.com/office/drawing/2014/main" id="{8BF17350-287E-BEDA-291C-1F1EA24BAA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4" y="4"/>
                    <a:ext cx="243" cy="1448"/>
                    <a:chOff x="2730" y="32"/>
                    <a:chExt cx="243" cy="1448"/>
                  </a:xfrm>
                </p:grpSpPr>
                <p:sp>
                  <p:nvSpPr>
                    <p:cNvPr id="739477" name="Freeform 222">
                      <a:extLst>
                        <a:ext uri="{FF2B5EF4-FFF2-40B4-BE49-F238E27FC236}">
                          <a16:creationId xmlns:a16="http://schemas.microsoft.com/office/drawing/2014/main" id="{91A0A59C-57CC-F4E2-3737-67824D15C7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296" y="960"/>
                      <a:ext cx="954" cy="86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0 w 2736"/>
                        <a:gd name="T3" fmla="*/ 0 h 504"/>
                        <a:gd name="T4" fmla="*/ 0 w 2736"/>
                        <a:gd name="T5" fmla="*/ 0 h 504"/>
                        <a:gd name="T6" fmla="*/ 0 w 2736"/>
                        <a:gd name="T7" fmla="*/ 0 h 504"/>
                        <a:gd name="T8" fmla="*/ 0 w 2736"/>
                        <a:gd name="T9" fmla="*/ 0 h 504"/>
                        <a:gd name="T10" fmla="*/ 0 w 2736"/>
                        <a:gd name="T11" fmla="*/ 0 h 504"/>
                        <a:gd name="T12" fmla="*/ 0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78" name="Freeform 223">
                      <a:extLst>
                        <a:ext uri="{FF2B5EF4-FFF2-40B4-BE49-F238E27FC236}">
                          <a16:creationId xmlns:a16="http://schemas.microsoft.com/office/drawing/2014/main" id="{34E488CF-0945-FB87-740B-B3730520239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-4903748">
                      <a:off x="2650" y="220"/>
                      <a:ext cx="512" cy="135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59" name="Group 86">
                    <a:extLst>
                      <a:ext uri="{FF2B5EF4-FFF2-40B4-BE49-F238E27FC236}">
                        <a16:creationId xmlns:a16="http://schemas.microsoft.com/office/drawing/2014/main" id="{8D1CEF35-FC6C-7EC8-55F5-F556E0783C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17" y="1741"/>
                    <a:ext cx="1085" cy="2450"/>
                    <a:chOff x="943" y="1769"/>
                    <a:chExt cx="1085" cy="2450"/>
                  </a:xfrm>
                </p:grpSpPr>
                <p:sp>
                  <p:nvSpPr>
                    <p:cNvPr id="739475" name="Freeform 87">
                      <a:extLst>
                        <a:ext uri="{FF2B5EF4-FFF2-40B4-BE49-F238E27FC236}">
                          <a16:creationId xmlns:a16="http://schemas.microsoft.com/office/drawing/2014/main" id="{972C5A7D-742F-75CA-0B03-FDBF5DA169E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1010" y="2475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76" name="Freeform 88">
                      <a:extLst>
                        <a:ext uri="{FF2B5EF4-FFF2-40B4-BE49-F238E27FC236}">
                          <a16:creationId xmlns:a16="http://schemas.microsoft.com/office/drawing/2014/main" id="{5CCCE0CF-F782-AC6E-5857-5279B74898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8335692" flipH="1">
                      <a:off x="725" y="3512"/>
                      <a:ext cx="925" cy="490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60" name="Group 89">
                    <a:extLst>
                      <a:ext uri="{FF2B5EF4-FFF2-40B4-BE49-F238E27FC236}">
                        <a16:creationId xmlns:a16="http://schemas.microsoft.com/office/drawing/2014/main" id="{D5D87A41-6097-2F93-2DDA-636E7F7ABD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29" y="1908"/>
                    <a:ext cx="766" cy="2373"/>
                    <a:chOff x="1455" y="1936"/>
                    <a:chExt cx="766" cy="2373"/>
                  </a:xfrm>
                </p:grpSpPr>
                <p:sp>
                  <p:nvSpPr>
                    <p:cNvPr id="739473" name="Freeform 90">
                      <a:extLst>
                        <a:ext uri="{FF2B5EF4-FFF2-40B4-BE49-F238E27FC236}">
                          <a16:creationId xmlns:a16="http://schemas.microsoft.com/office/drawing/2014/main" id="{5E9ED7D3-DFE9-EF81-35B0-F80DFA01C3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67" y="2578"/>
                      <a:ext cx="1595" cy="312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74" name="Freeform 91">
                      <a:extLst>
                        <a:ext uri="{FF2B5EF4-FFF2-40B4-BE49-F238E27FC236}">
                          <a16:creationId xmlns:a16="http://schemas.microsoft.com/office/drawing/2014/main" id="{23423312-48B0-47F6-8BD7-B32E3F4E9A3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7542885" flipH="1">
                      <a:off x="1272" y="3636"/>
                      <a:ext cx="856" cy="490"/>
                    </a:xfrm>
                    <a:custGeom>
                      <a:avLst/>
                      <a:gdLst>
                        <a:gd name="T0" fmla="*/ 0 w 1769"/>
                        <a:gd name="T1" fmla="*/ 1 h 791"/>
                        <a:gd name="T2" fmla="*/ 0 w 1769"/>
                        <a:gd name="T3" fmla="*/ 1 h 791"/>
                        <a:gd name="T4" fmla="*/ 0 w 1769"/>
                        <a:gd name="T5" fmla="*/ 1 h 791"/>
                        <a:gd name="T6" fmla="*/ 0 w 1769"/>
                        <a:gd name="T7" fmla="*/ 1 h 791"/>
                        <a:gd name="T8" fmla="*/ 0 w 1769"/>
                        <a:gd name="T9" fmla="*/ 1 h 791"/>
                        <a:gd name="T10" fmla="*/ 0 w 1769"/>
                        <a:gd name="T11" fmla="*/ 1 h 791"/>
                        <a:gd name="T12" fmla="*/ 0 w 1769"/>
                        <a:gd name="T13" fmla="*/ 1 h 791"/>
                        <a:gd name="T14" fmla="*/ 0 w 1769"/>
                        <a:gd name="T15" fmla="*/ 1 h 791"/>
                        <a:gd name="T16" fmla="*/ 0 w 1769"/>
                        <a:gd name="T17" fmla="*/ 1 h 791"/>
                        <a:gd name="T18" fmla="*/ 0 w 1769"/>
                        <a:gd name="T19" fmla="*/ 1 h 791"/>
                        <a:gd name="T20" fmla="*/ 0 w 1769"/>
                        <a:gd name="T21" fmla="*/ 1 h 791"/>
                        <a:gd name="T22" fmla="*/ 0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61" name="Group 92">
                    <a:extLst>
                      <a:ext uri="{FF2B5EF4-FFF2-40B4-BE49-F238E27FC236}">
                        <a16:creationId xmlns:a16="http://schemas.microsoft.com/office/drawing/2014/main" id="{7B8CFD35-411B-009C-B3A1-00019F9321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88588">
                    <a:off x="2061" y="1962"/>
                    <a:ext cx="459" cy="2329"/>
                    <a:chOff x="1956" y="1990"/>
                    <a:chExt cx="492" cy="2604"/>
                  </a:xfrm>
                </p:grpSpPr>
                <p:sp>
                  <p:nvSpPr>
                    <p:cNvPr id="739471" name="Freeform 93">
                      <a:extLst>
                        <a:ext uri="{FF2B5EF4-FFF2-40B4-BE49-F238E27FC236}">
                          <a16:creationId xmlns:a16="http://schemas.microsoft.com/office/drawing/2014/main" id="{F36D2B10-9431-1FB1-4FFA-EB5F932B1E0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442" y="2695"/>
                      <a:ext cx="1711" cy="301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accent2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72" name="Freeform 94">
                      <a:extLst>
                        <a:ext uri="{FF2B5EF4-FFF2-40B4-BE49-F238E27FC236}">
                          <a16:creationId xmlns:a16="http://schemas.microsoft.com/office/drawing/2014/main" id="{F8C21E82-56C9-AC04-BD3F-814023059FA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16782062" flipH="1">
                      <a:off x="1734" y="3898"/>
                      <a:ext cx="918" cy="473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62" name="Group 95">
                    <a:extLst>
                      <a:ext uri="{FF2B5EF4-FFF2-40B4-BE49-F238E27FC236}">
                        <a16:creationId xmlns:a16="http://schemas.microsoft.com/office/drawing/2014/main" id="{E7B08A8A-2EAF-F4A8-E5E3-E9DACF45C04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408" y="1689"/>
                    <a:ext cx="1125" cy="2426"/>
                    <a:chOff x="3334" y="1717"/>
                    <a:chExt cx="1125" cy="2426"/>
                  </a:xfrm>
                </p:grpSpPr>
                <p:sp>
                  <p:nvSpPr>
                    <p:cNvPr id="739469" name="Freeform 96">
                      <a:extLst>
                        <a:ext uri="{FF2B5EF4-FFF2-40B4-BE49-F238E27FC236}">
                          <a16:creationId xmlns:a16="http://schemas.microsoft.com/office/drawing/2014/main" id="{A7C30027-1345-D33D-E23A-9E6D8A632F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2628" y="2423"/>
                      <a:ext cx="1724" cy="312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70" name="Freeform 97">
                      <a:extLst>
                        <a:ext uri="{FF2B5EF4-FFF2-40B4-BE49-F238E27FC236}">
                          <a16:creationId xmlns:a16="http://schemas.microsoft.com/office/drawing/2014/main" id="{644E070E-CD43-5F02-6D40-5C0DBBA96ED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3144576">
                      <a:off x="3751" y="3436"/>
                      <a:ext cx="925" cy="490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63" name="Group 98">
                    <a:extLst>
                      <a:ext uri="{FF2B5EF4-FFF2-40B4-BE49-F238E27FC236}">
                        <a16:creationId xmlns:a16="http://schemas.microsoft.com/office/drawing/2014/main" id="{0B886692-48A4-C758-CE05-583B502A351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55" y="1838"/>
                    <a:ext cx="883" cy="2426"/>
                    <a:chOff x="3181" y="1866"/>
                    <a:chExt cx="883" cy="2426"/>
                  </a:xfrm>
                </p:grpSpPr>
                <p:sp>
                  <p:nvSpPr>
                    <p:cNvPr id="739467" name="Freeform 99">
                      <a:extLst>
                        <a:ext uri="{FF2B5EF4-FFF2-40B4-BE49-F238E27FC236}">
                          <a16:creationId xmlns:a16="http://schemas.microsoft.com/office/drawing/2014/main" id="{8F8966A3-E42A-E7FB-93F1-7C07273B88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2506" y="2541"/>
                      <a:ext cx="1650" cy="299"/>
                    </a:xfrm>
                    <a:custGeom>
                      <a:avLst/>
                      <a:gdLst>
                        <a:gd name="T0" fmla="*/ 0 w 2736"/>
                        <a:gd name="T1" fmla="*/ 1 h 504"/>
                        <a:gd name="T2" fmla="*/ 1 w 2736"/>
                        <a:gd name="T3" fmla="*/ 1 h 504"/>
                        <a:gd name="T4" fmla="*/ 1 w 2736"/>
                        <a:gd name="T5" fmla="*/ 1 h 504"/>
                        <a:gd name="T6" fmla="*/ 1 w 2736"/>
                        <a:gd name="T7" fmla="*/ 1 h 504"/>
                        <a:gd name="T8" fmla="*/ 1 w 2736"/>
                        <a:gd name="T9" fmla="*/ 1 h 504"/>
                        <a:gd name="T10" fmla="*/ 1 w 2736"/>
                        <a:gd name="T11" fmla="*/ 1 h 504"/>
                        <a:gd name="T12" fmla="*/ 1 w 2736"/>
                        <a:gd name="T13" fmla="*/ 1 h 504"/>
                        <a:gd name="T14" fmla="*/ 0 w 2736"/>
                        <a:gd name="T15" fmla="*/ 1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68" name="Freeform 100">
                      <a:extLst>
                        <a:ext uri="{FF2B5EF4-FFF2-40B4-BE49-F238E27FC236}">
                          <a16:creationId xmlns:a16="http://schemas.microsoft.com/office/drawing/2014/main" id="{696BFE23-CB9E-3158-FD10-A9FF5628EA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3745735">
                      <a:off x="3387" y="3615"/>
                      <a:ext cx="885" cy="469"/>
                    </a:xfrm>
                    <a:custGeom>
                      <a:avLst/>
                      <a:gdLst>
                        <a:gd name="T0" fmla="*/ 1 w 1769"/>
                        <a:gd name="T1" fmla="*/ 1 h 791"/>
                        <a:gd name="T2" fmla="*/ 1 w 1769"/>
                        <a:gd name="T3" fmla="*/ 1 h 791"/>
                        <a:gd name="T4" fmla="*/ 1 w 1769"/>
                        <a:gd name="T5" fmla="*/ 1 h 791"/>
                        <a:gd name="T6" fmla="*/ 1 w 1769"/>
                        <a:gd name="T7" fmla="*/ 1 h 791"/>
                        <a:gd name="T8" fmla="*/ 1 w 1769"/>
                        <a:gd name="T9" fmla="*/ 1 h 791"/>
                        <a:gd name="T10" fmla="*/ 1 w 1769"/>
                        <a:gd name="T11" fmla="*/ 1 h 791"/>
                        <a:gd name="T12" fmla="*/ 1 w 1769"/>
                        <a:gd name="T13" fmla="*/ 1 h 791"/>
                        <a:gd name="T14" fmla="*/ 1 w 1769"/>
                        <a:gd name="T15" fmla="*/ 1 h 791"/>
                        <a:gd name="T16" fmla="*/ 1 w 1769"/>
                        <a:gd name="T17" fmla="*/ 1 h 791"/>
                        <a:gd name="T18" fmla="*/ 1 w 1769"/>
                        <a:gd name="T19" fmla="*/ 1 h 791"/>
                        <a:gd name="T20" fmla="*/ 0 w 1769"/>
                        <a:gd name="T21" fmla="*/ 1 h 791"/>
                        <a:gd name="T22" fmla="*/ 1 w 1769"/>
                        <a:gd name="T23" fmla="*/ 1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739456" name="Group 101">
                    <a:extLst>
                      <a:ext uri="{FF2B5EF4-FFF2-40B4-BE49-F238E27FC236}">
                        <a16:creationId xmlns:a16="http://schemas.microsoft.com/office/drawing/2014/main" id="{0CF534A3-699A-4DC3-F845-8637F98736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80" y="1955"/>
                    <a:ext cx="619" cy="2386"/>
                    <a:chOff x="3006" y="1983"/>
                    <a:chExt cx="619" cy="2386"/>
                  </a:xfrm>
                </p:grpSpPr>
                <p:sp>
                  <p:nvSpPr>
                    <p:cNvPr id="739465" name="Freeform 102">
                      <a:extLst>
                        <a:ext uri="{FF2B5EF4-FFF2-40B4-BE49-F238E27FC236}">
                          <a16:creationId xmlns:a16="http://schemas.microsoft.com/office/drawing/2014/main" id="{6C4D9FD1-B4B9-2D9A-3CA6-F1D9120737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2328" y="2661"/>
                      <a:ext cx="1601" cy="246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1 w 2736"/>
                        <a:gd name="T3" fmla="*/ 0 h 504"/>
                        <a:gd name="T4" fmla="*/ 1 w 2736"/>
                        <a:gd name="T5" fmla="*/ 0 h 504"/>
                        <a:gd name="T6" fmla="*/ 1 w 2736"/>
                        <a:gd name="T7" fmla="*/ 0 h 504"/>
                        <a:gd name="T8" fmla="*/ 1 w 2736"/>
                        <a:gd name="T9" fmla="*/ 0 h 504"/>
                        <a:gd name="T10" fmla="*/ 1 w 2736"/>
                        <a:gd name="T11" fmla="*/ 0 h 504"/>
                        <a:gd name="T12" fmla="*/ 1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66" name="Freeform 103">
                      <a:extLst>
                        <a:ext uri="{FF2B5EF4-FFF2-40B4-BE49-F238E27FC236}">
                          <a16:creationId xmlns:a16="http://schemas.microsoft.com/office/drawing/2014/main" id="{8F2BFA3F-0256-7904-8742-746437B35CE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4286818">
                      <a:off x="3002" y="3747"/>
                      <a:ext cx="859" cy="386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739457" name="Group 104">
                    <a:extLst>
                      <a:ext uri="{FF2B5EF4-FFF2-40B4-BE49-F238E27FC236}">
                        <a16:creationId xmlns:a16="http://schemas.microsoft.com/office/drawing/2014/main" id="{9A8E37C7-C6DD-97E2-E1C1-FDFC6AAF3E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93" y="2073"/>
                    <a:ext cx="405" cy="2219"/>
                    <a:chOff x="2819" y="2101"/>
                    <a:chExt cx="405" cy="2219"/>
                  </a:xfrm>
                </p:grpSpPr>
                <p:sp>
                  <p:nvSpPr>
                    <p:cNvPr id="739461" name="Freeform 105">
                      <a:extLst>
                        <a:ext uri="{FF2B5EF4-FFF2-40B4-BE49-F238E27FC236}">
                          <a16:creationId xmlns:a16="http://schemas.microsoft.com/office/drawing/2014/main" id="{3D9B5BA9-2C41-3B4A-EB30-2A2718F79C1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206" y="2714"/>
                      <a:ext cx="1471" cy="246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1 w 2736"/>
                        <a:gd name="T3" fmla="*/ 0 h 504"/>
                        <a:gd name="T4" fmla="*/ 1 w 2736"/>
                        <a:gd name="T5" fmla="*/ 0 h 504"/>
                        <a:gd name="T6" fmla="*/ 1 w 2736"/>
                        <a:gd name="T7" fmla="*/ 0 h 504"/>
                        <a:gd name="T8" fmla="*/ 1 w 2736"/>
                        <a:gd name="T9" fmla="*/ 0 h 504"/>
                        <a:gd name="T10" fmla="*/ 1 w 2736"/>
                        <a:gd name="T11" fmla="*/ 0 h 504"/>
                        <a:gd name="T12" fmla="*/ 1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62" name="Freeform 106">
                      <a:extLst>
                        <a:ext uri="{FF2B5EF4-FFF2-40B4-BE49-F238E27FC236}">
                          <a16:creationId xmlns:a16="http://schemas.microsoft.com/office/drawing/2014/main" id="{E4F30698-4BEB-A6D0-8740-123E3ACE3B0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4898956">
                      <a:off x="2636" y="3732"/>
                      <a:ext cx="790" cy="386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  <p:grpSp>
                <p:nvGrpSpPr>
                  <p:cNvPr id="739458" name="Group 107">
                    <a:extLst>
                      <a:ext uri="{FF2B5EF4-FFF2-40B4-BE49-F238E27FC236}">
                        <a16:creationId xmlns:a16="http://schemas.microsoft.com/office/drawing/2014/main" id="{BEC72B2B-B7BB-99F8-3AF5-E12B5B3F183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72" y="2107"/>
                    <a:ext cx="426" cy="2185"/>
                    <a:chOff x="2287" y="2135"/>
                    <a:chExt cx="426" cy="2185"/>
                  </a:xfrm>
                </p:grpSpPr>
                <p:sp>
                  <p:nvSpPr>
                    <p:cNvPr id="739459" name="Freeform 108">
                      <a:extLst>
                        <a:ext uri="{FF2B5EF4-FFF2-40B4-BE49-F238E27FC236}">
                          <a16:creationId xmlns:a16="http://schemas.microsoft.com/office/drawing/2014/main" id="{8553C8EF-AF31-B676-7CC0-FD271787218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1900" y="2760"/>
                      <a:ext cx="1437" cy="188"/>
                    </a:xfrm>
                    <a:custGeom>
                      <a:avLst/>
                      <a:gdLst>
                        <a:gd name="T0" fmla="*/ 0 w 2736"/>
                        <a:gd name="T1" fmla="*/ 0 h 504"/>
                        <a:gd name="T2" fmla="*/ 1 w 2736"/>
                        <a:gd name="T3" fmla="*/ 0 h 504"/>
                        <a:gd name="T4" fmla="*/ 1 w 2736"/>
                        <a:gd name="T5" fmla="*/ 0 h 504"/>
                        <a:gd name="T6" fmla="*/ 1 w 2736"/>
                        <a:gd name="T7" fmla="*/ 0 h 504"/>
                        <a:gd name="T8" fmla="*/ 1 w 2736"/>
                        <a:gd name="T9" fmla="*/ 0 h 504"/>
                        <a:gd name="T10" fmla="*/ 1 w 2736"/>
                        <a:gd name="T11" fmla="*/ 0 h 504"/>
                        <a:gd name="T12" fmla="*/ 1 w 2736"/>
                        <a:gd name="T13" fmla="*/ 0 h 504"/>
                        <a:gd name="T14" fmla="*/ 0 w 2736"/>
                        <a:gd name="T15" fmla="*/ 0 h 50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2736" h="504">
                          <a:moveTo>
                            <a:pt x="0" y="504"/>
                          </a:moveTo>
                          <a:cubicBezTo>
                            <a:pt x="24" y="488"/>
                            <a:pt x="568" y="248"/>
                            <a:pt x="864" y="168"/>
                          </a:cubicBezTo>
                          <a:cubicBezTo>
                            <a:pt x="1160" y="88"/>
                            <a:pt x="1464" y="48"/>
                            <a:pt x="1776" y="24"/>
                          </a:cubicBezTo>
                          <a:cubicBezTo>
                            <a:pt x="2088" y="0"/>
                            <a:pt x="2579" y="11"/>
                            <a:pt x="2736" y="24"/>
                          </a:cubicBezTo>
                          <a:lnTo>
                            <a:pt x="2720" y="103"/>
                          </a:lnTo>
                          <a:cubicBezTo>
                            <a:pt x="2558" y="116"/>
                            <a:pt x="2108" y="71"/>
                            <a:pt x="1764" y="103"/>
                          </a:cubicBezTo>
                          <a:cubicBezTo>
                            <a:pt x="1209" y="136"/>
                            <a:pt x="998" y="192"/>
                            <a:pt x="654" y="292"/>
                          </a:cubicBezTo>
                          <a:cubicBezTo>
                            <a:pt x="358" y="356"/>
                            <a:pt x="136" y="460"/>
                            <a:pt x="0" y="504"/>
                          </a:cubicBez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accent2"/>
                        </a:gs>
                        <a:gs pos="100000">
                          <a:schemeClr val="folHlink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  <p:sp>
                  <p:nvSpPr>
                    <p:cNvPr id="739460" name="Freeform 109">
                      <a:extLst>
                        <a:ext uri="{FF2B5EF4-FFF2-40B4-BE49-F238E27FC236}">
                          <a16:creationId xmlns:a16="http://schemas.microsoft.com/office/drawing/2014/main" id="{C33790E0-46F1-24C6-05DF-60FA9770D9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hidden">
                    <a:xfrm rot="5755659">
                      <a:off x="2049" y="3787"/>
                      <a:ext cx="771" cy="295"/>
                    </a:xfrm>
                    <a:custGeom>
                      <a:avLst/>
                      <a:gdLst>
                        <a:gd name="T0" fmla="*/ 0 w 1769"/>
                        <a:gd name="T1" fmla="*/ 0 h 791"/>
                        <a:gd name="T2" fmla="*/ 0 w 1769"/>
                        <a:gd name="T3" fmla="*/ 0 h 791"/>
                        <a:gd name="T4" fmla="*/ 0 w 1769"/>
                        <a:gd name="T5" fmla="*/ 0 h 791"/>
                        <a:gd name="T6" fmla="*/ 0 w 1769"/>
                        <a:gd name="T7" fmla="*/ 0 h 791"/>
                        <a:gd name="T8" fmla="*/ 0 w 1769"/>
                        <a:gd name="T9" fmla="*/ 0 h 791"/>
                        <a:gd name="T10" fmla="*/ 0 w 1769"/>
                        <a:gd name="T11" fmla="*/ 0 h 791"/>
                        <a:gd name="T12" fmla="*/ 0 w 1769"/>
                        <a:gd name="T13" fmla="*/ 0 h 791"/>
                        <a:gd name="T14" fmla="*/ 0 w 1769"/>
                        <a:gd name="T15" fmla="*/ 0 h 791"/>
                        <a:gd name="T16" fmla="*/ 0 w 1769"/>
                        <a:gd name="T17" fmla="*/ 0 h 791"/>
                        <a:gd name="T18" fmla="*/ 0 w 1769"/>
                        <a:gd name="T19" fmla="*/ 0 h 791"/>
                        <a:gd name="T20" fmla="*/ 0 w 1769"/>
                        <a:gd name="T21" fmla="*/ 0 h 791"/>
                        <a:gd name="T22" fmla="*/ 0 w 1769"/>
                        <a:gd name="T23" fmla="*/ 0 h 791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0" t="0" r="r" b="b"/>
                      <a:pathLst>
                        <a:path w="1769" h="791">
                          <a:moveTo>
                            <a:pt x="5" y="8"/>
                          </a:moveTo>
                          <a:cubicBezTo>
                            <a:pt x="85" y="0"/>
                            <a:pt x="293" y="24"/>
                            <a:pt x="485" y="56"/>
                          </a:cubicBezTo>
                          <a:cubicBezTo>
                            <a:pt x="677" y="88"/>
                            <a:pt x="969" y="137"/>
                            <a:pt x="1157" y="200"/>
                          </a:cubicBezTo>
                          <a:cubicBezTo>
                            <a:pt x="1345" y="263"/>
                            <a:pt x="1511" y="364"/>
                            <a:pt x="1611" y="432"/>
                          </a:cubicBezTo>
                          <a:cubicBezTo>
                            <a:pt x="1711" y="500"/>
                            <a:pt x="1743" y="550"/>
                            <a:pt x="1756" y="609"/>
                          </a:cubicBezTo>
                          <a:cubicBezTo>
                            <a:pt x="1769" y="668"/>
                            <a:pt x="1717" y="783"/>
                            <a:pt x="1689" y="787"/>
                          </a:cubicBezTo>
                          <a:cubicBezTo>
                            <a:pt x="1661" y="791"/>
                            <a:pt x="1639" y="687"/>
                            <a:pt x="1589" y="632"/>
                          </a:cubicBezTo>
                          <a:cubicBezTo>
                            <a:pt x="1539" y="577"/>
                            <a:pt x="1469" y="510"/>
                            <a:pt x="1389" y="454"/>
                          </a:cubicBezTo>
                          <a:cubicBezTo>
                            <a:pt x="1309" y="398"/>
                            <a:pt x="1244" y="346"/>
                            <a:pt x="1109" y="296"/>
                          </a:cubicBezTo>
                          <a:cubicBezTo>
                            <a:pt x="974" y="246"/>
                            <a:pt x="766" y="189"/>
                            <a:pt x="581" y="152"/>
                          </a:cubicBezTo>
                          <a:cubicBezTo>
                            <a:pt x="396" y="115"/>
                            <a:pt x="96" y="100"/>
                            <a:pt x="0" y="76"/>
                          </a:cubicBezTo>
                          <a:lnTo>
                            <a:pt x="5" y="8"/>
                          </a:lnTo>
                          <a:close/>
                        </a:path>
                      </a:pathLst>
                    </a:custGeom>
                    <a:gradFill rotWithShape="0">
                      <a:gsLst>
                        <a:gs pos="0">
                          <a:schemeClr val="folHlink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PK"/>
                    </a:p>
                  </p:txBody>
                </p:sp>
              </p:grpSp>
            </p:grpSp>
          </p:grpSp>
          <p:grpSp>
            <p:nvGrpSpPr>
              <p:cNvPr id="21" name="Group 110">
                <a:extLst>
                  <a:ext uri="{FF2B5EF4-FFF2-40B4-BE49-F238E27FC236}">
                    <a16:creationId xmlns:a16="http://schemas.microsoft.com/office/drawing/2014/main" id="{7D5CDE7F-AF4D-E3FF-ACAD-3CE49F75F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" y="313"/>
                <a:ext cx="5459" cy="3667"/>
                <a:chOff x="74" y="313"/>
                <a:chExt cx="5459" cy="3667"/>
              </a:xfrm>
            </p:grpSpPr>
            <p:grpSp>
              <p:nvGrpSpPr>
                <p:cNvPr id="22" name="Group 111">
                  <a:extLst>
                    <a:ext uri="{FF2B5EF4-FFF2-40B4-BE49-F238E27FC236}">
                      <a16:creationId xmlns:a16="http://schemas.microsoft.com/office/drawing/2014/main" id="{5D231086-4B79-5832-B366-676E51334C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4" y="313"/>
                  <a:ext cx="5459" cy="3667"/>
                  <a:chOff x="74" y="313"/>
                  <a:chExt cx="5459" cy="3667"/>
                </a:xfrm>
              </p:grpSpPr>
              <p:sp>
                <p:nvSpPr>
                  <p:cNvPr id="24" name="Arc 112">
                    <a:extLst>
                      <a:ext uri="{FF2B5EF4-FFF2-40B4-BE49-F238E27FC236}">
                        <a16:creationId xmlns:a16="http://schemas.microsoft.com/office/drawing/2014/main" id="{ED7655B3-3292-0A40-E0ED-E0B32B951C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flipV="1">
                    <a:off x="2966" y="456"/>
                    <a:ext cx="2567" cy="2046"/>
                  </a:xfrm>
                  <a:custGeom>
                    <a:avLst/>
                    <a:gdLst>
                      <a:gd name="T0" fmla="*/ 0 w 36729"/>
                      <a:gd name="T1" fmla="*/ 0 h 21600"/>
                      <a:gd name="T2" fmla="*/ 0 w 36729"/>
                      <a:gd name="T3" fmla="*/ 0 h 21600"/>
                      <a:gd name="T4" fmla="*/ 0 w 36729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729" h="21600" fill="none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</a:path>
                      <a:path w="36729" h="21600" stroke="0" extrusionOk="0">
                        <a:moveTo>
                          <a:pt x="36729" y="10451"/>
                        </a:moveTo>
                        <a:cubicBezTo>
                          <a:pt x="32926" y="17330"/>
                          <a:pt x="25686" y="21599"/>
                          <a:pt x="17826" y="21600"/>
                        </a:cubicBezTo>
                        <a:cubicBezTo>
                          <a:pt x="10696" y="21600"/>
                          <a:pt x="4025" y="18081"/>
                          <a:pt x="-1" y="12197"/>
                        </a:cubicBezTo>
                        <a:lnTo>
                          <a:pt x="17826" y="0"/>
                        </a:lnTo>
                        <a:lnTo>
                          <a:pt x="36729" y="1045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25" name="Arc 113">
                    <a:extLst>
                      <a:ext uri="{FF2B5EF4-FFF2-40B4-BE49-F238E27FC236}">
                        <a16:creationId xmlns:a16="http://schemas.microsoft.com/office/drawing/2014/main" id="{D45A2B29-9736-0CE5-B733-2862C84F84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flipH="1">
                    <a:off x="388" y="1601"/>
                    <a:ext cx="2016" cy="2379"/>
                  </a:xfrm>
                  <a:custGeom>
                    <a:avLst/>
                    <a:gdLst>
                      <a:gd name="T0" fmla="*/ 0 w 30473"/>
                      <a:gd name="T1" fmla="*/ 0 h 22305"/>
                      <a:gd name="T2" fmla="*/ 0 w 30473"/>
                      <a:gd name="T3" fmla="*/ 0 h 22305"/>
                      <a:gd name="T4" fmla="*/ 0 w 30473"/>
                      <a:gd name="T5" fmla="*/ 0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0473" h="22305" fill="none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</a:path>
                      <a:path w="30473" h="22305" stroke="0" extrusionOk="0">
                        <a:moveTo>
                          <a:pt x="-1" y="1906"/>
                        </a:moveTo>
                        <a:cubicBezTo>
                          <a:pt x="2789" y="649"/>
                          <a:pt x="5813" y="-1"/>
                          <a:pt x="8873" y="0"/>
                        </a:cubicBezTo>
                        <a:cubicBezTo>
                          <a:pt x="20802" y="0"/>
                          <a:pt x="30473" y="9670"/>
                          <a:pt x="30473" y="21600"/>
                        </a:cubicBezTo>
                        <a:cubicBezTo>
                          <a:pt x="30473" y="21835"/>
                          <a:pt x="30469" y="22070"/>
                          <a:pt x="30461" y="22304"/>
                        </a:cubicBezTo>
                        <a:lnTo>
                          <a:pt x="8873" y="21600"/>
                        </a:lnTo>
                        <a:lnTo>
                          <a:pt x="-1" y="1906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26" name="Arc 114">
                    <a:extLst>
                      <a:ext uri="{FF2B5EF4-FFF2-40B4-BE49-F238E27FC236}">
                        <a16:creationId xmlns:a16="http://schemas.microsoft.com/office/drawing/2014/main" id="{AC9754E0-87A6-C756-4434-3ABB2DD7C4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>
                    <a:off x="3029" y="1181"/>
                    <a:ext cx="1426" cy="2379"/>
                  </a:xfrm>
                  <a:custGeom>
                    <a:avLst/>
                    <a:gdLst>
                      <a:gd name="T0" fmla="*/ 0 w 34812"/>
                      <a:gd name="T1" fmla="*/ 0 h 22305"/>
                      <a:gd name="T2" fmla="*/ 0 w 34812"/>
                      <a:gd name="T3" fmla="*/ 0 h 22305"/>
                      <a:gd name="T4" fmla="*/ 0 w 34812"/>
                      <a:gd name="T5" fmla="*/ 0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4812" h="22305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</a:path>
                      <a:path w="34812" h="22305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5141" y="0"/>
                          <a:pt x="34812" y="9670"/>
                          <a:pt x="34812" y="21600"/>
                        </a:cubicBezTo>
                        <a:cubicBezTo>
                          <a:pt x="34812" y="21835"/>
                          <a:pt x="34808" y="22070"/>
                          <a:pt x="34800" y="22304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27" name="Arc 115">
                    <a:extLst>
                      <a:ext uri="{FF2B5EF4-FFF2-40B4-BE49-F238E27FC236}">
                        <a16:creationId xmlns:a16="http://schemas.microsoft.com/office/drawing/2014/main" id="{F6361F16-9DCF-0245-6E37-8852F11C59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flipH="1">
                    <a:off x="74" y="813"/>
                    <a:ext cx="2540" cy="2379"/>
                  </a:xfrm>
                  <a:custGeom>
                    <a:avLst/>
                    <a:gdLst>
                      <a:gd name="T0" fmla="*/ 0 w 36830"/>
                      <a:gd name="T1" fmla="*/ 0 h 22305"/>
                      <a:gd name="T2" fmla="*/ 0 w 36830"/>
                      <a:gd name="T3" fmla="*/ 0 h 22305"/>
                      <a:gd name="T4" fmla="*/ 0 w 36830"/>
                      <a:gd name="T5" fmla="*/ 0 h 223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6830" h="22305" fill="none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</a:path>
                      <a:path w="36830" h="22305" stroke="0" extrusionOk="0">
                        <a:moveTo>
                          <a:pt x="0" y="6283"/>
                        </a:moveTo>
                        <a:cubicBezTo>
                          <a:pt x="4047" y="2258"/>
                          <a:pt x="9522" y="-1"/>
                          <a:pt x="15230" y="0"/>
                        </a:cubicBezTo>
                        <a:cubicBezTo>
                          <a:pt x="27159" y="0"/>
                          <a:pt x="36830" y="9670"/>
                          <a:pt x="36830" y="21600"/>
                        </a:cubicBezTo>
                        <a:cubicBezTo>
                          <a:pt x="36830" y="21835"/>
                          <a:pt x="36826" y="22070"/>
                          <a:pt x="36818" y="22304"/>
                        </a:cubicBezTo>
                        <a:lnTo>
                          <a:pt x="15230" y="21600"/>
                        </a:lnTo>
                        <a:lnTo>
                          <a:pt x="0" y="6283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28" name="Arc 116">
                    <a:extLst>
                      <a:ext uri="{FF2B5EF4-FFF2-40B4-BE49-F238E27FC236}">
                        <a16:creationId xmlns:a16="http://schemas.microsoft.com/office/drawing/2014/main" id="{968BF7B8-FE2A-834B-97CB-45F037A96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flipH="1">
                    <a:off x="790" y="313"/>
                    <a:ext cx="1850" cy="2304"/>
                  </a:xfrm>
                  <a:custGeom>
                    <a:avLst/>
                    <a:gdLst>
                      <a:gd name="T0" fmla="*/ 0 w 31881"/>
                      <a:gd name="T1" fmla="*/ 0 h 21600"/>
                      <a:gd name="T2" fmla="*/ 0 w 31881"/>
                      <a:gd name="T3" fmla="*/ 0 h 21600"/>
                      <a:gd name="T4" fmla="*/ 0 w 31881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881" h="21600" fill="none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</a:path>
                      <a:path w="31881" h="21600" stroke="0" extrusionOk="0">
                        <a:moveTo>
                          <a:pt x="-1" y="10015"/>
                        </a:moveTo>
                        <a:cubicBezTo>
                          <a:pt x="3963" y="3778"/>
                          <a:pt x="10840" y="-1"/>
                          <a:pt x="18231" y="0"/>
                        </a:cubicBezTo>
                        <a:cubicBezTo>
                          <a:pt x="23204" y="0"/>
                          <a:pt x="28026" y="1716"/>
                          <a:pt x="31881" y="4859"/>
                        </a:cubicBezTo>
                        <a:lnTo>
                          <a:pt x="18231" y="21600"/>
                        </a:lnTo>
                        <a:lnTo>
                          <a:pt x="-1" y="10015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29" name="Arc 117">
                    <a:extLst>
                      <a:ext uri="{FF2B5EF4-FFF2-40B4-BE49-F238E27FC236}">
                        <a16:creationId xmlns:a16="http://schemas.microsoft.com/office/drawing/2014/main" id="{964FAB62-9518-3274-76E8-36D44BD608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>
                    <a:off x="2763" y="1281"/>
                    <a:ext cx="764" cy="2304"/>
                  </a:xfrm>
                  <a:custGeom>
                    <a:avLst/>
                    <a:gdLst>
                      <a:gd name="T0" fmla="*/ 0 w 31146"/>
                      <a:gd name="T1" fmla="*/ 0 h 21600"/>
                      <a:gd name="T2" fmla="*/ 0 w 31146"/>
                      <a:gd name="T3" fmla="*/ 0 h 21600"/>
                      <a:gd name="T4" fmla="*/ 0 w 31146"/>
                      <a:gd name="T5" fmla="*/ 0 h 21600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1146" h="21600" fill="none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</a:path>
                      <a:path w="31146" h="21600" stroke="0" extrusionOk="0">
                        <a:moveTo>
                          <a:pt x="-1" y="4511"/>
                        </a:moveTo>
                        <a:cubicBezTo>
                          <a:pt x="3783" y="1586"/>
                          <a:pt x="8429" y="-1"/>
                          <a:pt x="13212" y="0"/>
                        </a:cubicBezTo>
                        <a:cubicBezTo>
                          <a:pt x="20409" y="0"/>
                          <a:pt x="27134" y="3585"/>
                          <a:pt x="31145" y="9561"/>
                        </a:cubicBezTo>
                        <a:lnTo>
                          <a:pt x="13212" y="21600"/>
                        </a:lnTo>
                        <a:lnTo>
                          <a:pt x="-1" y="4511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30" name="Freeform 118">
                    <a:extLst>
                      <a:ext uri="{FF2B5EF4-FFF2-40B4-BE49-F238E27FC236}">
                        <a16:creationId xmlns:a16="http://schemas.microsoft.com/office/drawing/2014/main" id="{3BE58E2E-EB6C-F7DB-2DE0-B203AB35F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flipH="1">
                    <a:off x="1800" y="438"/>
                    <a:ext cx="418" cy="1524"/>
                  </a:xfrm>
                  <a:custGeom>
                    <a:avLst/>
                    <a:gdLst>
                      <a:gd name="T0" fmla="*/ 0 w 776"/>
                      <a:gd name="T1" fmla="*/ 1 h 2368"/>
                      <a:gd name="T2" fmla="*/ 1 w 776"/>
                      <a:gd name="T3" fmla="*/ 1 h 2368"/>
                      <a:gd name="T4" fmla="*/ 1 w 776"/>
                      <a:gd name="T5" fmla="*/ 1 h 2368"/>
                      <a:gd name="T6" fmla="*/ 1 w 776"/>
                      <a:gd name="T7" fmla="*/ 1 h 2368"/>
                      <a:gd name="T8" fmla="*/ 1 w 776"/>
                      <a:gd name="T9" fmla="*/ 1 h 2368"/>
                      <a:gd name="T10" fmla="*/ 1 w 776"/>
                      <a:gd name="T11" fmla="*/ 1 h 2368"/>
                      <a:gd name="T12" fmla="*/ 1 w 776"/>
                      <a:gd name="T13" fmla="*/ 1 h 2368"/>
                      <a:gd name="T14" fmla="*/ 1 w 776"/>
                      <a:gd name="T15" fmla="*/ 1 h 2368"/>
                      <a:gd name="T16" fmla="*/ 1 w 776"/>
                      <a:gd name="T17" fmla="*/ 1 h 2368"/>
                      <a:gd name="T18" fmla="*/ 1 w 776"/>
                      <a:gd name="T19" fmla="*/ 1 h 2368"/>
                      <a:gd name="T20" fmla="*/ 1 w 776"/>
                      <a:gd name="T21" fmla="*/ 1 h 2368"/>
                      <a:gd name="T22" fmla="*/ 1 w 776"/>
                      <a:gd name="T23" fmla="*/ 1 h 2368"/>
                      <a:gd name="T24" fmla="*/ 1 w 776"/>
                      <a:gd name="T25" fmla="*/ 1 h 2368"/>
                      <a:gd name="T26" fmla="*/ 1 w 776"/>
                      <a:gd name="T27" fmla="*/ 1 h 2368"/>
                      <a:gd name="T28" fmla="*/ 1 w 776"/>
                      <a:gd name="T29" fmla="*/ 1 h 2368"/>
                      <a:gd name="T30" fmla="*/ 1 w 776"/>
                      <a:gd name="T31" fmla="*/ 1 h 2368"/>
                      <a:gd name="T32" fmla="*/ 1 w 776"/>
                      <a:gd name="T33" fmla="*/ 1 h 2368"/>
                      <a:gd name="T34" fmla="*/ 1 w 776"/>
                      <a:gd name="T35" fmla="*/ 1 h 2368"/>
                      <a:gd name="T36" fmla="*/ 1 w 776"/>
                      <a:gd name="T37" fmla="*/ 1 h 2368"/>
                      <a:gd name="T38" fmla="*/ 1 w 776"/>
                      <a:gd name="T39" fmla="*/ 1 h 2368"/>
                      <a:gd name="T40" fmla="*/ 1 w 776"/>
                      <a:gd name="T41" fmla="*/ 1 h 2368"/>
                      <a:gd name="T42" fmla="*/ 1 w 776"/>
                      <a:gd name="T43" fmla="*/ 1 h 2368"/>
                      <a:gd name="T44" fmla="*/ 1 w 776"/>
                      <a:gd name="T45" fmla="*/ 1 h 2368"/>
                      <a:gd name="T46" fmla="*/ 1 w 776"/>
                      <a:gd name="T47" fmla="*/ 1 h 2368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</a:gdLst>
                    <a:ahLst/>
                    <a:cxnLst>
                      <a:cxn ang="T48">
                        <a:pos x="T0" y="T1"/>
                      </a:cxn>
                      <a:cxn ang="T49">
                        <a:pos x="T2" y="T3"/>
                      </a:cxn>
                      <a:cxn ang="T50">
                        <a:pos x="T4" y="T5"/>
                      </a:cxn>
                      <a:cxn ang="T51">
                        <a:pos x="T6" y="T7"/>
                      </a:cxn>
                      <a:cxn ang="T52">
                        <a:pos x="T8" y="T9"/>
                      </a:cxn>
                      <a:cxn ang="T53">
                        <a:pos x="T10" y="T11"/>
                      </a:cxn>
                      <a:cxn ang="T54">
                        <a:pos x="T12" y="T13"/>
                      </a:cxn>
                      <a:cxn ang="T55">
                        <a:pos x="T14" y="T15"/>
                      </a:cxn>
                      <a:cxn ang="T56">
                        <a:pos x="T16" y="T17"/>
                      </a:cxn>
                      <a:cxn ang="T57">
                        <a:pos x="T18" y="T19"/>
                      </a:cxn>
                      <a:cxn ang="T58">
                        <a:pos x="T20" y="T21"/>
                      </a:cxn>
                      <a:cxn ang="T59">
                        <a:pos x="T22" y="T23"/>
                      </a:cxn>
                      <a:cxn ang="T60">
                        <a:pos x="T24" y="T25"/>
                      </a:cxn>
                      <a:cxn ang="T61">
                        <a:pos x="T26" y="T27"/>
                      </a:cxn>
                      <a:cxn ang="T62">
                        <a:pos x="T28" y="T29"/>
                      </a:cxn>
                      <a:cxn ang="T63">
                        <a:pos x="T30" y="T31"/>
                      </a:cxn>
                      <a:cxn ang="T64">
                        <a:pos x="T32" y="T33"/>
                      </a:cxn>
                      <a:cxn ang="T65">
                        <a:pos x="T34" y="T35"/>
                      </a:cxn>
                      <a:cxn ang="T66">
                        <a:pos x="T36" y="T37"/>
                      </a:cxn>
                      <a:cxn ang="T67">
                        <a:pos x="T38" y="T39"/>
                      </a:cxn>
                      <a:cxn ang="T68">
                        <a:pos x="T40" y="T41"/>
                      </a:cxn>
                      <a:cxn ang="T69">
                        <a:pos x="T42" y="T43"/>
                      </a:cxn>
                      <a:cxn ang="T70">
                        <a:pos x="T44" y="T45"/>
                      </a:cxn>
                      <a:cxn ang="T71">
                        <a:pos x="T46" y="T47"/>
                      </a:cxn>
                    </a:cxnLst>
                    <a:rect l="0" t="0" r="r" b="b"/>
                    <a:pathLst>
                      <a:path w="776" h="2368">
                        <a:moveTo>
                          <a:pt x="0" y="64"/>
                        </a:moveTo>
                        <a:cubicBezTo>
                          <a:pt x="112" y="32"/>
                          <a:pt x="224" y="0"/>
                          <a:pt x="240" y="16"/>
                        </a:cubicBezTo>
                        <a:cubicBezTo>
                          <a:pt x="256" y="32"/>
                          <a:pt x="80" y="136"/>
                          <a:pt x="96" y="160"/>
                        </a:cubicBezTo>
                        <a:cubicBezTo>
                          <a:pt x="112" y="184"/>
                          <a:pt x="320" y="136"/>
                          <a:pt x="336" y="160"/>
                        </a:cubicBezTo>
                        <a:cubicBezTo>
                          <a:pt x="352" y="184"/>
                          <a:pt x="184" y="272"/>
                          <a:pt x="192" y="304"/>
                        </a:cubicBezTo>
                        <a:cubicBezTo>
                          <a:pt x="200" y="336"/>
                          <a:pt x="368" y="328"/>
                          <a:pt x="384" y="352"/>
                        </a:cubicBezTo>
                        <a:cubicBezTo>
                          <a:pt x="400" y="376"/>
                          <a:pt x="272" y="424"/>
                          <a:pt x="288" y="448"/>
                        </a:cubicBezTo>
                        <a:cubicBezTo>
                          <a:pt x="304" y="472"/>
                          <a:pt x="464" y="472"/>
                          <a:pt x="480" y="496"/>
                        </a:cubicBezTo>
                        <a:cubicBezTo>
                          <a:pt x="496" y="520"/>
                          <a:pt x="376" y="568"/>
                          <a:pt x="384" y="592"/>
                        </a:cubicBezTo>
                        <a:cubicBezTo>
                          <a:pt x="392" y="616"/>
                          <a:pt x="512" y="616"/>
                          <a:pt x="528" y="640"/>
                        </a:cubicBezTo>
                        <a:cubicBezTo>
                          <a:pt x="544" y="664"/>
                          <a:pt x="472" y="704"/>
                          <a:pt x="480" y="736"/>
                        </a:cubicBezTo>
                        <a:cubicBezTo>
                          <a:pt x="488" y="768"/>
                          <a:pt x="560" y="800"/>
                          <a:pt x="576" y="832"/>
                        </a:cubicBezTo>
                        <a:cubicBezTo>
                          <a:pt x="592" y="864"/>
                          <a:pt x="560" y="888"/>
                          <a:pt x="576" y="928"/>
                        </a:cubicBezTo>
                        <a:cubicBezTo>
                          <a:pt x="592" y="968"/>
                          <a:pt x="664" y="1024"/>
                          <a:pt x="672" y="1072"/>
                        </a:cubicBezTo>
                        <a:cubicBezTo>
                          <a:pt x="680" y="1120"/>
                          <a:pt x="616" y="1176"/>
                          <a:pt x="624" y="1216"/>
                        </a:cubicBezTo>
                        <a:cubicBezTo>
                          <a:pt x="632" y="1256"/>
                          <a:pt x="712" y="1272"/>
                          <a:pt x="720" y="1312"/>
                        </a:cubicBezTo>
                        <a:cubicBezTo>
                          <a:pt x="728" y="1352"/>
                          <a:pt x="672" y="1408"/>
                          <a:pt x="672" y="1456"/>
                        </a:cubicBezTo>
                        <a:cubicBezTo>
                          <a:pt x="672" y="1504"/>
                          <a:pt x="720" y="1560"/>
                          <a:pt x="720" y="1600"/>
                        </a:cubicBezTo>
                        <a:cubicBezTo>
                          <a:pt x="720" y="1640"/>
                          <a:pt x="664" y="1656"/>
                          <a:pt x="672" y="1696"/>
                        </a:cubicBezTo>
                        <a:cubicBezTo>
                          <a:pt x="680" y="1736"/>
                          <a:pt x="760" y="1792"/>
                          <a:pt x="768" y="1840"/>
                        </a:cubicBezTo>
                        <a:cubicBezTo>
                          <a:pt x="776" y="1888"/>
                          <a:pt x="720" y="1928"/>
                          <a:pt x="720" y="1984"/>
                        </a:cubicBezTo>
                        <a:cubicBezTo>
                          <a:pt x="720" y="2040"/>
                          <a:pt x="768" y="2136"/>
                          <a:pt x="768" y="2176"/>
                        </a:cubicBezTo>
                        <a:cubicBezTo>
                          <a:pt x="768" y="2216"/>
                          <a:pt x="720" y="2192"/>
                          <a:pt x="720" y="2224"/>
                        </a:cubicBezTo>
                        <a:cubicBezTo>
                          <a:pt x="720" y="2256"/>
                          <a:pt x="744" y="2312"/>
                          <a:pt x="768" y="2368"/>
                        </a:cubicBezTo>
                      </a:path>
                    </a:pathLst>
                  </a:custGeom>
                  <a:noFill/>
                  <a:ln w="9525">
                    <a:solidFill>
                      <a:schemeClr val="fol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sp>
              <p:nvSpPr>
                <p:cNvPr id="23" name="Freeform 119">
                  <a:extLst>
                    <a:ext uri="{FF2B5EF4-FFF2-40B4-BE49-F238E27FC236}">
                      <a16:creationId xmlns:a16="http://schemas.microsoft.com/office/drawing/2014/main" id="{11039692-FA25-E8FD-A59B-5252E6427588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 rot="-1346631">
                  <a:off x="3280" y="1529"/>
                  <a:ext cx="442" cy="837"/>
                </a:xfrm>
                <a:custGeom>
                  <a:avLst/>
                  <a:gdLst>
                    <a:gd name="T0" fmla="*/ 0 w 776"/>
                    <a:gd name="T1" fmla="*/ 0 h 2368"/>
                    <a:gd name="T2" fmla="*/ 1 w 776"/>
                    <a:gd name="T3" fmla="*/ 0 h 2368"/>
                    <a:gd name="T4" fmla="*/ 1 w 776"/>
                    <a:gd name="T5" fmla="*/ 0 h 2368"/>
                    <a:gd name="T6" fmla="*/ 1 w 776"/>
                    <a:gd name="T7" fmla="*/ 0 h 2368"/>
                    <a:gd name="T8" fmla="*/ 1 w 776"/>
                    <a:gd name="T9" fmla="*/ 0 h 2368"/>
                    <a:gd name="T10" fmla="*/ 1 w 776"/>
                    <a:gd name="T11" fmla="*/ 0 h 2368"/>
                    <a:gd name="T12" fmla="*/ 1 w 776"/>
                    <a:gd name="T13" fmla="*/ 0 h 2368"/>
                    <a:gd name="T14" fmla="*/ 1 w 776"/>
                    <a:gd name="T15" fmla="*/ 0 h 2368"/>
                    <a:gd name="T16" fmla="*/ 1 w 776"/>
                    <a:gd name="T17" fmla="*/ 0 h 2368"/>
                    <a:gd name="T18" fmla="*/ 1 w 776"/>
                    <a:gd name="T19" fmla="*/ 0 h 2368"/>
                    <a:gd name="T20" fmla="*/ 1 w 776"/>
                    <a:gd name="T21" fmla="*/ 0 h 2368"/>
                    <a:gd name="T22" fmla="*/ 1 w 776"/>
                    <a:gd name="T23" fmla="*/ 0 h 2368"/>
                    <a:gd name="T24" fmla="*/ 1 w 776"/>
                    <a:gd name="T25" fmla="*/ 0 h 2368"/>
                    <a:gd name="T26" fmla="*/ 1 w 776"/>
                    <a:gd name="T27" fmla="*/ 0 h 2368"/>
                    <a:gd name="T28" fmla="*/ 1 w 776"/>
                    <a:gd name="T29" fmla="*/ 0 h 2368"/>
                    <a:gd name="T30" fmla="*/ 1 w 776"/>
                    <a:gd name="T31" fmla="*/ 0 h 2368"/>
                    <a:gd name="T32" fmla="*/ 1 w 776"/>
                    <a:gd name="T33" fmla="*/ 0 h 2368"/>
                    <a:gd name="T34" fmla="*/ 1 w 776"/>
                    <a:gd name="T35" fmla="*/ 0 h 2368"/>
                    <a:gd name="T36" fmla="*/ 1 w 776"/>
                    <a:gd name="T37" fmla="*/ 0 h 2368"/>
                    <a:gd name="T38" fmla="*/ 1 w 776"/>
                    <a:gd name="T39" fmla="*/ 0 h 2368"/>
                    <a:gd name="T40" fmla="*/ 1 w 776"/>
                    <a:gd name="T41" fmla="*/ 0 h 2368"/>
                    <a:gd name="T42" fmla="*/ 1 w 776"/>
                    <a:gd name="T43" fmla="*/ 0 h 2368"/>
                    <a:gd name="T44" fmla="*/ 1 w 776"/>
                    <a:gd name="T45" fmla="*/ 0 h 2368"/>
                    <a:gd name="T46" fmla="*/ 1 w 776"/>
                    <a:gd name="T47" fmla="*/ 0 h 236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776" h="2368">
                      <a:moveTo>
                        <a:pt x="0" y="64"/>
                      </a:moveTo>
                      <a:cubicBezTo>
                        <a:pt x="112" y="32"/>
                        <a:pt x="224" y="0"/>
                        <a:pt x="240" y="16"/>
                      </a:cubicBezTo>
                      <a:cubicBezTo>
                        <a:pt x="256" y="32"/>
                        <a:pt x="80" y="136"/>
                        <a:pt x="96" y="160"/>
                      </a:cubicBezTo>
                      <a:cubicBezTo>
                        <a:pt x="112" y="184"/>
                        <a:pt x="320" y="136"/>
                        <a:pt x="336" y="160"/>
                      </a:cubicBezTo>
                      <a:cubicBezTo>
                        <a:pt x="352" y="184"/>
                        <a:pt x="184" y="272"/>
                        <a:pt x="192" y="304"/>
                      </a:cubicBezTo>
                      <a:cubicBezTo>
                        <a:pt x="200" y="336"/>
                        <a:pt x="368" y="328"/>
                        <a:pt x="384" y="352"/>
                      </a:cubicBezTo>
                      <a:cubicBezTo>
                        <a:pt x="400" y="376"/>
                        <a:pt x="272" y="424"/>
                        <a:pt x="288" y="448"/>
                      </a:cubicBezTo>
                      <a:cubicBezTo>
                        <a:pt x="304" y="472"/>
                        <a:pt x="464" y="472"/>
                        <a:pt x="480" y="496"/>
                      </a:cubicBezTo>
                      <a:cubicBezTo>
                        <a:pt x="496" y="520"/>
                        <a:pt x="376" y="568"/>
                        <a:pt x="384" y="592"/>
                      </a:cubicBezTo>
                      <a:cubicBezTo>
                        <a:pt x="392" y="616"/>
                        <a:pt x="512" y="616"/>
                        <a:pt x="528" y="640"/>
                      </a:cubicBezTo>
                      <a:cubicBezTo>
                        <a:pt x="544" y="664"/>
                        <a:pt x="472" y="704"/>
                        <a:pt x="480" y="736"/>
                      </a:cubicBezTo>
                      <a:cubicBezTo>
                        <a:pt x="488" y="768"/>
                        <a:pt x="560" y="800"/>
                        <a:pt x="576" y="832"/>
                      </a:cubicBezTo>
                      <a:cubicBezTo>
                        <a:pt x="592" y="864"/>
                        <a:pt x="560" y="888"/>
                        <a:pt x="576" y="928"/>
                      </a:cubicBezTo>
                      <a:cubicBezTo>
                        <a:pt x="592" y="968"/>
                        <a:pt x="664" y="1024"/>
                        <a:pt x="672" y="1072"/>
                      </a:cubicBezTo>
                      <a:cubicBezTo>
                        <a:pt x="680" y="1120"/>
                        <a:pt x="616" y="1176"/>
                        <a:pt x="624" y="1216"/>
                      </a:cubicBezTo>
                      <a:cubicBezTo>
                        <a:pt x="632" y="1256"/>
                        <a:pt x="712" y="1272"/>
                        <a:pt x="720" y="1312"/>
                      </a:cubicBezTo>
                      <a:cubicBezTo>
                        <a:pt x="728" y="1352"/>
                        <a:pt x="672" y="1408"/>
                        <a:pt x="672" y="1456"/>
                      </a:cubicBezTo>
                      <a:cubicBezTo>
                        <a:pt x="672" y="1504"/>
                        <a:pt x="720" y="1560"/>
                        <a:pt x="720" y="1600"/>
                      </a:cubicBezTo>
                      <a:cubicBezTo>
                        <a:pt x="720" y="1640"/>
                        <a:pt x="664" y="1656"/>
                        <a:pt x="672" y="1696"/>
                      </a:cubicBezTo>
                      <a:cubicBezTo>
                        <a:pt x="680" y="1736"/>
                        <a:pt x="760" y="1792"/>
                        <a:pt x="768" y="1840"/>
                      </a:cubicBezTo>
                      <a:cubicBezTo>
                        <a:pt x="776" y="1888"/>
                        <a:pt x="720" y="1928"/>
                        <a:pt x="720" y="1984"/>
                      </a:cubicBezTo>
                      <a:cubicBezTo>
                        <a:pt x="720" y="2040"/>
                        <a:pt x="768" y="2136"/>
                        <a:pt x="768" y="2176"/>
                      </a:cubicBezTo>
                      <a:cubicBezTo>
                        <a:pt x="768" y="2216"/>
                        <a:pt x="720" y="2192"/>
                        <a:pt x="720" y="2224"/>
                      </a:cubicBezTo>
                      <a:cubicBezTo>
                        <a:pt x="720" y="2256"/>
                        <a:pt x="744" y="2312"/>
                        <a:pt x="768" y="2368"/>
                      </a:cubicBez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</p:grpSp>
        </p:grpSp>
        <p:grpSp>
          <p:nvGrpSpPr>
            <p:cNvPr id="5" name="Group 120">
              <a:extLst>
                <a:ext uri="{FF2B5EF4-FFF2-40B4-BE49-F238E27FC236}">
                  <a16:creationId xmlns:a16="http://schemas.microsoft.com/office/drawing/2014/main" id="{3C8FE240-84C7-42D7-4B7F-84976B883D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6" y="449"/>
              <a:ext cx="4038" cy="2966"/>
              <a:chOff x="210" y="337"/>
              <a:chExt cx="5198" cy="3818"/>
            </a:xfrm>
          </p:grpSpPr>
          <p:sp>
            <p:nvSpPr>
              <p:cNvPr id="6" name="Freeform 121">
                <a:extLst>
                  <a:ext uri="{FF2B5EF4-FFF2-40B4-BE49-F238E27FC236}">
                    <a16:creationId xmlns:a16="http://schemas.microsoft.com/office/drawing/2014/main" id="{0C67A87F-3F93-41E6-301A-F20F8D8B18D3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1934" y="2382"/>
                <a:ext cx="485" cy="1479"/>
              </a:xfrm>
              <a:custGeom>
                <a:avLst/>
                <a:gdLst>
                  <a:gd name="T0" fmla="*/ 0 w 776"/>
                  <a:gd name="T1" fmla="*/ 1 h 2368"/>
                  <a:gd name="T2" fmla="*/ 1 w 776"/>
                  <a:gd name="T3" fmla="*/ 1 h 2368"/>
                  <a:gd name="T4" fmla="*/ 1 w 776"/>
                  <a:gd name="T5" fmla="*/ 1 h 2368"/>
                  <a:gd name="T6" fmla="*/ 1 w 776"/>
                  <a:gd name="T7" fmla="*/ 1 h 2368"/>
                  <a:gd name="T8" fmla="*/ 1 w 776"/>
                  <a:gd name="T9" fmla="*/ 1 h 2368"/>
                  <a:gd name="T10" fmla="*/ 1 w 776"/>
                  <a:gd name="T11" fmla="*/ 1 h 2368"/>
                  <a:gd name="T12" fmla="*/ 1 w 776"/>
                  <a:gd name="T13" fmla="*/ 1 h 2368"/>
                  <a:gd name="T14" fmla="*/ 1 w 776"/>
                  <a:gd name="T15" fmla="*/ 1 h 2368"/>
                  <a:gd name="T16" fmla="*/ 1 w 776"/>
                  <a:gd name="T17" fmla="*/ 1 h 2368"/>
                  <a:gd name="T18" fmla="*/ 1 w 776"/>
                  <a:gd name="T19" fmla="*/ 1 h 2368"/>
                  <a:gd name="T20" fmla="*/ 1 w 776"/>
                  <a:gd name="T21" fmla="*/ 1 h 2368"/>
                  <a:gd name="T22" fmla="*/ 1 w 776"/>
                  <a:gd name="T23" fmla="*/ 1 h 2368"/>
                  <a:gd name="T24" fmla="*/ 1 w 776"/>
                  <a:gd name="T25" fmla="*/ 1 h 2368"/>
                  <a:gd name="T26" fmla="*/ 1 w 776"/>
                  <a:gd name="T27" fmla="*/ 1 h 2368"/>
                  <a:gd name="T28" fmla="*/ 1 w 776"/>
                  <a:gd name="T29" fmla="*/ 1 h 2368"/>
                  <a:gd name="T30" fmla="*/ 1 w 776"/>
                  <a:gd name="T31" fmla="*/ 1 h 2368"/>
                  <a:gd name="T32" fmla="*/ 1 w 776"/>
                  <a:gd name="T33" fmla="*/ 1 h 2368"/>
                  <a:gd name="T34" fmla="*/ 1 w 776"/>
                  <a:gd name="T35" fmla="*/ 1 h 2368"/>
                  <a:gd name="T36" fmla="*/ 1 w 776"/>
                  <a:gd name="T37" fmla="*/ 1 h 2368"/>
                  <a:gd name="T38" fmla="*/ 1 w 776"/>
                  <a:gd name="T39" fmla="*/ 1 h 2368"/>
                  <a:gd name="T40" fmla="*/ 1 w 776"/>
                  <a:gd name="T41" fmla="*/ 1 h 2368"/>
                  <a:gd name="T42" fmla="*/ 1 w 776"/>
                  <a:gd name="T43" fmla="*/ 1 h 2368"/>
                  <a:gd name="T44" fmla="*/ 1 w 776"/>
                  <a:gd name="T45" fmla="*/ 1 h 2368"/>
                  <a:gd name="T46" fmla="*/ 1 w 776"/>
                  <a:gd name="T47" fmla="*/ 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7" name="Arc 122">
                <a:extLst>
                  <a:ext uri="{FF2B5EF4-FFF2-40B4-BE49-F238E27FC236}">
                    <a16:creationId xmlns:a16="http://schemas.microsoft.com/office/drawing/2014/main" id="{C6F687C2-1747-4E29-B00E-32ECAD20630D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1054" y="1851"/>
                <a:ext cx="2122" cy="2304"/>
              </a:xfrm>
              <a:custGeom>
                <a:avLst/>
                <a:gdLst>
                  <a:gd name="T0" fmla="*/ 0 w 21600"/>
                  <a:gd name="T1" fmla="*/ 0 h 21602"/>
                  <a:gd name="T2" fmla="*/ 0 w 21600"/>
                  <a:gd name="T3" fmla="*/ 0 h 21602"/>
                  <a:gd name="T4" fmla="*/ 0 w 21600"/>
                  <a:gd name="T5" fmla="*/ 0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8" name="Arc 123">
                <a:extLst>
                  <a:ext uri="{FF2B5EF4-FFF2-40B4-BE49-F238E27FC236}">
                    <a16:creationId xmlns:a16="http://schemas.microsoft.com/office/drawing/2014/main" id="{ED1389FB-1B58-F5F8-0877-A511D81D27A2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1266" y="1480"/>
                <a:ext cx="1244" cy="2379"/>
              </a:xfrm>
              <a:custGeom>
                <a:avLst/>
                <a:gdLst>
                  <a:gd name="T0" fmla="*/ 0 w 28940"/>
                  <a:gd name="T1" fmla="*/ 0 h 22305"/>
                  <a:gd name="T2" fmla="*/ 0 w 28940"/>
                  <a:gd name="T3" fmla="*/ 0 h 22305"/>
                  <a:gd name="T4" fmla="*/ 0 w 28940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9" name="Arc 124">
                <a:extLst>
                  <a:ext uri="{FF2B5EF4-FFF2-40B4-BE49-F238E27FC236}">
                    <a16:creationId xmlns:a16="http://schemas.microsoft.com/office/drawing/2014/main" id="{CD54269E-D728-7BA2-FD45-36DD390071C8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210" y="1168"/>
                <a:ext cx="2376" cy="2379"/>
              </a:xfrm>
              <a:custGeom>
                <a:avLst/>
                <a:gdLst>
                  <a:gd name="T0" fmla="*/ 0 w 34455"/>
                  <a:gd name="T1" fmla="*/ 0 h 22305"/>
                  <a:gd name="T2" fmla="*/ 0 w 34455"/>
                  <a:gd name="T3" fmla="*/ 0 h 22305"/>
                  <a:gd name="T4" fmla="*/ 0 w 34455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" name="Arc 125">
                <a:extLst>
                  <a:ext uri="{FF2B5EF4-FFF2-40B4-BE49-F238E27FC236}">
                    <a16:creationId xmlns:a16="http://schemas.microsoft.com/office/drawing/2014/main" id="{27A863E3-441E-8152-4F2A-014D9AE6B07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840" y="1503"/>
                <a:ext cx="381" cy="2379"/>
              </a:xfrm>
              <a:custGeom>
                <a:avLst/>
                <a:gdLst>
                  <a:gd name="T0" fmla="*/ 0 w 34812"/>
                  <a:gd name="T1" fmla="*/ 0 h 22305"/>
                  <a:gd name="T2" fmla="*/ 0 w 34812"/>
                  <a:gd name="T3" fmla="*/ 0 h 22305"/>
                  <a:gd name="T4" fmla="*/ 0 w 34812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1" name="Arc 126">
                <a:extLst>
                  <a:ext uri="{FF2B5EF4-FFF2-40B4-BE49-F238E27FC236}">
                    <a16:creationId xmlns:a16="http://schemas.microsoft.com/office/drawing/2014/main" id="{D23C2F4D-98C0-043A-1B37-54C196333B0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40" y="1492"/>
                <a:ext cx="1004" cy="2379"/>
              </a:xfrm>
              <a:custGeom>
                <a:avLst/>
                <a:gdLst>
                  <a:gd name="T0" fmla="*/ 0 w 34812"/>
                  <a:gd name="T1" fmla="*/ 0 h 22305"/>
                  <a:gd name="T2" fmla="*/ 0 w 34812"/>
                  <a:gd name="T3" fmla="*/ 0 h 22305"/>
                  <a:gd name="T4" fmla="*/ 0 w 34812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2" name="Freeform 127">
                <a:extLst>
                  <a:ext uri="{FF2B5EF4-FFF2-40B4-BE49-F238E27FC236}">
                    <a16:creationId xmlns:a16="http://schemas.microsoft.com/office/drawing/2014/main" id="{64E932E4-7E48-798C-83C7-BA3875C1AB1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301" y="2635"/>
                <a:ext cx="485" cy="1479"/>
              </a:xfrm>
              <a:custGeom>
                <a:avLst/>
                <a:gdLst>
                  <a:gd name="T0" fmla="*/ 0 w 776"/>
                  <a:gd name="T1" fmla="*/ 1 h 2368"/>
                  <a:gd name="T2" fmla="*/ 1 w 776"/>
                  <a:gd name="T3" fmla="*/ 1 h 2368"/>
                  <a:gd name="T4" fmla="*/ 1 w 776"/>
                  <a:gd name="T5" fmla="*/ 1 h 2368"/>
                  <a:gd name="T6" fmla="*/ 1 w 776"/>
                  <a:gd name="T7" fmla="*/ 1 h 2368"/>
                  <a:gd name="T8" fmla="*/ 1 w 776"/>
                  <a:gd name="T9" fmla="*/ 1 h 2368"/>
                  <a:gd name="T10" fmla="*/ 1 w 776"/>
                  <a:gd name="T11" fmla="*/ 1 h 2368"/>
                  <a:gd name="T12" fmla="*/ 1 w 776"/>
                  <a:gd name="T13" fmla="*/ 1 h 2368"/>
                  <a:gd name="T14" fmla="*/ 1 w 776"/>
                  <a:gd name="T15" fmla="*/ 1 h 2368"/>
                  <a:gd name="T16" fmla="*/ 1 w 776"/>
                  <a:gd name="T17" fmla="*/ 1 h 2368"/>
                  <a:gd name="T18" fmla="*/ 1 w 776"/>
                  <a:gd name="T19" fmla="*/ 1 h 2368"/>
                  <a:gd name="T20" fmla="*/ 1 w 776"/>
                  <a:gd name="T21" fmla="*/ 1 h 2368"/>
                  <a:gd name="T22" fmla="*/ 1 w 776"/>
                  <a:gd name="T23" fmla="*/ 1 h 2368"/>
                  <a:gd name="T24" fmla="*/ 1 w 776"/>
                  <a:gd name="T25" fmla="*/ 1 h 2368"/>
                  <a:gd name="T26" fmla="*/ 1 w 776"/>
                  <a:gd name="T27" fmla="*/ 1 h 2368"/>
                  <a:gd name="T28" fmla="*/ 1 w 776"/>
                  <a:gd name="T29" fmla="*/ 1 h 2368"/>
                  <a:gd name="T30" fmla="*/ 1 w 776"/>
                  <a:gd name="T31" fmla="*/ 1 h 2368"/>
                  <a:gd name="T32" fmla="*/ 1 w 776"/>
                  <a:gd name="T33" fmla="*/ 1 h 2368"/>
                  <a:gd name="T34" fmla="*/ 1 w 776"/>
                  <a:gd name="T35" fmla="*/ 1 h 2368"/>
                  <a:gd name="T36" fmla="*/ 1 w 776"/>
                  <a:gd name="T37" fmla="*/ 1 h 2368"/>
                  <a:gd name="T38" fmla="*/ 1 w 776"/>
                  <a:gd name="T39" fmla="*/ 1 h 2368"/>
                  <a:gd name="T40" fmla="*/ 1 w 776"/>
                  <a:gd name="T41" fmla="*/ 1 h 2368"/>
                  <a:gd name="T42" fmla="*/ 1 w 776"/>
                  <a:gd name="T43" fmla="*/ 1 h 2368"/>
                  <a:gd name="T44" fmla="*/ 1 w 776"/>
                  <a:gd name="T45" fmla="*/ 1 h 2368"/>
                  <a:gd name="T46" fmla="*/ 1 w 776"/>
                  <a:gd name="T47" fmla="*/ 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3" name="Freeform 128">
                <a:extLst>
                  <a:ext uri="{FF2B5EF4-FFF2-40B4-BE49-F238E27FC236}">
                    <a16:creationId xmlns:a16="http://schemas.microsoft.com/office/drawing/2014/main" id="{56342963-C046-9C7C-D640-FC2E5628489C}"/>
                  </a:ext>
                </a:extLst>
              </p:cNvPr>
              <p:cNvSpPr>
                <a:spLocks/>
              </p:cNvSpPr>
              <p:nvPr/>
            </p:nvSpPr>
            <p:spPr bwMode="hidden">
              <a:xfrm rot="19660755" flipV="1">
                <a:off x="2546" y="2150"/>
                <a:ext cx="442" cy="837"/>
              </a:xfrm>
              <a:custGeom>
                <a:avLst/>
                <a:gdLst>
                  <a:gd name="T0" fmla="*/ 0 w 776"/>
                  <a:gd name="T1" fmla="*/ 0 h 2368"/>
                  <a:gd name="T2" fmla="*/ 1 w 776"/>
                  <a:gd name="T3" fmla="*/ 0 h 2368"/>
                  <a:gd name="T4" fmla="*/ 1 w 776"/>
                  <a:gd name="T5" fmla="*/ 0 h 2368"/>
                  <a:gd name="T6" fmla="*/ 1 w 776"/>
                  <a:gd name="T7" fmla="*/ 0 h 2368"/>
                  <a:gd name="T8" fmla="*/ 1 w 776"/>
                  <a:gd name="T9" fmla="*/ 0 h 2368"/>
                  <a:gd name="T10" fmla="*/ 1 w 776"/>
                  <a:gd name="T11" fmla="*/ 0 h 2368"/>
                  <a:gd name="T12" fmla="*/ 1 w 776"/>
                  <a:gd name="T13" fmla="*/ 0 h 2368"/>
                  <a:gd name="T14" fmla="*/ 1 w 776"/>
                  <a:gd name="T15" fmla="*/ 0 h 2368"/>
                  <a:gd name="T16" fmla="*/ 1 w 776"/>
                  <a:gd name="T17" fmla="*/ 0 h 2368"/>
                  <a:gd name="T18" fmla="*/ 1 w 776"/>
                  <a:gd name="T19" fmla="*/ 0 h 2368"/>
                  <a:gd name="T20" fmla="*/ 1 w 776"/>
                  <a:gd name="T21" fmla="*/ 0 h 2368"/>
                  <a:gd name="T22" fmla="*/ 1 w 776"/>
                  <a:gd name="T23" fmla="*/ 0 h 2368"/>
                  <a:gd name="T24" fmla="*/ 1 w 776"/>
                  <a:gd name="T25" fmla="*/ 0 h 2368"/>
                  <a:gd name="T26" fmla="*/ 1 w 776"/>
                  <a:gd name="T27" fmla="*/ 0 h 2368"/>
                  <a:gd name="T28" fmla="*/ 1 w 776"/>
                  <a:gd name="T29" fmla="*/ 0 h 2368"/>
                  <a:gd name="T30" fmla="*/ 1 w 776"/>
                  <a:gd name="T31" fmla="*/ 0 h 2368"/>
                  <a:gd name="T32" fmla="*/ 1 w 776"/>
                  <a:gd name="T33" fmla="*/ 0 h 2368"/>
                  <a:gd name="T34" fmla="*/ 1 w 776"/>
                  <a:gd name="T35" fmla="*/ 0 h 2368"/>
                  <a:gd name="T36" fmla="*/ 1 w 776"/>
                  <a:gd name="T37" fmla="*/ 0 h 2368"/>
                  <a:gd name="T38" fmla="*/ 1 w 776"/>
                  <a:gd name="T39" fmla="*/ 0 h 2368"/>
                  <a:gd name="T40" fmla="*/ 1 w 776"/>
                  <a:gd name="T41" fmla="*/ 0 h 2368"/>
                  <a:gd name="T42" fmla="*/ 1 w 776"/>
                  <a:gd name="T43" fmla="*/ 0 h 2368"/>
                  <a:gd name="T44" fmla="*/ 1 w 776"/>
                  <a:gd name="T45" fmla="*/ 0 h 2368"/>
                  <a:gd name="T46" fmla="*/ 1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4" name="Freeform 129">
                <a:extLst>
                  <a:ext uri="{FF2B5EF4-FFF2-40B4-BE49-F238E27FC236}">
                    <a16:creationId xmlns:a16="http://schemas.microsoft.com/office/drawing/2014/main" id="{EA9A9DA7-D969-EB8E-905A-326B3E8D8B14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489" y="2504"/>
                <a:ext cx="1085" cy="1524"/>
              </a:xfrm>
              <a:custGeom>
                <a:avLst/>
                <a:gdLst>
                  <a:gd name="T0" fmla="*/ 0 w 776"/>
                  <a:gd name="T1" fmla="*/ 1 h 2368"/>
                  <a:gd name="T2" fmla="*/ 2048920 w 776"/>
                  <a:gd name="T3" fmla="*/ 1 h 2368"/>
                  <a:gd name="T4" fmla="*/ 812855 w 776"/>
                  <a:gd name="T5" fmla="*/ 1 h 2368"/>
                  <a:gd name="T6" fmla="*/ 2864791 w 776"/>
                  <a:gd name="T7" fmla="*/ 1 h 2368"/>
                  <a:gd name="T8" fmla="*/ 1634013 w 776"/>
                  <a:gd name="T9" fmla="*/ 1 h 2368"/>
                  <a:gd name="T10" fmla="*/ 3272073 w 776"/>
                  <a:gd name="T11" fmla="*/ 1 h 2368"/>
                  <a:gd name="T12" fmla="*/ 2451207 w 776"/>
                  <a:gd name="T13" fmla="*/ 1 h 2368"/>
                  <a:gd name="T14" fmla="*/ 4087346 w 776"/>
                  <a:gd name="T15" fmla="*/ 1 h 2368"/>
                  <a:gd name="T16" fmla="*/ 3272073 w 776"/>
                  <a:gd name="T17" fmla="*/ 1 h 2368"/>
                  <a:gd name="T18" fmla="*/ 4498611 w 776"/>
                  <a:gd name="T19" fmla="*/ 1 h 2368"/>
                  <a:gd name="T20" fmla="*/ 4087346 w 776"/>
                  <a:gd name="T21" fmla="*/ 1 h 2368"/>
                  <a:gd name="T22" fmla="*/ 4904475 w 776"/>
                  <a:gd name="T23" fmla="*/ 1 h 2368"/>
                  <a:gd name="T24" fmla="*/ 4904475 w 776"/>
                  <a:gd name="T25" fmla="*/ 1 h 2368"/>
                  <a:gd name="T26" fmla="*/ 5723428 w 776"/>
                  <a:gd name="T27" fmla="*/ 1 h 2368"/>
                  <a:gd name="T28" fmla="*/ 5311441 w 776"/>
                  <a:gd name="T29" fmla="*/ 1 h 2368"/>
                  <a:gd name="T30" fmla="*/ 6135270 w 776"/>
                  <a:gd name="T31" fmla="*/ 1 h 2368"/>
                  <a:gd name="T32" fmla="*/ 5723428 w 776"/>
                  <a:gd name="T33" fmla="*/ 1 h 2368"/>
                  <a:gd name="T34" fmla="*/ 6135270 w 776"/>
                  <a:gd name="T35" fmla="*/ 1 h 2368"/>
                  <a:gd name="T36" fmla="*/ 5723428 w 776"/>
                  <a:gd name="T37" fmla="*/ 1 h 2368"/>
                  <a:gd name="T38" fmla="*/ 6544506 w 776"/>
                  <a:gd name="T39" fmla="*/ 1 h 2368"/>
                  <a:gd name="T40" fmla="*/ 6135270 w 776"/>
                  <a:gd name="T41" fmla="*/ 1 h 2368"/>
                  <a:gd name="T42" fmla="*/ 6544506 w 776"/>
                  <a:gd name="T43" fmla="*/ 1 h 2368"/>
                  <a:gd name="T44" fmla="*/ 6135270 w 776"/>
                  <a:gd name="T45" fmla="*/ 1 h 2368"/>
                  <a:gd name="T46" fmla="*/ 6544506 w 776"/>
                  <a:gd name="T47" fmla="*/ 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5" name="Freeform 130">
                <a:extLst>
                  <a:ext uri="{FF2B5EF4-FFF2-40B4-BE49-F238E27FC236}">
                    <a16:creationId xmlns:a16="http://schemas.microsoft.com/office/drawing/2014/main" id="{17F5AC95-BD52-FEA7-30FC-05AF9D428960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1000" y="893"/>
                <a:ext cx="696" cy="1524"/>
              </a:xfrm>
              <a:custGeom>
                <a:avLst/>
                <a:gdLst>
                  <a:gd name="T0" fmla="*/ 0 w 776"/>
                  <a:gd name="T1" fmla="*/ 1 h 2368"/>
                  <a:gd name="T2" fmla="*/ 13 w 776"/>
                  <a:gd name="T3" fmla="*/ 1 h 2368"/>
                  <a:gd name="T4" fmla="*/ 4 w 776"/>
                  <a:gd name="T5" fmla="*/ 1 h 2368"/>
                  <a:gd name="T6" fmla="*/ 18 w 776"/>
                  <a:gd name="T7" fmla="*/ 1 h 2368"/>
                  <a:gd name="T8" fmla="*/ 11 w 776"/>
                  <a:gd name="T9" fmla="*/ 1 h 2368"/>
                  <a:gd name="T10" fmla="*/ 20 w 776"/>
                  <a:gd name="T11" fmla="*/ 1 h 2368"/>
                  <a:gd name="T12" fmla="*/ 16 w 776"/>
                  <a:gd name="T13" fmla="*/ 1 h 2368"/>
                  <a:gd name="T14" fmla="*/ 25 w 776"/>
                  <a:gd name="T15" fmla="*/ 1 h 2368"/>
                  <a:gd name="T16" fmla="*/ 20 w 776"/>
                  <a:gd name="T17" fmla="*/ 1 h 2368"/>
                  <a:gd name="T18" fmla="*/ 28 w 776"/>
                  <a:gd name="T19" fmla="*/ 1 h 2368"/>
                  <a:gd name="T20" fmla="*/ 25 w 776"/>
                  <a:gd name="T21" fmla="*/ 1 h 2368"/>
                  <a:gd name="T22" fmla="*/ 31 w 776"/>
                  <a:gd name="T23" fmla="*/ 1 h 2368"/>
                  <a:gd name="T24" fmla="*/ 31 w 776"/>
                  <a:gd name="T25" fmla="*/ 1 h 2368"/>
                  <a:gd name="T26" fmla="*/ 35 w 776"/>
                  <a:gd name="T27" fmla="*/ 1 h 2368"/>
                  <a:gd name="T28" fmla="*/ 33 w 776"/>
                  <a:gd name="T29" fmla="*/ 1 h 2368"/>
                  <a:gd name="T30" fmla="*/ 39 w 776"/>
                  <a:gd name="T31" fmla="*/ 1 h 2368"/>
                  <a:gd name="T32" fmla="*/ 35 w 776"/>
                  <a:gd name="T33" fmla="*/ 1 h 2368"/>
                  <a:gd name="T34" fmla="*/ 39 w 776"/>
                  <a:gd name="T35" fmla="*/ 1 h 2368"/>
                  <a:gd name="T36" fmla="*/ 35 w 776"/>
                  <a:gd name="T37" fmla="*/ 1 h 2368"/>
                  <a:gd name="T38" fmla="*/ 41 w 776"/>
                  <a:gd name="T39" fmla="*/ 1 h 2368"/>
                  <a:gd name="T40" fmla="*/ 39 w 776"/>
                  <a:gd name="T41" fmla="*/ 1 h 2368"/>
                  <a:gd name="T42" fmla="*/ 41 w 776"/>
                  <a:gd name="T43" fmla="*/ 1 h 2368"/>
                  <a:gd name="T44" fmla="*/ 39 w 776"/>
                  <a:gd name="T45" fmla="*/ 1 h 2368"/>
                  <a:gd name="T46" fmla="*/ 41 w 776"/>
                  <a:gd name="T47" fmla="*/ 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6" name="Freeform 131">
                <a:extLst>
                  <a:ext uri="{FF2B5EF4-FFF2-40B4-BE49-F238E27FC236}">
                    <a16:creationId xmlns:a16="http://schemas.microsoft.com/office/drawing/2014/main" id="{D9D17020-CEBE-4097-A080-FE582CCD202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01" y="2280"/>
                <a:ext cx="1007" cy="1601"/>
              </a:xfrm>
              <a:custGeom>
                <a:avLst/>
                <a:gdLst>
                  <a:gd name="T0" fmla="*/ 0 w 776"/>
                  <a:gd name="T1" fmla="*/ 1 h 2368"/>
                  <a:gd name="T2" fmla="*/ 272491 w 776"/>
                  <a:gd name="T3" fmla="*/ 1 h 2368"/>
                  <a:gd name="T4" fmla="*/ 109271 w 776"/>
                  <a:gd name="T5" fmla="*/ 1 h 2368"/>
                  <a:gd name="T6" fmla="*/ 381334 w 776"/>
                  <a:gd name="T7" fmla="*/ 1 h 2368"/>
                  <a:gd name="T8" fmla="*/ 217999 w 776"/>
                  <a:gd name="T9" fmla="*/ 1 h 2368"/>
                  <a:gd name="T10" fmla="*/ 435731 w 776"/>
                  <a:gd name="T11" fmla="*/ 1 h 2368"/>
                  <a:gd name="T12" fmla="*/ 326986 w 776"/>
                  <a:gd name="T13" fmla="*/ 1 h 2368"/>
                  <a:gd name="T14" fmla="*/ 545425 w 776"/>
                  <a:gd name="T15" fmla="*/ 1 h 2368"/>
                  <a:gd name="T16" fmla="*/ 435731 w 776"/>
                  <a:gd name="T17" fmla="*/ 1 h 2368"/>
                  <a:gd name="T18" fmla="*/ 600438 w 776"/>
                  <a:gd name="T19" fmla="*/ 1 h 2368"/>
                  <a:gd name="T20" fmla="*/ 545425 w 776"/>
                  <a:gd name="T21" fmla="*/ 1 h 2368"/>
                  <a:gd name="T22" fmla="*/ 653690 w 776"/>
                  <a:gd name="T23" fmla="*/ 1 h 2368"/>
                  <a:gd name="T24" fmla="*/ 653690 w 776"/>
                  <a:gd name="T25" fmla="*/ 1 h 2368"/>
                  <a:gd name="T26" fmla="*/ 763738 w 776"/>
                  <a:gd name="T27" fmla="*/ 1 h 2368"/>
                  <a:gd name="T28" fmla="*/ 709284 w 776"/>
                  <a:gd name="T29" fmla="*/ 1 h 2368"/>
                  <a:gd name="T30" fmla="*/ 818063 w 776"/>
                  <a:gd name="T31" fmla="*/ 1 h 2368"/>
                  <a:gd name="T32" fmla="*/ 763738 w 776"/>
                  <a:gd name="T33" fmla="*/ 1 h 2368"/>
                  <a:gd name="T34" fmla="*/ 818063 w 776"/>
                  <a:gd name="T35" fmla="*/ 1 h 2368"/>
                  <a:gd name="T36" fmla="*/ 763738 w 776"/>
                  <a:gd name="T37" fmla="*/ 1 h 2368"/>
                  <a:gd name="T38" fmla="*/ 873335 w 776"/>
                  <a:gd name="T39" fmla="*/ 1 h 2368"/>
                  <a:gd name="T40" fmla="*/ 818063 w 776"/>
                  <a:gd name="T41" fmla="*/ 1 h 2368"/>
                  <a:gd name="T42" fmla="*/ 873335 w 776"/>
                  <a:gd name="T43" fmla="*/ 1 h 2368"/>
                  <a:gd name="T44" fmla="*/ 818063 w 776"/>
                  <a:gd name="T45" fmla="*/ 1 h 2368"/>
                  <a:gd name="T46" fmla="*/ 873335 w 776"/>
                  <a:gd name="T47" fmla="*/ 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7" name="Freeform 132">
                <a:extLst>
                  <a:ext uri="{FF2B5EF4-FFF2-40B4-BE49-F238E27FC236}">
                    <a16:creationId xmlns:a16="http://schemas.microsoft.com/office/drawing/2014/main" id="{16B265E1-DA02-BC30-A3C6-A2717906BBF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878" y="1470"/>
                <a:ext cx="1518" cy="1067"/>
              </a:xfrm>
              <a:custGeom>
                <a:avLst/>
                <a:gdLst>
                  <a:gd name="T0" fmla="*/ 0 w 776"/>
                  <a:gd name="T1" fmla="*/ 0 h 2368"/>
                  <a:gd name="T2" fmla="*/ 2147483646 w 776"/>
                  <a:gd name="T3" fmla="*/ 0 h 2368"/>
                  <a:gd name="T4" fmla="*/ 2147483646 w 776"/>
                  <a:gd name="T5" fmla="*/ 0 h 2368"/>
                  <a:gd name="T6" fmla="*/ 2147483646 w 776"/>
                  <a:gd name="T7" fmla="*/ 0 h 2368"/>
                  <a:gd name="T8" fmla="*/ 2147483646 w 776"/>
                  <a:gd name="T9" fmla="*/ 0 h 2368"/>
                  <a:gd name="T10" fmla="*/ 2147483646 w 776"/>
                  <a:gd name="T11" fmla="*/ 0 h 2368"/>
                  <a:gd name="T12" fmla="*/ 2147483646 w 776"/>
                  <a:gd name="T13" fmla="*/ 0 h 2368"/>
                  <a:gd name="T14" fmla="*/ 2147483646 w 776"/>
                  <a:gd name="T15" fmla="*/ 0 h 2368"/>
                  <a:gd name="T16" fmla="*/ 2147483646 w 776"/>
                  <a:gd name="T17" fmla="*/ 0 h 2368"/>
                  <a:gd name="T18" fmla="*/ 2147483646 w 776"/>
                  <a:gd name="T19" fmla="*/ 0 h 2368"/>
                  <a:gd name="T20" fmla="*/ 2147483646 w 776"/>
                  <a:gd name="T21" fmla="*/ 0 h 2368"/>
                  <a:gd name="T22" fmla="*/ 2147483646 w 776"/>
                  <a:gd name="T23" fmla="*/ 0 h 2368"/>
                  <a:gd name="T24" fmla="*/ 2147483646 w 776"/>
                  <a:gd name="T25" fmla="*/ 0 h 2368"/>
                  <a:gd name="T26" fmla="*/ 2147483646 w 776"/>
                  <a:gd name="T27" fmla="*/ 0 h 2368"/>
                  <a:gd name="T28" fmla="*/ 2147483646 w 776"/>
                  <a:gd name="T29" fmla="*/ 0 h 2368"/>
                  <a:gd name="T30" fmla="*/ 2147483646 w 776"/>
                  <a:gd name="T31" fmla="*/ 0 h 2368"/>
                  <a:gd name="T32" fmla="*/ 2147483646 w 776"/>
                  <a:gd name="T33" fmla="*/ 0 h 2368"/>
                  <a:gd name="T34" fmla="*/ 2147483646 w 776"/>
                  <a:gd name="T35" fmla="*/ 0 h 2368"/>
                  <a:gd name="T36" fmla="*/ 2147483646 w 776"/>
                  <a:gd name="T37" fmla="*/ 0 h 2368"/>
                  <a:gd name="T38" fmla="*/ 2147483646 w 776"/>
                  <a:gd name="T39" fmla="*/ 0 h 2368"/>
                  <a:gd name="T40" fmla="*/ 2147483646 w 776"/>
                  <a:gd name="T41" fmla="*/ 0 h 2368"/>
                  <a:gd name="T42" fmla="*/ 2147483646 w 776"/>
                  <a:gd name="T43" fmla="*/ 0 h 2368"/>
                  <a:gd name="T44" fmla="*/ 2147483646 w 776"/>
                  <a:gd name="T45" fmla="*/ 0 h 2368"/>
                  <a:gd name="T46" fmla="*/ 2147483646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8" name="Freeform 133">
                <a:extLst>
                  <a:ext uri="{FF2B5EF4-FFF2-40B4-BE49-F238E27FC236}">
                    <a16:creationId xmlns:a16="http://schemas.microsoft.com/office/drawing/2014/main" id="{A5944410-8F8F-1DAC-13E9-0EA1507CB76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934" y="337"/>
                <a:ext cx="663" cy="1434"/>
              </a:xfrm>
              <a:custGeom>
                <a:avLst/>
                <a:gdLst>
                  <a:gd name="T0" fmla="*/ 0 w 776"/>
                  <a:gd name="T1" fmla="*/ 1 h 2368"/>
                  <a:gd name="T2" fmla="*/ 3 w 776"/>
                  <a:gd name="T3" fmla="*/ 1 h 2368"/>
                  <a:gd name="T4" fmla="*/ 3 w 776"/>
                  <a:gd name="T5" fmla="*/ 1 h 2368"/>
                  <a:gd name="T6" fmla="*/ 5 w 776"/>
                  <a:gd name="T7" fmla="*/ 1 h 2368"/>
                  <a:gd name="T8" fmla="*/ 3 w 776"/>
                  <a:gd name="T9" fmla="*/ 1 h 2368"/>
                  <a:gd name="T10" fmla="*/ 6 w 776"/>
                  <a:gd name="T11" fmla="*/ 1 h 2368"/>
                  <a:gd name="T12" fmla="*/ 4 w 776"/>
                  <a:gd name="T13" fmla="*/ 1 h 2368"/>
                  <a:gd name="T14" fmla="*/ 7 w 776"/>
                  <a:gd name="T15" fmla="*/ 1 h 2368"/>
                  <a:gd name="T16" fmla="*/ 6 w 776"/>
                  <a:gd name="T17" fmla="*/ 1 h 2368"/>
                  <a:gd name="T18" fmla="*/ 8 w 776"/>
                  <a:gd name="T19" fmla="*/ 1 h 2368"/>
                  <a:gd name="T20" fmla="*/ 7 w 776"/>
                  <a:gd name="T21" fmla="*/ 1 h 2368"/>
                  <a:gd name="T22" fmla="*/ 8 w 776"/>
                  <a:gd name="T23" fmla="*/ 1 h 2368"/>
                  <a:gd name="T24" fmla="*/ 8 w 776"/>
                  <a:gd name="T25" fmla="*/ 1 h 2368"/>
                  <a:gd name="T26" fmla="*/ 9 w 776"/>
                  <a:gd name="T27" fmla="*/ 1 h 2368"/>
                  <a:gd name="T28" fmla="*/ 9 w 776"/>
                  <a:gd name="T29" fmla="*/ 1 h 2368"/>
                  <a:gd name="T30" fmla="*/ 10 w 776"/>
                  <a:gd name="T31" fmla="*/ 1 h 2368"/>
                  <a:gd name="T32" fmla="*/ 9 w 776"/>
                  <a:gd name="T33" fmla="*/ 1 h 2368"/>
                  <a:gd name="T34" fmla="*/ 10 w 776"/>
                  <a:gd name="T35" fmla="*/ 1 h 2368"/>
                  <a:gd name="T36" fmla="*/ 9 w 776"/>
                  <a:gd name="T37" fmla="*/ 1 h 2368"/>
                  <a:gd name="T38" fmla="*/ 11 w 776"/>
                  <a:gd name="T39" fmla="*/ 1 h 2368"/>
                  <a:gd name="T40" fmla="*/ 10 w 776"/>
                  <a:gd name="T41" fmla="*/ 1 h 2368"/>
                  <a:gd name="T42" fmla="*/ 11 w 776"/>
                  <a:gd name="T43" fmla="*/ 1 h 2368"/>
                  <a:gd name="T44" fmla="*/ 10 w 776"/>
                  <a:gd name="T45" fmla="*/ 1 h 2368"/>
                  <a:gd name="T46" fmla="*/ 11 w 776"/>
                  <a:gd name="T47" fmla="*/ 1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9" name="Freeform 134">
                <a:extLst>
                  <a:ext uri="{FF2B5EF4-FFF2-40B4-BE49-F238E27FC236}">
                    <a16:creationId xmlns:a16="http://schemas.microsoft.com/office/drawing/2014/main" id="{4F2AB586-B8E8-1A9D-0884-8874137E1F01}"/>
                  </a:ext>
                </a:extLst>
              </p:cNvPr>
              <p:cNvSpPr>
                <a:spLocks/>
              </p:cNvSpPr>
              <p:nvPr/>
            </p:nvSpPr>
            <p:spPr bwMode="hidden">
              <a:xfrm rot="1346631" flipH="1">
                <a:off x="1702" y="1506"/>
                <a:ext cx="442" cy="837"/>
              </a:xfrm>
              <a:custGeom>
                <a:avLst/>
                <a:gdLst>
                  <a:gd name="T0" fmla="*/ 0 w 776"/>
                  <a:gd name="T1" fmla="*/ 0 h 2368"/>
                  <a:gd name="T2" fmla="*/ 1 w 776"/>
                  <a:gd name="T3" fmla="*/ 0 h 2368"/>
                  <a:gd name="T4" fmla="*/ 1 w 776"/>
                  <a:gd name="T5" fmla="*/ 0 h 2368"/>
                  <a:gd name="T6" fmla="*/ 1 w 776"/>
                  <a:gd name="T7" fmla="*/ 0 h 2368"/>
                  <a:gd name="T8" fmla="*/ 1 w 776"/>
                  <a:gd name="T9" fmla="*/ 0 h 2368"/>
                  <a:gd name="T10" fmla="*/ 1 w 776"/>
                  <a:gd name="T11" fmla="*/ 0 h 2368"/>
                  <a:gd name="T12" fmla="*/ 1 w 776"/>
                  <a:gd name="T13" fmla="*/ 0 h 2368"/>
                  <a:gd name="T14" fmla="*/ 1 w 776"/>
                  <a:gd name="T15" fmla="*/ 0 h 2368"/>
                  <a:gd name="T16" fmla="*/ 1 w 776"/>
                  <a:gd name="T17" fmla="*/ 0 h 2368"/>
                  <a:gd name="T18" fmla="*/ 1 w 776"/>
                  <a:gd name="T19" fmla="*/ 0 h 2368"/>
                  <a:gd name="T20" fmla="*/ 1 w 776"/>
                  <a:gd name="T21" fmla="*/ 0 h 2368"/>
                  <a:gd name="T22" fmla="*/ 1 w 776"/>
                  <a:gd name="T23" fmla="*/ 0 h 2368"/>
                  <a:gd name="T24" fmla="*/ 1 w 776"/>
                  <a:gd name="T25" fmla="*/ 0 h 2368"/>
                  <a:gd name="T26" fmla="*/ 1 w 776"/>
                  <a:gd name="T27" fmla="*/ 0 h 2368"/>
                  <a:gd name="T28" fmla="*/ 1 w 776"/>
                  <a:gd name="T29" fmla="*/ 0 h 2368"/>
                  <a:gd name="T30" fmla="*/ 1 w 776"/>
                  <a:gd name="T31" fmla="*/ 0 h 2368"/>
                  <a:gd name="T32" fmla="*/ 1 w 776"/>
                  <a:gd name="T33" fmla="*/ 0 h 2368"/>
                  <a:gd name="T34" fmla="*/ 1 w 776"/>
                  <a:gd name="T35" fmla="*/ 0 h 2368"/>
                  <a:gd name="T36" fmla="*/ 1 w 776"/>
                  <a:gd name="T37" fmla="*/ 0 h 2368"/>
                  <a:gd name="T38" fmla="*/ 1 w 776"/>
                  <a:gd name="T39" fmla="*/ 0 h 2368"/>
                  <a:gd name="T40" fmla="*/ 1 w 776"/>
                  <a:gd name="T41" fmla="*/ 0 h 2368"/>
                  <a:gd name="T42" fmla="*/ 1 w 776"/>
                  <a:gd name="T43" fmla="*/ 0 h 2368"/>
                  <a:gd name="T44" fmla="*/ 1 w 776"/>
                  <a:gd name="T45" fmla="*/ 0 h 2368"/>
                  <a:gd name="T46" fmla="*/ 1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</p:grpSp>
      </p:grpSp>
      <p:sp>
        <p:nvSpPr>
          <p:cNvPr id="739463" name="Rectangle 135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27213"/>
            <a:ext cx="7772400" cy="16271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739464" name="Rectangle 1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739529" name="Rectangle 137">
            <a:extLst>
              <a:ext uri="{FF2B5EF4-FFF2-40B4-BE49-F238E27FC236}">
                <a16:creationId xmlns:a16="http://schemas.microsoft.com/office/drawing/2014/main" id="{0E9BCF91-EFA7-0BCF-34EB-D15C01DC2298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8E30B-618A-4889-AE8C-D798867C5899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739530" name="Rectangle 138">
            <a:extLst>
              <a:ext uri="{FF2B5EF4-FFF2-40B4-BE49-F238E27FC236}">
                <a16:creationId xmlns:a16="http://schemas.microsoft.com/office/drawing/2014/main" id="{16DB0D1B-AB04-AD7F-0549-A325A47C7D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9531" name="Rectangle 139">
            <a:extLst>
              <a:ext uri="{FF2B5EF4-FFF2-40B4-BE49-F238E27FC236}">
                <a16:creationId xmlns:a16="http://schemas.microsoft.com/office/drawing/2014/main" id="{1960F62B-44F7-3C67-7671-1BAE2EF5FA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553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E731E-4554-4D18-ADD0-F301066717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975468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9">
            <a:extLst>
              <a:ext uri="{FF2B5EF4-FFF2-40B4-BE49-F238E27FC236}">
                <a16:creationId xmlns:a16="http://schemas.microsoft.com/office/drawing/2014/main" id="{1F7FF7AF-D785-9846-400E-025D449F01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FB46-C36B-4E31-BE20-D2450669FD1A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2CD10EC4-37FF-5941-7723-A08D32F03E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1">
            <a:extLst>
              <a:ext uri="{FF2B5EF4-FFF2-40B4-BE49-F238E27FC236}">
                <a16:creationId xmlns:a16="http://schemas.microsoft.com/office/drawing/2014/main" id="{BEB368DC-CD11-0113-5BE8-ECB5C6F97D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0CA331-90EF-430F-9799-11538A3A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60673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85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9">
            <a:extLst>
              <a:ext uri="{FF2B5EF4-FFF2-40B4-BE49-F238E27FC236}">
                <a16:creationId xmlns:a16="http://schemas.microsoft.com/office/drawing/2014/main" id="{BB7E0FE5-77A6-4EA1-CB42-CB1533F6F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593C6E-1FE3-4945-8CD4-0088AFCDC079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E77A6AED-44A5-60E4-7143-2FE71E41FC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1">
            <a:extLst>
              <a:ext uri="{FF2B5EF4-FFF2-40B4-BE49-F238E27FC236}">
                <a16:creationId xmlns:a16="http://schemas.microsoft.com/office/drawing/2014/main" id="{6670EC30-9164-402E-C675-9ACA63AD16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A67B0-B4E9-4C5B-9667-9FA08D16FE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96037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762000"/>
            <a:ext cx="44958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609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9">
            <a:extLst>
              <a:ext uri="{FF2B5EF4-FFF2-40B4-BE49-F238E27FC236}">
                <a16:creationId xmlns:a16="http://schemas.microsoft.com/office/drawing/2014/main" id="{31282D62-2ADE-D543-425C-8A4C95E44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947E2-9E19-4AB4-AEC0-0F53673863E2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A428CF6E-FBCA-A893-6D56-B2D1251915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1">
            <a:extLst>
              <a:ext uri="{FF2B5EF4-FFF2-40B4-BE49-F238E27FC236}">
                <a16:creationId xmlns:a16="http://schemas.microsoft.com/office/drawing/2014/main" id="{D286FC9C-FB19-634B-1127-5C5DD71BB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CD837-C4E7-4E1A-8278-03E2C1C3F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5897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DACBFE71-6395-5170-B61A-ADA2F2A70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31AE5A2E-241B-3B6E-5B86-E9FF722AE3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4DA376-E381-C820-D3D5-A9760EF0C3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4B371D5-16AB-FBF8-CB7B-EB9D719F1D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C1A09F-894A-5BFC-BF1D-9F01474D68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3A598-5EC7-40A2-943F-8B6B1E89B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08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1A52D0-9C16-2C74-CA6D-3BD31759FB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11170B-3D9F-F5E0-0A18-D36770D161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CE580F-05DE-E419-B004-C07524E2B0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4BFE3-8AFD-4B98-8573-FEE1F0EF19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023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5DBE53C-E0AE-B6B0-8C05-B5B037C3D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065873-2C57-5311-703D-FFBFEA527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97D90-E5F0-29A2-4170-05DC3EE5C6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5EEF3-9766-4925-BAAC-E5C0A78711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856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64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34E0B4-BC5F-C46E-DD6D-12E2AEC8F5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1304D-52CC-D7C8-E55B-C12E15C63E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857923-8FEB-4CD3-1DFC-B333D4A70E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FDED3-8579-4713-AB26-6DA1BA4365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4637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33E86A-455A-6C17-7E28-C347C3F823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876B6F2-521B-386D-9D55-3A99D0229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B271878-E5D2-F8A2-402E-68B49D73E3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002C-A701-4229-8CDF-7DEB6B798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83841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EE1BF10-D291-F6DF-9BF6-F67CEAC6C1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AADA66-8637-13E3-9575-FE7DE93E46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7AF13F2-615D-366F-AC87-8918954A4A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1B5457-67C9-412B-898B-64366CAEBE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588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84F32F-BA15-D531-CEE7-1C134B9C92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254C8C8-5CB3-9A4F-135B-F5936FF79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30E1566-EBE7-93A9-218A-6607B4EFA3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8392DE-2A38-44A7-9D76-A1C079CAFA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76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9">
            <a:extLst>
              <a:ext uri="{FF2B5EF4-FFF2-40B4-BE49-F238E27FC236}">
                <a16:creationId xmlns:a16="http://schemas.microsoft.com/office/drawing/2014/main" id="{80D81211-6E11-421C-221A-DA72EECE0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B90D6-76A8-4FBC-9C20-1493E7982EC9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9525BECA-A78E-315B-FBC8-EFB6DFE835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1">
            <a:extLst>
              <a:ext uri="{FF2B5EF4-FFF2-40B4-BE49-F238E27FC236}">
                <a16:creationId xmlns:a16="http://schemas.microsoft.com/office/drawing/2014/main" id="{CC40F436-30BF-1A07-6F34-667D8136F8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9C6CE-D979-4B9B-A175-3BB4A057F2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341244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5A58EC-301E-2003-71D6-3DB79171C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286AC9-156A-933B-A3AB-2DF2F25194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485AF-E044-818A-652A-837EDF9F8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EB6100-E50A-4FA6-AE5D-812A0D1EEF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7589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B889F6-01A4-0563-FAE4-8FC8E19122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1EEFD-11C2-12B7-3796-7355C19228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CBF4A9-6806-DB0D-DC53-BC42F9A9A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5E6BFC-AD53-4713-81D6-E39E0DFFB2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52095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77BA3C-E791-81BC-CA1E-109A8DB3C0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147CDA5-B107-42C5-9366-19A8AB0756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23D534-4715-6FD4-B44F-B1387F96C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F3CE-C81A-4F7C-B124-C86BC9C2E0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74124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08C10B-11D8-274B-F356-54C755425B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463753-9D38-4F5B-605E-30B82EB123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8ED7CC-01D7-6A06-A801-BC0B74991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A70D9-EA5E-4063-AA2C-4C41676A4B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53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9">
            <a:extLst>
              <a:ext uri="{FF2B5EF4-FFF2-40B4-BE49-F238E27FC236}">
                <a16:creationId xmlns:a16="http://schemas.microsoft.com/office/drawing/2014/main" id="{54821FFB-8541-4508-5149-7F4384791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6F153A-CDF3-4D36-8B05-BB66365A48A4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5" name="Rectangle 140">
            <a:extLst>
              <a:ext uri="{FF2B5EF4-FFF2-40B4-BE49-F238E27FC236}">
                <a16:creationId xmlns:a16="http://schemas.microsoft.com/office/drawing/2014/main" id="{7B0D83B8-F1D7-C66E-7701-EE0A076344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41">
            <a:extLst>
              <a:ext uri="{FF2B5EF4-FFF2-40B4-BE49-F238E27FC236}">
                <a16:creationId xmlns:a16="http://schemas.microsoft.com/office/drawing/2014/main" id="{3599574E-263B-3078-30E3-0C20146C3E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FC583-5F64-4FF9-9999-FEB4FD6E78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01847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62000"/>
            <a:ext cx="44958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4958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9">
            <a:extLst>
              <a:ext uri="{FF2B5EF4-FFF2-40B4-BE49-F238E27FC236}">
                <a16:creationId xmlns:a16="http://schemas.microsoft.com/office/drawing/2014/main" id="{2B07F8E1-52B2-55DD-54A2-3092BF0E71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7B64-5293-4DB2-840B-7FAD8F2CCD9B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2BDB5838-E2F4-F4C3-0F32-46C7D5C245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1">
            <a:extLst>
              <a:ext uri="{FF2B5EF4-FFF2-40B4-BE49-F238E27FC236}">
                <a16:creationId xmlns:a16="http://schemas.microsoft.com/office/drawing/2014/main" id="{160E74E1-E032-CD7E-9126-B9C51B95BE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33776-E9D4-4B1D-B5DD-8539D80A37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18489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9">
            <a:extLst>
              <a:ext uri="{FF2B5EF4-FFF2-40B4-BE49-F238E27FC236}">
                <a16:creationId xmlns:a16="http://schemas.microsoft.com/office/drawing/2014/main" id="{F90A57C9-2A4E-C8D3-C40F-4B0B078862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FA1BF-D5C4-43BB-A541-139C5137349C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8" name="Rectangle 140">
            <a:extLst>
              <a:ext uri="{FF2B5EF4-FFF2-40B4-BE49-F238E27FC236}">
                <a16:creationId xmlns:a16="http://schemas.microsoft.com/office/drawing/2014/main" id="{79375635-52E9-5B29-8D67-5163B5D7D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41">
            <a:extLst>
              <a:ext uri="{FF2B5EF4-FFF2-40B4-BE49-F238E27FC236}">
                <a16:creationId xmlns:a16="http://schemas.microsoft.com/office/drawing/2014/main" id="{24054389-C2EF-A805-CF54-9115158D64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5A7BD-E273-4101-A697-3D43CE97BF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06759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9">
            <a:extLst>
              <a:ext uri="{FF2B5EF4-FFF2-40B4-BE49-F238E27FC236}">
                <a16:creationId xmlns:a16="http://schemas.microsoft.com/office/drawing/2014/main" id="{9C8A2D86-8D63-AE37-BC48-B0762D0645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0D11FC-AFBE-4176-9AEA-9DB81A5E9829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4" name="Rectangle 140">
            <a:extLst>
              <a:ext uri="{FF2B5EF4-FFF2-40B4-BE49-F238E27FC236}">
                <a16:creationId xmlns:a16="http://schemas.microsoft.com/office/drawing/2014/main" id="{BBC3ED44-042C-48A4-0C53-13B367FD2F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1">
            <a:extLst>
              <a:ext uri="{FF2B5EF4-FFF2-40B4-BE49-F238E27FC236}">
                <a16:creationId xmlns:a16="http://schemas.microsoft.com/office/drawing/2014/main" id="{53C081B4-1EEE-F4AB-8B70-C001B5493A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D34B0-ABEE-451D-8B52-09E43AD9726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813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9">
            <a:extLst>
              <a:ext uri="{FF2B5EF4-FFF2-40B4-BE49-F238E27FC236}">
                <a16:creationId xmlns:a16="http://schemas.microsoft.com/office/drawing/2014/main" id="{44B544E8-C907-F64D-1142-24951038B7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662E6-024B-4A3F-ADD1-92A25BD93D30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3" name="Rectangle 140">
            <a:extLst>
              <a:ext uri="{FF2B5EF4-FFF2-40B4-BE49-F238E27FC236}">
                <a16:creationId xmlns:a16="http://schemas.microsoft.com/office/drawing/2014/main" id="{2D23E7BE-E83C-5124-8764-592A7955E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41">
            <a:extLst>
              <a:ext uri="{FF2B5EF4-FFF2-40B4-BE49-F238E27FC236}">
                <a16:creationId xmlns:a16="http://schemas.microsoft.com/office/drawing/2014/main" id="{A26811BD-E798-BC59-7CA8-9E343765C3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E93EB-524D-4352-A18B-290F1B736C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19553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9">
            <a:extLst>
              <a:ext uri="{FF2B5EF4-FFF2-40B4-BE49-F238E27FC236}">
                <a16:creationId xmlns:a16="http://schemas.microsoft.com/office/drawing/2014/main" id="{07C4F44F-BA39-5366-6862-2A86766642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E26F1-09F3-4CD4-A0F5-06159555B0FE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0953F715-8275-8AB5-C50E-5AB5B46DA8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1">
            <a:extLst>
              <a:ext uri="{FF2B5EF4-FFF2-40B4-BE49-F238E27FC236}">
                <a16:creationId xmlns:a16="http://schemas.microsoft.com/office/drawing/2014/main" id="{C8F67EE6-6BDE-2BED-3EF0-4945BEE0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FF8A6-D1B0-48F0-BD86-1CBAFF74D6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894928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9">
            <a:extLst>
              <a:ext uri="{FF2B5EF4-FFF2-40B4-BE49-F238E27FC236}">
                <a16:creationId xmlns:a16="http://schemas.microsoft.com/office/drawing/2014/main" id="{7C02A3A7-6F18-288B-87A9-8420AE367E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6F2C5-0ABC-4013-A391-A4E638B030FD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6" name="Rectangle 140">
            <a:extLst>
              <a:ext uri="{FF2B5EF4-FFF2-40B4-BE49-F238E27FC236}">
                <a16:creationId xmlns:a16="http://schemas.microsoft.com/office/drawing/2014/main" id="{A3165685-4593-8DC7-858B-047F734FF4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41">
            <a:extLst>
              <a:ext uri="{FF2B5EF4-FFF2-40B4-BE49-F238E27FC236}">
                <a16:creationId xmlns:a16="http://schemas.microsoft.com/office/drawing/2014/main" id="{59E63145-F1EF-2853-A818-CDB11F9FE0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66852-FC84-4C5F-9F78-187BB25073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48686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7E0925C-6ECD-E0AC-FB3E-6D57AA2D3DD5}"/>
              </a:ext>
            </a:extLst>
          </p:cNvPr>
          <p:cNvGrpSpPr>
            <a:grpSpLocks/>
          </p:cNvGrpSpPr>
          <p:nvPr/>
        </p:nvGrpSpPr>
        <p:grpSpPr bwMode="auto">
          <a:xfrm>
            <a:off x="6303963" y="0"/>
            <a:ext cx="2840037" cy="3254375"/>
            <a:chOff x="3115" y="0"/>
            <a:chExt cx="2170" cy="2486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683AE0C8-0F10-2B3B-6E79-E508965D1B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" y="1910"/>
              <a:ext cx="768" cy="576"/>
              <a:chOff x="0" y="0"/>
              <a:chExt cx="768" cy="576"/>
            </a:xfrm>
          </p:grpSpPr>
          <p:sp>
            <p:nvSpPr>
              <p:cNvPr id="1164" name="Oval 4">
                <a:extLst>
                  <a:ext uri="{FF2B5EF4-FFF2-40B4-BE49-F238E27FC236}">
                    <a16:creationId xmlns:a16="http://schemas.microsoft.com/office/drawing/2014/main" id="{3ED6149A-3C18-6500-66A2-271DA024866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3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65" name="Oval 5">
                <a:extLst>
                  <a:ext uri="{FF2B5EF4-FFF2-40B4-BE49-F238E27FC236}">
                    <a16:creationId xmlns:a16="http://schemas.microsoft.com/office/drawing/2014/main" id="{F7AB81FD-A12E-4489-2323-419E603A2DE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8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3FD71544-55A3-183C-5FE2-547495792D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7" y="1103"/>
              <a:ext cx="768" cy="576"/>
              <a:chOff x="0" y="0"/>
              <a:chExt cx="768" cy="576"/>
            </a:xfrm>
          </p:grpSpPr>
          <p:sp>
            <p:nvSpPr>
              <p:cNvPr id="1162" name="Oval 7">
                <a:extLst>
                  <a:ext uri="{FF2B5EF4-FFF2-40B4-BE49-F238E27FC236}">
                    <a16:creationId xmlns:a16="http://schemas.microsoft.com/office/drawing/2014/main" id="{22788920-D3B7-202F-9570-5796692A0BFC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-3" y="3"/>
                <a:ext cx="771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63" name="Oval 8">
                <a:extLst>
                  <a:ext uri="{FF2B5EF4-FFF2-40B4-BE49-F238E27FC236}">
                    <a16:creationId xmlns:a16="http://schemas.microsoft.com/office/drawing/2014/main" id="{49596D23-CD6C-2AEE-5F3A-A1E8CAAF62F9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76" y="254"/>
                <a:ext cx="186" cy="109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4" name="Group 9">
              <a:extLst>
                <a:ext uri="{FF2B5EF4-FFF2-40B4-BE49-F238E27FC236}">
                  <a16:creationId xmlns:a16="http://schemas.microsoft.com/office/drawing/2014/main" id="{167AEDD0-C431-A96B-2C2A-5AE616D0A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4" y="0"/>
              <a:ext cx="768" cy="576"/>
              <a:chOff x="0" y="0"/>
              <a:chExt cx="768" cy="576"/>
            </a:xfrm>
          </p:grpSpPr>
          <p:sp>
            <p:nvSpPr>
              <p:cNvPr id="1160" name="Oval 10">
                <a:extLst>
                  <a:ext uri="{FF2B5EF4-FFF2-40B4-BE49-F238E27FC236}">
                    <a16:creationId xmlns:a16="http://schemas.microsoft.com/office/drawing/2014/main" id="{24847DBB-1527-FCB2-B544-B81D2AE3B43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0"/>
                <a:ext cx="768" cy="576"/>
              </a:xfrm>
              <a:prstGeom prst="ellipse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sp>
            <p:nvSpPr>
              <p:cNvPr id="1161" name="Oval 11">
                <a:extLst>
                  <a:ext uri="{FF2B5EF4-FFF2-40B4-BE49-F238E27FC236}">
                    <a16:creationId xmlns:a16="http://schemas.microsoft.com/office/drawing/2014/main" id="{5041CBDC-38D0-7EC2-97D1-73B9E136FEB2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76" y="252"/>
                <a:ext cx="188" cy="108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2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 Black" panose="020B0A0402010202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</p:grpSp>
        <p:grpSp>
          <p:nvGrpSpPr>
            <p:cNvPr id="1035" name="Group 12">
              <a:extLst>
                <a:ext uri="{FF2B5EF4-FFF2-40B4-BE49-F238E27FC236}">
                  <a16:creationId xmlns:a16="http://schemas.microsoft.com/office/drawing/2014/main" id="{D42989AA-998C-0B0C-B905-E605CD23A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5" y="0"/>
              <a:ext cx="2170" cy="1702"/>
              <a:chOff x="3115" y="0"/>
              <a:chExt cx="2170" cy="1702"/>
            </a:xfrm>
          </p:grpSpPr>
          <p:grpSp>
            <p:nvGrpSpPr>
              <p:cNvPr id="1036" name="Group 13">
                <a:extLst>
                  <a:ext uri="{FF2B5EF4-FFF2-40B4-BE49-F238E27FC236}">
                    <a16:creationId xmlns:a16="http://schemas.microsoft.com/office/drawing/2014/main" id="{22B51630-50B3-2BCA-A42D-B29F6A9F37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0" y="308"/>
                <a:ext cx="1145" cy="844"/>
                <a:chOff x="1265" y="814"/>
                <a:chExt cx="2919" cy="2151"/>
              </a:xfrm>
            </p:grpSpPr>
            <p:sp>
              <p:nvSpPr>
                <p:cNvPr id="1158" name="Oval 14">
                  <a:extLst>
                    <a:ext uri="{FF2B5EF4-FFF2-40B4-BE49-F238E27FC236}">
                      <a16:creationId xmlns:a16="http://schemas.microsoft.com/office/drawing/2014/main" id="{46391184-21F3-14D6-0ABC-BDE642529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1266" y="814"/>
                  <a:ext cx="2919" cy="215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  <p:sp>
              <p:nvSpPr>
                <p:cNvPr id="1159" name="Oval 15">
                  <a:extLst>
                    <a:ext uri="{FF2B5EF4-FFF2-40B4-BE49-F238E27FC236}">
                      <a16:creationId xmlns:a16="http://schemas.microsoft.com/office/drawing/2014/main" id="{EEB9789C-02AF-CF7C-905B-DDF894314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hidden">
                <a:xfrm>
                  <a:off x="2382" y="1602"/>
                  <a:ext cx="578" cy="40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2"/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ffectLst/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 Black" panose="020B0A04020102020204" pitchFamily="34" charset="0"/>
                    </a:defRPr>
                  </a:lvl9pPr>
                </a:lstStyle>
                <a:p>
                  <a:pPr>
                    <a:defRPr/>
                  </a:pPr>
                  <a:endParaRPr lang="en-US" altLang="en-US"/>
                </a:p>
              </p:txBody>
            </p:sp>
          </p:grpSp>
          <p:grpSp>
            <p:nvGrpSpPr>
              <p:cNvPr id="1037" name="Group 16">
                <a:extLst>
                  <a:ext uri="{FF2B5EF4-FFF2-40B4-BE49-F238E27FC236}">
                    <a16:creationId xmlns:a16="http://schemas.microsoft.com/office/drawing/2014/main" id="{2E6B4CD6-A162-7B3B-61C0-FB5CE07E8C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5" y="0"/>
                <a:ext cx="2145" cy="1702"/>
                <a:chOff x="3115" y="0"/>
                <a:chExt cx="2145" cy="1702"/>
              </a:xfrm>
            </p:grpSpPr>
            <p:grpSp>
              <p:nvGrpSpPr>
                <p:cNvPr id="1060" name="Group 17">
                  <a:extLst>
                    <a:ext uri="{FF2B5EF4-FFF2-40B4-BE49-F238E27FC236}">
                      <a16:creationId xmlns:a16="http://schemas.microsoft.com/office/drawing/2014/main" id="{8D5AFADD-17F6-CECB-E459-BFDEC94A65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05" y="589"/>
                  <a:ext cx="493" cy="912"/>
                  <a:chOff x="3471" y="1530"/>
                  <a:chExt cx="1258" cy="2327"/>
                </a:xfrm>
              </p:grpSpPr>
              <p:sp>
                <p:nvSpPr>
                  <p:cNvPr id="1156" name="Freeform 18">
                    <a:extLst>
                      <a:ext uri="{FF2B5EF4-FFF2-40B4-BE49-F238E27FC236}">
                        <a16:creationId xmlns:a16="http://schemas.microsoft.com/office/drawing/2014/main" id="{806AFE44-5794-E39B-131F-7C77A82C09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711884">
                    <a:off x="2765" y="2236"/>
                    <a:ext cx="1724" cy="312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57" name="Freeform 19">
                    <a:extLst>
                      <a:ext uri="{FF2B5EF4-FFF2-40B4-BE49-F238E27FC236}">
                        <a16:creationId xmlns:a16="http://schemas.microsoft.com/office/drawing/2014/main" id="{8399F178-C8C5-FB3E-7806-7D016764A9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711884">
                    <a:off x="4021" y="3150"/>
                    <a:ext cx="925" cy="490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61" name="Group 20">
                  <a:extLst>
                    <a:ext uri="{FF2B5EF4-FFF2-40B4-BE49-F238E27FC236}">
                      <a16:creationId xmlns:a16="http://schemas.microsoft.com/office/drawing/2014/main" id="{03FE49A4-3225-6613-E52F-8637EBA73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67" y="781"/>
                  <a:ext cx="966" cy="522"/>
                  <a:chOff x="2864" y="2019"/>
                  <a:chExt cx="2463" cy="1332"/>
                </a:xfrm>
              </p:grpSpPr>
              <p:sp>
                <p:nvSpPr>
                  <p:cNvPr id="1154" name="Freeform 21">
                    <a:extLst>
                      <a:ext uri="{FF2B5EF4-FFF2-40B4-BE49-F238E27FC236}">
                        <a16:creationId xmlns:a16="http://schemas.microsoft.com/office/drawing/2014/main" id="{838DCC1A-AEA7-C208-4A50-8622368120B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104081">
                    <a:off x="2864" y="2019"/>
                    <a:ext cx="1814" cy="347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55" name="Freeform 22">
                    <a:extLst>
                      <a:ext uri="{FF2B5EF4-FFF2-40B4-BE49-F238E27FC236}">
                        <a16:creationId xmlns:a16="http://schemas.microsoft.com/office/drawing/2014/main" id="{2D2ECFEB-A934-8377-FC04-2824A71828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104081">
                    <a:off x="4353" y="2806"/>
                    <a:ext cx="974" cy="545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62" name="Group 23">
                  <a:extLst>
                    <a:ext uri="{FF2B5EF4-FFF2-40B4-BE49-F238E27FC236}">
                      <a16:creationId xmlns:a16="http://schemas.microsoft.com/office/drawing/2014/main" id="{64C3172F-83F5-46EB-5622-BD8B8CC4C7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0" y="707"/>
                  <a:ext cx="971" cy="417"/>
                  <a:chOff x="2897" y="1832"/>
                  <a:chExt cx="2477" cy="1064"/>
                </a:xfrm>
              </p:grpSpPr>
              <p:sp>
                <p:nvSpPr>
                  <p:cNvPr id="1152" name="Freeform 24">
                    <a:extLst>
                      <a:ext uri="{FF2B5EF4-FFF2-40B4-BE49-F238E27FC236}">
                        <a16:creationId xmlns:a16="http://schemas.microsoft.com/office/drawing/2014/main" id="{DA5F7036-3F06-1D6B-8072-37FECCA832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582915">
                    <a:off x="2897" y="1832"/>
                    <a:ext cx="1736" cy="304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53" name="Freeform 25">
                    <a:extLst>
                      <a:ext uri="{FF2B5EF4-FFF2-40B4-BE49-F238E27FC236}">
                        <a16:creationId xmlns:a16="http://schemas.microsoft.com/office/drawing/2014/main" id="{24229110-438E-24AB-CE4A-BD858FEDF7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582915">
                    <a:off x="4442" y="2420"/>
                    <a:ext cx="932" cy="476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63" name="Group 26">
                  <a:extLst>
                    <a:ext uri="{FF2B5EF4-FFF2-40B4-BE49-F238E27FC236}">
                      <a16:creationId xmlns:a16="http://schemas.microsoft.com/office/drawing/2014/main" id="{C36A08A6-C177-820E-E60D-40ECA742A85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91" y="630"/>
                  <a:ext cx="969" cy="364"/>
                  <a:chOff x="2924" y="1636"/>
                  <a:chExt cx="2472" cy="927"/>
                </a:xfrm>
              </p:grpSpPr>
              <p:sp>
                <p:nvSpPr>
                  <p:cNvPr id="1150" name="Freeform 27">
                    <a:extLst>
                      <a:ext uri="{FF2B5EF4-FFF2-40B4-BE49-F238E27FC236}">
                        <a16:creationId xmlns:a16="http://schemas.microsoft.com/office/drawing/2014/main" id="{697ED65A-B5BA-3DE5-E7EA-65D0F5D598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080363">
                    <a:off x="2924" y="1636"/>
                    <a:ext cx="1677" cy="335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51" name="Freeform 28">
                    <a:extLst>
                      <a:ext uri="{FF2B5EF4-FFF2-40B4-BE49-F238E27FC236}">
                        <a16:creationId xmlns:a16="http://schemas.microsoft.com/office/drawing/2014/main" id="{5741525D-0AAA-D71D-2947-070708F814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080363">
                    <a:off x="4495" y="2037"/>
                    <a:ext cx="901" cy="526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64" name="Group 29">
                  <a:extLst>
                    <a:ext uri="{FF2B5EF4-FFF2-40B4-BE49-F238E27FC236}">
                      <a16:creationId xmlns:a16="http://schemas.microsoft.com/office/drawing/2014/main" id="{84C9B771-5C48-C79C-D105-CAB74878B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04" y="543"/>
                  <a:ext cx="918" cy="258"/>
                  <a:chOff x="2958" y="1414"/>
                  <a:chExt cx="2342" cy="657"/>
                </a:xfrm>
              </p:grpSpPr>
              <p:sp>
                <p:nvSpPr>
                  <p:cNvPr id="1148" name="Freeform 30">
                    <a:extLst>
                      <a:ext uri="{FF2B5EF4-FFF2-40B4-BE49-F238E27FC236}">
                        <a16:creationId xmlns:a16="http://schemas.microsoft.com/office/drawing/2014/main" id="{B35E8A82-DDEE-CCC0-1E6A-51A687981B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63793">
                    <a:off x="2958" y="1414"/>
                    <a:ext cx="1545" cy="312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49" name="Freeform 31">
                    <a:extLst>
                      <a:ext uri="{FF2B5EF4-FFF2-40B4-BE49-F238E27FC236}">
                        <a16:creationId xmlns:a16="http://schemas.microsoft.com/office/drawing/2014/main" id="{DF4E2C9C-FB40-B912-1710-95A41A15D5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63793">
                    <a:off x="4470" y="1582"/>
                    <a:ext cx="830" cy="489"/>
                  </a:xfrm>
                  <a:custGeom>
                    <a:avLst/>
                    <a:gdLst>
                      <a:gd name="T0" fmla="*/ 0 w 1769"/>
                      <a:gd name="T1" fmla="*/ 1 h 791"/>
                      <a:gd name="T2" fmla="*/ 0 w 1769"/>
                      <a:gd name="T3" fmla="*/ 1 h 791"/>
                      <a:gd name="T4" fmla="*/ 0 w 1769"/>
                      <a:gd name="T5" fmla="*/ 1 h 791"/>
                      <a:gd name="T6" fmla="*/ 0 w 1769"/>
                      <a:gd name="T7" fmla="*/ 1 h 791"/>
                      <a:gd name="T8" fmla="*/ 0 w 1769"/>
                      <a:gd name="T9" fmla="*/ 1 h 791"/>
                      <a:gd name="T10" fmla="*/ 0 w 1769"/>
                      <a:gd name="T11" fmla="*/ 1 h 791"/>
                      <a:gd name="T12" fmla="*/ 0 w 1769"/>
                      <a:gd name="T13" fmla="*/ 1 h 791"/>
                      <a:gd name="T14" fmla="*/ 0 w 1769"/>
                      <a:gd name="T15" fmla="*/ 1 h 791"/>
                      <a:gd name="T16" fmla="*/ 0 w 1769"/>
                      <a:gd name="T17" fmla="*/ 1 h 791"/>
                      <a:gd name="T18" fmla="*/ 0 w 1769"/>
                      <a:gd name="T19" fmla="*/ 1 h 791"/>
                      <a:gd name="T20" fmla="*/ 0 w 1769"/>
                      <a:gd name="T21" fmla="*/ 1 h 791"/>
                      <a:gd name="T22" fmla="*/ 0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65" name="Group 32">
                  <a:extLst>
                    <a:ext uri="{FF2B5EF4-FFF2-40B4-BE49-F238E27FC236}">
                      <a16:creationId xmlns:a16="http://schemas.microsoft.com/office/drawing/2014/main" id="{7915CF81-BCB1-C80E-13EE-8186E44202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14" y="487"/>
                  <a:ext cx="843" cy="134"/>
                  <a:chOff x="2983" y="1269"/>
                  <a:chExt cx="2150" cy="343"/>
                </a:xfrm>
              </p:grpSpPr>
              <p:sp>
                <p:nvSpPr>
                  <p:cNvPr id="1146" name="Freeform 33">
                    <a:extLst>
                      <a:ext uri="{FF2B5EF4-FFF2-40B4-BE49-F238E27FC236}">
                        <a16:creationId xmlns:a16="http://schemas.microsoft.com/office/drawing/2014/main" id="{55A5A5F6-D27C-1EB4-7C8F-B1559160A6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84182">
                    <a:off x="2983" y="1289"/>
                    <a:ext cx="1404" cy="219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1 w 2736"/>
                      <a:gd name="T3" fmla="*/ 0 h 504"/>
                      <a:gd name="T4" fmla="*/ 1 w 2736"/>
                      <a:gd name="T5" fmla="*/ 0 h 504"/>
                      <a:gd name="T6" fmla="*/ 1 w 2736"/>
                      <a:gd name="T7" fmla="*/ 0 h 504"/>
                      <a:gd name="T8" fmla="*/ 1 w 2736"/>
                      <a:gd name="T9" fmla="*/ 0 h 504"/>
                      <a:gd name="T10" fmla="*/ 1 w 2736"/>
                      <a:gd name="T11" fmla="*/ 0 h 504"/>
                      <a:gd name="T12" fmla="*/ 1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47" name="Freeform 34">
                    <a:extLst>
                      <a:ext uri="{FF2B5EF4-FFF2-40B4-BE49-F238E27FC236}">
                        <a16:creationId xmlns:a16="http://schemas.microsoft.com/office/drawing/2014/main" id="{24D9A1AD-CB28-B020-EEA6-E189BD27C2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84182">
                    <a:off x="4379" y="1269"/>
                    <a:ext cx="754" cy="343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66" name="Group 35">
                  <a:extLst>
                    <a:ext uri="{FF2B5EF4-FFF2-40B4-BE49-F238E27FC236}">
                      <a16:creationId xmlns:a16="http://schemas.microsoft.com/office/drawing/2014/main" id="{2C0B682D-F561-5FF5-EABC-AC62EE5E61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96" y="349"/>
                  <a:ext cx="737" cy="167"/>
                  <a:chOff x="2938" y="917"/>
                  <a:chExt cx="1879" cy="427"/>
                </a:xfrm>
              </p:grpSpPr>
              <p:sp>
                <p:nvSpPr>
                  <p:cNvPr id="1144" name="Freeform 36">
                    <a:extLst>
                      <a:ext uri="{FF2B5EF4-FFF2-40B4-BE49-F238E27FC236}">
                        <a16:creationId xmlns:a16="http://schemas.microsoft.com/office/drawing/2014/main" id="{F9E54F84-0823-5351-C0D3-ED179005B2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802576">
                    <a:off x="2938" y="1129"/>
                    <a:ext cx="1233" cy="215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45" name="Freeform 37">
                    <a:extLst>
                      <a:ext uri="{FF2B5EF4-FFF2-40B4-BE49-F238E27FC236}">
                        <a16:creationId xmlns:a16="http://schemas.microsoft.com/office/drawing/2014/main" id="{FBDB115F-31F7-AED9-E728-ED56733C60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802576">
                    <a:off x="4155" y="917"/>
                    <a:ext cx="662" cy="338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67" name="Group 38">
                  <a:extLst>
                    <a:ext uri="{FF2B5EF4-FFF2-40B4-BE49-F238E27FC236}">
                      <a16:creationId xmlns:a16="http://schemas.microsoft.com/office/drawing/2014/main" id="{2C0DEA04-4362-A3CC-91C4-07CA74A84E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94" y="637"/>
                  <a:ext cx="493" cy="912"/>
                  <a:chOff x="637" y="1653"/>
                  <a:chExt cx="1257" cy="2326"/>
                </a:xfrm>
              </p:grpSpPr>
              <p:sp>
                <p:nvSpPr>
                  <p:cNvPr id="1142" name="Freeform 39">
                    <a:extLst>
                      <a:ext uri="{FF2B5EF4-FFF2-40B4-BE49-F238E27FC236}">
                        <a16:creationId xmlns:a16="http://schemas.microsoft.com/office/drawing/2014/main" id="{C31BE4E1-7ADE-CF62-4E20-0B6382369A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8888116" flipH="1">
                    <a:off x="876" y="2359"/>
                    <a:ext cx="1724" cy="312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43" name="Freeform 40">
                    <a:extLst>
                      <a:ext uri="{FF2B5EF4-FFF2-40B4-BE49-F238E27FC236}">
                        <a16:creationId xmlns:a16="http://schemas.microsoft.com/office/drawing/2014/main" id="{D69693AA-C411-A51F-7526-6BA347D5F84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8888116" flipH="1">
                    <a:off x="419" y="3272"/>
                    <a:ext cx="925" cy="490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68" name="Group 41">
                  <a:extLst>
                    <a:ext uri="{FF2B5EF4-FFF2-40B4-BE49-F238E27FC236}">
                      <a16:creationId xmlns:a16="http://schemas.microsoft.com/office/drawing/2014/main" id="{CAE6CA0C-D27B-F2B1-3554-CD7B74A112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42" y="850"/>
                  <a:ext cx="966" cy="522"/>
                  <a:chOff x="-5" y="2196"/>
                  <a:chExt cx="2463" cy="1332"/>
                </a:xfrm>
              </p:grpSpPr>
              <p:sp>
                <p:nvSpPr>
                  <p:cNvPr id="1140" name="Freeform 42">
                    <a:extLst>
                      <a:ext uri="{FF2B5EF4-FFF2-40B4-BE49-F238E27FC236}">
                        <a16:creationId xmlns:a16="http://schemas.microsoft.com/office/drawing/2014/main" id="{3AA675D2-E2E4-F87B-59AE-C33226B45A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9495919" flipH="1">
                    <a:off x="644" y="2196"/>
                    <a:ext cx="1814" cy="347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41" name="Freeform 43">
                    <a:extLst>
                      <a:ext uri="{FF2B5EF4-FFF2-40B4-BE49-F238E27FC236}">
                        <a16:creationId xmlns:a16="http://schemas.microsoft.com/office/drawing/2014/main" id="{D593C2D6-594A-7257-A435-CF7D4DCC9E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9495919" flipH="1">
                    <a:off x="-5" y="2983"/>
                    <a:ext cx="974" cy="545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69" name="Group 44">
                  <a:extLst>
                    <a:ext uri="{FF2B5EF4-FFF2-40B4-BE49-F238E27FC236}">
                      <a16:creationId xmlns:a16="http://schemas.microsoft.com/office/drawing/2014/main" id="{41786A89-6B43-636F-D4D2-90D4C9A884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24" y="777"/>
                  <a:ext cx="971" cy="417"/>
                  <a:chOff x="-52" y="2009"/>
                  <a:chExt cx="2477" cy="1064"/>
                </a:xfrm>
              </p:grpSpPr>
              <p:sp>
                <p:nvSpPr>
                  <p:cNvPr id="1138" name="Freeform 45">
                    <a:extLst>
                      <a:ext uri="{FF2B5EF4-FFF2-40B4-BE49-F238E27FC236}">
                        <a16:creationId xmlns:a16="http://schemas.microsoft.com/office/drawing/2014/main" id="{3F613019-DC6E-3395-142C-39DE92F89B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0017085" flipH="1">
                    <a:off x="689" y="2009"/>
                    <a:ext cx="1736" cy="304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39" name="Freeform 46">
                    <a:extLst>
                      <a:ext uri="{FF2B5EF4-FFF2-40B4-BE49-F238E27FC236}">
                        <a16:creationId xmlns:a16="http://schemas.microsoft.com/office/drawing/2014/main" id="{0B19E86C-CE6E-C415-DFD2-4B4EFCB648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0017085" flipH="1">
                    <a:off x="-52" y="2597"/>
                    <a:ext cx="932" cy="476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0" name="Group 47">
                  <a:extLst>
                    <a:ext uri="{FF2B5EF4-FFF2-40B4-BE49-F238E27FC236}">
                      <a16:creationId xmlns:a16="http://schemas.microsoft.com/office/drawing/2014/main" id="{75A298C2-B0B9-40F5-D874-8E33E4718B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15" y="700"/>
                  <a:ext cx="969" cy="363"/>
                  <a:chOff x="-74" y="1813"/>
                  <a:chExt cx="2472" cy="927"/>
                </a:xfrm>
              </p:grpSpPr>
              <p:sp>
                <p:nvSpPr>
                  <p:cNvPr id="1136" name="Freeform 48">
                    <a:extLst>
                      <a:ext uri="{FF2B5EF4-FFF2-40B4-BE49-F238E27FC236}">
                        <a16:creationId xmlns:a16="http://schemas.microsoft.com/office/drawing/2014/main" id="{351B57C8-8865-378C-56A8-A16BCD1982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0519637" flipH="1">
                    <a:off x="721" y="1813"/>
                    <a:ext cx="1677" cy="335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37" name="Freeform 49">
                    <a:extLst>
                      <a:ext uri="{FF2B5EF4-FFF2-40B4-BE49-F238E27FC236}">
                        <a16:creationId xmlns:a16="http://schemas.microsoft.com/office/drawing/2014/main" id="{AD7B51F0-7630-E8CA-F3BE-F5E9125283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0519637" flipH="1">
                    <a:off x="-74" y="2214"/>
                    <a:ext cx="901" cy="526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1" name="Group 50">
                  <a:extLst>
                    <a:ext uri="{FF2B5EF4-FFF2-40B4-BE49-F238E27FC236}">
                      <a16:creationId xmlns:a16="http://schemas.microsoft.com/office/drawing/2014/main" id="{CC590856-47A1-902F-134F-F61355446FC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53" y="613"/>
                  <a:ext cx="918" cy="257"/>
                  <a:chOff x="22" y="1591"/>
                  <a:chExt cx="2342" cy="657"/>
                </a:xfrm>
              </p:grpSpPr>
              <p:sp>
                <p:nvSpPr>
                  <p:cNvPr id="1134" name="Freeform 51">
                    <a:extLst>
                      <a:ext uri="{FF2B5EF4-FFF2-40B4-BE49-F238E27FC236}">
                        <a16:creationId xmlns:a16="http://schemas.microsoft.com/office/drawing/2014/main" id="{F65D25E4-D38E-B8EF-9451-C3A8EBE337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1136207" flipH="1">
                    <a:off x="819" y="1591"/>
                    <a:ext cx="1545" cy="312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35" name="Freeform 52">
                    <a:extLst>
                      <a:ext uri="{FF2B5EF4-FFF2-40B4-BE49-F238E27FC236}">
                        <a16:creationId xmlns:a16="http://schemas.microsoft.com/office/drawing/2014/main" id="{C97CAD2B-DC3B-A01F-345D-2A0BEEC6E4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1136207" flipH="1">
                    <a:off x="22" y="1759"/>
                    <a:ext cx="830" cy="489"/>
                  </a:xfrm>
                  <a:custGeom>
                    <a:avLst/>
                    <a:gdLst>
                      <a:gd name="T0" fmla="*/ 0 w 1769"/>
                      <a:gd name="T1" fmla="*/ 1 h 791"/>
                      <a:gd name="T2" fmla="*/ 0 w 1769"/>
                      <a:gd name="T3" fmla="*/ 1 h 791"/>
                      <a:gd name="T4" fmla="*/ 0 w 1769"/>
                      <a:gd name="T5" fmla="*/ 1 h 791"/>
                      <a:gd name="T6" fmla="*/ 0 w 1769"/>
                      <a:gd name="T7" fmla="*/ 1 h 791"/>
                      <a:gd name="T8" fmla="*/ 0 w 1769"/>
                      <a:gd name="T9" fmla="*/ 1 h 791"/>
                      <a:gd name="T10" fmla="*/ 0 w 1769"/>
                      <a:gd name="T11" fmla="*/ 1 h 791"/>
                      <a:gd name="T12" fmla="*/ 0 w 1769"/>
                      <a:gd name="T13" fmla="*/ 1 h 791"/>
                      <a:gd name="T14" fmla="*/ 0 w 1769"/>
                      <a:gd name="T15" fmla="*/ 1 h 791"/>
                      <a:gd name="T16" fmla="*/ 0 w 1769"/>
                      <a:gd name="T17" fmla="*/ 1 h 791"/>
                      <a:gd name="T18" fmla="*/ 0 w 1769"/>
                      <a:gd name="T19" fmla="*/ 1 h 791"/>
                      <a:gd name="T20" fmla="*/ 0 w 1769"/>
                      <a:gd name="T21" fmla="*/ 1 h 791"/>
                      <a:gd name="T22" fmla="*/ 0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2" name="Group 53">
                  <a:extLst>
                    <a:ext uri="{FF2B5EF4-FFF2-40B4-BE49-F238E27FC236}">
                      <a16:creationId xmlns:a16="http://schemas.microsoft.com/office/drawing/2014/main" id="{1FF58CA6-F0C9-BAB8-08E3-84FBF5E8DA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18" y="556"/>
                  <a:ext cx="843" cy="134"/>
                  <a:chOff x="189" y="1446"/>
                  <a:chExt cx="2150" cy="343"/>
                </a:xfrm>
              </p:grpSpPr>
              <p:sp>
                <p:nvSpPr>
                  <p:cNvPr id="1132" name="Freeform 54">
                    <a:extLst>
                      <a:ext uri="{FF2B5EF4-FFF2-40B4-BE49-F238E27FC236}">
                        <a16:creationId xmlns:a16="http://schemas.microsoft.com/office/drawing/2014/main" id="{F89D5912-2837-A5EB-9323-1ECDA2668C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84182" flipH="1">
                    <a:off x="935" y="1466"/>
                    <a:ext cx="1404" cy="219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1 w 2736"/>
                      <a:gd name="T3" fmla="*/ 0 h 504"/>
                      <a:gd name="T4" fmla="*/ 1 w 2736"/>
                      <a:gd name="T5" fmla="*/ 0 h 504"/>
                      <a:gd name="T6" fmla="*/ 1 w 2736"/>
                      <a:gd name="T7" fmla="*/ 0 h 504"/>
                      <a:gd name="T8" fmla="*/ 1 w 2736"/>
                      <a:gd name="T9" fmla="*/ 0 h 504"/>
                      <a:gd name="T10" fmla="*/ 1 w 2736"/>
                      <a:gd name="T11" fmla="*/ 0 h 504"/>
                      <a:gd name="T12" fmla="*/ 1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33" name="Freeform 55">
                    <a:extLst>
                      <a:ext uri="{FF2B5EF4-FFF2-40B4-BE49-F238E27FC236}">
                        <a16:creationId xmlns:a16="http://schemas.microsoft.com/office/drawing/2014/main" id="{E49B0991-2617-A5B7-BFCC-5E60205F02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84182" flipH="1">
                    <a:off x="189" y="1446"/>
                    <a:ext cx="754" cy="343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3" name="Group 56">
                  <a:extLst>
                    <a:ext uri="{FF2B5EF4-FFF2-40B4-BE49-F238E27FC236}">
                      <a16:creationId xmlns:a16="http://schemas.microsoft.com/office/drawing/2014/main" id="{F165882D-5C9A-A8DE-EDA1-07F6E98B6C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2" y="418"/>
                  <a:ext cx="737" cy="167"/>
                  <a:chOff x="505" y="1094"/>
                  <a:chExt cx="1879" cy="427"/>
                </a:xfrm>
              </p:grpSpPr>
              <p:sp>
                <p:nvSpPr>
                  <p:cNvPr id="1130" name="Freeform 57">
                    <a:extLst>
                      <a:ext uri="{FF2B5EF4-FFF2-40B4-BE49-F238E27FC236}">
                        <a16:creationId xmlns:a16="http://schemas.microsoft.com/office/drawing/2014/main" id="{D167A4BC-AC91-F666-A37F-CD8DBD43E6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802576" flipH="1">
                    <a:off x="1151" y="1306"/>
                    <a:ext cx="1233" cy="215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31" name="Freeform 58">
                    <a:extLst>
                      <a:ext uri="{FF2B5EF4-FFF2-40B4-BE49-F238E27FC236}">
                        <a16:creationId xmlns:a16="http://schemas.microsoft.com/office/drawing/2014/main" id="{37DD240D-938A-F269-5118-6660226F6B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802576" flipH="1">
                    <a:off x="505" y="1094"/>
                    <a:ext cx="662" cy="338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4" name="Group 59">
                  <a:extLst>
                    <a:ext uri="{FF2B5EF4-FFF2-40B4-BE49-F238E27FC236}">
                      <a16:creationId xmlns:a16="http://schemas.microsoft.com/office/drawing/2014/main" id="{057E10D1-5D0A-9578-0AA2-67B551598C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86" y="341"/>
                  <a:ext cx="725" cy="218"/>
                  <a:chOff x="616" y="899"/>
                  <a:chExt cx="1850" cy="554"/>
                </a:xfrm>
              </p:grpSpPr>
              <p:sp>
                <p:nvSpPr>
                  <p:cNvPr id="1128" name="Freeform 60">
                    <a:extLst>
                      <a:ext uri="{FF2B5EF4-FFF2-40B4-BE49-F238E27FC236}">
                        <a16:creationId xmlns:a16="http://schemas.microsoft.com/office/drawing/2014/main" id="{40E5FD77-12DE-6837-CE14-C432A3106E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277471" flipH="1">
                    <a:off x="1233" y="1238"/>
                    <a:ext cx="1233" cy="215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29" name="Freeform 61">
                    <a:extLst>
                      <a:ext uri="{FF2B5EF4-FFF2-40B4-BE49-F238E27FC236}">
                        <a16:creationId xmlns:a16="http://schemas.microsoft.com/office/drawing/2014/main" id="{8D26B907-CFCC-0616-4034-8109519020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277471" flipH="1">
                    <a:off x="616" y="899"/>
                    <a:ext cx="662" cy="338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5" name="Group 62">
                  <a:extLst>
                    <a:ext uri="{FF2B5EF4-FFF2-40B4-BE49-F238E27FC236}">
                      <a16:creationId xmlns:a16="http://schemas.microsoft.com/office/drawing/2014/main" id="{A382E20E-87D2-4D0D-D08B-3684AC22887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72" y="231"/>
                  <a:ext cx="693" cy="291"/>
                  <a:chOff x="3472" y="231"/>
                  <a:chExt cx="693" cy="291"/>
                </a:xfrm>
              </p:grpSpPr>
              <p:sp>
                <p:nvSpPr>
                  <p:cNvPr id="1126" name="Freeform 63">
                    <a:extLst>
                      <a:ext uri="{FF2B5EF4-FFF2-40B4-BE49-F238E27FC236}">
                        <a16:creationId xmlns:a16="http://schemas.microsoft.com/office/drawing/2014/main" id="{8C66484A-DF5C-A9B6-7841-A73FC63E5D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028410" flipH="1">
                    <a:off x="3681" y="438"/>
                    <a:ext cx="484" cy="84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27" name="Freeform 64">
                    <a:extLst>
                      <a:ext uri="{FF2B5EF4-FFF2-40B4-BE49-F238E27FC236}">
                        <a16:creationId xmlns:a16="http://schemas.microsoft.com/office/drawing/2014/main" id="{74613A74-33F5-2EF7-0365-D24AE6EE11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028410" flipH="1">
                    <a:off x="3472" y="231"/>
                    <a:ext cx="260" cy="132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6" name="Group 65">
                  <a:extLst>
                    <a:ext uri="{FF2B5EF4-FFF2-40B4-BE49-F238E27FC236}">
                      <a16:creationId xmlns:a16="http://schemas.microsoft.com/office/drawing/2014/main" id="{82BEABDE-13E9-9CD7-79FC-7AED99D2B1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54" y="118"/>
                  <a:ext cx="664" cy="349"/>
                  <a:chOff x="3554" y="118"/>
                  <a:chExt cx="664" cy="349"/>
                </a:xfrm>
              </p:grpSpPr>
              <p:sp>
                <p:nvSpPr>
                  <p:cNvPr id="1124" name="Freeform 66">
                    <a:extLst>
                      <a:ext uri="{FF2B5EF4-FFF2-40B4-BE49-F238E27FC236}">
                        <a16:creationId xmlns:a16="http://schemas.microsoft.com/office/drawing/2014/main" id="{3C5EEBF1-9223-B791-D47A-0AADD6DD2AF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664424" flipH="1">
                    <a:off x="3727" y="383"/>
                    <a:ext cx="491" cy="84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25" name="Freeform 67">
                    <a:extLst>
                      <a:ext uri="{FF2B5EF4-FFF2-40B4-BE49-F238E27FC236}">
                        <a16:creationId xmlns:a16="http://schemas.microsoft.com/office/drawing/2014/main" id="{8EFFE779-8F2A-1917-4E37-C1E387D6CC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2664424" flipH="1">
                    <a:off x="3554" y="118"/>
                    <a:ext cx="264" cy="132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7" name="Group 68">
                  <a:extLst>
                    <a:ext uri="{FF2B5EF4-FFF2-40B4-BE49-F238E27FC236}">
                      <a16:creationId xmlns:a16="http://schemas.microsoft.com/office/drawing/2014/main" id="{DF65A46C-B4FC-4FD9-F6CB-1DA209991F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84" y="30"/>
                  <a:ext cx="305" cy="593"/>
                  <a:chOff x="1633" y="104"/>
                  <a:chExt cx="778" cy="1512"/>
                </a:xfrm>
              </p:grpSpPr>
              <p:sp>
                <p:nvSpPr>
                  <p:cNvPr id="1122" name="Freeform 69">
                    <a:extLst>
                      <a:ext uri="{FF2B5EF4-FFF2-40B4-BE49-F238E27FC236}">
                        <a16:creationId xmlns:a16="http://schemas.microsoft.com/office/drawing/2014/main" id="{E8EF6705-D753-8623-FA65-6C8AB9B2D8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3473776" flipH="1">
                    <a:off x="1754" y="958"/>
                    <a:ext cx="1100" cy="215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23" name="Freeform 70">
                    <a:extLst>
                      <a:ext uri="{FF2B5EF4-FFF2-40B4-BE49-F238E27FC236}">
                        <a16:creationId xmlns:a16="http://schemas.microsoft.com/office/drawing/2014/main" id="{5F8DF471-EB96-04F1-74BC-F609F68892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3473776" flipH="1">
                    <a:off x="1506" y="231"/>
                    <a:ext cx="591" cy="338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8" name="Group 71">
                  <a:extLst>
                    <a:ext uri="{FF2B5EF4-FFF2-40B4-BE49-F238E27FC236}">
                      <a16:creationId xmlns:a16="http://schemas.microsoft.com/office/drawing/2014/main" id="{D8D7B17B-92B2-2853-A30B-249EBA9918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03" y="0"/>
                  <a:ext cx="248" cy="601"/>
                  <a:chOff x="1935" y="28"/>
                  <a:chExt cx="634" cy="1534"/>
                </a:xfrm>
              </p:grpSpPr>
              <p:sp>
                <p:nvSpPr>
                  <p:cNvPr id="1120" name="Freeform 72">
                    <a:extLst>
                      <a:ext uri="{FF2B5EF4-FFF2-40B4-BE49-F238E27FC236}">
                        <a16:creationId xmlns:a16="http://schemas.microsoft.com/office/drawing/2014/main" id="{BA27D6D3-3CC0-F259-9880-56C8655819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126480" flipH="1">
                    <a:off x="1931" y="924"/>
                    <a:ext cx="1061" cy="215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21" name="Freeform 73">
                    <a:extLst>
                      <a:ext uri="{FF2B5EF4-FFF2-40B4-BE49-F238E27FC236}">
                        <a16:creationId xmlns:a16="http://schemas.microsoft.com/office/drawing/2014/main" id="{ABD2C913-A7D6-3D44-2045-00D28EEF03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126480" flipH="1">
                    <a:off x="1819" y="144"/>
                    <a:ext cx="570" cy="338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bg1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79" name="Group 74">
                  <a:extLst>
                    <a:ext uri="{FF2B5EF4-FFF2-40B4-BE49-F238E27FC236}">
                      <a16:creationId xmlns:a16="http://schemas.microsoft.com/office/drawing/2014/main" id="{7CA50CFD-7811-AC0E-80C3-424BA9779E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51" y="252"/>
                  <a:ext cx="723" cy="222"/>
                  <a:chOff x="2822" y="672"/>
                  <a:chExt cx="1845" cy="566"/>
                </a:xfrm>
              </p:grpSpPr>
              <p:sp>
                <p:nvSpPr>
                  <p:cNvPr id="1118" name="Freeform 75">
                    <a:extLst>
                      <a:ext uri="{FF2B5EF4-FFF2-40B4-BE49-F238E27FC236}">
                        <a16:creationId xmlns:a16="http://schemas.microsoft.com/office/drawing/2014/main" id="{F249E19E-00ED-1D93-3314-CEBA993122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1325434">
                    <a:off x="2822" y="1023"/>
                    <a:ext cx="1233" cy="215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19" name="Freeform 76">
                    <a:extLst>
                      <a:ext uri="{FF2B5EF4-FFF2-40B4-BE49-F238E27FC236}">
                        <a16:creationId xmlns:a16="http://schemas.microsoft.com/office/drawing/2014/main" id="{75DCA363-3EC5-F78E-7D7B-45E9B98223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1325434">
                    <a:off x="4005" y="672"/>
                    <a:ext cx="662" cy="338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80" name="Group 77">
                  <a:extLst>
                    <a:ext uri="{FF2B5EF4-FFF2-40B4-BE49-F238E27FC236}">
                      <a16:creationId xmlns:a16="http://schemas.microsoft.com/office/drawing/2014/main" id="{3032FACF-77C4-0636-074B-CBBE9ABF44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96" y="163"/>
                  <a:ext cx="699" cy="282"/>
                  <a:chOff x="2683" y="445"/>
                  <a:chExt cx="1781" cy="717"/>
                </a:xfrm>
              </p:grpSpPr>
              <p:sp>
                <p:nvSpPr>
                  <p:cNvPr id="1116" name="Freeform 78">
                    <a:extLst>
                      <a:ext uri="{FF2B5EF4-FFF2-40B4-BE49-F238E27FC236}">
                        <a16:creationId xmlns:a16="http://schemas.microsoft.com/office/drawing/2014/main" id="{06A61D4F-8F6B-5A31-0CA7-849BD9B5B6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1921064">
                    <a:off x="2683" y="947"/>
                    <a:ext cx="1233" cy="215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17" name="Freeform 79">
                    <a:extLst>
                      <a:ext uri="{FF2B5EF4-FFF2-40B4-BE49-F238E27FC236}">
                        <a16:creationId xmlns:a16="http://schemas.microsoft.com/office/drawing/2014/main" id="{B83F3337-226D-D368-21FB-70A0BEDE9B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1921064">
                    <a:off x="3802" y="445"/>
                    <a:ext cx="662" cy="338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sp>
              <p:nvSpPr>
                <p:cNvPr id="1081" name="Freeform 80">
                  <a:extLst>
                    <a:ext uri="{FF2B5EF4-FFF2-40B4-BE49-F238E27FC236}">
                      <a16:creationId xmlns:a16="http://schemas.microsoft.com/office/drawing/2014/main" id="{DC94F8F0-F297-2250-9AA0-CDFDB69079A9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 rot="4578755" flipH="1">
                  <a:off x="3968" y="372"/>
                  <a:ext cx="403" cy="57"/>
                </a:xfrm>
                <a:custGeom>
                  <a:avLst/>
                  <a:gdLst>
                    <a:gd name="T0" fmla="*/ 0 w 2736"/>
                    <a:gd name="T1" fmla="*/ 0 h 504"/>
                    <a:gd name="T2" fmla="*/ 0 w 2736"/>
                    <a:gd name="T3" fmla="*/ 0 h 504"/>
                    <a:gd name="T4" fmla="*/ 0 w 2736"/>
                    <a:gd name="T5" fmla="*/ 0 h 504"/>
                    <a:gd name="T6" fmla="*/ 0 w 2736"/>
                    <a:gd name="T7" fmla="*/ 0 h 504"/>
                    <a:gd name="T8" fmla="*/ 0 w 2736"/>
                    <a:gd name="T9" fmla="*/ 0 h 504"/>
                    <a:gd name="T10" fmla="*/ 0 w 2736"/>
                    <a:gd name="T11" fmla="*/ 0 h 504"/>
                    <a:gd name="T12" fmla="*/ 0 w 2736"/>
                    <a:gd name="T13" fmla="*/ 0 h 504"/>
                    <a:gd name="T14" fmla="*/ 0 w 2736"/>
                    <a:gd name="T15" fmla="*/ 0 h 50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2736" h="504">
                      <a:moveTo>
                        <a:pt x="0" y="504"/>
                      </a:moveTo>
                      <a:cubicBezTo>
                        <a:pt x="24" y="488"/>
                        <a:pt x="568" y="248"/>
                        <a:pt x="864" y="168"/>
                      </a:cubicBezTo>
                      <a:cubicBezTo>
                        <a:pt x="1160" y="88"/>
                        <a:pt x="1464" y="48"/>
                        <a:pt x="1776" y="24"/>
                      </a:cubicBezTo>
                      <a:cubicBezTo>
                        <a:pt x="2088" y="0"/>
                        <a:pt x="2579" y="11"/>
                        <a:pt x="2736" y="24"/>
                      </a:cubicBezTo>
                      <a:lnTo>
                        <a:pt x="2720" y="103"/>
                      </a:lnTo>
                      <a:cubicBezTo>
                        <a:pt x="2558" y="116"/>
                        <a:pt x="2108" y="71"/>
                        <a:pt x="1764" y="103"/>
                      </a:cubicBezTo>
                      <a:cubicBezTo>
                        <a:pt x="1209" y="136"/>
                        <a:pt x="998" y="192"/>
                        <a:pt x="654" y="292"/>
                      </a:cubicBezTo>
                      <a:cubicBezTo>
                        <a:pt x="358" y="356"/>
                        <a:pt x="136" y="460"/>
                        <a:pt x="0" y="504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sp>
              <p:nvSpPr>
                <p:cNvPr id="1082" name="Freeform 81">
                  <a:extLst>
                    <a:ext uri="{FF2B5EF4-FFF2-40B4-BE49-F238E27FC236}">
                      <a16:creationId xmlns:a16="http://schemas.microsoft.com/office/drawing/2014/main" id="{A44B84B7-90FD-DB33-CE58-086D032CE87C}"/>
                    </a:ext>
                  </a:extLst>
                </p:cNvPr>
                <p:cNvSpPr>
                  <a:spLocks/>
                </p:cNvSpPr>
                <p:nvPr/>
              </p:nvSpPr>
              <p:spPr bwMode="hidden">
                <a:xfrm rot="4578755" flipH="1">
                  <a:off x="3977" y="77"/>
                  <a:ext cx="216" cy="90"/>
                </a:xfrm>
                <a:custGeom>
                  <a:avLst/>
                  <a:gdLst>
                    <a:gd name="T0" fmla="*/ 0 w 1769"/>
                    <a:gd name="T1" fmla="*/ 0 h 791"/>
                    <a:gd name="T2" fmla="*/ 0 w 1769"/>
                    <a:gd name="T3" fmla="*/ 0 h 791"/>
                    <a:gd name="T4" fmla="*/ 0 w 1769"/>
                    <a:gd name="T5" fmla="*/ 0 h 791"/>
                    <a:gd name="T6" fmla="*/ 0 w 1769"/>
                    <a:gd name="T7" fmla="*/ 0 h 791"/>
                    <a:gd name="T8" fmla="*/ 0 w 1769"/>
                    <a:gd name="T9" fmla="*/ 0 h 791"/>
                    <a:gd name="T10" fmla="*/ 0 w 1769"/>
                    <a:gd name="T11" fmla="*/ 0 h 791"/>
                    <a:gd name="T12" fmla="*/ 0 w 1769"/>
                    <a:gd name="T13" fmla="*/ 0 h 791"/>
                    <a:gd name="T14" fmla="*/ 0 w 1769"/>
                    <a:gd name="T15" fmla="*/ 0 h 791"/>
                    <a:gd name="T16" fmla="*/ 0 w 1769"/>
                    <a:gd name="T17" fmla="*/ 0 h 791"/>
                    <a:gd name="T18" fmla="*/ 0 w 1769"/>
                    <a:gd name="T19" fmla="*/ 0 h 791"/>
                    <a:gd name="T20" fmla="*/ 0 w 1769"/>
                    <a:gd name="T21" fmla="*/ 0 h 791"/>
                    <a:gd name="T22" fmla="*/ 0 w 1769"/>
                    <a:gd name="T23" fmla="*/ 0 h 791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769" h="791">
                      <a:moveTo>
                        <a:pt x="5" y="8"/>
                      </a:moveTo>
                      <a:cubicBezTo>
                        <a:pt x="85" y="0"/>
                        <a:pt x="293" y="24"/>
                        <a:pt x="485" y="56"/>
                      </a:cubicBezTo>
                      <a:cubicBezTo>
                        <a:pt x="677" y="88"/>
                        <a:pt x="969" y="137"/>
                        <a:pt x="1157" y="200"/>
                      </a:cubicBezTo>
                      <a:cubicBezTo>
                        <a:pt x="1345" y="263"/>
                        <a:pt x="1511" y="364"/>
                        <a:pt x="1611" y="432"/>
                      </a:cubicBezTo>
                      <a:cubicBezTo>
                        <a:pt x="1711" y="500"/>
                        <a:pt x="1743" y="550"/>
                        <a:pt x="1756" y="609"/>
                      </a:cubicBezTo>
                      <a:cubicBezTo>
                        <a:pt x="1769" y="668"/>
                        <a:pt x="1717" y="783"/>
                        <a:pt x="1689" y="787"/>
                      </a:cubicBezTo>
                      <a:cubicBezTo>
                        <a:pt x="1661" y="791"/>
                        <a:pt x="1639" y="687"/>
                        <a:pt x="1589" y="632"/>
                      </a:cubicBezTo>
                      <a:cubicBezTo>
                        <a:pt x="1539" y="577"/>
                        <a:pt x="1469" y="510"/>
                        <a:pt x="1389" y="454"/>
                      </a:cubicBezTo>
                      <a:cubicBezTo>
                        <a:pt x="1309" y="398"/>
                        <a:pt x="1244" y="346"/>
                        <a:pt x="1109" y="296"/>
                      </a:cubicBezTo>
                      <a:cubicBezTo>
                        <a:pt x="974" y="246"/>
                        <a:pt x="766" y="189"/>
                        <a:pt x="581" y="152"/>
                      </a:cubicBezTo>
                      <a:cubicBezTo>
                        <a:pt x="396" y="115"/>
                        <a:pt x="96" y="100"/>
                        <a:pt x="0" y="76"/>
                      </a:cubicBezTo>
                      <a:lnTo>
                        <a:pt x="5" y="8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folHlink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PK"/>
                </a:p>
              </p:txBody>
            </p:sp>
            <p:grpSp>
              <p:nvGrpSpPr>
                <p:cNvPr id="1083" name="Group 82">
                  <a:extLst>
                    <a:ext uri="{FF2B5EF4-FFF2-40B4-BE49-F238E27FC236}">
                      <a16:creationId xmlns:a16="http://schemas.microsoft.com/office/drawing/2014/main" id="{5905CD6F-2130-3232-1AFB-64F11A7E42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42" y="5"/>
                  <a:ext cx="251" cy="596"/>
                  <a:chOff x="2800" y="41"/>
                  <a:chExt cx="640" cy="1520"/>
                </a:xfrm>
              </p:grpSpPr>
              <p:sp>
                <p:nvSpPr>
                  <p:cNvPr id="1114" name="Freeform 83">
                    <a:extLst>
                      <a:ext uri="{FF2B5EF4-FFF2-40B4-BE49-F238E27FC236}">
                        <a16:creationId xmlns:a16="http://schemas.microsoft.com/office/drawing/2014/main" id="{C96E2BAE-102C-2B58-AF48-59901DDCD3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3857755">
                    <a:off x="2361" y="938"/>
                    <a:ext cx="1062" cy="184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15" name="Freeform 84">
                    <a:extLst>
                      <a:ext uri="{FF2B5EF4-FFF2-40B4-BE49-F238E27FC236}">
                        <a16:creationId xmlns:a16="http://schemas.microsoft.com/office/drawing/2014/main" id="{12927800-4E51-643A-F731-F210B13990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3857755">
                    <a:off x="3011" y="181"/>
                    <a:ext cx="570" cy="289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84" name="Group 85">
                  <a:extLst>
                    <a:ext uri="{FF2B5EF4-FFF2-40B4-BE49-F238E27FC236}">
                      <a16:creationId xmlns:a16="http://schemas.microsoft.com/office/drawing/2014/main" id="{92E43F60-82F0-6C7A-BCD8-CF694C8D2B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95" y="53"/>
                  <a:ext cx="398" cy="574"/>
                  <a:chOff x="2934" y="163"/>
                  <a:chExt cx="1017" cy="1464"/>
                </a:xfrm>
              </p:grpSpPr>
              <p:sp>
                <p:nvSpPr>
                  <p:cNvPr id="1112" name="Freeform 86">
                    <a:extLst>
                      <a:ext uri="{FF2B5EF4-FFF2-40B4-BE49-F238E27FC236}">
                        <a16:creationId xmlns:a16="http://schemas.microsoft.com/office/drawing/2014/main" id="{3B18130B-21A8-FAAF-72E1-31FD5D3BD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2777260">
                    <a:off x="2491" y="915"/>
                    <a:ext cx="1155" cy="270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0 w 2736"/>
                      <a:gd name="T3" fmla="*/ 1 h 504"/>
                      <a:gd name="T4" fmla="*/ 0 w 2736"/>
                      <a:gd name="T5" fmla="*/ 1 h 504"/>
                      <a:gd name="T6" fmla="*/ 0 w 2736"/>
                      <a:gd name="T7" fmla="*/ 1 h 504"/>
                      <a:gd name="T8" fmla="*/ 0 w 2736"/>
                      <a:gd name="T9" fmla="*/ 1 h 504"/>
                      <a:gd name="T10" fmla="*/ 0 w 2736"/>
                      <a:gd name="T11" fmla="*/ 1 h 504"/>
                      <a:gd name="T12" fmla="*/ 0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13" name="Freeform 87">
                    <a:extLst>
                      <a:ext uri="{FF2B5EF4-FFF2-40B4-BE49-F238E27FC236}">
                        <a16:creationId xmlns:a16="http://schemas.microsoft.com/office/drawing/2014/main" id="{697ECCBE-E69A-4814-23EA-26CC812B5D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2777260">
                    <a:off x="3430" y="261"/>
                    <a:ext cx="620" cy="423"/>
                  </a:xfrm>
                  <a:custGeom>
                    <a:avLst/>
                    <a:gdLst>
                      <a:gd name="T0" fmla="*/ 0 w 1769"/>
                      <a:gd name="T1" fmla="*/ 1 h 791"/>
                      <a:gd name="T2" fmla="*/ 0 w 1769"/>
                      <a:gd name="T3" fmla="*/ 1 h 791"/>
                      <a:gd name="T4" fmla="*/ 0 w 1769"/>
                      <a:gd name="T5" fmla="*/ 1 h 791"/>
                      <a:gd name="T6" fmla="*/ 0 w 1769"/>
                      <a:gd name="T7" fmla="*/ 1 h 791"/>
                      <a:gd name="T8" fmla="*/ 0 w 1769"/>
                      <a:gd name="T9" fmla="*/ 1 h 791"/>
                      <a:gd name="T10" fmla="*/ 0 w 1769"/>
                      <a:gd name="T11" fmla="*/ 1 h 791"/>
                      <a:gd name="T12" fmla="*/ 0 w 1769"/>
                      <a:gd name="T13" fmla="*/ 1 h 791"/>
                      <a:gd name="T14" fmla="*/ 0 w 1769"/>
                      <a:gd name="T15" fmla="*/ 1 h 791"/>
                      <a:gd name="T16" fmla="*/ 0 w 1769"/>
                      <a:gd name="T17" fmla="*/ 1 h 791"/>
                      <a:gd name="T18" fmla="*/ 0 w 1769"/>
                      <a:gd name="T19" fmla="*/ 1 h 791"/>
                      <a:gd name="T20" fmla="*/ 0 w 1769"/>
                      <a:gd name="T21" fmla="*/ 1 h 791"/>
                      <a:gd name="T22" fmla="*/ 0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85" name="Group 88">
                  <a:extLst>
                    <a:ext uri="{FF2B5EF4-FFF2-40B4-BE49-F238E27FC236}">
                      <a16:creationId xmlns:a16="http://schemas.microsoft.com/office/drawing/2014/main" id="{31B86CED-FAB8-5091-3FE0-5D103C3C93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15" y="2"/>
                  <a:ext cx="95" cy="567"/>
                  <a:chOff x="2730" y="32"/>
                  <a:chExt cx="243" cy="1448"/>
                </a:xfrm>
              </p:grpSpPr>
              <p:sp>
                <p:nvSpPr>
                  <p:cNvPr id="1110" name="Freeform 89">
                    <a:extLst>
                      <a:ext uri="{FF2B5EF4-FFF2-40B4-BE49-F238E27FC236}">
                        <a16:creationId xmlns:a16="http://schemas.microsoft.com/office/drawing/2014/main" id="{10F6B097-A779-E762-7713-903A1D6EFF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4903748">
                    <a:off x="2296" y="960"/>
                    <a:ext cx="954" cy="86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0 w 2736"/>
                      <a:gd name="T3" fmla="*/ 0 h 504"/>
                      <a:gd name="T4" fmla="*/ 0 w 2736"/>
                      <a:gd name="T5" fmla="*/ 0 h 504"/>
                      <a:gd name="T6" fmla="*/ 0 w 2736"/>
                      <a:gd name="T7" fmla="*/ 0 h 504"/>
                      <a:gd name="T8" fmla="*/ 0 w 2736"/>
                      <a:gd name="T9" fmla="*/ 0 h 504"/>
                      <a:gd name="T10" fmla="*/ 0 w 2736"/>
                      <a:gd name="T11" fmla="*/ 0 h 504"/>
                      <a:gd name="T12" fmla="*/ 0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11" name="Freeform 90">
                    <a:extLst>
                      <a:ext uri="{FF2B5EF4-FFF2-40B4-BE49-F238E27FC236}">
                        <a16:creationId xmlns:a16="http://schemas.microsoft.com/office/drawing/2014/main" id="{49EF3835-AAF8-1A95-C209-48AD58F4F6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-4903748">
                    <a:off x="2650" y="220"/>
                    <a:ext cx="512" cy="135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86" name="Group 91">
                  <a:extLst>
                    <a:ext uri="{FF2B5EF4-FFF2-40B4-BE49-F238E27FC236}">
                      <a16:creationId xmlns:a16="http://schemas.microsoft.com/office/drawing/2014/main" id="{ED072FF4-7E17-9429-269F-B1B7AD6C53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14" y="683"/>
                  <a:ext cx="425" cy="960"/>
                  <a:chOff x="943" y="1769"/>
                  <a:chExt cx="1085" cy="2450"/>
                </a:xfrm>
              </p:grpSpPr>
              <p:sp>
                <p:nvSpPr>
                  <p:cNvPr id="1108" name="Freeform 92">
                    <a:extLst>
                      <a:ext uri="{FF2B5EF4-FFF2-40B4-BE49-F238E27FC236}">
                        <a16:creationId xmlns:a16="http://schemas.microsoft.com/office/drawing/2014/main" id="{9E7E4E76-224C-DA6D-C631-43FE6797E3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8335692" flipH="1">
                    <a:off x="1010" y="2475"/>
                    <a:ext cx="1724" cy="312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09" name="Freeform 93">
                    <a:extLst>
                      <a:ext uri="{FF2B5EF4-FFF2-40B4-BE49-F238E27FC236}">
                        <a16:creationId xmlns:a16="http://schemas.microsoft.com/office/drawing/2014/main" id="{D96DCA5D-34C2-C3CB-F28A-A46C4B13E7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8335692" flipH="1">
                    <a:off x="725" y="3512"/>
                    <a:ext cx="925" cy="490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87" name="Group 94">
                  <a:extLst>
                    <a:ext uri="{FF2B5EF4-FFF2-40B4-BE49-F238E27FC236}">
                      <a16:creationId xmlns:a16="http://schemas.microsoft.com/office/drawing/2014/main" id="{1CB80478-D148-36C4-4133-2B051E2C90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15" y="748"/>
                  <a:ext cx="300" cy="930"/>
                  <a:chOff x="1455" y="1936"/>
                  <a:chExt cx="766" cy="2373"/>
                </a:xfrm>
              </p:grpSpPr>
              <p:sp>
                <p:nvSpPr>
                  <p:cNvPr id="1106" name="Freeform 95">
                    <a:extLst>
                      <a:ext uri="{FF2B5EF4-FFF2-40B4-BE49-F238E27FC236}">
                        <a16:creationId xmlns:a16="http://schemas.microsoft.com/office/drawing/2014/main" id="{8311DC6D-DB2B-611B-878A-BD97B2BC58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7542885" flipH="1">
                    <a:off x="1267" y="2578"/>
                    <a:ext cx="1595" cy="312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07" name="Freeform 96">
                    <a:extLst>
                      <a:ext uri="{FF2B5EF4-FFF2-40B4-BE49-F238E27FC236}">
                        <a16:creationId xmlns:a16="http://schemas.microsoft.com/office/drawing/2014/main" id="{CD352923-418D-D54D-FABD-AB87D86B36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7542885" flipH="1">
                    <a:off x="1272" y="3636"/>
                    <a:ext cx="856" cy="490"/>
                  </a:xfrm>
                  <a:custGeom>
                    <a:avLst/>
                    <a:gdLst>
                      <a:gd name="T0" fmla="*/ 0 w 1769"/>
                      <a:gd name="T1" fmla="*/ 1 h 791"/>
                      <a:gd name="T2" fmla="*/ 0 w 1769"/>
                      <a:gd name="T3" fmla="*/ 1 h 791"/>
                      <a:gd name="T4" fmla="*/ 0 w 1769"/>
                      <a:gd name="T5" fmla="*/ 1 h 791"/>
                      <a:gd name="T6" fmla="*/ 0 w 1769"/>
                      <a:gd name="T7" fmla="*/ 1 h 791"/>
                      <a:gd name="T8" fmla="*/ 0 w 1769"/>
                      <a:gd name="T9" fmla="*/ 1 h 791"/>
                      <a:gd name="T10" fmla="*/ 0 w 1769"/>
                      <a:gd name="T11" fmla="*/ 1 h 791"/>
                      <a:gd name="T12" fmla="*/ 0 w 1769"/>
                      <a:gd name="T13" fmla="*/ 1 h 791"/>
                      <a:gd name="T14" fmla="*/ 0 w 1769"/>
                      <a:gd name="T15" fmla="*/ 1 h 791"/>
                      <a:gd name="T16" fmla="*/ 0 w 1769"/>
                      <a:gd name="T17" fmla="*/ 1 h 791"/>
                      <a:gd name="T18" fmla="*/ 0 w 1769"/>
                      <a:gd name="T19" fmla="*/ 1 h 791"/>
                      <a:gd name="T20" fmla="*/ 0 w 1769"/>
                      <a:gd name="T21" fmla="*/ 1 h 791"/>
                      <a:gd name="T22" fmla="*/ 0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88" name="Group 97">
                  <a:extLst>
                    <a:ext uri="{FF2B5EF4-FFF2-40B4-BE49-F238E27FC236}">
                      <a16:creationId xmlns:a16="http://schemas.microsoft.com/office/drawing/2014/main" id="{843829F6-C4A8-AC91-B59D-713842378D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88588">
                  <a:off x="3923" y="769"/>
                  <a:ext cx="180" cy="913"/>
                  <a:chOff x="1956" y="1990"/>
                  <a:chExt cx="492" cy="2604"/>
                </a:xfrm>
              </p:grpSpPr>
              <p:sp>
                <p:nvSpPr>
                  <p:cNvPr id="1104" name="Freeform 98">
                    <a:extLst>
                      <a:ext uri="{FF2B5EF4-FFF2-40B4-BE49-F238E27FC236}">
                        <a16:creationId xmlns:a16="http://schemas.microsoft.com/office/drawing/2014/main" id="{110C62E0-3BB7-0A25-CA05-C7A221276C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6782062" flipH="1">
                    <a:off x="1442" y="2695"/>
                    <a:ext cx="1711" cy="301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accent2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05" name="Freeform 99">
                    <a:extLst>
                      <a:ext uri="{FF2B5EF4-FFF2-40B4-BE49-F238E27FC236}">
                        <a16:creationId xmlns:a16="http://schemas.microsoft.com/office/drawing/2014/main" id="{26F78626-D007-316D-D6FB-E13C3EB89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16782062" flipH="1">
                    <a:off x="1734" y="3898"/>
                    <a:ext cx="918" cy="473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89" name="Group 100">
                  <a:extLst>
                    <a:ext uri="{FF2B5EF4-FFF2-40B4-BE49-F238E27FC236}">
                      <a16:creationId xmlns:a16="http://schemas.microsoft.com/office/drawing/2014/main" id="{54565AE6-C761-9DF7-9CC8-40E18BB43D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1" y="662"/>
                  <a:ext cx="442" cy="951"/>
                  <a:chOff x="3334" y="1717"/>
                  <a:chExt cx="1125" cy="2426"/>
                </a:xfrm>
              </p:grpSpPr>
              <p:sp>
                <p:nvSpPr>
                  <p:cNvPr id="1102" name="Freeform 101">
                    <a:extLst>
                      <a:ext uri="{FF2B5EF4-FFF2-40B4-BE49-F238E27FC236}">
                        <a16:creationId xmlns:a16="http://schemas.microsoft.com/office/drawing/2014/main" id="{8591EBA3-D4AE-39C4-9740-E532ED96EE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3144576">
                    <a:off x="2628" y="2423"/>
                    <a:ext cx="1724" cy="312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03" name="Freeform 102">
                    <a:extLst>
                      <a:ext uri="{FF2B5EF4-FFF2-40B4-BE49-F238E27FC236}">
                        <a16:creationId xmlns:a16="http://schemas.microsoft.com/office/drawing/2014/main" id="{323BC337-30E8-BB52-4381-C3EB7C6B5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3144576">
                    <a:off x="3751" y="3436"/>
                    <a:ext cx="925" cy="490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90" name="Group 103">
                  <a:extLst>
                    <a:ext uri="{FF2B5EF4-FFF2-40B4-BE49-F238E27FC236}">
                      <a16:creationId xmlns:a16="http://schemas.microsoft.com/office/drawing/2014/main" id="{D621723B-B73F-2753-12D4-E64134ADDF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91" y="721"/>
                  <a:ext cx="347" cy="951"/>
                  <a:chOff x="3181" y="1866"/>
                  <a:chExt cx="883" cy="2426"/>
                </a:xfrm>
              </p:grpSpPr>
              <p:sp>
                <p:nvSpPr>
                  <p:cNvPr id="1100" name="Freeform 104">
                    <a:extLst>
                      <a:ext uri="{FF2B5EF4-FFF2-40B4-BE49-F238E27FC236}">
                        <a16:creationId xmlns:a16="http://schemas.microsoft.com/office/drawing/2014/main" id="{FC1C280E-FB32-A297-ADD6-27D0A5B0BD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3745735">
                    <a:off x="2506" y="2541"/>
                    <a:ext cx="1650" cy="299"/>
                  </a:xfrm>
                  <a:custGeom>
                    <a:avLst/>
                    <a:gdLst>
                      <a:gd name="T0" fmla="*/ 0 w 2736"/>
                      <a:gd name="T1" fmla="*/ 1 h 504"/>
                      <a:gd name="T2" fmla="*/ 1 w 2736"/>
                      <a:gd name="T3" fmla="*/ 1 h 504"/>
                      <a:gd name="T4" fmla="*/ 1 w 2736"/>
                      <a:gd name="T5" fmla="*/ 1 h 504"/>
                      <a:gd name="T6" fmla="*/ 1 w 2736"/>
                      <a:gd name="T7" fmla="*/ 1 h 504"/>
                      <a:gd name="T8" fmla="*/ 1 w 2736"/>
                      <a:gd name="T9" fmla="*/ 1 h 504"/>
                      <a:gd name="T10" fmla="*/ 1 w 2736"/>
                      <a:gd name="T11" fmla="*/ 1 h 504"/>
                      <a:gd name="T12" fmla="*/ 1 w 2736"/>
                      <a:gd name="T13" fmla="*/ 1 h 504"/>
                      <a:gd name="T14" fmla="*/ 0 w 2736"/>
                      <a:gd name="T15" fmla="*/ 1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101" name="Freeform 105">
                    <a:extLst>
                      <a:ext uri="{FF2B5EF4-FFF2-40B4-BE49-F238E27FC236}">
                        <a16:creationId xmlns:a16="http://schemas.microsoft.com/office/drawing/2014/main" id="{ED993F1F-BFB6-11A0-808D-C2AE57FEA8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3745735">
                    <a:off x="3387" y="3615"/>
                    <a:ext cx="885" cy="469"/>
                  </a:xfrm>
                  <a:custGeom>
                    <a:avLst/>
                    <a:gdLst>
                      <a:gd name="T0" fmla="*/ 1 w 1769"/>
                      <a:gd name="T1" fmla="*/ 1 h 791"/>
                      <a:gd name="T2" fmla="*/ 1 w 1769"/>
                      <a:gd name="T3" fmla="*/ 1 h 791"/>
                      <a:gd name="T4" fmla="*/ 1 w 1769"/>
                      <a:gd name="T5" fmla="*/ 1 h 791"/>
                      <a:gd name="T6" fmla="*/ 1 w 1769"/>
                      <a:gd name="T7" fmla="*/ 1 h 791"/>
                      <a:gd name="T8" fmla="*/ 1 w 1769"/>
                      <a:gd name="T9" fmla="*/ 1 h 791"/>
                      <a:gd name="T10" fmla="*/ 1 w 1769"/>
                      <a:gd name="T11" fmla="*/ 1 h 791"/>
                      <a:gd name="T12" fmla="*/ 1 w 1769"/>
                      <a:gd name="T13" fmla="*/ 1 h 791"/>
                      <a:gd name="T14" fmla="*/ 1 w 1769"/>
                      <a:gd name="T15" fmla="*/ 1 h 791"/>
                      <a:gd name="T16" fmla="*/ 1 w 1769"/>
                      <a:gd name="T17" fmla="*/ 1 h 791"/>
                      <a:gd name="T18" fmla="*/ 1 w 1769"/>
                      <a:gd name="T19" fmla="*/ 1 h 791"/>
                      <a:gd name="T20" fmla="*/ 0 w 1769"/>
                      <a:gd name="T21" fmla="*/ 1 h 791"/>
                      <a:gd name="T22" fmla="*/ 1 w 1769"/>
                      <a:gd name="T23" fmla="*/ 1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91" name="Group 106">
                  <a:extLst>
                    <a:ext uri="{FF2B5EF4-FFF2-40B4-BE49-F238E27FC236}">
                      <a16:creationId xmlns:a16="http://schemas.microsoft.com/office/drawing/2014/main" id="{A30E4851-A95B-9830-2D55-E3169AFAC4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323" y="767"/>
                  <a:ext cx="243" cy="935"/>
                  <a:chOff x="3006" y="1983"/>
                  <a:chExt cx="619" cy="2386"/>
                </a:xfrm>
              </p:grpSpPr>
              <p:sp>
                <p:nvSpPr>
                  <p:cNvPr id="1098" name="Freeform 107">
                    <a:extLst>
                      <a:ext uri="{FF2B5EF4-FFF2-40B4-BE49-F238E27FC236}">
                        <a16:creationId xmlns:a16="http://schemas.microsoft.com/office/drawing/2014/main" id="{0904CFFB-9AD7-052B-B5EA-1C8B494B1A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286818">
                    <a:off x="2328" y="2661"/>
                    <a:ext cx="1601" cy="246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1 w 2736"/>
                      <a:gd name="T3" fmla="*/ 0 h 504"/>
                      <a:gd name="T4" fmla="*/ 1 w 2736"/>
                      <a:gd name="T5" fmla="*/ 0 h 504"/>
                      <a:gd name="T6" fmla="*/ 1 w 2736"/>
                      <a:gd name="T7" fmla="*/ 0 h 504"/>
                      <a:gd name="T8" fmla="*/ 1 w 2736"/>
                      <a:gd name="T9" fmla="*/ 0 h 504"/>
                      <a:gd name="T10" fmla="*/ 1 w 2736"/>
                      <a:gd name="T11" fmla="*/ 0 h 504"/>
                      <a:gd name="T12" fmla="*/ 1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099" name="Freeform 108">
                    <a:extLst>
                      <a:ext uri="{FF2B5EF4-FFF2-40B4-BE49-F238E27FC236}">
                        <a16:creationId xmlns:a16="http://schemas.microsoft.com/office/drawing/2014/main" id="{05FEB60C-15DB-066F-E3B2-B4E73C5EC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286818">
                    <a:off x="3002" y="3747"/>
                    <a:ext cx="859" cy="386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92" name="Group 109">
                  <a:extLst>
                    <a:ext uri="{FF2B5EF4-FFF2-40B4-BE49-F238E27FC236}">
                      <a16:creationId xmlns:a16="http://schemas.microsoft.com/office/drawing/2014/main" id="{90F3D54B-4C46-5BF4-22C3-507038F26FF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49" y="813"/>
                  <a:ext cx="159" cy="870"/>
                  <a:chOff x="2819" y="2101"/>
                  <a:chExt cx="405" cy="2219"/>
                </a:xfrm>
              </p:grpSpPr>
              <p:sp>
                <p:nvSpPr>
                  <p:cNvPr id="1096" name="Freeform 110">
                    <a:extLst>
                      <a:ext uri="{FF2B5EF4-FFF2-40B4-BE49-F238E27FC236}">
                        <a16:creationId xmlns:a16="http://schemas.microsoft.com/office/drawing/2014/main" id="{B6F2985E-1B61-D445-7ECD-FC2716D083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898956">
                    <a:off x="2206" y="2714"/>
                    <a:ext cx="1471" cy="246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1 w 2736"/>
                      <a:gd name="T3" fmla="*/ 0 h 504"/>
                      <a:gd name="T4" fmla="*/ 1 w 2736"/>
                      <a:gd name="T5" fmla="*/ 0 h 504"/>
                      <a:gd name="T6" fmla="*/ 1 w 2736"/>
                      <a:gd name="T7" fmla="*/ 0 h 504"/>
                      <a:gd name="T8" fmla="*/ 1 w 2736"/>
                      <a:gd name="T9" fmla="*/ 0 h 504"/>
                      <a:gd name="T10" fmla="*/ 1 w 2736"/>
                      <a:gd name="T11" fmla="*/ 0 h 504"/>
                      <a:gd name="T12" fmla="*/ 1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097" name="Freeform 111">
                    <a:extLst>
                      <a:ext uri="{FF2B5EF4-FFF2-40B4-BE49-F238E27FC236}">
                        <a16:creationId xmlns:a16="http://schemas.microsoft.com/office/drawing/2014/main" id="{5A377031-DB51-DD55-DE6B-FB3FC33D39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4898956">
                    <a:off x="2636" y="3732"/>
                    <a:ext cx="790" cy="386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  <p:grpSp>
              <p:nvGrpSpPr>
                <p:cNvPr id="1093" name="Group 112">
                  <a:extLst>
                    <a:ext uri="{FF2B5EF4-FFF2-40B4-BE49-F238E27FC236}">
                      <a16:creationId xmlns:a16="http://schemas.microsoft.com/office/drawing/2014/main" id="{0C8CC35D-DB99-3921-F67C-5B3DA2115E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45" y="826"/>
                  <a:ext cx="167" cy="857"/>
                  <a:chOff x="2287" y="2135"/>
                  <a:chExt cx="426" cy="2185"/>
                </a:xfrm>
              </p:grpSpPr>
              <p:sp>
                <p:nvSpPr>
                  <p:cNvPr id="1094" name="Freeform 113">
                    <a:extLst>
                      <a:ext uri="{FF2B5EF4-FFF2-40B4-BE49-F238E27FC236}">
                        <a16:creationId xmlns:a16="http://schemas.microsoft.com/office/drawing/2014/main" id="{62CF8511-AA48-0E3F-B65A-0185B418BA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5755659">
                    <a:off x="1900" y="2760"/>
                    <a:ext cx="1437" cy="188"/>
                  </a:xfrm>
                  <a:custGeom>
                    <a:avLst/>
                    <a:gdLst>
                      <a:gd name="T0" fmla="*/ 0 w 2736"/>
                      <a:gd name="T1" fmla="*/ 0 h 504"/>
                      <a:gd name="T2" fmla="*/ 1 w 2736"/>
                      <a:gd name="T3" fmla="*/ 0 h 504"/>
                      <a:gd name="T4" fmla="*/ 1 w 2736"/>
                      <a:gd name="T5" fmla="*/ 0 h 504"/>
                      <a:gd name="T6" fmla="*/ 1 w 2736"/>
                      <a:gd name="T7" fmla="*/ 0 h 504"/>
                      <a:gd name="T8" fmla="*/ 1 w 2736"/>
                      <a:gd name="T9" fmla="*/ 0 h 504"/>
                      <a:gd name="T10" fmla="*/ 1 w 2736"/>
                      <a:gd name="T11" fmla="*/ 0 h 504"/>
                      <a:gd name="T12" fmla="*/ 1 w 2736"/>
                      <a:gd name="T13" fmla="*/ 0 h 504"/>
                      <a:gd name="T14" fmla="*/ 0 w 2736"/>
                      <a:gd name="T15" fmla="*/ 0 h 50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0" t="0" r="r" b="b"/>
                    <a:pathLst>
                      <a:path w="2736" h="504">
                        <a:moveTo>
                          <a:pt x="0" y="504"/>
                        </a:moveTo>
                        <a:cubicBezTo>
                          <a:pt x="24" y="488"/>
                          <a:pt x="568" y="248"/>
                          <a:pt x="864" y="168"/>
                        </a:cubicBezTo>
                        <a:cubicBezTo>
                          <a:pt x="1160" y="88"/>
                          <a:pt x="1464" y="48"/>
                          <a:pt x="1776" y="24"/>
                        </a:cubicBezTo>
                        <a:cubicBezTo>
                          <a:pt x="2088" y="0"/>
                          <a:pt x="2579" y="11"/>
                          <a:pt x="2736" y="24"/>
                        </a:cubicBezTo>
                        <a:lnTo>
                          <a:pt x="2720" y="103"/>
                        </a:lnTo>
                        <a:cubicBezTo>
                          <a:pt x="2558" y="116"/>
                          <a:pt x="2108" y="71"/>
                          <a:pt x="1764" y="103"/>
                        </a:cubicBezTo>
                        <a:cubicBezTo>
                          <a:pt x="1209" y="136"/>
                          <a:pt x="998" y="192"/>
                          <a:pt x="654" y="292"/>
                        </a:cubicBezTo>
                        <a:cubicBezTo>
                          <a:pt x="358" y="356"/>
                          <a:pt x="136" y="460"/>
                          <a:pt x="0" y="504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accent2"/>
                      </a:gs>
                      <a:gs pos="100000">
                        <a:schemeClr val="folHlink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  <p:sp>
                <p:nvSpPr>
                  <p:cNvPr id="1095" name="Freeform 114">
                    <a:extLst>
                      <a:ext uri="{FF2B5EF4-FFF2-40B4-BE49-F238E27FC236}">
                        <a16:creationId xmlns:a16="http://schemas.microsoft.com/office/drawing/2014/main" id="{3DCBB26C-6477-AE76-6B09-166C40515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hidden">
                  <a:xfrm rot="5755659">
                    <a:off x="2049" y="3787"/>
                    <a:ext cx="771" cy="295"/>
                  </a:xfrm>
                  <a:custGeom>
                    <a:avLst/>
                    <a:gdLst>
                      <a:gd name="T0" fmla="*/ 0 w 1769"/>
                      <a:gd name="T1" fmla="*/ 0 h 791"/>
                      <a:gd name="T2" fmla="*/ 0 w 1769"/>
                      <a:gd name="T3" fmla="*/ 0 h 791"/>
                      <a:gd name="T4" fmla="*/ 0 w 1769"/>
                      <a:gd name="T5" fmla="*/ 0 h 791"/>
                      <a:gd name="T6" fmla="*/ 0 w 1769"/>
                      <a:gd name="T7" fmla="*/ 0 h 791"/>
                      <a:gd name="T8" fmla="*/ 0 w 1769"/>
                      <a:gd name="T9" fmla="*/ 0 h 791"/>
                      <a:gd name="T10" fmla="*/ 0 w 1769"/>
                      <a:gd name="T11" fmla="*/ 0 h 791"/>
                      <a:gd name="T12" fmla="*/ 0 w 1769"/>
                      <a:gd name="T13" fmla="*/ 0 h 791"/>
                      <a:gd name="T14" fmla="*/ 0 w 1769"/>
                      <a:gd name="T15" fmla="*/ 0 h 791"/>
                      <a:gd name="T16" fmla="*/ 0 w 1769"/>
                      <a:gd name="T17" fmla="*/ 0 h 791"/>
                      <a:gd name="T18" fmla="*/ 0 w 1769"/>
                      <a:gd name="T19" fmla="*/ 0 h 791"/>
                      <a:gd name="T20" fmla="*/ 0 w 1769"/>
                      <a:gd name="T21" fmla="*/ 0 h 791"/>
                      <a:gd name="T22" fmla="*/ 0 w 1769"/>
                      <a:gd name="T23" fmla="*/ 0 h 791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0" t="0" r="r" b="b"/>
                    <a:pathLst>
                      <a:path w="1769" h="791">
                        <a:moveTo>
                          <a:pt x="5" y="8"/>
                        </a:moveTo>
                        <a:cubicBezTo>
                          <a:pt x="85" y="0"/>
                          <a:pt x="293" y="24"/>
                          <a:pt x="485" y="56"/>
                        </a:cubicBezTo>
                        <a:cubicBezTo>
                          <a:pt x="677" y="88"/>
                          <a:pt x="969" y="137"/>
                          <a:pt x="1157" y="200"/>
                        </a:cubicBezTo>
                        <a:cubicBezTo>
                          <a:pt x="1345" y="263"/>
                          <a:pt x="1511" y="364"/>
                          <a:pt x="1611" y="432"/>
                        </a:cubicBezTo>
                        <a:cubicBezTo>
                          <a:pt x="1711" y="500"/>
                          <a:pt x="1743" y="550"/>
                          <a:pt x="1756" y="609"/>
                        </a:cubicBezTo>
                        <a:cubicBezTo>
                          <a:pt x="1769" y="668"/>
                          <a:pt x="1717" y="783"/>
                          <a:pt x="1689" y="787"/>
                        </a:cubicBezTo>
                        <a:cubicBezTo>
                          <a:pt x="1661" y="791"/>
                          <a:pt x="1639" y="687"/>
                          <a:pt x="1589" y="632"/>
                        </a:cubicBezTo>
                        <a:cubicBezTo>
                          <a:pt x="1539" y="577"/>
                          <a:pt x="1469" y="510"/>
                          <a:pt x="1389" y="454"/>
                        </a:cubicBezTo>
                        <a:cubicBezTo>
                          <a:pt x="1309" y="398"/>
                          <a:pt x="1244" y="346"/>
                          <a:pt x="1109" y="296"/>
                        </a:cubicBezTo>
                        <a:cubicBezTo>
                          <a:pt x="974" y="246"/>
                          <a:pt x="766" y="189"/>
                          <a:pt x="581" y="152"/>
                        </a:cubicBezTo>
                        <a:cubicBezTo>
                          <a:pt x="396" y="115"/>
                          <a:pt x="96" y="100"/>
                          <a:pt x="0" y="76"/>
                        </a:cubicBezTo>
                        <a:lnTo>
                          <a:pt x="5" y="8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chemeClr val="folHlink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PK"/>
                  </a:p>
                </p:txBody>
              </p:sp>
            </p:grpSp>
          </p:grpSp>
          <p:sp>
            <p:nvSpPr>
              <p:cNvPr id="1038" name="Freeform 115">
                <a:extLst>
                  <a:ext uri="{FF2B5EF4-FFF2-40B4-BE49-F238E27FC236}">
                    <a16:creationId xmlns:a16="http://schemas.microsoft.com/office/drawing/2014/main" id="{627D0731-856C-3130-502D-826F720A630D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873" y="934"/>
                <a:ext cx="191" cy="580"/>
              </a:xfrm>
              <a:custGeom>
                <a:avLst/>
                <a:gdLst>
                  <a:gd name="T0" fmla="*/ 0 w 776"/>
                  <a:gd name="T1" fmla="*/ 0 h 2368"/>
                  <a:gd name="T2" fmla="*/ 0 w 776"/>
                  <a:gd name="T3" fmla="*/ 0 h 2368"/>
                  <a:gd name="T4" fmla="*/ 0 w 776"/>
                  <a:gd name="T5" fmla="*/ 0 h 2368"/>
                  <a:gd name="T6" fmla="*/ 0 w 776"/>
                  <a:gd name="T7" fmla="*/ 0 h 2368"/>
                  <a:gd name="T8" fmla="*/ 0 w 776"/>
                  <a:gd name="T9" fmla="*/ 0 h 2368"/>
                  <a:gd name="T10" fmla="*/ 0 w 776"/>
                  <a:gd name="T11" fmla="*/ 0 h 2368"/>
                  <a:gd name="T12" fmla="*/ 0 w 776"/>
                  <a:gd name="T13" fmla="*/ 0 h 2368"/>
                  <a:gd name="T14" fmla="*/ 0 w 776"/>
                  <a:gd name="T15" fmla="*/ 0 h 2368"/>
                  <a:gd name="T16" fmla="*/ 0 w 776"/>
                  <a:gd name="T17" fmla="*/ 0 h 2368"/>
                  <a:gd name="T18" fmla="*/ 0 w 776"/>
                  <a:gd name="T19" fmla="*/ 0 h 2368"/>
                  <a:gd name="T20" fmla="*/ 0 w 776"/>
                  <a:gd name="T21" fmla="*/ 0 h 2368"/>
                  <a:gd name="T22" fmla="*/ 0 w 776"/>
                  <a:gd name="T23" fmla="*/ 0 h 2368"/>
                  <a:gd name="T24" fmla="*/ 0 w 776"/>
                  <a:gd name="T25" fmla="*/ 0 h 2368"/>
                  <a:gd name="T26" fmla="*/ 0 w 776"/>
                  <a:gd name="T27" fmla="*/ 0 h 2368"/>
                  <a:gd name="T28" fmla="*/ 0 w 776"/>
                  <a:gd name="T29" fmla="*/ 0 h 2368"/>
                  <a:gd name="T30" fmla="*/ 0 w 776"/>
                  <a:gd name="T31" fmla="*/ 0 h 2368"/>
                  <a:gd name="T32" fmla="*/ 0 w 776"/>
                  <a:gd name="T33" fmla="*/ 0 h 2368"/>
                  <a:gd name="T34" fmla="*/ 0 w 776"/>
                  <a:gd name="T35" fmla="*/ 0 h 2368"/>
                  <a:gd name="T36" fmla="*/ 0 w 776"/>
                  <a:gd name="T37" fmla="*/ 0 h 2368"/>
                  <a:gd name="T38" fmla="*/ 0 w 776"/>
                  <a:gd name="T39" fmla="*/ 0 h 2368"/>
                  <a:gd name="T40" fmla="*/ 0 w 776"/>
                  <a:gd name="T41" fmla="*/ 0 h 2368"/>
                  <a:gd name="T42" fmla="*/ 0 w 776"/>
                  <a:gd name="T43" fmla="*/ 0 h 2368"/>
                  <a:gd name="T44" fmla="*/ 0 w 776"/>
                  <a:gd name="T45" fmla="*/ 0 h 2368"/>
                  <a:gd name="T46" fmla="*/ 0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39" name="Arc 116">
                <a:extLst>
                  <a:ext uri="{FF2B5EF4-FFF2-40B4-BE49-F238E27FC236}">
                    <a16:creationId xmlns:a16="http://schemas.microsoft.com/office/drawing/2014/main" id="{F90A6CD8-2E7F-2DF0-0A50-9EA4053885C8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528" y="726"/>
                <a:ext cx="833" cy="903"/>
              </a:xfrm>
              <a:custGeom>
                <a:avLst/>
                <a:gdLst>
                  <a:gd name="T0" fmla="*/ 0 w 21600"/>
                  <a:gd name="T1" fmla="*/ 0 h 21602"/>
                  <a:gd name="T2" fmla="*/ 0 w 21600"/>
                  <a:gd name="T3" fmla="*/ 0 h 21602"/>
                  <a:gd name="T4" fmla="*/ 0 w 21600"/>
                  <a:gd name="T5" fmla="*/ 0 h 2160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2" fill="none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</a:path>
                  <a:path w="21600" h="21602" stroke="0" extrusionOk="0">
                    <a:moveTo>
                      <a:pt x="5466" y="0"/>
                    </a:moveTo>
                    <a:cubicBezTo>
                      <a:pt x="14970" y="2486"/>
                      <a:pt x="21600" y="11073"/>
                      <a:pt x="21600" y="20897"/>
                    </a:cubicBezTo>
                    <a:cubicBezTo>
                      <a:pt x="21600" y="21132"/>
                      <a:pt x="21596" y="21367"/>
                      <a:pt x="21588" y="21601"/>
                    </a:cubicBezTo>
                    <a:lnTo>
                      <a:pt x="0" y="20897"/>
                    </a:lnTo>
                    <a:lnTo>
                      <a:pt x="5466" y="0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0" name="Arc 117">
                <a:extLst>
                  <a:ext uri="{FF2B5EF4-FFF2-40B4-BE49-F238E27FC236}">
                    <a16:creationId xmlns:a16="http://schemas.microsoft.com/office/drawing/2014/main" id="{BB7291BE-D92F-BE46-DC43-42DBFFF264E4}"/>
                  </a:ext>
                </a:extLst>
              </p:cNvPr>
              <p:cNvSpPr>
                <a:spLocks/>
              </p:cNvSpPr>
              <p:nvPr/>
            </p:nvSpPr>
            <p:spPr bwMode="hidden">
              <a:xfrm flipV="1">
                <a:off x="4278" y="179"/>
                <a:ext cx="1007" cy="802"/>
              </a:xfrm>
              <a:custGeom>
                <a:avLst/>
                <a:gdLst>
                  <a:gd name="T0" fmla="*/ 0 w 36729"/>
                  <a:gd name="T1" fmla="*/ 0 h 21600"/>
                  <a:gd name="T2" fmla="*/ 0 w 36729"/>
                  <a:gd name="T3" fmla="*/ 0 h 21600"/>
                  <a:gd name="T4" fmla="*/ 0 w 36729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729" h="21600" fill="none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</a:path>
                  <a:path w="36729" h="21600" stroke="0" extrusionOk="0">
                    <a:moveTo>
                      <a:pt x="36729" y="10451"/>
                    </a:moveTo>
                    <a:cubicBezTo>
                      <a:pt x="32926" y="17330"/>
                      <a:pt x="25686" y="21599"/>
                      <a:pt x="17826" y="21600"/>
                    </a:cubicBezTo>
                    <a:cubicBezTo>
                      <a:pt x="10696" y="21600"/>
                      <a:pt x="4025" y="18081"/>
                      <a:pt x="-1" y="12197"/>
                    </a:cubicBezTo>
                    <a:lnTo>
                      <a:pt x="17826" y="0"/>
                    </a:lnTo>
                    <a:lnTo>
                      <a:pt x="36729" y="1045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1" name="Arc 118">
                <a:extLst>
                  <a:ext uri="{FF2B5EF4-FFF2-40B4-BE49-F238E27FC236}">
                    <a16:creationId xmlns:a16="http://schemas.microsoft.com/office/drawing/2014/main" id="{DADFFAF5-04FA-E0E9-D02B-A83BB77061DA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612" y="580"/>
                <a:ext cx="487" cy="933"/>
              </a:xfrm>
              <a:custGeom>
                <a:avLst/>
                <a:gdLst>
                  <a:gd name="T0" fmla="*/ 0 w 28940"/>
                  <a:gd name="T1" fmla="*/ 0 h 22305"/>
                  <a:gd name="T2" fmla="*/ 0 w 28940"/>
                  <a:gd name="T3" fmla="*/ 0 h 22305"/>
                  <a:gd name="T4" fmla="*/ 0 w 28940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940" h="22305" fill="none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</a:path>
                  <a:path w="28940" h="22305" stroke="0" extrusionOk="0">
                    <a:moveTo>
                      <a:pt x="0" y="1285"/>
                    </a:moveTo>
                    <a:cubicBezTo>
                      <a:pt x="2353" y="434"/>
                      <a:pt x="4837" y="-1"/>
                      <a:pt x="7340" y="0"/>
                    </a:cubicBezTo>
                    <a:cubicBezTo>
                      <a:pt x="19269" y="0"/>
                      <a:pt x="28940" y="9670"/>
                      <a:pt x="28940" y="21600"/>
                    </a:cubicBezTo>
                    <a:cubicBezTo>
                      <a:pt x="28940" y="21835"/>
                      <a:pt x="28936" y="22070"/>
                      <a:pt x="28928" y="22304"/>
                    </a:cubicBezTo>
                    <a:lnTo>
                      <a:pt x="7340" y="21600"/>
                    </a:lnTo>
                    <a:lnTo>
                      <a:pt x="0" y="128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2" name="Arc 119">
                <a:extLst>
                  <a:ext uri="{FF2B5EF4-FFF2-40B4-BE49-F238E27FC236}">
                    <a16:creationId xmlns:a16="http://schemas.microsoft.com/office/drawing/2014/main" id="{3518804F-214F-0137-D342-1D3DF536C99D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267" y="628"/>
                <a:ext cx="791" cy="932"/>
              </a:xfrm>
              <a:custGeom>
                <a:avLst/>
                <a:gdLst>
                  <a:gd name="T0" fmla="*/ 0 w 30473"/>
                  <a:gd name="T1" fmla="*/ 0 h 22305"/>
                  <a:gd name="T2" fmla="*/ 0 w 30473"/>
                  <a:gd name="T3" fmla="*/ 0 h 22305"/>
                  <a:gd name="T4" fmla="*/ 0 w 30473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0473" h="22305" fill="none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</a:path>
                  <a:path w="30473" h="22305" stroke="0" extrusionOk="0">
                    <a:moveTo>
                      <a:pt x="-1" y="1906"/>
                    </a:moveTo>
                    <a:cubicBezTo>
                      <a:pt x="2789" y="649"/>
                      <a:pt x="5813" y="-1"/>
                      <a:pt x="8873" y="0"/>
                    </a:cubicBezTo>
                    <a:cubicBezTo>
                      <a:pt x="20802" y="0"/>
                      <a:pt x="30473" y="9670"/>
                      <a:pt x="30473" y="21600"/>
                    </a:cubicBezTo>
                    <a:cubicBezTo>
                      <a:pt x="30473" y="21835"/>
                      <a:pt x="30469" y="22070"/>
                      <a:pt x="30461" y="22304"/>
                    </a:cubicBezTo>
                    <a:lnTo>
                      <a:pt x="8873" y="21600"/>
                    </a:lnTo>
                    <a:lnTo>
                      <a:pt x="-1" y="1906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3" name="Arc 120">
                <a:extLst>
                  <a:ext uri="{FF2B5EF4-FFF2-40B4-BE49-F238E27FC236}">
                    <a16:creationId xmlns:a16="http://schemas.microsoft.com/office/drawing/2014/main" id="{73B46D42-907E-5A2C-34FF-403622E575D5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197" y="458"/>
                <a:ext cx="932" cy="933"/>
              </a:xfrm>
              <a:custGeom>
                <a:avLst/>
                <a:gdLst>
                  <a:gd name="T0" fmla="*/ 0 w 34455"/>
                  <a:gd name="T1" fmla="*/ 0 h 22305"/>
                  <a:gd name="T2" fmla="*/ 0 w 34455"/>
                  <a:gd name="T3" fmla="*/ 0 h 22305"/>
                  <a:gd name="T4" fmla="*/ 0 w 34455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55" h="22305" fill="none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</a:path>
                  <a:path w="34455" h="22305" stroke="0" extrusionOk="0">
                    <a:moveTo>
                      <a:pt x="0" y="4241"/>
                    </a:moveTo>
                    <a:cubicBezTo>
                      <a:pt x="3720" y="1486"/>
                      <a:pt x="8226" y="-1"/>
                      <a:pt x="12855" y="0"/>
                    </a:cubicBezTo>
                    <a:cubicBezTo>
                      <a:pt x="24784" y="0"/>
                      <a:pt x="34455" y="9670"/>
                      <a:pt x="34455" y="21600"/>
                    </a:cubicBezTo>
                    <a:cubicBezTo>
                      <a:pt x="34455" y="21835"/>
                      <a:pt x="34451" y="22070"/>
                      <a:pt x="34443" y="22304"/>
                    </a:cubicBezTo>
                    <a:lnTo>
                      <a:pt x="12855" y="21600"/>
                    </a:lnTo>
                    <a:lnTo>
                      <a:pt x="0" y="424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4" name="Arc 121">
                <a:extLst>
                  <a:ext uri="{FF2B5EF4-FFF2-40B4-BE49-F238E27FC236}">
                    <a16:creationId xmlns:a16="http://schemas.microsoft.com/office/drawing/2014/main" id="{86387F39-5761-1FBB-976B-F76D34E9A18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229" y="589"/>
                <a:ext cx="149" cy="933"/>
              </a:xfrm>
              <a:custGeom>
                <a:avLst/>
                <a:gdLst>
                  <a:gd name="T0" fmla="*/ 0 w 34812"/>
                  <a:gd name="T1" fmla="*/ 0 h 22305"/>
                  <a:gd name="T2" fmla="*/ 0 w 34812"/>
                  <a:gd name="T3" fmla="*/ 0 h 22305"/>
                  <a:gd name="T4" fmla="*/ 0 w 34812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5" name="Arc 122">
                <a:extLst>
                  <a:ext uri="{FF2B5EF4-FFF2-40B4-BE49-F238E27FC236}">
                    <a16:creationId xmlns:a16="http://schemas.microsoft.com/office/drawing/2014/main" id="{B7434637-3CDE-1B5F-E32B-7761002DE50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268" y="585"/>
                <a:ext cx="394" cy="933"/>
              </a:xfrm>
              <a:custGeom>
                <a:avLst/>
                <a:gdLst>
                  <a:gd name="T0" fmla="*/ 0 w 34812"/>
                  <a:gd name="T1" fmla="*/ 0 h 22305"/>
                  <a:gd name="T2" fmla="*/ 0 w 34812"/>
                  <a:gd name="T3" fmla="*/ 0 h 22305"/>
                  <a:gd name="T4" fmla="*/ 0 w 34812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6" name="Arc 123">
                <a:extLst>
                  <a:ext uri="{FF2B5EF4-FFF2-40B4-BE49-F238E27FC236}">
                    <a16:creationId xmlns:a16="http://schemas.microsoft.com/office/drawing/2014/main" id="{71D025AF-3135-61D4-E576-25560CE8764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303" y="463"/>
                <a:ext cx="559" cy="933"/>
              </a:xfrm>
              <a:custGeom>
                <a:avLst/>
                <a:gdLst>
                  <a:gd name="T0" fmla="*/ 0 w 34812"/>
                  <a:gd name="T1" fmla="*/ 0 h 22305"/>
                  <a:gd name="T2" fmla="*/ 0 w 34812"/>
                  <a:gd name="T3" fmla="*/ 0 h 22305"/>
                  <a:gd name="T4" fmla="*/ 0 w 34812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812" h="22305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</a:path>
                  <a:path w="34812" h="22305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5141" y="0"/>
                      <a:pt x="34812" y="9670"/>
                      <a:pt x="34812" y="21600"/>
                    </a:cubicBezTo>
                    <a:cubicBezTo>
                      <a:pt x="34812" y="21835"/>
                      <a:pt x="34808" y="22070"/>
                      <a:pt x="34800" y="22304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7" name="Freeform 124">
                <a:extLst>
                  <a:ext uri="{FF2B5EF4-FFF2-40B4-BE49-F238E27FC236}">
                    <a16:creationId xmlns:a16="http://schemas.microsoft.com/office/drawing/2014/main" id="{200E78C0-5AB5-96CE-3D31-6D1B32BEEAF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410" y="1033"/>
                <a:ext cx="190" cy="580"/>
              </a:xfrm>
              <a:custGeom>
                <a:avLst/>
                <a:gdLst>
                  <a:gd name="T0" fmla="*/ 0 w 776"/>
                  <a:gd name="T1" fmla="*/ 0 h 2368"/>
                  <a:gd name="T2" fmla="*/ 0 w 776"/>
                  <a:gd name="T3" fmla="*/ 0 h 2368"/>
                  <a:gd name="T4" fmla="*/ 0 w 776"/>
                  <a:gd name="T5" fmla="*/ 0 h 2368"/>
                  <a:gd name="T6" fmla="*/ 0 w 776"/>
                  <a:gd name="T7" fmla="*/ 0 h 2368"/>
                  <a:gd name="T8" fmla="*/ 0 w 776"/>
                  <a:gd name="T9" fmla="*/ 0 h 2368"/>
                  <a:gd name="T10" fmla="*/ 0 w 776"/>
                  <a:gd name="T11" fmla="*/ 0 h 2368"/>
                  <a:gd name="T12" fmla="*/ 0 w 776"/>
                  <a:gd name="T13" fmla="*/ 0 h 2368"/>
                  <a:gd name="T14" fmla="*/ 0 w 776"/>
                  <a:gd name="T15" fmla="*/ 0 h 2368"/>
                  <a:gd name="T16" fmla="*/ 0 w 776"/>
                  <a:gd name="T17" fmla="*/ 0 h 2368"/>
                  <a:gd name="T18" fmla="*/ 0 w 776"/>
                  <a:gd name="T19" fmla="*/ 0 h 2368"/>
                  <a:gd name="T20" fmla="*/ 0 w 776"/>
                  <a:gd name="T21" fmla="*/ 0 h 2368"/>
                  <a:gd name="T22" fmla="*/ 0 w 776"/>
                  <a:gd name="T23" fmla="*/ 0 h 2368"/>
                  <a:gd name="T24" fmla="*/ 0 w 776"/>
                  <a:gd name="T25" fmla="*/ 0 h 2368"/>
                  <a:gd name="T26" fmla="*/ 0 w 776"/>
                  <a:gd name="T27" fmla="*/ 0 h 2368"/>
                  <a:gd name="T28" fmla="*/ 0 w 776"/>
                  <a:gd name="T29" fmla="*/ 0 h 2368"/>
                  <a:gd name="T30" fmla="*/ 0 w 776"/>
                  <a:gd name="T31" fmla="*/ 0 h 2368"/>
                  <a:gd name="T32" fmla="*/ 0 w 776"/>
                  <a:gd name="T33" fmla="*/ 0 h 2368"/>
                  <a:gd name="T34" fmla="*/ 0 w 776"/>
                  <a:gd name="T35" fmla="*/ 0 h 2368"/>
                  <a:gd name="T36" fmla="*/ 0 w 776"/>
                  <a:gd name="T37" fmla="*/ 0 h 2368"/>
                  <a:gd name="T38" fmla="*/ 0 w 776"/>
                  <a:gd name="T39" fmla="*/ 0 h 2368"/>
                  <a:gd name="T40" fmla="*/ 0 w 776"/>
                  <a:gd name="T41" fmla="*/ 0 h 2368"/>
                  <a:gd name="T42" fmla="*/ 0 w 776"/>
                  <a:gd name="T43" fmla="*/ 0 h 2368"/>
                  <a:gd name="T44" fmla="*/ 0 w 776"/>
                  <a:gd name="T45" fmla="*/ 0 h 2368"/>
                  <a:gd name="T46" fmla="*/ 0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8" name="Freeform 125">
                <a:extLst>
                  <a:ext uri="{FF2B5EF4-FFF2-40B4-BE49-F238E27FC236}">
                    <a16:creationId xmlns:a16="http://schemas.microsoft.com/office/drawing/2014/main" id="{3E9D36B5-8038-FBFA-6F1E-7BE6EC93B5E4}"/>
                  </a:ext>
                </a:extLst>
              </p:cNvPr>
              <p:cNvSpPr>
                <a:spLocks/>
              </p:cNvSpPr>
              <p:nvPr/>
            </p:nvSpPr>
            <p:spPr bwMode="hidden">
              <a:xfrm rot="19660755" flipV="1">
                <a:off x="4114" y="843"/>
                <a:ext cx="173" cy="328"/>
              </a:xfrm>
              <a:custGeom>
                <a:avLst/>
                <a:gdLst>
                  <a:gd name="T0" fmla="*/ 0 w 776"/>
                  <a:gd name="T1" fmla="*/ 0 h 2368"/>
                  <a:gd name="T2" fmla="*/ 0 w 776"/>
                  <a:gd name="T3" fmla="*/ 0 h 2368"/>
                  <a:gd name="T4" fmla="*/ 0 w 776"/>
                  <a:gd name="T5" fmla="*/ 0 h 2368"/>
                  <a:gd name="T6" fmla="*/ 0 w 776"/>
                  <a:gd name="T7" fmla="*/ 0 h 2368"/>
                  <a:gd name="T8" fmla="*/ 0 w 776"/>
                  <a:gd name="T9" fmla="*/ 0 h 2368"/>
                  <a:gd name="T10" fmla="*/ 0 w 776"/>
                  <a:gd name="T11" fmla="*/ 0 h 2368"/>
                  <a:gd name="T12" fmla="*/ 0 w 776"/>
                  <a:gd name="T13" fmla="*/ 0 h 2368"/>
                  <a:gd name="T14" fmla="*/ 0 w 776"/>
                  <a:gd name="T15" fmla="*/ 0 h 2368"/>
                  <a:gd name="T16" fmla="*/ 0 w 776"/>
                  <a:gd name="T17" fmla="*/ 0 h 2368"/>
                  <a:gd name="T18" fmla="*/ 0 w 776"/>
                  <a:gd name="T19" fmla="*/ 0 h 2368"/>
                  <a:gd name="T20" fmla="*/ 0 w 776"/>
                  <a:gd name="T21" fmla="*/ 0 h 2368"/>
                  <a:gd name="T22" fmla="*/ 0 w 776"/>
                  <a:gd name="T23" fmla="*/ 0 h 2368"/>
                  <a:gd name="T24" fmla="*/ 0 w 776"/>
                  <a:gd name="T25" fmla="*/ 0 h 2368"/>
                  <a:gd name="T26" fmla="*/ 0 w 776"/>
                  <a:gd name="T27" fmla="*/ 0 h 2368"/>
                  <a:gd name="T28" fmla="*/ 0 w 776"/>
                  <a:gd name="T29" fmla="*/ 0 h 2368"/>
                  <a:gd name="T30" fmla="*/ 0 w 776"/>
                  <a:gd name="T31" fmla="*/ 0 h 2368"/>
                  <a:gd name="T32" fmla="*/ 0 w 776"/>
                  <a:gd name="T33" fmla="*/ 0 h 2368"/>
                  <a:gd name="T34" fmla="*/ 0 w 776"/>
                  <a:gd name="T35" fmla="*/ 0 h 2368"/>
                  <a:gd name="T36" fmla="*/ 0 w 776"/>
                  <a:gd name="T37" fmla="*/ 0 h 2368"/>
                  <a:gd name="T38" fmla="*/ 0 w 776"/>
                  <a:gd name="T39" fmla="*/ 0 h 2368"/>
                  <a:gd name="T40" fmla="*/ 0 w 776"/>
                  <a:gd name="T41" fmla="*/ 0 h 2368"/>
                  <a:gd name="T42" fmla="*/ 0 w 776"/>
                  <a:gd name="T43" fmla="*/ 0 h 2368"/>
                  <a:gd name="T44" fmla="*/ 0 w 776"/>
                  <a:gd name="T45" fmla="*/ 0 h 2368"/>
                  <a:gd name="T46" fmla="*/ 0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49" name="Arc 126">
                <a:extLst>
                  <a:ext uri="{FF2B5EF4-FFF2-40B4-BE49-F238E27FC236}">
                    <a16:creationId xmlns:a16="http://schemas.microsoft.com/office/drawing/2014/main" id="{8A01393D-8F44-039F-180B-7DD3C46AB839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144" y="319"/>
                <a:ext cx="996" cy="933"/>
              </a:xfrm>
              <a:custGeom>
                <a:avLst/>
                <a:gdLst>
                  <a:gd name="T0" fmla="*/ 0 w 36830"/>
                  <a:gd name="T1" fmla="*/ 0 h 22305"/>
                  <a:gd name="T2" fmla="*/ 0 w 36830"/>
                  <a:gd name="T3" fmla="*/ 0 h 22305"/>
                  <a:gd name="T4" fmla="*/ 0 w 36830"/>
                  <a:gd name="T5" fmla="*/ 0 h 22305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6830" h="22305" fill="none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</a:path>
                  <a:path w="36830" h="22305" stroke="0" extrusionOk="0">
                    <a:moveTo>
                      <a:pt x="0" y="6283"/>
                    </a:moveTo>
                    <a:cubicBezTo>
                      <a:pt x="4047" y="2258"/>
                      <a:pt x="9522" y="-1"/>
                      <a:pt x="15230" y="0"/>
                    </a:cubicBezTo>
                    <a:cubicBezTo>
                      <a:pt x="27159" y="0"/>
                      <a:pt x="36830" y="9670"/>
                      <a:pt x="36830" y="21600"/>
                    </a:cubicBezTo>
                    <a:cubicBezTo>
                      <a:pt x="36830" y="21835"/>
                      <a:pt x="36826" y="22070"/>
                      <a:pt x="36818" y="22304"/>
                    </a:cubicBezTo>
                    <a:lnTo>
                      <a:pt x="15230" y="21600"/>
                    </a:lnTo>
                    <a:lnTo>
                      <a:pt x="0" y="6283"/>
                    </a:lnTo>
                    <a:close/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0" name="Arc 127">
                <a:extLst>
                  <a:ext uri="{FF2B5EF4-FFF2-40B4-BE49-F238E27FC236}">
                    <a16:creationId xmlns:a16="http://schemas.microsoft.com/office/drawing/2014/main" id="{4C01A735-8E1F-A31E-481D-71BA18194CEA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425" y="123"/>
                <a:ext cx="725" cy="903"/>
              </a:xfrm>
              <a:custGeom>
                <a:avLst/>
                <a:gdLst>
                  <a:gd name="T0" fmla="*/ 0 w 31881"/>
                  <a:gd name="T1" fmla="*/ 0 h 21600"/>
                  <a:gd name="T2" fmla="*/ 0 w 31881"/>
                  <a:gd name="T3" fmla="*/ 0 h 21600"/>
                  <a:gd name="T4" fmla="*/ 0 w 31881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881" h="21600" fill="none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</a:path>
                  <a:path w="31881" h="21600" stroke="0" extrusionOk="0">
                    <a:moveTo>
                      <a:pt x="-1" y="10015"/>
                    </a:moveTo>
                    <a:cubicBezTo>
                      <a:pt x="3963" y="3778"/>
                      <a:pt x="10840" y="-1"/>
                      <a:pt x="18231" y="0"/>
                    </a:cubicBezTo>
                    <a:cubicBezTo>
                      <a:pt x="23204" y="0"/>
                      <a:pt x="28026" y="1716"/>
                      <a:pt x="31881" y="4859"/>
                    </a:cubicBezTo>
                    <a:lnTo>
                      <a:pt x="18231" y="21600"/>
                    </a:lnTo>
                    <a:lnTo>
                      <a:pt x="-1" y="10015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1" name="Arc 128">
                <a:extLst>
                  <a:ext uri="{FF2B5EF4-FFF2-40B4-BE49-F238E27FC236}">
                    <a16:creationId xmlns:a16="http://schemas.microsoft.com/office/drawing/2014/main" id="{A4ACC530-96FF-DE7D-CC70-4DAC6AA7444E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99" y="502"/>
                <a:ext cx="299" cy="904"/>
              </a:xfrm>
              <a:custGeom>
                <a:avLst/>
                <a:gdLst>
                  <a:gd name="T0" fmla="*/ 0 w 31146"/>
                  <a:gd name="T1" fmla="*/ 0 h 21600"/>
                  <a:gd name="T2" fmla="*/ 0 w 31146"/>
                  <a:gd name="T3" fmla="*/ 0 h 21600"/>
                  <a:gd name="T4" fmla="*/ 0 w 31146"/>
                  <a:gd name="T5" fmla="*/ 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1146" h="21600" fill="none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</a:path>
                  <a:path w="31146" h="21600" stroke="0" extrusionOk="0">
                    <a:moveTo>
                      <a:pt x="-1" y="4511"/>
                    </a:moveTo>
                    <a:cubicBezTo>
                      <a:pt x="3783" y="1586"/>
                      <a:pt x="8429" y="-1"/>
                      <a:pt x="13212" y="0"/>
                    </a:cubicBezTo>
                    <a:cubicBezTo>
                      <a:pt x="20409" y="0"/>
                      <a:pt x="27134" y="3585"/>
                      <a:pt x="31145" y="9561"/>
                    </a:cubicBezTo>
                    <a:lnTo>
                      <a:pt x="13212" y="21600"/>
                    </a:lnTo>
                    <a:lnTo>
                      <a:pt x="-1" y="4511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2" name="Freeform 129">
                <a:extLst>
                  <a:ext uri="{FF2B5EF4-FFF2-40B4-BE49-F238E27FC236}">
                    <a16:creationId xmlns:a16="http://schemas.microsoft.com/office/drawing/2014/main" id="{3EF6C430-78B7-3FA7-74A4-29634D1604C3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307" y="982"/>
                <a:ext cx="425" cy="597"/>
              </a:xfrm>
              <a:custGeom>
                <a:avLst/>
                <a:gdLst>
                  <a:gd name="T0" fmla="*/ 0 w 776"/>
                  <a:gd name="T1" fmla="*/ 0 h 2368"/>
                  <a:gd name="T2" fmla="*/ 1 w 776"/>
                  <a:gd name="T3" fmla="*/ 0 h 2368"/>
                  <a:gd name="T4" fmla="*/ 1 w 776"/>
                  <a:gd name="T5" fmla="*/ 0 h 2368"/>
                  <a:gd name="T6" fmla="*/ 1 w 776"/>
                  <a:gd name="T7" fmla="*/ 0 h 2368"/>
                  <a:gd name="T8" fmla="*/ 1 w 776"/>
                  <a:gd name="T9" fmla="*/ 0 h 2368"/>
                  <a:gd name="T10" fmla="*/ 1 w 776"/>
                  <a:gd name="T11" fmla="*/ 0 h 2368"/>
                  <a:gd name="T12" fmla="*/ 1 w 776"/>
                  <a:gd name="T13" fmla="*/ 0 h 2368"/>
                  <a:gd name="T14" fmla="*/ 1 w 776"/>
                  <a:gd name="T15" fmla="*/ 0 h 2368"/>
                  <a:gd name="T16" fmla="*/ 1 w 776"/>
                  <a:gd name="T17" fmla="*/ 0 h 2368"/>
                  <a:gd name="T18" fmla="*/ 1 w 776"/>
                  <a:gd name="T19" fmla="*/ 0 h 2368"/>
                  <a:gd name="T20" fmla="*/ 1 w 776"/>
                  <a:gd name="T21" fmla="*/ 0 h 2368"/>
                  <a:gd name="T22" fmla="*/ 1 w 776"/>
                  <a:gd name="T23" fmla="*/ 0 h 2368"/>
                  <a:gd name="T24" fmla="*/ 1 w 776"/>
                  <a:gd name="T25" fmla="*/ 0 h 2368"/>
                  <a:gd name="T26" fmla="*/ 1 w 776"/>
                  <a:gd name="T27" fmla="*/ 0 h 2368"/>
                  <a:gd name="T28" fmla="*/ 1 w 776"/>
                  <a:gd name="T29" fmla="*/ 0 h 2368"/>
                  <a:gd name="T30" fmla="*/ 1 w 776"/>
                  <a:gd name="T31" fmla="*/ 0 h 2368"/>
                  <a:gd name="T32" fmla="*/ 1 w 776"/>
                  <a:gd name="T33" fmla="*/ 0 h 2368"/>
                  <a:gd name="T34" fmla="*/ 1 w 776"/>
                  <a:gd name="T35" fmla="*/ 0 h 2368"/>
                  <a:gd name="T36" fmla="*/ 1 w 776"/>
                  <a:gd name="T37" fmla="*/ 0 h 2368"/>
                  <a:gd name="T38" fmla="*/ 1 w 776"/>
                  <a:gd name="T39" fmla="*/ 0 h 2368"/>
                  <a:gd name="T40" fmla="*/ 1 w 776"/>
                  <a:gd name="T41" fmla="*/ 0 h 2368"/>
                  <a:gd name="T42" fmla="*/ 1 w 776"/>
                  <a:gd name="T43" fmla="*/ 0 h 2368"/>
                  <a:gd name="T44" fmla="*/ 1 w 776"/>
                  <a:gd name="T45" fmla="*/ 0 h 2368"/>
                  <a:gd name="T46" fmla="*/ 1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3" name="Freeform 130">
                <a:extLst>
                  <a:ext uri="{FF2B5EF4-FFF2-40B4-BE49-F238E27FC236}">
                    <a16:creationId xmlns:a16="http://schemas.microsoft.com/office/drawing/2014/main" id="{DE8A593D-5778-48D1-53A5-13759C3EBABF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507" y="350"/>
                <a:ext cx="273" cy="598"/>
              </a:xfrm>
              <a:custGeom>
                <a:avLst/>
                <a:gdLst>
                  <a:gd name="T0" fmla="*/ 0 w 776"/>
                  <a:gd name="T1" fmla="*/ 0 h 2368"/>
                  <a:gd name="T2" fmla="*/ 0 w 776"/>
                  <a:gd name="T3" fmla="*/ 0 h 2368"/>
                  <a:gd name="T4" fmla="*/ 0 w 776"/>
                  <a:gd name="T5" fmla="*/ 0 h 2368"/>
                  <a:gd name="T6" fmla="*/ 0 w 776"/>
                  <a:gd name="T7" fmla="*/ 0 h 2368"/>
                  <a:gd name="T8" fmla="*/ 0 w 776"/>
                  <a:gd name="T9" fmla="*/ 0 h 2368"/>
                  <a:gd name="T10" fmla="*/ 0 w 776"/>
                  <a:gd name="T11" fmla="*/ 0 h 2368"/>
                  <a:gd name="T12" fmla="*/ 0 w 776"/>
                  <a:gd name="T13" fmla="*/ 0 h 2368"/>
                  <a:gd name="T14" fmla="*/ 0 w 776"/>
                  <a:gd name="T15" fmla="*/ 0 h 2368"/>
                  <a:gd name="T16" fmla="*/ 0 w 776"/>
                  <a:gd name="T17" fmla="*/ 0 h 2368"/>
                  <a:gd name="T18" fmla="*/ 0 w 776"/>
                  <a:gd name="T19" fmla="*/ 0 h 2368"/>
                  <a:gd name="T20" fmla="*/ 0 w 776"/>
                  <a:gd name="T21" fmla="*/ 0 h 2368"/>
                  <a:gd name="T22" fmla="*/ 0 w 776"/>
                  <a:gd name="T23" fmla="*/ 0 h 2368"/>
                  <a:gd name="T24" fmla="*/ 0 w 776"/>
                  <a:gd name="T25" fmla="*/ 0 h 2368"/>
                  <a:gd name="T26" fmla="*/ 0 w 776"/>
                  <a:gd name="T27" fmla="*/ 0 h 2368"/>
                  <a:gd name="T28" fmla="*/ 0 w 776"/>
                  <a:gd name="T29" fmla="*/ 0 h 2368"/>
                  <a:gd name="T30" fmla="*/ 0 w 776"/>
                  <a:gd name="T31" fmla="*/ 0 h 2368"/>
                  <a:gd name="T32" fmla="*/ 0 w 776"/>
                  <a:gd name="T33" fmla="*/ 0 h 2368"/>
                  <a:gd name="T34" fmla="*/ 0 w 776"/>
                  <a:gd name="T35" fmla="*/ 0 h 2368"/>
                  <a:gd name="T36" fmla="*/ 0 w 776"/>
                  <a:gd name="T37" fmla="*/ 0 h 2368"/>
                  <a:gd name="T38" fmla="*/ 0 w 776"/>
                  <a:gd name="T39" fmla="*/ 0 h 2368"/>
                  <a:gd name="T40" fmla="*/ 0 w 776"/>
                  <a:gd name="T41" fmla="*/ 0 h 2368"/>
                  <a:gd name="T42" fmla="*/ 0 w 776"/>
                  <a:gd name="T43" fmla="*/ 0 h 2368"/>
                  <a:gd name="T44" fmla="*/ 0 w 776"/>
                  <a:gd name="T45" fmla="*/ 0 h 2368"/>
                  <a:gd name="T46" fmla="*/ 0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4" name="Freeform 131">
                <a:extLst>
                  <a:ext uri="{FF2B5EF4-FFF2-40B4-BE49-F238E27FC236}">
                    <a16:creationId xmlns:a16="http://schemas.microsoft.com/office/drawing/2014/main" id="{EDBBC6D5-5AA0-34B1-57C9-31241129ED1D}"/>
                  </a:ext>
                </a:extLst>
              </p:cNvPr>
              <p:cNvSpPr>
                <a:spLocks/>
              </p:cNvSpPr>
              <p:nvPr/>
            </p:nvSpPr>
            <p:spPr bwMode="hidden">
              <a:xfrm flipH="1">
                <a:off x="3821" y="172"/>
                <a:ext cx="164" cy="597"/>
              </a:xfrm>
              <a:custGeom>
                <a:avLst/>
                <a:gdLst>
                  <a:gd name="T0" fmla="*/ 0 w 776"/>
                  <a:gd name="T1" fmla="*/ 0 h 2368"/>
                  <a:gd name="T2" fmla="*/ 0 w 776"/>
                  <a:gd name="T3" fmla="*/ 0 h 2368"/>
                  <a:gd name="T4" fmla="*/ 0 w 776"/>
                  <a:gd name="T5" fmla="*/ 0 h 2368"/>
                  <a:gd name="T6" fmla="*/ 0 w 776"/>
                  <a:gd name="T7" fmla="*/ 0 h 2368"/>
                  <a:gd name="T8" fmla="*/ 0 w 776"/>
                  <a:gd name="T9" fmla="*/ 0 h 2368"/>
                  <a:gd name="T10" fmla="*/ 0 w 776"/>
                  <a:gd name="T11" fmla="*/ 0 h 2368"/>
                  <a:gd name="T12" fmla="*/ 0 w 776"/>
                  <a:gd name="T13" fmla="*/ 0 h 2368"/>
                  <a:gd name="T14" fmla="*/ 0 w 776"/>
                  <a:gd name="T15" fmla="*/ 0 h 2368"/>
                  <a:gd name="T16" fmla="*/ 0 w 776"/>
                  <a:gd name="T17" fmla="*/ 0 h 2368"/>
                  <a:gd name="T18" fmla="*/ 0 w 776"/>
                  <a:gd name="T19" fmla="*/ 0 h 2368"/>
                  <a:gd name="T20" fmla="*/ 0 w 776"/>
                  <a:gd name="T21" fmla="*/ 0 h 2368"/>
                  <a:gd name="T22" fmla="*/ 0 w 776"/>
                  <a:gd name="T23" fmla="*/ 0 h 2368"/>
                  <a:gd name="T24" fmla="*/ 0 w 776"/>
                  <a:gd name="T25" fmla="*/ 0 h 2368"/>
                  <a:gd name="T26" fmla="*/ 0 w 776"/>
                  <a:gd name="T27" fmla="*/ 0 h 2368"/>
                  <a:gd name="T28" fmla="*/ 0 w 776"/>
                  <a:gd name="T29" fmla="*/ 0 h 2368"/>
                  <a:gd name="T30" fmla="*/ 0 w 776"/>
                  <a:gd name="T31" fmla="*/ 0 h 2368"/>
                  <a:gd name="T32" fmla="*/ 0 w 776"/>
                  <a:gd name="T33" fmla="*/ 0 h 2368"/>
                  <a:gd name="T34" fmla="*/ 0 w 776"/>
                  <a:gd name="T35" fmla="*/ 0 h 2368"/>
                  <a:gd name="T36" fmla="*/ 0 w 776"/>
                  <a:gd name="T37" fmla="*/ 0 h 2368"/>
                  <a:gd name="T38" fmla="*/ 0 w 776"/>
                  <a:gd name="T39" fmla="*/ 0 h 2368"/>
                  <a:gd name="T40" fmla="*/ 0 w 776"/>
                  <a:gd name="T41" fmla="*/ 0 h 2368"/>
                  <a:gd name="T42" fmla="*/ 0 w 776"/>
                  <a:gd name="T43" fmla="*/ 0 h 2368"/>
                  <a:gd name="T44" fmla="*/ 0 w 776"/>
                  <a:gd name="T45" fmla="*/ 0 h 2368"/>
                  <a:gd name="T46" fmla="*/ 0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5" name="Freeform 132">
                <a:extLst>
                  <a:ext uri="{FF2B5EF4-FFF2-40B4-BE49-F238E27FC236}">
                    <a16:creationId xmlns:a16="http://schemas.microsoft.com/office/drawing/2014/main" id="{E8E2167A-8D92-E6EA-9BBF-7C9627A976A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841" y="894"/>
                <a:ext cx="395" cy="628"/>
              </a:xfrm>
              <a:custGeom>
                <a:avLst/>
                <a:gdLst>
                  <a:gd name="T0" fmla="*/ 0 w 776"/>
                  <a:gd name="T1" fmla="*/ 0 h 2368"/>
                  <a:gd name="T2" fmla="*/ 1 w 776"/>
                  <a:gd name="T3" fmla="*/ 0 h 2368"/>
                  <a:gd name="T4" fmla="*/ 1 w 776"/>
                  <a:gd name="T5" fmla="*/ 0 h 2368"/>
                  <a:gd name="T6" fmla="*/ 1 w 776"/>
                  <a:gd name="T7" fmla="*/ 0 h 2368"/>
                  <a:gd name="T8" fmla="*/ 1 w 776"/>
                  <a:gd name="T9" fmla="*/ 0 h 2368"/>
                  <a:gd name="T10" fmla="*/ 1 w 776"/>
                  <a:gd name="T11" fmla="*/ 0 h 2368"/>
                  <a:gd name="T12" fmla="*/ 1 w 776"/>
                  <a:gd name="T13" fmla="*/ 0 h 2368"/>
                  <a:gd name="T14" fmla="*/ 1 w 776"/>
                  <a:gd name="T15" fmla="*/ 0 h 2368"/>
                  <a:gd name="T16" fmla="*/ 1 w 776"/>
                  <a:gd name="T17" fmla="*/ 0 h 2368"/>
                  <a:gd name="T18" fmla="*/ 1 w 776"/>
                  <a:gd name="T19" fmla="*/ 0 h 2368"/>
                  <a:gd name="T20" fmla="*/ 1 w 776"/>
                  <a:gd name="T21" fmla="*/ 0 h 2368"/>
                  <a:gd name="T22" fmla="*/ 1 w 776"/>
                  <a:gd name="T23" fmla="*/ 0 h 2368"/>
                  <a:gd name="T24" fmla="*/ 1 w 776"/>
                  <a:gd name="T25" fmla="*/ 0 h 2368"/>
                  <a:gd name="T26" fmla="*/ 1 w 776"/>
                  <a:gd name="T27" fmla="*/ 0 h 2368"/>
                  <a:gd name="T28" fmla="*/ 1 w 776"/>
                  <a:gd name="T29" fmla="*/ 0 h 2368"/>
                  <a:gd name="T30" fmla="*/ 1 w 776"/>
                  <a:gd name="T31" fmla="*/ 0 h 2368"/>
                  <a:gd name="T32" fmla="*/ 1 w 776"/>
                  <a:gd name="T33" fmla="*/ 0 h 2368"/>
                  <a:gd name="T34" fmla="*/ 1 w 776"/>
                  <a:gd name="T35" fmla="*/ 0 h 2368"/>
                  <a:gd name="T36" fmla="*/ 1 w 776"/>
                  <a:gd name="T37" fmla="*/ 0 h 2368"/>
                  <a:gd name="T38" fmla="*/ 1 w 776"/>
                  <a:gd name="T39" fmla="*/ 0 h 2368"/>
                  <a:gd name="T40" fmla="*/ 1 w 776"/>
                  <a:gd name="T41" fmla="*/ 0 h 2368"/>
                  <a:gd name="T42" fmla="*/ 1 w 776"/>
                  <a:gd name="T43" fmla="*/ 0 h 2368"/>
                  <a:gd name="T44" fmla="*/ 1 w 776"/>
                  <a:gd name="T45" fmla="*/ 0 h 2368"/>
                  <a:gd name="T46" fmla="*/ 1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6" name="Freeform 133">
                <a:extLst>
                  <a:ext uri="{FF2B5EF4-FFF2-40B4-BE49-F238E27FC236}">
                    <a16:creationId xmlns:a16="http://schemas.microsoft.com/office/drawing/2014/main" id="{F75D9A68-3A70-006A-F2BD-D01724479F68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636" y="576"/>
                <a:ext cx="595" cy="419"/>
              </a:xfrm>
              <a:custGeom>
                <a:avLst/>
                <a:gdLst>
                  <a:gd name="T0" fmla="*/ 0 w 776"/>
                  <a:gd name="T1" fmla="*/ 0 h 2368"/>
                  <a:gd name="T2" fmla="*/ 2 w 776"/>
                  <a:gd name="T3" fmla="*/ 0 h 2368"/>
                  <a:gd name="T4" fmla="*/ 2 w 776"/>
                  <a:gd name="T5" fmla="*/ 0 h 2368"/>
                  <a:gd name="T6" fmla="*/ 2 w 776"/>
                  <a:gd name="T7" fmla="*/ 0 h 2368"/>
                  <a:gd name="T8" fmla="*/ 2 w 776"/>
                  <a:gd name="T9" fmla="*/ 0 h 2368"/>
                  <a:gd name="T10" fmla="*/ 2 w 776"/>
                  <a:gd name="T11" fmla="*/ 0 h 2368"/>
                  <a:gd name="T12" fmla="*/ 2 w 776"/>
                  <a:gd name="T13" fmla="*/ 0 h 2368"/>
                  <a:gd name="T14" fmla="*/ 2 w 776"/>
                  <a:gd name="T15" fmla="*/ 0 h 2368"/>
                  <a:gd name="T16" fmla="*/ 2 w 776"/>
                  <a:gd name="T17" fmla="*/ 0 h 2368"/>
                  <a:gd name="T18" fmla="*/ 2 w 776"/>
                  <a:gd name="T19" fmla="*/ 0 h 2368"/>
                  <a:gd name="T20" fmla="*/ 2 w 776"/>
                  <a:gd name="T21" fmla="*/ 0 h 2368"/>
                  <a:gd name="T22" fmla="*/ 2 w 776"/>
                  <a:gd name="T23" fmla="*/ 0 h 2368"/>
                  <a:gd name="T24" fmla="*/ 2 w 776"/>
                  <a:gd name="T25" fmla="*/ 0 h 2368"/>
                  <a:gd name="T26" fmla="*/ 2 w 776"/>
                  <a:gd name="T27" fmla="*/ 0 h 2368"/>
                  <a:gd name="T28" fmla="*/ 2 w 776"/>
                  <a:gd name="T29" fmla="*/ 0 h 2368"/>
                  <a:gd name="T30" fmla="*/ 2 w 776"/>
                  <a:gd name="T31" fmla="*/ 0 h 2368"/>
                  <a:gd name="T32" fmla="*/ 2 w 776"/>
                  <a:gd name="T33" fmla="*/ 0 h 2368"/>
                  <a:gd name="T34" fmla="*/ 2 w 776"/>
                  <a:gd name="T35" fmla="*/ 0 h 2368"/>
                  <a:gd name="T36" fmla="*/ 2 w 776"/>
                  <a:gd name="T37" fmla="*/ 0 h 2368"/>
                  <a:gd name="T38" fmla="*/ 2 w 776"/>
                  <a:gd name="T39" fmla="*/ 0 h 2368"/>
                  <a:gd name="T40" fmla="*/ 2 w 776"/>
                  <a:gd name="T41" fmla="*/ 0 h 2368"/>
                  <a:gd name="T42" fmla="*/ 2 w 776"/>
                  <a:gd name="T43" fmla="*/ 0 h 2368"/>
                  <a:gd name="T44" fmla="*/ 2 w 776"/>
                  <a:gd name="T45" fmla="*/ 0 h 2368"/>
                  <a:gd name="T46" fmla="*/ 2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7" name="Freeform 134">
                <a:extLst>
                  <a:ext uri="{FF2B5EF4-FFF2-40B4-BE49-F238E27FC236}">
                    <a16:creationId xmlns:a16="http://schemas.microsoft.com/office/drawing/2014/main" id="{7E5EA6D3-48C5-CF32-44E4-3FF53E039D3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658" y="132"/>
                <a:ext cx="260" cy="562"/>
              </a:xfrm>
              <a:custGeom>
                <a:avLst/>
                <a:gdLst>
                  <a:gd name="T0" fmla="*/ 0 w 776"/>
                  <a:gd name="T1" fmla="*/ 0 h 2368"/>
                  <a:gd name="T2" fmla="*/ 0 w 776"/>
                  <a:gd name="T3" fmla="*/ 0 h 2368"/>
                  <a:gd name="T4" fmla="*/ 0 w 776"/>
                  <a:gd name="T5" fmla="*/ 0 h 2368"/>
                  <a:gd name="T6" fmla="*/ 0 w 776"/>
                  <a:gd name="T7" fmla="*/ 0 h 2368"/>
                  <a:gd name="T8" fmla="*/ 0 w 776"/>
                  <a:gd name="T9" fmla="*/ 0 h 2368"/>
                  <a:gd name="T10" fmla="*/ 0 w 776"/>
                  <a:gd name="T11" fmla="*/ 0 h 2368"/>
                  <a:gd name="T12" fmla="*/ 0 w 776"/>
                  <a:gd name="T13" fmla="*/ 0 h 2368"/>
                  <a:gd name="T14" fmla="*/ 0 w 776"/>
                  <a:gd name="T15" fmla="*/ 0 h 2368"/>
                  <a:gd name="T16" fmla="*/ 0 w 776"/>
                  <a:gd name="T17" fmla="*/ 0 h 2368"/>
                  <a:gd name="T18" fmla="*/ 0 w 776"/>
                  <a:gd name="T19" fmla="*/ 0 h 2368"/>
                  <a:gd name="T20" fmla="*/ 0 w 776"/>
                  <a:gd name="T21" fmla="*/ 0 h 2368"/>
                  <a:gd name="T22" fmla="*/ 0 w 776"/>
                  <a:gd name="T23" fmla="*/ 0 h 2368"/>
                  <a:gd name="T24" fmla="*/ 0 w 776"/>
                  <a:gd name="T25" fmla="*/ 0 h 2368"/>
                  <a:gd name="T26" fmla="*/ 0 w 776"/>
                  <a:gd name="T27" fmla="*/ 0 h 2368"/>
                  <a:gd name="T28" fmla="*/ 0 w 776"/>
                  <a:gd name="T29" fmla="*/ 0 h 2368"/>
                  <a:gd name="T30" fmla="*/ 0 w 776"/>
                  <a:gd name="T31" fmla="*/ 0 h 2368"/>
                  <a:gd name="T32" fmla="*/ 0 w 776"/>
                  <a:gd name="T33" fmla="*/ 0 h 2368"/>
                  <a:gd name="T34" fmla="*/ 0 w 776"/>
                  <a:gd name="T35" fmla="*/ 0 h 2368"/>
                  <a:gd name="T36" fmla="*/ 0 w 776"/>
                  <a:gd name="T37" fmla="*/ 0 h 2368"/>
                  <a:gd name="T38" fmla="*/ 0 w 776"/>
                  <a:gd name="T39" fmla="*/ 0 h 2368"/>
                  <a:gd name="T40" fmla="*/ 0 w 776"/>
                  <a:gd name="T41" fmla="*/ 0 h 2368"/>
                  <a:gd name="T42" fmla="*/ 0 w 776"/>
                  <a:gd name="T43" fmla="*/ 0 h 2368"/>
                  <a:gd name="T44" fmla="*/ 0 w 776"/>
                  <a:gd name="T45" fmla="*/ 0 h 2368"/>
                  <a:gd name="T46" fmla="*/ 0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8" name="Freeform 135">
                <a:extLst>
                  <a:ext uri="{FF2B5EF4-FFF2-40B4-BE49-F238E27FC236}">
                    <a16:creationId xmlns:a16="http://schemas.microsoft.com/office/drawing/2014/main" id="{75B280E4-407C-04E9-6E71-736E49CFAFB5}"/>
                  </a:ext>
                </a:extLst>
              </p:cNvPr>
              <p:cNvSpPr>
                <a:spLocks/>
              </p:cNvSpPr>
              <p:nvPr/>
            </p:nvSpPr>
            <p:spPr bwMode="hidden">
              <a:xfrm rot="-1346631">
                <a:off x="4401" y="599"/>
                <a:ext cx="174" cy="329"/>
              </a:xfrm>
              <a:custGeom>
                <a:avLst/>
                <a:gdLst>
                  <a:gd name="T0" fmla="*/ 0 w 776"/>
                  <a:gd name="T1" fmla="*/ 0 h 2368"/>
                  <a:gd name="T2" fmla="*/ 0 w 776"/>
                  <a:gd name="T3" fmla="*/ 0 h 2368"/>
                  <a:gd name="T4" fmla="*/ 0 w 776"/>
                  <a:gd name="T5" fmla="*/ 0 h 2368"/>
                  <a:gd name="T6" fmla="*/ 0 w 776"/>
                  <a:gd name="T7" fmla="*/ 0 h 2368"/>
                  <a:gd name="T8" fmla="*/ 0 w 776"/>
                  <a:gd name="T9" fmla="*/ 0 h 2368"/>
                  <a:gd name="T10" fmla="*/ 0 w 776"/>
                  <a:gd name="T11" fmla="*/ 0 h 2368"/>
                  <a:gd name="T12" fmla="*/ 0 w 776"/>
                  <a:gd name="T13" fmla="*/ 0 h 2368"/>
                  <a:gd name="T14" fmla="*/ 0 w 776"/>
                  <a:gd name="T15" fmla="*/ 0 h 2368"/>
                  <a:gd name="T16" fmla="*/ 0 w 776"/>
                  <a:gd name="T17" fmla="*/ 0 h 2368"/>
                  <a:gd name="T18" fmla="*/ 0 w 776"/>
                  <a:gd name="T19" fmla="*/ 0 h 2368"/>
                  <a:gd name="T20" fmla="*/ 0 w 776"/>
                  <a:gd name="T21" fmla="*/ 0 h 2368"/>
                  <a:gd name="T22" fmla="*/ 0 w 776"/>
                  <a:gd name="T23" fmla="*/ 0 h 2368"/>
                  <a:gd name="T24" fmla="*/ 0 w 776"/>
                  <a:gd name="T25" fmla="*/ 0 h 2368"/>
                  <a:gd name="T26" fmla="*/ 0 w 776"/>
                  <a:gd name="T27" fmla="*/ 0 h 2368"/>
                  <a:gd name="T28" fmla="*/ 0 w 776"/>
                  <a:gd name="T29" fmla="*/ 0 h 2368"/>
                  <a:gd name="T30" fmla="*/ 0 w 776"/>
                  <a:gd name="T31" fmla="*/ 0 h 2368"/>
                  <a:gd name="T32" fmla="*/ 0 w 776"/>
                  <a:gd name="T33" fmla="*/ 0 h 2368"/>
                  <a:gd name="T34" fmla="*/ 0 w 776"/>
                  <a:gd name="T35" fmla="*/ 0 h 2368"/>
                  <a:gd name="T36" fmla="*/ 0 w 776"/>
                  <a:gd name="T37" fmla="*/ 0 h 2368"/>
                  <a:gd name="T38" fmla="*/ 0 w 776"/>
                  <a:gd name="T39" fmla="*/ 0 h 2368"/>
                  <a:gd name="T40" fmla="*/ 0 w 776"/>
                  <a:gd name="T41" fmla="*/ 0 h 2368"/>
                  <a:gd name="T42" fmla="*/ 0 w 776"/>
                  <a:gd name="T43" fmla="*/ 0 h 2368"/>
                  <a:gd name="T44" fmla="*/ 0 w 776"/>
                  <a:gd name="T45" fmla="*/ 0 h 2368"/>
                  <a:gd name="T46" fmla="*/ 0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  <p:sp>
            <p:nvSpPr>
              <p:cNvPr id="1059" name="Freeform 136">
                <a:extLst>
                  <a:ext uri="{FF2B5EF4-FFF2-40B4-BE49-F238E27FC236}">
                    <a16:creationId xmlns:a16="http://schemas.microsoft.com/office/drawing/2014/main" id="{85249288-1E6D-112B-5775-0F993182B645}"/>
                  </a:ext>
                </a:extLst>
              </p:cNvPr>
              <p:cNvSpPr>
                <a:spLocks/>
              </p:cNvSpPr>
              <p:nvPr/>
            </p:nvSpPr>
            <p:spPr bwMode="hidden">
              <a:xfrm rot="1346631" flipH="1">
                <a:off x="3783" y="590"/>
                <a:ext cx="173" cy="329"/>
              </a:xfrm>
              <a:custGeom>
                <a:avLst/>
                <a:gdLst>
                  <a:gd name="T0" fmla="*/ 0 w 776"/>
                  <a:gd name="T1" fmla="*/ 0 h 2368"/>
                  <a:gd name="T2" fmla="*/ 0 w 776"/>
                  <a:gd name="T3" fmla="*/ 0 h 2368"/>
                  <a:gd name="T4" fmla="*/ 0 w 776"/>
                  <a:gd name="T5" fmla="*/ 0 h 2368"/>
                  <a:gd name="T6" fmla="*/ 0 w 776"/>
                  <a:gd name="T7" fmla="*/ 0 h 2368"/>
                  <a:gd name="T8" fmla="*/ 0 w 776"/>
                  <a:gd name="T9" fmla="*/ 0 h 2368"/>
                  <a:gd name="T10" fmla="*/ 0 w 776"/>
                  <a:gd name="T11" fmla="*/ 0 h 2368"/>
                  <a:gd name="T12" fmla="*/ 0 w 776"/>
                  <a:gd name="T13" fmla="*/ 0 h 2368"/>
                  <a:gd name="T14" fmla="*/ 0 w 776"/>
                  <a:gd name="T15" fmla="*/ 0 h 2368"/>
                  <a:gd name="T16" fmla="*/ 0 w 776"/>
                  <a:gd name="T17" fmla="*/ 0 h 2368"/>
                  <a:gd name="T18" fmla="*/ 0 w 776"/>
                  <a:gd name="T19" fmla="*/ 0 h 2368"/>
                  <a:gd name="T20" fmla="*/ 0 w 776"/>
                  <a:gd name="T21" fmla="*/ 0 h 2368"/>
                  <a:gd name="T22" fmla="*/ 0 w 776"/>
                  <a:gd name="T23" fmla="*/ 0 h 2368"/>
                  <a:gd name="T24" fmla="*/ 0 w 776"/>
                  <a:gd name="T25" fmla="*/ 0 h 2368"/>
                  <a:gd name="T26" fmla="*/ 0 w 776"/>
                  <a:gd name="T27" fmla="*/ 0 h 2368"/>
                  <a:gd name="T28" fmla="*/ 0 w 776"/>
                  <a:gd name="T29" fmla="*/ 0 h 2368"/>
                  <a:gd name="T30" fmla="*/ 0 w 776"/>
                  <a:gd name="T31" fmla="*/ 0 h 2368"/>
                  <a:gd name="T32" fmla="*/ 0 w 776"/>
                  <a:gd name="T33" fmla="*/ 0 h 2368"/>
                  <a:gd name="T34" fmla="*/ 0 w 776"/>
                  <a:gd name="T35" fmla="*/ 0 h 2368"/>
                  <a:gd name="T36" fmla="*/ 0 w 776"/>
                  <a:gd name="T37" fmla="*/ 0 h 2368"/>
                  <a:gd name="T38" fmla="*/ 0 w 776"/>
                  <a:gd name="T39" fmla="*/ 0 h 2368"/>
                  <a:gd name="T40" fmla="*/ 0 w 776"/>
                  <a:gd name="T41" fmla="*/ 0 h 2368"/>
                  <a:gd name="T42" fmla="*/ 0 w 776"/>
                  <a:gd name="T43" fmla="*/ 0 h 2368"/>
                  <a:gd name="T44" fmla="*/ 0 w 776"/>
                  <a:gd name="T45" fmla="*/ 0 h 2368"/>
                  <a:gd name="T46" fmla="*/ 0 w 776"/>
                  <a:gd name="T47" fmla="*/ 0 h 236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776" h="2368">
                    <a:moveTo>
                      <a:pt x="0" y="64"/>
                    </a:moveTo>
                    <a:cubicBezTo>
                      <a:pt x="112" y="32"/>
                      <a:pt x="224" y="0"/>
                      <a:pt x="240" y="16"/>
                    </a:cubicBezTo>
                    <a:cubicBezTo>
                      <a:pt x="256" y="32"/>
                      <a:pt x="80" y="136"/>
                      <a:pt x="96" y="160"/>
                    </a:cubicBezTo>
                    <a:cubicBezTo>
                      <a:pt x="112" y="184"/>
                      <a:pt x="320" y="136"/>
                      <a:pt x="336" y="160"/>
                    </a:cubicBezTo>
                    <a:cubicBezTo>
                      <a:pt x="352" y="184"/>
                      <a:pt x="184" y="272"/>
                      <a:pt x="192" y="304"/>
                    </a:cubicBezTo>
                    <a:cubicBezTo>
                      <a:pt x="200" y="336"/>
                      <a:pt x="368" y="328"/>
                      <a:pt x="384" y="352"/>
                    </a:cubicBezTo>
                    <a:cubicBezTo>
                      <a:pt x="400" y="376"/>
                      <a:pt x="272" y="424"/>
                      <a:pt x="288" y="448"/>
                    </a:cubicBezTo>
                    <a:cubicBezTo>
                      <a:pt x="304" y="472"/>
                      <a:pt x="464" y="472"/>
                      <a:pt x="480" y="496"/>
                    </a:cubicBezTo>
                    <a:cubicBezTo>
                      <a:pt x="496" y="520"/>
                      <a:pt x="376" y="568"/>
                      <a:pt x="384" y="592"/>
                    </a:cubicBezTo>
                    <a:cubicBezTo>
                      <a:pt x="392" y="616"/>
                      <a:pt x="512" y="616"/>
                      <a:pt x="528" y="640"/>
                    </a:cubicBezTo>
                    <a:cubicBezTo>
                      <a:pt x="544" y="664"/>
                      <a:pt x="472" y="704"/>
                      <a:pt x="480" y="736"/>
                    </a:cubicBezTo>
                    <a:cubicBezTo>
                      <a:pt x="488" y="768"/>
                      <a:pt x="560" y="800"/>
                      <a:pt x="576" y="832"/>
                    </a:cubicBezTo>
                    <a:cubicBezTo>
                      <a:pt x="592" y="864"/>
                      <a:pt x="560" y="888"/>
                      <a:pt x="576" y="928"/>
                    </a:cubicBezTo>
                    <a:cubicBezTo>
                      <a:pt x="592" y="968"/>
                      <a:pt x="664" y="1024"/>
                      <a:pt x="672" y="1072"/>
                    </a:cubicBezTo>
                    <a:cubicBezTo>
                      <a:pt x="680" y="1120"/>
                      <a:pt x="616" y="1176"/>
                      <a:pt x="624" y="1216"/>
                    </a:cubicBezTo>
                    <a:cubicBezTo>
                      <a:pt x="632" y="1256"/>
                      <a:pt x="712" y="1272"/>
                      <a:pt x="720" y="1312"/>
                    </a:cubicBezTo>
                    <a:cubicBezTo>
                      <a:pt x="728" y="1352"/>
                      <a:pt x="672" y="1408"/>
                      <a:pt x="672" y="1456"/>
                    </a:cubicBezTo>
                    <a:cubicBezTo>
                      <a:pt x="672" y="1504"/>
                      <a:pt x="720" y="1560"/>
                      <a:pt x="720" y="1600"/>
                    </a:cubicBezTo>
                    <a:cubicBezTo>
                      <a:pt x="720" y="1640"/>
                      <a:pt x="664" y="1656"/>
                      <a:pt x="672" y="1696"/>
                    </a:cubicBezTo>
                    <a:cubicBezTo>
                      <a:pt x="680" y="1736"/>
                      <a:pt x="760" y="1792"/>
                      <a:pt x="768" y="1840"/>
                    </a:cubicBezTo>
                    <a:cubicBezTo>
                      <a:pt x="776" y="1888"/>
                      <a:pt x="720" y="1928"/>
                      <a:pt x="720" y="1984"/>
                    </a:cubicBezTo>
                    <a:cubicBezTo>
                      <a:pt x="720" y="2040"/>
                      <a:pt x="768" y="2136"/>
                      <a:pt x="768" y="2176"/>
                    </a:cubicBezTo>
                    <a:cubicBezTo>
                      <a:pt x="768" y="2216"/>
                      <a:pt x="720" y="2192"/>
                      <a:pt x="720" y="2224"/>
                    </a:cubicBezTo>
                    <a:cubicBezTo>
                      <a:pt x="720" y="2256"/>
                      <a:pt x="744" y="2312"/>
                      <a:pt x="768" y="2368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PK"/>
              </a:p>
            </p:txBody>
          </p:sp>
        </p:grpSp>
      </p:grpSp>
      <p:sp>
        <p:nvSpPr>
          <p:cNvPr id="738441" name="Rectangle 137">
            <a:extLst>
              <a:ext uri="{FF2B5EF4-FFF2-40B4-BE49-F238E27FC236}">
                <a16:creationId xmlns:a16="http://schemas.microsoft.com/office/drawing/2014/main" id="{6400A832-F6A8-F600-460F-ABB383B9B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38442" name="Rectangle 138">
            <a:extLst>
              <a:ext uri="{FF2B5EF4-FFF2-40B4-BE49-F238E27FC236}">
                <a16:creationId xmlns:a16="http://schemas.microsoft.com/office/drawing/2014/main" id="{D92DB323-FEA4-0C87-101D-3DCFE06CE7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38443" name="Rectangle 139">
            <a:extLst>
              <a:ext uri="{FF2B5EF4-FFF2-40B4-BE49-F238E27FC236}">
                <a16:creationId xmlns:a16="http://schemas.microsoft.com/office/drawing/2014/main" id="{85855821-D991-902D-8A9D-E515944043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53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02BCAFEA-BC7C-4549-9954-1593BA861E2B}" type="datetime1">
              <a:rPr lang="en-US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738444" name="Rectangle 140">
            <a:extLst>
              <a:ext uri="{FF2B5EF4-FFF2-40B4-BE49-F238E27FC236}">
                <a16:creationId xmlns:a16="http://schemas.microsoft.com/office/drawing/2014/main" id="{58517EBA-896F-EF76-A717-FFB5A77ABD6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8445" name="Rectangle 141">
            <a:extLst>
              <a:ext uri="{FF2B5EF4-FFF2-40B4-BE49-F238E27FC236}">
                <a16:creationId xmlns:a16="http://schemas.microsoft.com/office/drawing/2014/main" id="{3DECE621-D436-5953-4D7A-6FBE236EFFF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E5B7AB5-9B04-44F2-B26F-A8E1F0959D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5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3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3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8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3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38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8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8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38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38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8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8441" grpId="0"/>
      <p:bldP spid="738442" grpId="0" build="p">
        <p:tmplLst>
          <p:tmpl lvl="1">
            <p:tnLst>
              <p:par>
                <p:cTn presetID="4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84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84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84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84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84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84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84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84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84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8442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7384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05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0000CC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Times New Roman" panose="02020603050405020304" pitchFamily="18" charset="0"/>
        <a:buChar char="−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CC"/>
        </a:buClr>
        <a:buFont typeface="Times New Roman" panose="02020603050405020304" pitchFamily="18" charset="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Font typeface="Times New Roman" pitchFamily="18" charset="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Font typeface="Times New Roman" pitchFamily="18" charset="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Font typeface="Times New Roman" pitchFamily="18" charset="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00CC"/>
        </a:buClr>
        <a:buFont typeface="Times New Roman" pitchFamily="18" charset="0"/>
        <a:buChar char="–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E0E4A89-1250-6033-F60B-CD9FB514F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F00E39E-37C1-173A-81EB-7D70E9527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6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958D7F9D-7AB4-F1F6-7DB9-D95A787B866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95A7FD57-2B37-9A5F-7BB1-EC45851778A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D0F46AFE-1568-B222-68C2-EF07248436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00000"/>
                </a:solidFill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412E0B0B-A5B6-47B2-866B-4A86282F87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5" name="Freeform 7">
            <a:extLst>
              <a:ext uri="{FF2B5EF4-FFF2-40B4-BE49-F238E27FC236}">
                <a16:creationId xmlns:a16="http://schemas.microsoft.com/office/drawing/2014/main" id="{0AEEEB78-52E4-335E-F0CB-8FCAE261C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PK"/>
          </a:p>
        </p:txBody>
      </p:sp>
      <p:sp>
        <p:nvSpPr>
          <p:cNvPr id="2056" name="Line 8">
            <a:extLst>
              <a:ext uri="{FF2B5EF4-FFF2-40B4-BE49-F238E27FC236}">
                <a16:creationId xmlns:a16="http://schemas.microsoft.com/office/drawing/2014/main" id="{4FF68793-D701-5EA1-61E0-FDE53394E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6" r:id="rId1"/>
    <p:sldLayoutId id="2147484445" r:id="rId2"/>
    <p:sldLayoutId id="2147484446" r:id="rId3"/>
    <p:sldLayoutId id="2147484447" r:id="rId4"/>
    <p:sldLayoutId id="2147484448" r:id="rId5"/>
    <p:sldLayoutId id="2147484449" r:id="rId6"/>
    <p:sldLayoutId id="2147484450" r:id="rId7"/>
    <p:sldLayoutId id="2147484451" r:id="rId8"/>
    <p:sldLayoutId id="2147484452" r:id="rId9"/>
    <p:sldLayoutId id="2147484453" r:id="rId10"/>
    <p:sldLayoutId id="214748445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ABF03FAE-0A35-D911-09E6-1F5AC2C9256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28600" y="6172200"/>
            <a:ext cx="8686800" cy="6096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+mj-lt"/>
              </a:rPr>
              <a:t>Central Asian University, Tashkent, UZ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334C78B1-3721-B1AF-AEB0-253B8C28E1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pPr algn="ctr" eaLnBrk="1" hangingPunct="1"/>
            <a:r>
              <a:rPr lang="en-US" altLang="en-US" sz="5100" dirty="0"/>
              <a:t>System Programming</a:t>
            </a:r>
            <a:br>
              <a:rPr lang="en-US" altLang="en-US" sz="3800" dirty="0"/>
            </a:br>
            <a:r>
              <a:rPr lang="en-US" altLang="en-US" sz="3800" b="1" dirty="0">
                <a:solidFill>
                  <a:schemeClr val="tx1"/>
                </a:solidFill>
              </a:rPr>
              <a:t>Chapter # 3: </a:t>
            </a:r>
            <a:r>
              <a:rPr lang="en-US" altLang="en-US" sz="3200" b="1" dirty="0">
                <a:solidFill>
                  <a:schemeClr val="tx1"/>
                </a:solidFill>
              </a:rPr>
              <a:t>Working with Files</a:t>
            </a:r>
            <a:br>
              <a:rPr lang="en-US" altLang="en-US" sz="3200" b="1" dirty="0">
                <a:solidFill>
                  <a:srgbClr val="0000CC"/>
                </a:solidFill>
              </a:rPr>
            </a:br>
            <a:r>
              <a:rPr lang="en-US" altLang="en-US" sz="3200" b="1" dirty="0">
                <a:solidFill>
                  <a:srgbClr val="0000CC"/>
                </a:solidFill>
              </a:rPr>
              <a:t>Lecture # 10</a:t>
            </a:r>
            <a:br>
              <a:rPr lang="en-US" altLang="en-US" sz="3200" b="1" dirty="0">
                <a:solidFill>
                  <a:srgbClr val="0000CC"/>
                </a:solidFill>
              </a:rPr>
            </a:br>
            <a:r>
              <a:rPr lang="en-US" altLang="en-US" sz="3200" b="1" dirty="0">
                <a:solidFill>
                  <a:srgbClr val="0000CC"/>
                </a:solidFill>
              </a:rPr>
              <a:t>Week # 5</a:t>
            </a:r>
            <a:br>
              <a:rPr lang="en-US" altLang="en-US" sz="3800" dirty="0"/>
            </a:br>
            <a:br>
              <a:rPr lang="en-US" altLang="en-US" sz="3800" dirty="0"/>
            </a:br>
            <a:r>
              <a:rPr lang="en-US" altLang="en-US" sz="3800" dirty="0"/>
              <a:t>Dr. Muhammad Bilal Qureshi</a:t>
            </a:r>
            <a:br>
              <a:rPr lang="en-US" altLang="en-US" sz="3800" dirty="0"/>
            </a:br>
            <a:r>
              <a:rPr lang="en-US" altLang="en-US" sz="3800" dirty="0"/>
              <a:t>m.qureshi@centralasian.uz</a:t>
            </a:r>
            <a:br>
              <a:rPr lang="en-US" altLang="en-US" sz="3800" dirty="0"/>
            </a:br>
            <a:endParaRPr lang="en-US" altLang="en-US" sz="2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>
            <a:extLst>
              <a:ext uri="{FF2B5EF4-FFF2-40B4-BE49-F238E27FC236}">
                <a16:creationId xmlns:a16="http://schemas.microsoft.com/office/drawing/2014/main" id="{61AEA86A-BD3C-7BD8-96FB-33EA2DB6CB7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A08392-8DFC-41AE-AB69-B4D312E929ED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15363" name="Slide Number Placeholder 6">
            <a:extLst>
              <a:ext uri="{FF2B5EF4-FFF2-40B4-BE49-F238E27FC236}">
                <a16:creationId xmlns:a16="http://schemas.microsoft.com/office/drawing/2014/main" id="{46086495-5312-F0BD-9CB2-4DDCCB4A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95937B-B34A-476B-A5D2-EDD46AD7F82E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D9EF95FF-10BD-698C-1BD8-3E26DC2D0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5C53B3AF-F534-A98B-2935-69E3008336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dirty="0"/>
              <a:t>For example, to block “group” write and execute, and “other” write, the </a:t>
            </a:r>
            <a:r>
              <a:rPr lang="en-US" dirty="0" err="1"/>
              <a:t>umask</a:t>
            </a:r>
            <a:r>
              <a:rPr lang="en-US" dirty="0"/>
              <a:t> would be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dirty="0"/>
              <a:t>	</a:t>
            </a:r>
          </a:p>
          <a:p>
            <a:pPr marL="457200" indent="-457200" eaLnBrk="1" hangingPunct="1">
              <a:buFontTx/>
              <a:buNone/>
              <a:defRPr/>
            </a:pPr>
            <a:endParaRPr lang="en-US" dirty="0"/>
          </a:p>
          <a:p>
            <a:pPr marL="457200" indent="-457200" eaLnBrk="1" hangingPunct="1">
              <a:defRPr/>
            </a:pPr>
            <a:endParaRPr lang="en-US" dirty="0"/>
          </a:p>
          <a:p>
            <a:pPr marL="457200" indent="-457200" eaLnBrk="1" hangingPunct="1">
              <a:defRPr/>
            </a:pPr>
            <a:endParaRPr lang="en-US" dirty="0"/>
          </a:p>
          <a:p>
            <a:pPr marL="457200" indent="-457200" eaLnBrk="1" hangingPunct="1">
              <a:defRPr/>
            </a:pPr>
            <a:endParaRPr lang="en-US" dirty="0"/>
          </a:p>
          <a:p>
            <a:pPr marL="457200" indent="-457200" eaLnBrk="1" hangingPunct="1">
              <a:defRPr/>
            </a:pPr>
            <a:r>
              <a:rPr lang="en-US" dirty="0"/>
              <a:t>Values for each digit are </a:t>
            </a:r>
            <a:r>
              <a:rPr lang="en-US" dirty="0" err="1"/>
              <a:t>ORed</a:t>
            </a:r>
            <a:r>
              <a:rPr lang="en-US" dirty="0"/>
              <a:t> together; so the second digit will need to be 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</a:rPr>
              <a:t>2 | 1</a:t>
            </a:r>
            <a:r>
              <a:rPr lang="en-US" dirty="0"/>
              <a:t>, giving </a:t>
            </a:r>
            <a:r>
              <a:rPr lang="en-US" dirty="0">
                <a:solidFill>
                  <a:srgbClr val="0000CC"/>
                </a:solidFill>
              </a:rPr>
              <a:t>3</a:t>
            </a:r>
            <a:r>
              <a:rPr lang="en-US" dirty="0"/>
              <a:t>. The resulting </a:t>
            </a:r>
            <a:r>
              <a:rPr lang="en-US" dirty="0" err="1"/>
              <a:t>umask</a:t>
            </a:r>
            <a:r>
              <a:rPr lang="en-US" dirty="0"/>
              <a:t> is </a:t>
            </a:r>
            <a:r>
              <a:rPr lang="en-US" dirty="0">
                <a:solidFill>
                  <a:srgbClr val="0000CC"/>
                </a:solidFill>
              </a:rPr>
              <a:t>032</a:t>
            </a:r>
            <a:r>
              <a:rPr lang="en-US" dirty="0"/>
              <a:t>.</a:t>
            </a:r>
          </a:p>
          <a:p>
            <a:pPr marL="457200" indent="-457200" eaLnBrk="1" hangingPunct="1">
              <a:defRPr/>
            </a:pPr>
            <a:r>
              <a:rPr lang="en-US" dirty="0"/>
              <a:t>You can also use </a:t>
            </a:r>
            <a:r>
              <a:rPr lang="en-US" dirty="0" err="1">
                <a:solidFill>
                  <a:srgbClr val="A50021"/>
                </a:solidFill>
              </a:rPr>
              <a:t>chmod</a:t>
            </a:r>
            <a:r>
              <a:rPr lang="en-US" dirty="0"/>
              <a:t> command to set the permissions of a file or a folder. </a:t>
            </a:r>
            <a:r>
              <a:rPr lang="en-US" dirty="0">
                <a:solidFill>
                  <a:srgbClr val="A50021"/>
                </a:solidFill>
              </a:rPr>
              <a:t># </a:t>
            </a:r>
            <a:r>
              <a:rPr lang="en-US" dirty="0" err="1">
                <a:solidFill>
                  <a:srgbClr val="A50021"/>
                </a:solidFill>
              </a:rPr>
              <a:t>chmod</a:t>
            </a:r>
            <a:r>
              <a:rPr lang="en-US" dirty="0">
                <a:solidFill>
                  <a:srgbClr val="A50021"/>
                </a:solidFill>
              </a:rPr>
              <a:t> 755 </a:t>
            </a:r>
            <a:r>
              <a:rPr lang="en-US" dirty="0" err="1">
                <a:solidFill>
                  <a:srgbClr val="A50021"/>
                </a:solidFill>
              </a:rPr>
              <a:t>a.out</a:t>
            </a:r>
            <a:endParaRPr lang="en-US" dirty="0">
              <a:solidFill>
                <a:srgbClr val="A50021"/>
              </a:solidFill>
            </a:endParaRPr>
          </a:p>
          <a:p>
            <a:pPr marL="457200" indent="-457200" eaLnBrk="1" hangingPunct="1">
              <a:defRPr/>
            </a:pPr>
            <a:r>
              <a:rPr lang="en-US" dirty="0"/>
              <a:t>You can use </a:t>
            </a:r>
            <a:r>
              <a:rPr lang="en-US" dirty="0" err="1">
                <a:solidFill>
                  <a:srgbClr val="A50021"/>
                </a:solidFill>
              </a:rPr>
              <a:t>chown</a:t>
            </a:r>
            <a:r>
              <a:rPr lang="en-US" dirty="0"/>
              <a:t> command to set the ownership of a file or a folder. </a:t>
            </a:r>
            <a:r>
              <a:rPr lang="en-US" dirty="0">
                <a:solidFill>
                  <a:srgbClr val="A50021"/>
                </a:solidFill>
              </a:rPr>
              <a:t># </a:t>
            </a:r>
            <a:r>
              <a:rPr lang="en-US" dirty="0" err="1">
                <a:solidFill>
                  <a:srgbClr val="A50021"/>
                </a:solidFill>
              </a:rPr>
              <a:t>chown</a:t>
            </a:r>
            <a:r>
              <a:rPr lang="en-US" dirty="0">
                <a:solidFill>
                  <a:srgbClr val="A50021"/>
                </a:solidFill>
              </a:rPr>
              <a:t> </a:t>
            </a:r>
            <a:r>
              <a:rPr lang="en-US" dirty="0" err="1">
                <a:solidFill>
                  <a:srgbClr val="A50021"/>
                </a:solidFill>
              </a:rPr>
              <a:t>nobody:nobody</a:t>
            </a:r>
            <a:r>
              <a:rPr lang="en-US" dirty="0">
                <a:solidFill>
                  <a:srgbClr val="A50021"/>
                </a:solidFill>
              </a:rPr>
              <a:t> widgets</a:t>
            </a:r>
            <a:r>
              <a:rPr lang="en-US" sz="2000" dirty="0"/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D6A9E3-4283-DCFC-E6F5-6EF1002F3408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635125"/>
          <a:ext cx="8469313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71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Digit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Owner can </a:t>
                      </a:r>
                      <a:r>
                        <a:rPr lang="en-US" b="1" dirty="0"/>
                        <a:t>read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/>
                        <a:t>= </a:t>
                      </a:r>
                      <a:r>
                        <a:rPr lang="en-US" dirty="0"/>
                        <a:t>4, </a:t>
                      </a:r>
                      <a:r>
                        <a:rPr lang="en-US" b="1" dirty="0"/>
                        <a:t>write</a:t>
                      </a:r>
                      <a:r>
                        <a:rPr lang="en-US" dirty="0"/>
                        <a:t> = 2 and </a:t>
                      </a:r>
                      <a:r>
                        <a:rPr lang="en-US" b="1" dirty="0"/>
                        <a:t>execute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can </a:t>
                      </a:r>
                      <a:r>
                        <a:rPr lang="en-US" b="1" baseline="0" dirty="0"/>
                        <a:t>read</a:t>
                      </a:r>
                      <a:r>
                        <a:rPr lang="en-US" baseline="0" dirty="0"/>
                        <a:t> = 4 only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Others can </a:t>
                      </a:r>
                      <a:r>
                        <a:rPr lang="en-US" b="1" dirty="0"/>
                        <a:t>read</a:t>
                      </a:r>
                      <a:r>
                        <a:rPr lang="en-US" dirty="0"/>
                        <a:t> = 4 and </a:t>
                      </a:r>
                      <a:r>
                        <a:rPr lang="en-US" b="1" dirty="0"/>
                        <a:t>execute</a:t>
                      </a:r>
                      <a:r>
                        <a:rPr lang="en-US" dirty="0"/>
                        <a:t> =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4">
            <a:extLst>
              <a:ext uri="{FF2B5EF4-FFF2-40B4-BE49-F238E27FC236}">
                <a16:creationId xmlns:a16="http://schemas.microsoft.com/office/drawing/2014/main" id="{144500E1-EB56-C9CB-E54E-4A5103E9C1D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3163DA-6C86-41D5-BE25-7ACFD399D53B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17411" name="Slide Number Placeholder 6">
            <a:extLst>
              <a:ext uri="{FF2B5EF4-FFF2-40B4-BE49-F238E27FC236}">
                <a16:creationId xmlns:a16="http://schemas.microsoft.com/office/drawing/2014/main" id="{64D4D079-2D6B-A1F0-DB63-7DC8BFE0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6B00A2-7509-460B-B221-91E81C74702E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B4B7E1F9-5BC6-7628-61A6-FBC086379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sp>
        <p:nvSpPr>
          <p:cNvPr id="898051" name="Rectangle 3">
            <a:extLst>
              <a:ext uri="{FF2B5EF4-FFF2-40B4-BE49-F238E27FC236}">
                <a16:creationId xmlns:a16="http://schemas.microsoft.com/office/drawing/2014/main" id="{5C103B96-1196-5DEC-CE8D-109008ABDC1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dirty="0">
                <a:solidFill>
                  <a:srgbClr val="A50021"/>
                </a:solidFill>
              </a:rPr>
              <a:t>close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Courier New" pitchFamily="49" charset="0"/>
              </a:rPr>
              <a:t>	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close(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fildes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457200" indent="-457200" eaLnBrk="1" hangingPunct="1">
              <a:defRPr/>
            </a:pPr>
            <a:r>
              <a:rPr lang="en-US" sz="2000" b="0" dirty="0"/>
              <a:t>You use close to terminate the association between a file descriptor, </a:t>
            </a:r>
            <a:r>
              <a:rPr lang="en-US" sz="2000" b="0" dirty="0" err="1"/>
              <a:t>fildes</a:t>
            </a:r>
            <a:r>
              <a:rPr lang="en-US" sz="2000" b="0" dirty="0"/>
              <a:t>, and its file. The file descriptor becomes available for reuse. It returns 0 if successful and –1 on error.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dirty="0" err="1">
                <a:solidFill>
                  <a:srgbClr val="A50021"/>
                </a:solidFill>
              </a:rPr>
              <a:t>Ioctl</a:t>
            </a:r>
            <a:endParaRPr lang="en-US" dirty="0">
              <a:solidFill>
                <a:srgbClr val="A50021"/>
              </a:solidFill>
            </a:endParaRPr>
          </a:p>
          <a:p>
            <a:pPr marL="457200" indent="-457200" eaLnBrk="1" hangingPunct="1">
              <a:buFontTx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#include &lt;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fildes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cmd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</a:t>
            </a:r>
          </a:p>
          <a:p>
            <a:pPr marL="457200" indent="-457200" eaLnBrk="1" hangingPunct="1">
              <a:defRPr/>
            </a:pPr>
            <a:r>
              <a:rPr lang="en-US" sz="2000" b="0" dirty="0"/>
              <a:t>It provides an interface for controlling the behavior of devices and their descriptors and configuring underlying services.</a:t>
            </a:r>
            <a:endParaRPr lang="en-US" dirty="0"/>
          </a:p>
          <a:p>
            <a:pPr marL="457200" indent="-457200" eaLnBrk="1" hangingPunct="1">
              <a:defRPr/>
            </a:pPr>
            <a:r>
              <a:rPr lang="en-US" sz="2000" b="0" dirty="0" err="1">
                <a:solidFill>
                  <a:srgbClr val="0000CC"/>
                </a:solidFill>
              </a:rPr>
              <a:t>ioctl</a:t>
            </a:r>
            <a:r>
              <a:rPr lang="en-US" sz="2000" b="0" dirty="0"/>
              <a:t> performs the function indicated by </a:t>
            </a:r>
            <a:r>
              <a:rPr lang="en-US" sz="2000" b="0" dirty="0" err="1"/>
              <a:t>cmd</a:t>
            </a:r>
            <a:r>
              <a:rPr lang="en-US" sz="2000" b="0" dirty="0"/>
              <a:t> on the object referenced by the descriptor fields. It may take an optional third argument, depending on the functions supported by a particular device.</a:t>
            </a:r>
            <a:endParaRPr lang="en-US" dirty="0"/>
          </a:p>
          <a:p>
            <a:pPr marL="457200" indent="-457200" eaLnBrk="1" hangingPunct="1">
              <a:defRPr/>
            </a:pPr>
            <a:r>
              <a:rPr lang="en-US" sz="2000" b="0" dirty="0"/>
              <a:t>For example, the following call to </a:t>
            </a:r>
            <a:r>
              <a:rPr lang="en-US" sz="2000" b="0" dirty="0" err="1"/>
              <a:t>ioctl</a:t>
            </a:r>
            <a:r>
              <a:rPr lang="en-US" sz="2000" b="0" dirty="0"/>
              <a:t> on Linux turns on the keyboard LEDs:</a:t>
            </a:r>
            <a:r>
              <a:rPr lang="en-US" sz="2000" b="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ioctl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tty_fd</a:t>
            </a:r>
            <a:r>
              <a:rPr lang="en-US" sz="18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KDSETLED, LED_NUM|LED_CAP|LED_SCR);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70C7667F-E4B4-4636-1467-75478FD7FF6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98F4D2-F78E-466C-800B-979228C72C77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DE34594-813A-B40B-8AD2-A40EBD35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EC4CDE-2508-467B-9014-DFAEB13625D5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A20B4A24-14EA-052D-63DF-3990B87EF0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124809BF-8D79-A086-0A89-D41E0F8845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1447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A50021"/>
                </a:solidFill>
              </a:rPr>
              <a:t>Try It Out A File Copy Program</a:t>
            </a:r>
          </a:p>
          <a:p>
            <a:pPr marL="457200" indent="-457200" eaLnBrk="1" hangingPunct="1">
              <a:lnSpc>
                <a:spcPct val="90000"/>
              </a:lnSpc>
              <a:defRPr/>
            </a:pPr>
            <a:r>
              <a:rPr lang="en-US" dirty="0"/>
              <a:t>Following program, copies one file to another, character by character.</a:t>
            </a:r>
          </a:p>
          <a:p>
            <a:pPr marL="457200" indent="-4572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en-US" dirty="0"/>
              <a:t>First Make a test input file, say 1Mb in size, and name it </a:t>
            </a:r>
            <a:r>
              <a:rPr lang="en-US" dirty="0">
                <a:solidFill>
                  <a:srgbClr val="FF0000"/>
                </a:solidFill>
              </a:rPr>
              <a:t>file.in</a:t>
            </a:r>
            <a:r>
              <a:rPr lang="en-US" i="1" dirty="0"/>
              <a:t> </a:t>
            </a:r>
            <a:r>
              <a:rPr lang="en-US" dirty="0"/>
              <a:t>then compile </a:t>
            </a:r>
            <a:r>
              <a:rPr lang="en-US" dirty="0" err="1">
                <a:solidFill>
                  <a:srgbClr val="A50021"/>
                </a:solidFill>
              </a:rPr>
              <a:t>copy_system.c</a:t>
            </a:r>
            <a:endParaRPr lang="en-US" dirty="0">
              <a:solidFill>
                <a:srgbClr val="A50021"/>
              </a:solidFill>
            </a:endParaRPr>
          </a:p>
        </p:txBody>
      </p:sp>
      <p:grpSp>
        <p:nvGrpSpPr>
          <p:cNvPr id="18438" name="Group 1">
            <a:extLst>
              <a:ext uri="{FF2B5EF4-FFF2-40B4-BE49-F238E27FC236}">
                <a16:creationId xmlns:a16="http://schemas.microsoft.com/office/drawing/2014/main" id="{9944DCDA-0CF4-D850-E3AD-3E64A00CD874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19388"/>
            <a:ext cx="8305800" cy="3757612"/>
            <a:chOff x="381000" y="1143000"/>
            <a:chExt cx="8305800" cy="3756360"/>
          </a:xfrm>
        </p:grpSpPr>
        <p:sp>
          <p:nvSpPr>
            <p:cNvPr id="18439" name="Text Box 4">
              <a:extLst>
                <a:ext uri="{FF2B5EF4-FFF2-40B4-BE49-F238E27FC236}">
                  <a16:creationId xmlns:a16="http://schemas.microsoft.com/office/drawing/2014/main" id="{044DA4AA-EA15-BEDC-91AC-DFF4BC8F3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483757"/>
              <a:ext cx="8305800" cy="3415603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−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unistd.h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 &lt;sys/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stat.h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fcntl.h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main(){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c;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in, out;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in = open(</a:t>
              </a:r>
              <a:r>
                <a:rPr lang="en-US" altLang="en-US" sz="1800" dirty="0">
                  <a:solidFill>
                    <a:srgbClr val="A5002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"file.in"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, O_RDONLY);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out = open(</a:t>
              </a:r>
              <a:r>
                <a:rPr lang="en-US" altLang="en-US" sz="1800" dirty="0">
                  <a:solidFill>
                    <a:srgbClr val="A5002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altLang="en-US" sz="1800" dirty="0" err="1">
                  <a:solidFill>
                    <a:srgbClr val="A5002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file.out</a:t>
              </a:r>
              <a:r>
                <a:rPr lang="en-US" altLang="en-US" sz="1800" dirty="0">
                  <a:solidFill>
                    <a:srgbClr val="A5002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, O_WRONLY|O_CREAT,S_IRUSR|S_IWUSR);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(read(in,&amp;c,1) == 1)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	write(out,&amp;c,1);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exit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8440" name="Text Box 4">
              <a:extLst>
                <a:ext uri="{FF2B5EF4-FFF2-40B4-BE49-F238E27FC236}">
                  <a16:creationId xmlns:a16="http://schemas.microsoft.com/office/drawing/2014/main" id="{3FAC7E2A-DCA2-5B91-8E3C-B0155CED0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3000"/>
              <a:ext cx="8305800" cy="369332"/>
            </a:xfrm>
            <a:prstGeom prst="rect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−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FF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copy_system.c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7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64E7-3F65-FEA4-A375-F73106A6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Cont</a:t>
            </a:r>
            <a:r>
              <a:rPr lang="en-US" dirty="0"/>
              <a:t>(..)</a:t>
            </a:r>
          </a:p>
        </p:txBody>
      </p:sp>
      <p:pic>
        <p:nvPicPr>
          <p:cNvPr id="20483" name="Content Placeholder 8">
            <a:extLst>
              <a:ext uri="{FF2B5EF4-FFF2-40B4-BE49-F238E27FC236}">
                <a16:creationId xmlns:a16="http://schemas.microsoft.com/office/drawing/2014/main" id="{4BD4C815-260D-1AB7-D144-1703663835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66" t="52963" r="31667" b="33704"/>
          <a:stretch>
            <a:fillRect/>
          </a:stretch>
        </p:blipFill>
        <p:spPr>
          <a:xfrm>
            <a:off x="-203200" y="1437502"/>
            <a:ext cx="9550400" cy="1828800"/>
          </a:xfrm>
        </p:spPr>
      </p:pic>
      <p:sp>
        <p:nvSpPr>
          <p:cNvPr id="20484" name="Date Placeholder 3">
            <a:extLst>
              <a:ext uri="{FF2B5EF4-FFF2-40B4-BE49-F238E27FC236}">
                <a16:creationId xmlns:a16="http://schemas.microsoft.com/office/drawing/2014/main" id="{FD482F59-3EB6-A3F7-5EF0-366DF1F1BFF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350055-CAE6-42CB-ABA3-50E0190FFFA1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FF03803E-B87A-91FE-B4CE-1F0553EF4F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6BC34B7-56B0-4AFF-9E32-700C45C59EAE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pic>
        <p:nvPicPr>
          <p:cNvPr id="20487" name="Picture 12">
            <a:extLst>
              <a:ext uri="{FF2B5EF4-FFF2-40B4-BE49-F238E27FC236}">
                <a16:creationId xmlns:a16="http://schemas.microsoft.com/office/drawing/2014/main" id="{86463A31-D099-7410-1B7D-7AF6714F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01" t="61852" r="24165" b="26295"/>
          <a:stretch>
            <a:fillRect/>
          </a:stretch>
        </p:blipFill>
        <p:spPr bwMode="auto">
          <a:xfrm>
            <a:off x="-342900" y="4038600"/>
            <a:ext cx="10017125" cy="138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678307F1-412A-23A6-5D0D-42F6D930A23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7120F3-1F74-4FFF-B028-01888D851403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37CE5933-6A1E-2110-B094-FBBE8F1A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4FDD17-4080-4AC8-BDE9-84AFDD8CC939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4AC01D6D-EFC8-DD8F-855D-144D1A10B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C498F41E-233B-163C-5A9C-D3A85844C1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19050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sz="2000" dirty="0"/>
              <a:t>Running the program will give something like the following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000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TIMEFORMAT="" time ./</a:t>
            </a:r>
            <a:r>
              <a:rPr lang="en-US" sz="2000" dirty="0" err="1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copy_system</a:t>
            </a:r>
            <a:endParaRPr lang="en-US" sz="2000" dirty="0">
              <a:solidFill>
                <a:srgbClr val="0000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1" hangingPunct="1">
              <a:buFontTx/>
              <a:buNone/>
              <a:defRPr/>
            </a:pPr>
            <a:r>
              <a:rPr lang="en-US" sz="2000" dirty="0">
                <a:latin typeface="Courier New" pitchFamily="49" charset="0"/>
              </a:rPr>
              <a:t>ls file.in </a:t>
            </a:r>
            <a:r>
              <a:rPr lang="en-US" sz="2000" dirty="0" err="1">
                <a:latin typeface="Courier New" pitchFamily="49" charset="0"/>
              </a:rPr>
              <a:t>file.out</a:t>
            </a:r>
            <a:endParaRPr lang="en-US" sz="2000" dirty="0">
              <a:latin typeface="Courier New" pitchFamily="49" charset="0"/>
            </a:endParaRPr>
          </a:p>
          <a:p>
            <a:pPr marL="457200" indent="-457200" eaLnBrk="1" hangingPunct="1">
              <a:buFontTx/>
              <a:buNone/>
              <a:defRPr/>
            </a:pPr>
            <a:r>
              <a:rPr lang="en-US" sz="2000" dirty="0">
                <a:solidFill>
                  <a:srgbClr val="A50021"/>
                </a:solidFill>
              </a:rPr>
              <a:t>A Second File Copy Program (</a:t>
            </a:r>
            <a:r>
              <a:rPr lang="en-US" sz="2000" dirty="0" err="1">
                <a:solidFill>
                  <a:srgbClr val="A50021"/>
                </a:solidFill>
              </a:rPr>
              <a:t>copy_block.c</a:t>
            </a:r>
            <a:r>
              <a:rPr lang="en-US" sz="2000" dirty="0">
                <a:solidFill>
                  <a:srgbClr val="A50021"/>
                </a:solidFill>
              </a:rPr>
              <a:t>)</a:t>
            </a:r>
            <a:r>
              <a:rPr lang="en-US" sz="2000" dirty="0"/>
              <a:t> </a:t>
            </a:r>
            <a:r>
              <a:rPr lang="en-US" sz="1600" dirty="0"/>
              <a:t>You can improve matters by copying in larger blocks. Take a look at this modified program, </a:t>
            </a:r>
            <a:r>
              <a:rPr lang="en-US" sz="1600" dirty="0" err="1"/>
              <a:t>copy_block.c</a:t>
            </a:r>
            <a:r>
              <a:rPr lang="en-US" sz="1600" dirty="0"/>
              <a:t>, which copies the files in 1K blocks, again using system calls:</a:t>
            </a:r>
            <a:endParaRPr lang="en-US" sz="1600" dirty="0">
              <a:solidFill>
                <a:srgbClr val="A50021"/>
              </a:solidFill>
            </a:endParaRPr>
          </a:p>
          <a:p>
            <a:pPr marL="457200" indent="-457200" eaLnBrk="1" hangingPunct="1">
              <a:buFontTx/>
              <a:buNone/>
              <a:defRPr/>
            </a:pPr>
            <a:r>
              <a:rPr lang="en-US" sz="1800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$ rm </a:t>
            </a:r>
            <a:r>
              <a:rPr lang="en-US" sz="1800" dirty="0" err="1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file.out</a:t>
            </a:r>
            <a:r>
              <a:rPr lang="en-US" sz="1800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$ TIMEFORMAT=</a:t>
            </a:r>
            <a:r>
              <a:rPr lang="en-US" sz="2000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""</a:t>
            </a:r>
            <a:r>
              <a:rPr lang="en-US" sz="1800" dirty="0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time ./</a:t>
            </a:r>
            <a:r>
              <a:rPr lang="en-US" sz="1800" dirty="0" err="1">
                <a:solidFill>
                  <a:srgbClr val="0000CC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copy_block</a:t>
            </a:r>
            <a:endParaRPr lang="en-US" sz="1800" dirty="0">
              <a:solidFill>
                <a:srgbClr val="0000CC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2534" name="Group 1">
            <a:extLst>
              <a:ext uri="{FF2B5EF4-FFF2-40B4-BE49-F238E27FC236}">
                <a16:creationId xmlns:a16="http://schemas.microsoft.com/office/drawing/2014/main" id="{AE260EC6-1104-4EB2-94F0-1564E20BFEA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895600"/>
            <a:ext cx="8077200" cy="3733800"/>
            <a:chOff x="381000" y="1143000"/>
            <a:chExt cx="8305800" cy="3756360"/>
          </a:xfrm>
        </p:grpSpPr>
        <p:sp>
          <p:nvSpPr>
            <p:cNvPr id="22535" name="Text Box 4">
              <a:extLst>
                <a:ext uri="{FF2B5EF4-FFF2-40B4-BE49-F238E27FC236}">
                  <a16:creationId xmlns:a16="http://schemas.microsoft.com/office/drawing/2014/main" id="{311AA424-A476-1A1B-2F5C-420061256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483757"/>
              <a:ext cx="8305800" cy="3415603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−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unistd.h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 &lt;sys/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stat.h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fcntl.h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main(){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block[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1024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];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in, out, </a:t>
              </a:r>
              <a:r>
                <a:rPr lang="en-US" altLang="en-US" sz="1800" dirty="0" err="1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nread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in = open(</a:t>
              </a:r>
              <a:r>
                <a:rPr lang="en-US" altLang="en-US" sz="1800" dirty="0">
                  <a:solidFill>
                    <a:srgbClr val="A5002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"file.in"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, O_RDONLY);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out = open(</a:t>
              </a:r>
              <a:r>
                <a:rPr lang="en-US" altLang="en-US" sz="1800" dirty="0">
                  <a:solidFill>
                    <a:srgbClr val="A5002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altLang="en-US" sz="1800" dirty="0" err="1">
                  <a:solidFill>
                    <a:srgbClr val="A5002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file.out</a:t>
              </a:r>
              <a:r>
                <a:rPr lang="en-US" altLang="en-US" sz="1800" dirty="0">
                  <a:solidFill>
                    <a:srgbClr val="A50021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, O_WRONLY|O_CREAT, S_IRUSR|S_IWUSR);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((</a:t>
              </a:r>
              <a:r>
                <a:rPr lang="en-US" altLang="en-US" sz="1800" dirty="0" err="1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nread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= read(</a:t>
              </a:r>
              <a:r>
                <a:rPr lang="en-US" altLang="en-US" sz="1800" dirty="0" err="1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in,block,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sizeof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(block))) &gt;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    write(</a:t>
              </a:r>
              <a:r>
                <a:rPr lang="en-US" altLang="en-US" sz="1800" dirty="0" err="1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out,block,nread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exit(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22536" name="Text Box 4">
              <a:extLst>
                <a:ext uri="{FF2B5EF4-FFF2-40B4-BE49-F238E27FC236}">
                  <a16:creationId xmlns:a16="http://schemas.microsoft.com/office/drawing/2014/main" id="{49B7929C-340C-4AC5-6BA6-9D44D5652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3000"/>
              <a:ext cx="8305800" cy="369332"/>
            </a:xfrm>
            <a:prstGeom prst="rect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−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 err="1">
                  <a:solidFill>
                    <a:srgbClr val="FFFF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copy_block.c</a:t>
              </a:r>
              <a:endParaRPr lang="en-US" altLang="en-US" sz="1800" dirty="0">
                <a:solidFill>
                  <a:srgbClr val="FFFF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AA067-FC78-DF9B-C2F8-7CF390D19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Cont</a:t>
            </a:r>
            <a:r>
              <a:rPr lang="en-US" dirty="0"/>
              <a:t>(…)</a:t>
            </a:r>
          </a:p>
        </p:txBody>
      </p:sp>
      <p:pic>
        <p:nvPicPr>
          <p:cNvPr id="24579" name="Content Placeholder 6">
            <a:extLst>
              <a:ext uri="{FF2B5EF4-FFF2-40B4-BE49-F238E27FC236}">
                <a16:creationId xmlns:a16="http://schemas.microsoft.com/office/drawing/2014/main" id="{2577AF7E-8C7D-028C-3882-B4459E8B41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4" t="58888" r="38335" b="29259"/>
          <a:stretch>
            <a:fillRect/>
          </a:stretch>
        </p:blipFill>
        <p:spPr>
          <a:xfrm>
            <a:off x="-76200" y="2209800"/>
            <a:ext cx="9220200" cy="1603375"/>
          </a:xfrm>
        </p:spPr>
      </p:pic>
      <p:sp>
        <p:nvSpPr>
          <p:cNvPr id="24580" name="Date Placeholder 3">
            <a:extLst>
              <a:ext uri="{FF2B5EF4-FFF2-40B4-BE49-F238E27FC236}">
                <a16:creationId xmlns:a16="http://schemas.microsoft.com/office/drawing/2014/main" id="{46BFC96C-BBEF-81BD-2F92-6AFBA3D7FF5F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55BEE6-2BEC-4F34-9109-295028454590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24581" name="Slide Number Placeholder 4">
            <a:extLst>
              <a:ext uri="{FF2B5EF4-FFF2-40B4-BE49-F238E27FC236}">
                <a16:creationId xmlns:a16="http://schemas.microsoft.com/office/drawing/2014/main" id="{FDD0EA8D-E1FD-0FD3-AE71-5383A5E31C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0D2284-CF08-4637-958B-D91C5BB301AC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24582" name="TextBox 7">
            <a:extLst>
              <a:ext uri="{FF2B5EF4-FFF2-40B4-BE49-F238E27FC236}">
                <a16:creationId xmlns:a16="http://schemas.microsoft.com/office/drawing/2014/main" id="{D8E38D46-703B-63F7-9FFF-F14607784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23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en-US" sz="1800" b="0">
                <a:latin typeface="Arial Black" panose="020B0A04020102020204" pitchFamily="34" charset="0"/>
              </a:rPr>
              <a:t>How many system calls 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38AC6D98-486A-D7A6-BD5F-A2A20AC92A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4C8C07C-D4AB-4DC1-A140-AEA93CD1220A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BDCB6D3B-D119-7EE0-CB36-1B5E5BB3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9A55A8-0A08-4693-ACF5-49EE3E8AF4A2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84270AD2-0EF8-C7E1-8BD9-ECF67153E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929C91AF-41E9-9B5B-0C3A-20EF47D47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19050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A50021"/>
                </a:solidFill>
              </a:rPr>
              <a:t>A Third File Copy Program (</a:t>
            </a:r>
            <a:r>
              <a:rPr lang="en-US" dirty="0" err="1">
                <a:solidFill>
                  <a:srgbClr val="A50021"/>
                </a:solidFill>
              </a:rPr>
              <a:t>copy_stdio.c</a:t>
            </a:r>
            <a:r>
              <a:rPr lang="en-US" dirty="0">
                <a:solidFill>
                  <a:srgbClr val="A50021"/>
                </a:solidFill>
              </a:rPr>
              <a:t>) where </a:t>
            </a:r>
            <a:r>
              <a:rPr lang="en-US" dirty="0" err="1">
                <a:solidFill>
                  <a:srgbClr val="A50021"/>
                </a:solidFill>
              </a:rPr>
              <a:t>stdio</a:t>
            </a:r>
            <a:r>
              <a:rPr lang="en-US" dirty="0">
                <a:solidFill>
                  <a:srgbClr val="A50021"/>
                </a:solidFill>
              </a:rPr>
              <a:t> providing interface to low-level I/O system calls the equivalent of low level file descriptor is stream.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>
                <a:solidFill>
                  <a:srgbClr val="A50021"/>
                </a:solidFill>
              </a:rPr>
              <a:t>3 streams automatically open when program starts.</a:t>
            </a:r>
          </a:p>
          <a:p>
            <a:pPr marL="457200" indent="-457200"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TIMEFORMAT="" time ./</a:t>
            </a:r>
            <a:r>
              <a:rPr lang="en-US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copy_stdio</a:t>
            </a:r>
            <a:endParaRPr lang="en-US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 eaLnBrk="1" hangingPunct="1">
              <a:lnSpc>
                <a:spcPct val="90000"/>
              </a:lnSpc>
              <a:buFontTx/>
              <a:buNone/>
              <a:defRPr/>
            </a:pPr>
            <a:endParaRPr lang="en-US" sz="2000" dirty="0">
              <a:latin typeface="Courier New" pitchFamily="49" charset="0"/>
            </a:endParaRPr>
          </a:p>
        </p:txBody>
      </p:sp>
      <p:grpSp>
        <p:nvGrpSpPr>
          <p:cNvPr id="25606" name="Group 1">
            <a:extLst>
              <a:ext uri="{FF2B5EF4-FFF2-40B4-BE49-F238E27FC236}">
                <a16:creationId xmlns:a16="http://schemas.microsoft.com/office/drawing/2014/main" id="{EFC0F3CA-50CA-12E3-DE4E-84D144AEDED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919413"/>
            <a:ext cx="8305800" cy="3481387"/>
            <a:chOff x="381000" y="1143000"/>
            <a:chExt cx="8305800" cy="3479473"/>
          </a:xfrm>
        </p:grpSpPr>
        <p:sp>
          <p:nvSpPr>
            <p:cNvPr id="25607" name="Text Box 4">
              <a:extLst>
                <a:ext uri="{FF2B5EF4-FFF2-40B4-BE49-F238E27FC236}">
                  <a16:creationId xmlns:a16="http://schemas.microsoft.com/office/drawing/2014/main" id="{51618E15-503D-BCC2-DA20-AB8F8D7F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484198"/>
              <a:ext cx="8305800" cy="3138275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−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&lt;</a:t>
              </a:r>
              <a:r>
                <a:rPr lang="en-US" altLang="en-US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#include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&lt;</a:t>
              </a:r>
              <a:r>
                <a:rPr lang="en-US" altLang="en-US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main(){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c;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FILE *in, *out;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in =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fopen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file.in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", "</a:t>
              </a:r>
              <a:r>
                <a:rPr lang="en-US" altLang="en-US" sz="1800" dirty="0">
                  <a:solidFill>
                    <a:srgbClr val="FF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r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out =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fopen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("</a:t>
              </a:r>
              <a:r>
                <a:rPr lang="en-US" altLang="en-US" sz="1800" dirty="0" err="1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file.out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", "</a:t>
              </a:r>
              <a:r>
                <a:rPr lang="en-US" altLang="en-US" sz="1800" dirty="0">
                  <a:solidFill>
                    <a:srgbClr val="FF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w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");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while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((c =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fgetc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(in)) != EOF) 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   </a:t>
              </a:r>
              <a:r>
                <a:rPr lang="en-US" altLang="en-US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fputc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altLang="en-US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c,out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   exit(</a:t>
              </a:r>
              <a:r>
                <a:rPr lang="en-US" altLang="en-US" sz="1800" dirty="0">
                  <a:solidFill>
                    <a:srgbClr val="0000CC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0</a:t>
              </a: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25608" name="Text Box 4">
              <a:extLst>
                <a:ext uri="{FF2B5EF4-FFF2-40B4-BE49-F238E27FC236}">
                  <a16:creationId xmlns:a16="http://schemas.microsoft.com/office/drawing/2014/main" id="{000C1BDE-2442-C841-19AA-6D06C024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143000"/>
              <a:ext cx="8305800" cy="369332"/>
            </a:xfrm>
            <a:prstGeom prst="rect">
              <a:avLst/>
            </a:prstGeom>
            <a:solidFill>
              <a:srgbClr val="0066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CC"/>
                </a:buClr>
                <a:buChar char="•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−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CC"/>
                </a:buClr>
                <a:buFont typeface="Times New Roman" panose="02020603050405020304" pitchFamily="18" charset="0"/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800">
                  <a:solidFill>
                    <a:srgbClr val="FFFF00"/>
                  </a:solidFill>
                  <a:latin typeface="Consolas" panose="020B0609020204030204" pitchFamily="49" charset="0"/>
                  <a:ea typeface="Consolas" panose="020B0609020204030204" pitchFamily="49" charset="0"/>
                  <a:cs typeface="Consolas" panose="020B0609020204030204" pitchFamily="49" charset="0"/>
                </a:rPr>
                <a:t>copy_stdio.c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6510-5E94-90C9-6CF7-A747686A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I/O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4E7C9-EF6B-8993-A0F3-58BED43F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B90D6-76A8-4FBC-9C20-1493E7982EC9}" type="datetime1">
              <a:rPr lang="en-US" smtClean="0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65720-8CF0-B9CD-7281-F2FDF1BF2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C6CE-D979-4B9B-A175-3BB4A057F21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93BFB0B-162A-7017-4EC8-EBFC574A5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400" y="538879"/>
            <a:ext cx="85344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write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(Low-Level I/O – System Calls)</a:t>
            </a:r>
            <a:endParaRPr kumimoji="0" lang="en-PK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functions interact directly with the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kernel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provide more control over file handling.</a:t>
            </a:r>
            <a:endParaRPr kumimoji="0" lang="en-US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2200" b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Characteristics: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Unbuffered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Data is read/written directly without buffering.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for large files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requires manual handling of buffering.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control over file permissions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flags like 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O_RDONLY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O_WRONLY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PK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 file descriptors (integers)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FILE*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pointers.</a:t>
            </a:r>
            <a:endParaRPr kumimoji="0" lang="en-PK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0874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9CC2-6E24-59D8-2AE4-92BEB787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I/O</a:t>
            </a:r>
            <a:endParaRPr lang="en-P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D2A0-628F-D1DD-7353-0D7A85DE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4B90D6-76A8-4FBC-9C20-1493E7982EC9}" type="datetime1">
              <a:rPr lang="en-US" smtClean="0"/>
              <a:pPr>
                <a:defRPr/>
              </a:pPr>
              <a:t>2/26/2025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1069-8914-D035-4ACC-4EF6ECD2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9C6CE-D979-4B9B-A175-3BB4A057F21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2EDB35-48F4-0C79-7BF2-03AACCFB43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00" y="843677"/>
            <a:ext cx="9308959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kumimoji="0" lang="en-PK" altLang="en-PK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fopen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PK" altLang="en-PK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fread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PK" altLang="en-PK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fwrite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(High-Level I/O – C Standard Library)</a:t>
            </a:r>
            <a:endParaRPr kumimoji="0" lang="en-PK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are 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buffered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functions from 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PK" altLang="en-PK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stdio.h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built on top of system calls.</a:t>
            </a:r>
            <a:endParaRPr kumimoji="0" lang="en-US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2200" b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PK" sz="2200" b="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Characteristics: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Buffered I/O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Improves performance by reducing system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with FILE pointers (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FILE*</a:t>
            </a: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easier to handle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user-friendly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slightly slower for very large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PK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formatted input/output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PK" altLang="en-PK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fprintf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PK" altLang="en-PK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fscanf</a:t>
            </a:r>
            <a:r>
              <a:rPr kumimoji="0" lang="en-PK" altLang="en-PK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PK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9647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569A-B686-4543-1FCA-816B1B7FA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Comparison</a:t>
            </a:r>
            <a:endParaRPr lang="en-PK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8DE527-AABE-13EC-D378-B8700C47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8419"/>
            <a:ext cx="9144000" cy="2423161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464CA-754B-E75D-F64D-321041CA22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32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E4B90D6-76A8-4FBC-9C20-1493E7982EC9}" type="datetime1">
              <a:rPr lang="en-US" smtClean="0"/>
              <a:pPr>
                <a:spcAft>
                  <a:spcPts val="600"/>
                </a:spcAft>
                <a:defRPr/>
              </a:pPr>
              <a:t>2/26/2025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AF973-B45D-A649-2349-734A0E05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4572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AC49C6CE-D979-4B9B-A175-3BB4A057F213}" type="slidenum">
              <a:rPr lang="en-US" altLang="en-US" smtClean="0"/>
              <a:pPr>
                <a:spcAft>
                  <a:spcPts val="600"/>
                </a:spcAft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591483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C3C3-0136-56AD-94A2-76E60DC2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17D5E-CA00-98A1-2AA3-09041650A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i="1" dirty="0"/>
              <a:t>Last lecture:</a:t>
            </a:r>
          </a:p>
          <a:p>
            <a:pPr lvl="1"/>
            <a:r>
              <a:rPr lang="en-US" sz="2400" i="1" dirty="0"/>
              <a:t>Files types (regular, directory, pipe, socket, character, block, links)</a:t>
            </a:r>
          </a:p>
          <a:p>
            <a:pPr lvl="1"/>
            <a:r>
              <a:rPr lang="en-US" sz="2400" i="1" dirty="0"/>
              <a:t>Devices files /dev (console, </a:t>
            </a:r>
            <a:r>
              <a:rPr lang="en-US" sz="2400" i="1" dirty="0" err="1"/>
              <a:t>tty</a:t>
            </a:r>
            <a:r>
              <a:rPr lang="en-US" sz="2400" i="1" dirty="0"/>
              <a:t>, null)</a:t>
            </a:r>
          </a:p>
          <a:p>
            <a:pPr lvl="1"/>
            <a:r>
              <a:rPr lang="en-US" i="1" dirty="0"/>
              <a:t>Low-level-Access :</a:t>
            </a:r>
          </a:p>
          <a:p>
            <a:pPr lvl="2"/>
            <a:r>
              <a:rPr lang="en-US" i="1" dirty="0"/>
              <a:t>read and write system calls</a:t>
            </a:r>
          </a:p>
          <a:p>
            <a:pPr lvl="2"/>
            <a:endParaRPr lang="en-US" i="1" dirty="0"/>
          </a:p>
          <a:p>
            <a:pPr lvl="2"/>
            <a:r>
              <a:rPr lang="en-US" sz="2400" b="1" dirty="0"/>
              <a:t>open system call</a:t>
            </a:r>
          </a:p>
          <a:p>
            <a:pPr lvl="2"/>
            <a:r>
              <a:rPr lang="en-US" sz="2400" b="1" dirty="0"/>
              <a:t>close system call</a:t>
            </a:r>
          </a:p>
          <a:p>
            <a:pPr lvl="2"/>
            <a:r>
              <a:rPr lang="en-US" sz="2400" b="1" dirty="0" err="1"/>
              <a:t>Ioctl</a:t>
            </a:r>
            <a:r>
              <a:rPr lang="en-US" sz="2400" b="1" dirty="0"/>
              <a:t> system call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174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6DC2FC94-3AD9-83D1-56A9-07C4F6772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796343-E060-47D7-BD16-C7B9D69DD6EC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37891" name="Slide Number Placeholder 5">
            <a:extLst>
              <a:ext uri="{FF2B5EF4-FFF2-40B4-BE49-F238E27FC236}">
                <a16:creationId xmlns:a16="http://schemas.microsoft.com/office/drawing/2014/main" id="{2AF77483-EC9F-980F-A2C0-6C248C8C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5CE14A-42F5-472B-AD4E-A17E60D04945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27396" name="Rectangle 4">
            <a:extLst>
              <a:ext uri="{FF2B5EF4-FFF2-40B4-BE49-F238E27FC236}">
                <a16:creationId xmlns:a16="http://schemas.microsoft.com/office/drawing/2014/main" id="{FCE317DC-6043-B0CB-F0FC-164648CA5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2275" y="381000"/>
            <a:ext cx="7388225" cy="515938"/>
          </a:xfrm>
        </p:spPr>
        <p:txBody>
          <a:bodyPr lIns="90488" tIns="44450" rIns="90488" bIns="44450" anchor="b">
            <a:spAutoFit/>
          </a:bodyPr>
          <a:lstStyle/>
          <a:p>
            <a:pPr eaLnBrk="1" hangingPunct="1">
              <a:defRPr/>
            </a:pPr>
            <a:r>
              <a:rPr lang="en-US"/>
              <a:t>Thank You</a:t>
            </a:r>
          </a:p>
        </p:txBody>
      </p:sp>
      <p:sp>
        <p:nvSpPr>
          <p:cNvPr id="827397" name="Rectangle 5">
            <a:extLst>
              <a:ext uri="{FF2B5EF4-FFF2-40B4-BE49-F238E27FC236}">
                <a16:creationId xmlns:a16="http://schemas.microsoft.com/office/drawing/2014/main" id="{B765E3D9-F00D-75CF-D298-5675DA25A6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22275" y="1143000"/>
            <a:ext cx="4295775" cy="619125"/>
          </a:xfrm>
        </p:spPr>
        <p:txBody>
          <a:bodyPr lIns="90488" tIns="44450" rIns="90488" bIns="44450"/>
          <a:lstStyle/>
          <a:p>
            <a:pPr eaLnBrk="1" hangingPunct="1">
              <a:buFontTx/>
              <a:buNone/>
              <a:defRPr/>
            </a:pPr>
            <a:r>
              <a:rPr lang="en-US" sz="3200" b="0" dirty="0"/>
              <a:t>Questions?</a:t>
            </a:r>
          </a:p>
          <a:p>
            <a:pPr eaLnBrk="1" hangingPunct="1">
              <a:buFontTx/>
              <a:buNone/>
              <a:defRPr/>
            </a:pPr>
            <a:endParaRPr lang="en-US" sz="3200" b="0" dirty="0"/>
          </a:p>
        </p:txBody>
      </p:sp>
      <p:graphicFrame>
        <p:nvGraphicFramePr>
          <p:cNvPr id="37894" name="Object 6">
            <a:extLst>
              <a:ext uri="{FF2B5EF4-FFF2-40B4-BE49-F238E27FC236}">
                <a16:creationId xmlns:a16="http://schemas.microsoft.com/office/drawing/2014/main" id="{1F229F4F-5B71-2C97-9E64-2AC5B0260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4038" y="2228850"/>
          <a:ext cx="55118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4006850" imgH="2857500" progId="MS_ClipArt_Gallery.2">
                  <p:embed/>
                </p:oleObj>
              </mc:Choice>
              <mc:Fallback>
                <p:oleObj name="ClipArt" r:id="rId3" imgW="4006850" imgH="285750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2228850"/>
                        <a:ext cx="5511800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>
            <a:extLst>
              <a:ext uri="{FF2B5EF4-FFF2-40B4-BE49-F238E27FC236}">
                <a16:creationId xmlns:a16="http://schemas.microsoft.com/office/drawing/2014/main" id="{7BAB9994-ABA9-7F58-8310-2D1F75E4C5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166422-EF9B-46CF-BEFE-58F6FA20E8BE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1313E4FA-FC45-EE54-6A84-3EC33BA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FE463C-EB7B-4FF1-9281-1A8AD3C01DD3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42F49316-C488-CC1C-6642-1A717DE04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87B7463B-F2CF-2F5C-8D06-700B210F93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33400"/>
            <a:ext cx="9144000" cy="6096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 dirty="0">
                <a:solidFill>
                  <a:srgbClr val="A50021"/>
                </a:solidFill>
              </a:rPr>
              <a:t>open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#include &lt;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#include &lt;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fcntl.h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#include &lt;sys/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#include &lt;sys/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stat.h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lang="en-US" sz="2000" dirty="0" err="1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*path, </a:t>
            </a:r>
            <a:r>
              <a:rPr lang="en-US" sz="2000" dirty="0" err="1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oflags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lang="en-US" sz="2000" dirty="0" err="1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*path, </a:t>
            </a:r>
            <a:r>
              <a:rPr lang="en-US" sz="2000" dirty="0" err="1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oflags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20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To create a new file descriptor, you need to use the open system call. In simple terms, open establishes an access path to a file or device. If successful, it </a:t>
            </a:r>
            <a:r>
              <a:rPr lang="en-US" dirty="0">
                <a:solidFill>
                  <a:srgbClr val="A50021"/>
                </a:solidFill>
              </a:rPr>
              <a:t>returns a file descriptor</a:t>
            </a:r>
            <a:r>
              <a:rPr lang="en-US" dirty="0"/>
              <a:t> that can be used in read, write, and other system calls.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 name of the file or device to be opened is passed as a parameter, </a:t>
            </a:r>
            <a:r>
              <a:rPr lang="en-US" dirty="0">
                <a:solidFill>
                  <a:srgbClr val="0000CC"/>
                </a:solidFill>
                <a:latin typeface="Courier New" pitchFamily="49" charset="0"/>
              </a:rPr>
              <a:t>path</a:t>
            </a:r>
            <a:r>
              <a:rPr lang="en-US" dirty="0"/>
              <a:t>; the </a:t>
            </a:r>
            <a:r>
              <a:rPr lang="en-US" dirty="0" err="1">
                <a:solidFill>
                  <a:srgbClr val="0000CC"/>
                </a:solidFill>
                <a:latin typeface="Courier New" pitchFamily="49" charset="0"/>
              </a:rPr>
              <a:t>oflags</a:t>
            </a:r>
            <a:r>
              <a:rPr lang="en-US" dirty="0"/>
              <a:t> parameter is used to specify actions to be taken on opening the file. The open call must specify one of the file access modes shown in the following table: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>
            <a:extLst>
              <a:ext uri="{FF2B5EF4-FFF2-40B4-BE49-F238E27FC236}">
                <a16:creationId xmlns:a16="http://schemas.microsoft.com/office/drawing/2014/main" id="{1D24AF05-2E03-ACF6-5F90-6F59BBA5B31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55FB87-CDFF-484B-A9B1-B3AF9908EE9A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1929EB76-025B-B161-76FE-AE2B8A7BA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345AA12-E063-4EC3-BD84-B9874269882F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C00FE9E5-C122-152A-E325-F184532F0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D6DFB4EA-698C-F5A9-961F-AEDDAE336A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2362200"/>
            <a:ext cx="9144000" cy="44958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dirty="0"/>
              <a:t>The call may also include a combination (using a bitwise OR) of the following optional modes in the </a:t>
            </a:r>
            <a:r>
              <a:rPr lang="en-US" dirty="0" err="1"/>
              <a:t>oflags</a:t>
            </a:r>
            <a:r>
              <a:rPr lang="en-US" dirty="0"/>
              <a:t> parameter:</a:t>
            </a:r>
          </a:p>
          <a:p>
            <a:pPr marL="914400" lvl="1" indent="-457200" eaLnBrk="1" hangingPunct="1">
              <a:defRPr/>
            </a:pPr>
            <a:r>
              <a:rPr lang="en-US" dirty="0">
                <a:solidFill>
                  <a:srgbClr val="0000CC"/>
                </a:solidFill>
              </a:rPr>
              <a:t>O_APPEND</a:t>
            </a:r>
            <a:r>
              <a:rPr lang="en-US" dirty="0"/>
              <a:t>: Place written data at the end of the file.</a:t>
            </a:r>
          </a:p>
          <a:p>
            <a:pPr marL="914400" lvl="1" indent="-457200" eaLnBrk="1" hangingPunct="1">
              <a:defRPr/>
            </a:pPr>
            <a:r>
              <a:rPr lang="en-US" dirty="0">
                <a:solidFill>
                  <a:srgbClr val="0000CC"/>
                </a:solidFill>
              </a:rPr>
              <a:t>O_TRUNC</a:t>
            </a:r>
            <a:r>
              <a:rPr lang="en-US" dirty="0"/>
              <a:t>: Set the length of the file to zero, discarding existing contents.</a:t>
            </a:r>
          </a:p>
          <a:p>
            <a:pPr marL="914400" lvl="1" indent="-457200" eaLnBrk="1" hangingPunct="1">
              <a:defRPr/>
            </a:pPr>
            <a:r>
              <a:rPr lang="en-US" dirty="0">
                <a:solidFill>
                  <a:srgbClr val="0000CC"/>
                </a:solidFill>
              </a:rPr>
              <a:t>O_CREAT</a:t>
            </a:r>
            <a:r>
              <a:rPr lang="en-US" dirty="0"/>
              <a:t>: Creates the file, if necessary, with permissions given in mode.</a:t>
            </a:r>
          </a:p>
          <a:p>
            <a:pPr marL="914400" lvl="1" indent="-457200" eaLnBrk="1" hangingPunct="1">
              <a:defRPr/>
            </a:pPr>
            <a:r>
              <a:rPr lang="en-US" dirty="0">
                <a:solidFill>
                  <a:srgbClr val="0000CC"/>
                </a:solidFill>
              </a:rPr>
              <a:t>O_EXCL</a:t>
            </a:r>
            <a:r>
              <a:rPr lang="en-US" dirty="0"/>
              <a:t>: Used with O_CREAT, ensures that the caller creates the file. This protects against two programs creating the file at the same time. If the file already exists, open will fail.</a:t>
            </a:r>
          </a:p>
        </p:txBody>
      </p:sp>
      <p:graphicFrame>
        <p:nvGraphicFramePr>
          <p:cNvPr id="886827" name="Group 43">
            <a:extLst>
              <a:ext uri="{FF2B5EF4-FFF2-40B4-BE49-F238E27FC236}">
                <a16:creationId xmlns:a16="http://schemas.microsoft.com/office/drawing/2014/main" id="{6B44B88C-95AD-CE9F-F3A5-F12E92B60BB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124075" y="704850"/>
          <a:ext cx="5038725" cy="1584336"/>
        </p:xfrm>
        <a:graphic>
          <a:graphicData uri="http://schemas.openxmlformats.org/drawingml/2006/table">
            <a:tbl>
              <a:tblPr/>
              <a:tblGrid>
                <a:gridCol w="165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Mode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Description</a:t>
                      </a: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O_RDONLY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Open for read-only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O_WRONLY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Open for write-only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O_RDWR</a:t>
                      </a:r>
                    </a:p>
                  </a:txBody>
                  <a:tcPr marT="45642" marB="45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Open for reading and writing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marT="45642" marB="45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86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6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8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8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8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8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8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8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8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86" grpId="0"/>
      <p:bldP spid="8867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4">
            <a:extLst>
              <a:ext uri="{FF2B5EF4-FFF2-40B4-BE49-F238E27FC236}">
                <a16:creationId xmlns:a16="http://schemas.microsoft.com/office/drawing/2014/main" id="{05D19A8E-203C-27CA-F5ED-D46A70EAB1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1FC40F-B8F2-487C-94F7-358E0DB8E635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10243" name="Slide Number Placeholder 6">
            <a:extLst>
              <a:ext uri="{FF2B5EF4-FFF2-40B4-BE49-F238E27FC236}">
                <a16:creationId xmlns:a16="http://schemas.microsoft.com/office/drawing/2014/main" id="{6B8C7CF4-1DE6-2DEE-6AF2-0EBAB153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55E23AF-EC66-4D67-9C0A-F6ACE205F611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F12E5EF4-DC10-A3CA-4A66-CD30B06C2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E43CBD68-BB99-3701-6EB7-5E8E44050AF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dirty="0">
                <a:solidFill>
                  <a:srgbClr val="A50021"/>
                </a:solidFill>
              </a:rPr>
              <a:t>Initial Permissions</a:t>
            </a:r>
          </a:p>
          <a:p>
            <a:pPr marL="457200" indent="-457200" eaLnBrk="1" hangingPunct="1">
              <a:defRPr/>
            </a:pPr>
            <a:r>
              <a:rPr lang="en-US" sz="2000" dirty="0"/>
              <a:t>When you create a file using the </a:t>
            </a:r>
            <a:r>
              <a:rPr lang="en-US" sz="2000" dirty="0">
                <a:solidFill>
                  <a:srgbClr val="0000CC"/>
                </a:solidFill>
              </a:rPr>
              <a:t>O_CREAT</a:t>
            </a:r>
            <a:r>
              <a:rPr lang="en-US" sz="2000" dirty="0"/>
              <a:t> flag with open, you must use the three-parameter form. mode, the third parameter, is made from a bitwise OR of the flags defined in the header file </a:t>
            </a:r>
            <a:r>
              <a:rPr lang="en-US" sz="2000" dirty="0">
                <a:solidFill>
                  <a:srgbClr val="0000CC"/>
                </a:solidFill>
              </a:rPr>
              <a:t>sys/</a:t>
            </a:r>
            <a:r>
              <a:rPr lang="en-US" sz="2000" dirty="0" err="1">
                <a:solidFill>
                  <a:srgbClr val="0000CC"/>
                </a:solidFill>
              </a:rPr>
              <a:t>stat.h</a:t>
            </a:r>
            <a:r>
              <a:rPr lang="en-US" sz="2000" dirty="0"/>
              <a:t>. These are:</a:t>
            </a:r>
          </a:p>
          <a:p>
            <a:pPr marL="914400" lvl="1" indent="-457200" eaLnBrk="1" hangingPunct="1">
              <a:defRPr/>
            </a:pPr>
            <a:r>
              <a:rPr lang="en-US" sz="2000" dirty="0">
                <a:solidFill>
                  <a:srgbClr val="0000CC"/>
                </a:solidFill>
              </a:rPr>
              <a:t>S_IRUSR:</a:t>
            </a:r>
            <a:r>
              <a:rPr lang="en-US" sz="2000" dirty="0"/>
              <a:t>  Read permission, owner</a:t>
            </a:r>
          </a:p>
          <a:p>
            <a:pPr marL="914400" lvl="1" indent="-457200" eaLnBrk="1" hangingPunct="1">
              <a:defRPr/>
            </a:pPr>
            <a:r>
              <a:rPr lang="en-US" sz="2000" dirty="0">
                <a:solidFill>
                  <a:srgbClr val="0000CC"/>
                </a:solidFill>
              </a:rPr>
              <a:t>S_IWUSR</a:t>
            </a:r>
            <a:r>
              <a:rPr lang="en-US" sz="2000" dirty="0"/>
              <a:t>: Write permission, owner</a:t>
            </a:r>
          </a:p>
          <a:p>
            <a:pPr marL="914400" lvl="1" indent="-457200" eaLnBrk="1" hangingPunct="1">
              <a:defRPr/>
            </a:pPr>
            <a:r>
              <a:rPr lang="en-US" sz="2000" dirty="0">
                <a:solidFill>
                  <a:srgbClr val="0000CC"/>
                </a:solidFill>
              </a:rPr>
              <a:t>S_IXUSR</a:t>
            </a:r>
            <a:r>
              <a:rPr lang="en-US" sz="2000" dirty="0"/>
              <a:t>:  Execute permission, owner</a:t>
            </a:r>
          </a:p>
          <a:p>
            <a:pPr marL="914400" lvl="1" indent="-457200" eaLnBrk="1" hangingPunct="1">
              <a:defRPr/>
            </a:pPr>
            <a:endParaRPr lang="en-US" sz="2000" dirty="0"/>
          </a:p>
          <a:p>
            <a:pPr marL="914400" lvl="1" indent="-457200" eaLnBrk="1" hangingPunct="1">
              <a:defRPr/>
            </a:pPr>
            <a:r>
              <a:rPr lang="en-US" sz="2000" dirty="0">
                <a:solidFill>
                  <a:srgbClr val="0000CC"/>
                </a:solidFill>
              </a:rPr>
              <a:t>S_IRGRP</a:t>
            </a:r>
            <a:r>
              <a:rPr lang="en-US" sz="2000" dirty="0"/>
              <a:t>:  Read permission, group</a:t>
            </a:r>
          </a:p>
          <a:p>
            <a:pPr marL="914400" lvl="1" indent="-457200" eaLnBrk="1" hangingPunct="1">
              <a:defRPr/>
            </a:pPr>
            <a:r>
              <a:rPr lang="en-US" sz="2000" dirty="0">
                <a:solidFill>
                  <a:srgbClr val="0000CC"/>
                </a:solidFill>
              </a:rPr>
              <a:t>S_IWGRP</a:t>
            </a:r>
            <a:r>
              <a:rPr lang="en-US" sz="2000" dirty="0"/>
              <a:t>: Write permission, group</a:t>
            </a:r>
          </a:p>
          <a:p>
            <a:pPr marL="914400" lvl="1" indent="-457200" eaLnBrk="1" hangingPunct="1">
              <a:defRPr/>
            </a:pPr>
            <a:r>
              <a:rPr lang="en-US" sz="2000" dirty="0">
                <a:solidFill>
                  <a:srgbClr val="0000CC"/>
                </a:solidFill>
              </a:rPr>
              <a:t>S_IXGRP</a:t>
            </a:r>
            <a:r>
              <a:rPr lang="en-US" sz="2000" dirty="0"/>
              <a:t>:  Execute permission, group</a:t>
            </a:r>
          </a:p>
          <a:p>
            <a:pPr marL="914400" lvl="1" indent="-457200" eaLnBrk="1" hangingPunct="1">
              <a:defRPr/>
            </a:pPr>
            <a:endParaRPr lang="en-US" sz="2000" dirty="0"/>
          </a:p>
          <a:p>
            <a:pPr marL="914400" lvl="1" indent="-457200" eaLnBrk="1" hangingPunct="1">
              <a:defRPr/>
            </a:pPr>
            <a:r>
              <a:rPr lang="en-US" sz="2000" dirty="0">
                <a:solidFill>
                  <a:srgbClr val="0000CC"/>
                </a:solidFill>
              </a:rPr>
              <a:t>S_IROTH</a:t>
            </a:r>
            <a:r>
              <a:rPr lang="en-US" sz="2000" dirty="0"/>
              <a:t>:  Read permission, others</a:t>
            </a:r>
          </a:p>
          <a:p>
            <a:pPr marL="914400" lvl="1" indent="-457200" eaLnBrk="1" hangingPunct="1">
              <a:defRPr/>
            </a:pPr>
            <a:r>
              <a:rPr lang="en-US" sz="2000" dirty="0">
                <a:solidFill>
                  <a:srgbClr val="0000CC"/>
                </a:solidFill>
              </a:rPr>
              <a:t>S_IWOTH</a:t>
            </a:r>
            <a:r>
              <a:rPr lang="en-US" sz="2000" dirty="0"/>
              <a:t>: Write permission, others</a:t>
            </a:r>
          </a:p>
          <a:p>
            <a:pPr marL="914400" lvl="1" indent="-457200" eaLnBrk="1" hangingPunct="1">
              <a:defRPr/>
            </a:pPr>
            <a:r>
              <a:rPr lang="en-US" sz="2000" dirty="0">
                <a:solidFill>
                  <a:srgbClr val="0000CC"/>
                </a:solidFill>
              </a:rPr>
              <a:t>S_IXOTH</a:t>
            </a:r>
            <a:r>
              <a:rPr lang="en-US" sz="2000" dirty="0"/>
              <a:t>:  Execute permission, others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9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9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9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9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9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919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771E9A54-FA43-DEAE-2254-763ECD7FB9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CCBB8B-DD48-44C3-A686-CED8E8BCFF80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00FF9398-85EE-6F5B-BBC6-03F0EEA9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378608-7A32-46D9-B501-885B4B4D47C3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2443788E-ED88-39EE-665E-3898B71A30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Permission Bits and Their Values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D26D9DD-2C3B-CA4E-3FB7-D1F45FA451BD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757238"/>
          <a:ext cx="8229600" cy="4995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5488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A50021"/>
                          </a:solidFill>
                          <a:effectLst/>
                        </a:rPr>
                        <a:t>Bit</a:t>
                      </a:r>
                      <a:endParaRPr lang="en-US" sz="1800" dirty="0">
                        <a:solidFill>
                          <a:srgbClr val="A5002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45726" marB="45726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A50021"/>
                          </a:solidFill>
                          <a:effectLst/>
                        </a:rPr>
                        <a:t>Octal value</a:t>
                      </a:r>
                      <a:endParaRPr lang="en-US" sz="1800" dirty="0">
                        <a:solidFill>
                          <a:srgbClr val="A5002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45726" marB="45726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9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A50021"/>
                          </a:solidFill>
                          <a:effectLst/>
                        </a:rPr>
                        <a:t>Text value</a:t>
                      </a:r>
                      <a:endParaRPr lang="en-US" sz="1800" dirty="0">
                        <a:solidFill>
                          <a:srgbClr val="A5002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45726" marB="45726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9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A50021"/>
                          </a:solidFill>
                          <a:effectLst/>
                        </a:rPr>
                        <a:t>Corresponding permission</a:t>
                      </a:r>
                      <a:endParaRPr lang="en-US" sz="1800" dirty="0">
                        <a:solidFill>
                          <a:srgbClr val="A5002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5720" marR="45720" marT="45726" marB="45726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0 0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r--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--- ---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Owner</a:t>
                      </a:r>
                      <a:r>
                        <a:rPr lang="en-US" sz="2000" b="1" dirty="0">
                          <a:effectLst/>
                        </a:rPr>
                        <a:t> may read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0 0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-w-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--- ---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Owner</a:t>
                      </a:r>
                      <a:r>
                        <a:rPr lang="en-US" sz="2000" b="1" dirty="0">
                          <a:effectLst/>
                        </a:rPr>
                        <a:t> may write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0 0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--x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--- ---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Owner</a:t>
                      </a:r>
                      <a:r>
                        <a:rPr lang="en-US" sz="2000" b="1" dirty="0">
                          <a:effectLst/>
                        </a:rPr>
                        <a:t> may execute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---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r--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---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Group may read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---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-w-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---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Group may write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---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--x</a:t>
                      </a: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---</a:t>
                      </a:r>
                      <a:endParaRPr lang="en-US" sz="2000" b="1" dirty="0"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Group may execute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--- ---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r--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Everyone else may read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--- ---</a:t>
                      </a:r>
                      <a:r>
                        <a:rPr lang="en-US" sz="2000" b="1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-w-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Everyone else may write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6708"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0 0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 --- ---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--x</a:t>
                      </a:r>
                      <a:endParaRPr lang="en-US" sz="20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base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Everyone else may execute</a:t>
                      </a:r>
                      <a:endParaRPr lang="en-US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63" marB="95263" anchor="b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>
            <a:extLst>
              <a:ext uri="{FF2B5EF4-FFF2-40B4-BE49-F238E27FC236}">
                <a16:creationId xmlns:a16="http://schemas.microsoft.com/office/drawing/2014/main" id="{469DDEE4-D4F6-3BA9-0945-69654C283D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ED5480-280D-49D7-BB0D-14DA8B5927E9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4413E004-498E-CD3E-6163-35DA7E7E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B54905-165F-4C26-9929-CC751174CE5D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840185B2-3E26-5125-7F74-EF1EDD9E6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B91FB6-56F7-68F8-49D1-74BC0FD53DA4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3246438"/>
          <a:ext cx="8382000" cy="292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23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A50021"/>
                          </a:solidFill>
                        </a:rPr>
                        <a:t>Directory Permissions</a:t>
                      </a:r>
                    </a:p>
                  </a:txBody>
                  <a:tcPr marT="45684" marB="4568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8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en-US" sz="2400" dirty="0"/>
                    </a:p>
                  </a:txBody>
                  <a:tcPr marT="45684" marB="4568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eaLnBrk="1" hangingPunct="1">
                        <a:defRPr/>
                      </a:pPr>
                      <a:r>
                        <a:rPr lang="en-US" sz="2400" dirty="0"/>
                        <a:t>We can list the files and subdirectories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contained in that directory. </a:t>
                      </a:r>
                    </a:p>
                  </a:txBody>
                  <a:tcPr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88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en-US" sz="2400" dirty="0"/>
                    </a:p>
                  </a:txBody>
                  <a:tcPr marT="45684" marB="4568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 can create and remove files and</a:t>
                      </a:r>
                      <a:r>
                        <a:rPr lang="en-US" sz="2400" baseline="0" dirty="0"/>
                        <a:t>  </a:t>
                      </a:r>
                      <a:r>
                        <a:rPr lang="en-US" sz="2400" dirty="0"/>
                        <a:t>subdirectories within it.</a:t>
                      </a:r>
                    </a:p>
                  </a:txBody>
                  <a:tcPr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880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  <a:endParaRPr lang="en-US" sz="2400" dirty="0"/>
                    </a:p>
                  </a:txBody>
                  <a:tcPr marT="45684" marB="45684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 can enter the directory using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the </a:t>
                      </a:r>
                      <a:r>
                        <a:rPr lang="en-US" sz="2400" b="1" dirty="0"/>
                        <a:t>cd command</a:t>
                      </a:r>
                    </a:p>
                  </a:txBody>
                  <a:tcPr marT="45684" marB="456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BAC882-0841-1BB2-DE8F-DD36D55005F3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914400"/>
          <a:ext cx="8382000" cy="2193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042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A50021"/>
                          </a:solidFill>
                        </a:rPr>
                        <a:t>File Permissions</a:t>
                      </a:r>
                    </a:p>
                  </a:txBody>
                  <a:tcPr marT="45643" marB="4564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799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read</a:t>
                      </a:r>
                      <a:endParaRPr lang="en-US" sz="2400" b="1" dirty="0"/>
                    </a:p>
                  </a:txBody>
                  <a:tcPr marT="45643" marB="4564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eaLnBrk="1" hangingPunct="1">
                        <a:defRPr/>
                      </a:pPr>
                      <a:r>
                        <a:rPr lang="en-US" sz="2400" b="0" dirty="0"/>
                        <a:t>We can read and copy a file but can not modify</a:t>
                      </a:r>
                      <a:r>
                        <a:rPr lang="en-US" sz="2400" b="0" baseline="0" dirty="0"/>
                        <a:t> </a:t>
                      </a:r>
                      <a:r>
                        <a:rPr lang="en-US" sz="2400" b="0" dirty="0"/>
                        <a:t>or execute</a:t>
                      </a:r>
                    </a:p>
                  </a:txBody>
                  <a:tcPr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42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endParaRPr lang="en-US" sz="2400" b="1" dirty="0"/>
                    </a:p>
                  </a:txBody>
                  <a:tcPr marT="45643" marB="4564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We can modify that file</a:t>
                      </a:r>
                    </a:p>
                  </a:txBody>
                  <a:tcPr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42">
                <a:tc>
                  <a:txBody>
                    <a:bodyPr/>
                    <a:lstStyle/>
                    <a:p>
                      <a:r>
                        <a:rPr kumimoji="0" lang="en-US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execute</a:t>
                      </a:r>
                      <a:endParaRPr lang="en-US" sz="2400" b="1" dirty="0"/>
                    </a:p>
                  </a:txBody>
                  <a:tcPr marT="45643" marB="45643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We can execute but can’t read or modify</a:t>
                      </a:r>
                    </a:p>
                  </a:txBody>
                  <a:tcPr marT="45643" marB="4564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04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04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0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4">
            <a:extLst>
              <a:ext uri="{FF2B5EF4-FFF2-40B4-BE49-F238E27FC236}">
                <a16:creationId xmlns:a16="http://schemas.microsoft.com/office/drawing/2014/main" id="{8EB7B805-7AC2-01B1-0821-1755FE24A9B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397A106-C381-416D-9174-5FC42E03617F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13315" name="Slide Number Placeholder 6">
            <a:extLst>
              <a:ext uri="{FF2B5EF4-FFF2-40B4-BE49-F238E27FC236}">
                <a16:creationId xmlns:a16="http://schemas.microsoft.com/office/drawing/2014/main" id="{A8196240-20D6-4B2E-49BA-7E5F2E24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B4FB1B-72DD-416F-BF2E-9D4697BBFF2C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B584BCF6-9813-80CA-E1C6-896AC12F3E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F75D607D-EC7D-A1E8-F8CC-931708EAB76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609600"/>
            <a:ext cx="9144000" cy="6096000"/>
          </a:xfrm>
        </p:spPr>
        <p:txBody>
          <a:bodyPr/>
          <a:lstStyle/>
          <a:p>
            <a:pPr marL="457200" indent="-457200" eaLnBrk="1" hangingPunct="1">
              <a:buFontTx/>
              <a:buNone/>
              <a:defRPr/>
            </a:pPr>
            <a:r>
              <a:rPr lang="en-US" sz="2200" dirty="0"/>
              <a:t>  For example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 (</a:t>
            </a:r>
            <a:r>
              <a:rPr lang="en-US" sz="2200" dirty="0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 err="1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myfile</a:t>
            </a:r>
            <a:r>
              <a:rPr lang="en-US" sz="2200" dirty="0">
                <a:solidFill>
                  <a:srgbClr val="A5002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200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O_CREAT, S_IRUSR|S_IXOTH);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200" dirty="0">
                <a:latin typeface="Courier New" pitchFamily="49" charset="0"/>
              </a:rPr>
              <a:t>	</a:t>
            </a:r>
            <a:r>
              <a:rPr lang="en-US" sz="2200" dirty="0"/>
              <a:t>has the effect of creating a file called </a:t>
            </a:r>
            <a:r>
              <a:rPr lang="en-US" sz="2200" dirty="0" err="1"/>
              <a:t>myfile</a:t>
            </a:r>
            <a:r>
              <a:rPr lang="en-US" sz="2200" dirty="0"/>
              <a:t>, with read permission for the owner and execute permission for others, and only those permissions.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200" dirty="0">
                <a:solidFill>
                  <a:srgbClr val="0000CC"/>
                </a:solidFill>
                <a:latin typeface="Courier New" pitchFamily="49" charset="0"/>
              </a:rPr>
              <a:t>	$ ls -ls </a:t>
            </a:r>
            <a:r>
              <a:rPr lang="en-US" sz="2200" dirty="0" err="1">
                <a:solidFill>
                  <a:srgbClr val="0000CC"/>
                </a:solidFill>
                <a:latin typeface="Courier New" pitchFamily="49" charset="0"/>
              </a:rPr>
              <a:t>myfile</a:t>
            </a:r>
            <a:endParaRPr lang="en-US" sz="2200" dirty="0">
              <a:solidFill>
                <a:srgbClr val="0000CC"/>
              </a:solidFill>
              <a:latin typeface="Courier New" pitchFamily="49" charset="0"/>
            </a:endParaRPr>
          </a:p>
          <a:p>
            <a:pPr marL="457200" indent="-457200" eaLnBrk="1" hangingPunct="1">
              <a:buFontTx/>
              <a:buNone/>
              <a:defRPr/>
            </a:pPr>
            <a:r>
              <a:rPr lang="en-US" sz="2200" dirty="0">
                <a:solidFill>
                  <a:srgbClr val="0000CC"/>
                </a:solidFill>
                <a:latin typeface="Courier New" pitchFamily="49" charset="0"/>
              </a:rPr>
              <a:t>	0 -r-------x 1 </a:t>
            </a:r>
            <a:r>
              <a:rPr lang="en-US" sz="2200" dirty="0" err="1">
                <a:solidFill>
                  <a:srgbClr val="0000CC"/>
                </a:solidFill>
                <a:latin typeface="Courier New" pitchFamily="49" charset="0"/>
              </a:rPr>
              <a:t>neil</a:t>
            </a:r>
            <a:r>
              <a:rPr lang="en-US" sz="2200" dirty="0">
                <a:solidFill>
                  <a:srgbClr val="0000CC"/>
                </a:solidFill>
                <a:latin typeface="Courier New" pitchFamily="49" charset="0"/>
              </a:rPr>
              <a:t> software 0 Sep 22 08:11 </a:t>
            </a:r>
            <a:r>
              <a:rPr lang="en-US" sz="2200" dirty="0" err="1">
                <a:solidFill>
                  <a:srgbClr val="0000CC"/>
                </a:solidFill>
                <a:latin typeface="Courier New" pitchFamily="49" charset="0"/>
              </a:rPr>
              <a:t>myfile</a:t>
            </a:r>
            <a:r>
              <a:rPr lang="en-US" sz="2200" dirty="0">
                <a:solidFill>
                  <a:srgbClr val="0000CC"/>
                </a:solidFill>
                <a:latin typeface="Courier New" pitchFamily="49" charset="0"/>
              </a:rPr>
              <a:t>*</a:t>
            </a:r>
          </a:p>
          <a:p>
            <a:pPr marL="457200" indent="-457200" eaLnBrk="1" hangingPunct="1">
              <a:buFontTx/>
              <a:buNone/>
              <a:defRPr/>
            </a:pPr>
            <a:r>
              <a:rPr lang="en-US" sz="2200" i="1" dirty="0" err="1">
                <a:solidFill>
                  <a:srgbClr val="A50021"/>
                </a:solidFill>
              </a:rPr>
              <a:t>umask</a:t>
            </a:r>
            <a:endParaRPr lang="en-US" sz="2200" dirty="0">
              <a:solidFill>
                <a:srgbClr val="A50021"/>
              </a:solidFill>
            </a:endParaRPr>
          </a:p>
          <a:p>
            <a:pPr marL="457200" indent="-457200" eaLnBrk="1" hangingPunct="1">
              <a:defRPr/>
            </a:pPr>
            <a:r>
              <a:rPr lang="en-US" sz="2200" dirty="0"/>
              <a:t>The </a:t>
            </a:r>
            <a:r>
              <a:rPr lang="en-US" sz="2200" dirty="0" err="1">
                <a:solidFill>
                  <a:srgbClr val="A50021"/>
                </a:solidFill>
              </a:rPr>
              <a:t>umask</a:t>
            </a:r>
            <a:r>
              <a:rPr lang="en-US" sz="2200" dirty="0"/>
              <a:t> is a system variable that encodes a mask for file permissions to be used when a file is created.</a:t>
            </a:r>
          </a:p>
          <a:p>
            <a:pPr marL="457200" indent="-457200" eaLnBrk="1" hangingPunct="1">
              <a:defRPr/>
            </a:pPr>
            <a:r>
              <a:rPr lang="en-US" sz="2200" dirty="0"/>
              <a:t>You can change the variable by executing the </a:t>
            </a:r>
            <a:r>
              <a:rPr lang="en-US" sz="2200" dirty="0" err="1">
                <a:solidFill>
                  <a:srgbClr val="A50021"/>
                </a:solidFill>
              </a:rPr>
              <a:t>umask</a:t>
            </a:r>
            <a:r>
              <a:rPr lang="en-US" sz="2200" dirty="0"/>
              <a:t> command to supply a new value. The value is a three-digit octal value.</a:t>
            </a:r>
          </a:p>
          <a:p>
            <a:pPr marL="457200" indent="-457200" eaLnBrk="1" hangingPunct="1">
              <a:defRPr/>
            </a:pPr>
            <a:r>
              <a:rPr lang="en-US" sz="2200" dirty="0"/>
              <a:t>Each digit is the result of </a:t>
            </a:r>
            <a:r>
              <a:rPr lang="en-US" sz="2200" dirty="0" err="1"/>
              <a:t>ORing</a:t>
            </a:r>
            <a:r>
              <a:rPr lang="en-US" sz="2200" dirty="0"/>
              <a:t> values from 1, 2, or 4; the meanings are shown in the following table. The separate digits refer to “user,” “group,” and “other” permissions, respectively.</a:t>
            </a: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>
            <a:extLst>
              <a:ext uri="{FF2B5EF4-FFF2-40B4-BE49-F238E27FC236}">
                <a16:creationId xmlns:a16="http://schemas.microsoft.com/office/drawing/2014/main" id="{FE9C4CE3-823B-D0FE-24AD-92825A69D6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40DE9A-D691-4B25-AFD2-52790E135993}" type="datetime1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2/26/2025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14339" name="Slide Number Placeholder 6">
            <a:extLst>
              <a:ext uri="{FF2B5EF4-FFF2-40B4-BE49-F238E27FC236}">
                <a16:creationId xmlns:a16="http://schemas.microsoft.com/office/drawing/2014/main" id="{ABCD387B-1D53-53BC-E115-E737F514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CC"/>
              </a:buClr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−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Font typeface="Times New Roman" panose="02020603050405020304" pitchFamily="18" charset="0"/>
              <a:buChar char="–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4A073B-0B5C-402D-B22E-8ABD97A9F054}" type="slidenum">
              <a:rPr lang="en-US" altLang="en-US" sz="1400" b="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 sz="1400" b="0">
              <a:latin typeface="Arial Black" panose="020B0A04020102020204" pitchFamily="34" charset="0"/>
            </a:endParaRPr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F7F07CC7-0426-9552-1920-79ADD1A32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Low-Level File Access</a:t>
            </a:r>
          </a:p>
        </p:txBody>
      </p:sp>
      <p:graphicFrame>
        <p:nvGraphicFramePr>
          <p:cNvPr id="894068" name="Group 116">
            <a:extLst>
              <a:ext uri="{FF2B5EF4-FFF2-40B4-BE49-F238E27FC236}">
                <a16:creationId xmlns:a16="http://schemas.microsoft.com/office/drawing/2014/main" id="{7A15B613-4675-64C4-0661-93F9F7B65BF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066800" y="609600"/>
          <a:ext cx="7437438" cy="6096004"/>
        </p:xfrm>
        <a:graphic>
          <a:graphicData uri="http://schemas.openxmlformats.org/drawingml/2006/table">
            <a:tbl>
              <a:tblPr/>
              <a:tblGrid>
                <a:gridCol w="747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7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Digit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No user (owner) permissions are to be disallowed.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User (owner) read permission is disallowed.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User (owner) write permission is disallowed.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User (owner) execute permission is disallowed.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1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No group permissions are to be disallowed.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9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Group read permission is disallowed.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Group write permission is disallowed.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Group execute permission is disallowed.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990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No other permissions are to be disallowed.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Other read permission is disallowed.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699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Other write permission is disallowed.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CC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</a:rPr>
                        <a:t>Other execute permission is disallowed.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ireworks">
  <a:themeElements>
    <a:clrScheme name="Fireworks 6">
      <a:dk1>
        <a:srgbClr val="000000"/>
      </a:dk1>
      <a:lt1>
        <a:srgbClr val="FFFFFF"/>
      </a:lt1>
      <a:dk2>
        <a:srgbClr val="993366"/>
      </a:dk2>
      <a:lt2>
        <a:srgbClr val="CCFFFF"/>
      </a:lt2>
      <a:accent1>
        <a:srgbClr val="CCECFF"/>
      </a:accent1>
      <a:accent2>
        <a:srgbClr val="FFFF99"/>
      </a:accent2>
      <a:accent3>
        <a:srgbClr val="FFFFFF"/>
      </a:accent3>
      <a:accent4>
        <a:srgbClr val="000000"/>
      </a:accent4>
      <a:accent5>
        <a:srgbClr val="E2F4FF"/>
      </a:accent5>
      <a:accent6>
        <a:srgbClr val="E7E78A"/>
      </a:accent6>
      <a:hlink>
        <a:srgbClr val="FFCCFF"/>
      </a:hlink>
      <a:folHlink>
        <a:srgbClr val="FFCCCC"/>
      </a:folHlink>
    </a:clrScheme>
    <a:fontScheme name="Fireworks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Fireworks 1">
        <a:dk1>
          <a:srgbClr val="AF273E"/>
        </a:dk1>
        <a:lt1>
          <a:srgbClr val="FFCC00"/>
        </a:lt1>
        <a:dk2>
          <a:srgbClr val="000000"/>
        </a:dk2>
        <a:lt2>
          <a:srgbClr val="FFFFFF"/>
        </a:lt2>
        <a:accent1>
          <a:srgbClr val="FF8B17"/>
        </a:accent1>
        <a:accent2>
          <a:srgbClr val="FFE103"/>
        </a:accent2>
        <a:accent3>
          <a:srgbClr val="AAAAAA"/>
        </a:accent3>
        <a:accent4>
          <a:srgbClr val="DAAE00"/>
        </a:accent4>
        <a:accent5>
          <a:srgbClr val="FFC4AB"/>
        </a:accent5>
        <a:accent6>
          <a:srgbClr val="E7CC02"/>
        </a:accent6>
        <a:hlink>
          <a:srgbClr val="FF3399"/>
        </a:hlink>
        <a:folHlink>
          <a:srgbClr val="FE1F0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2">
        <a:dk1>
          <a:srgbClr val="0000A4"/>
        </a:dk1>
        <a:lt1>
          <a:srgbClr val="CCFFFF"/>
        </a:lt1>
        <a:dk2>
          <a:srgbClr val="000066"/>
        </a:dk2>
        <a:lt2>
          <a:srgbClr val="00FFFF"/>
        </a:lt2>
        <a:accent1>
          <a:srgbClr val="51B2E3"/>
        </a:accent1>
        <a:accent2>
          <a:srgbClr val="04E8AC"/>
        </a:accent2>
        <a:accent3>
          <a:srgbClr val="AAAAB8"/>
        </a:accent3>
        <a:accent4>
          <a:srgbClr val="AEDADA"/>
        </a:accent4>
        <a:accent5>
          <a:srgbClr val="B3D5EF"/>
        </a:accent5>
        <a:accent6>
          <a:srgbClr val="03D29B"/>
        </a:accent6>
        <a:hlink>
          <a:srgbClr val="FF3399"/>
        </a:hlink>
        <a:folHlink>
          <a:srgbClr val="8F5FD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3">
        <a:dk1>
          <a:srgbClr val="9F237F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FF03E7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E702D1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4">
        <a:dk1>
          <a:srgbClr val="00603B"/>
        </a:dk1>
        <a:lt1>
          <a:srgbClr val="FFCC00"/>
        </a:lt1>
        <a:dk2>
          <a:srgbClr val="000000"/>
        </a:dk2>
        <a:lt2>
          <a:srgbClr val="FFFFFF"/>
        </a:lt2>
        <a:accent1>
          <a:srgbClr val="39A6DD"/>
        </a:accent1>
        <a:accent2>
          <a:srgbClr val="07FB18"/>
        </a:accent2>
        <a:accent3>
          <a:srgbClr val="AAAAAA"/>
        </a:accent3>
        <a:accent4>
          <a:srgbClr val="DAAE00"/>
        </a:accent4>
        <a:accent5>
          <a:srgbClr val="AED0EB"/>
        </a:accent5>
        <a:accent6>
          <a:srgbClr val="06E315"/>
        </a:accent6>
        <a:hlink>
          <a:srgbClr val="FF3399"/>
        </a:hlink>
        <a:folHlink>
          <a:srgbClr val="753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5">
        <a:dk1>
          <a:srgbClr val="FF6600"/>
        </a:dk1>
        <a:lt1>
          <a:srgbClr val="FFFFFF"/>
        </a:lt1>
        <a:dk2>
          <a:srgbClr val="003366"/>
        </a:dk2>
        <a:lt2>
          <a:srgbClr val="FFFFFF"/>
        </a:lt2>
        <a:accent1>
          <a:srgbClr val="FF99FF"/>
        </a:accent1>
        <a:accent2>
          <a:srgbClr val="FFFF99"/>
        </a:accent2>
        <a:accent3>
          <a:srgbClr val="AAADB8"/>
        </a:accent3>
        <a:accent4>
          <a:srgbClr val="DADADA"/>
        </a:accent4>
        <a:accent5>
          <a:srgbClr val="FFCAFF"/>
        </a:accent5>
        <a:accent6>
          <a:srgbClr val="E7E78A"/>
        </a:accent6>
        <a:hlink>
          <a:srgbClr val="FF33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works 6">
        <a:dk1>
          <a:srgbClr val="000000"/>
        </a:dk1>
        <a:lt1>
          <a:srgbClr val="FFFFFF"/>
        </a:lt1>
        <a:dk2>
          <a:srgbClr val="993366"/>
        </a:dk2>
        <a:lt2>
          <a:srgbClr val="CCFFFF"/>
        </a:lt2>
        <a:accent1>
          <a:srgbClr val="CCECFF"/>
        </a:accent1>
        <a:accent2>
          <a:srgbClr val="FFFF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8A"/>
        </a:accent6>
        <a:hlink>
          <a:srgbClr val="FFCCFF"/>
        </a:hlink>
        <a:folHlink>
          <a:srgbClr val="FF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Fireworks</Template>
  <TotalTime>8141</TotalTime>
  <Words>2403</Words>
  <Application>Microsoft Office PowerPoint</Application>
  <PresentationFormat>On-screen Show (4:3)</PresentationFormat>
  <Paragraphs>332</Paragraphs>
  <Slides>20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Arial Black</vt:lpstr>
      <vt:lpstr>Arial Unicode MS</vt:lpstr>
      <vt:lpstr>Calibri</vt:lpstr>
      <vt:lpstr>Consolas</vt:lpstr>
      <vt:lpstr>Courier New</vt:lpstr>
      <vt:lpstr>Garamond</vt:lpstr>
      <vt:lpstr>Söhne</vt:lpstr>
      <vt:lpstr>Times New Roman</vt:lpstr>
      <vt:lpstr>Wingdings</vt:lpstr>
      <vt:lpstr>Fireworks</vt:lpstr>
      <vt:lpstr>Edge</vt:lpstr>
      <vt:lpstr>ClipArt</vt:lpstr>
      <vt:lpstr>System Programming Chapter # 3: Working with Files Lecture # 10 Week # 5  Dr. Muhammad Bilal Qureshi m.qureshi@centralasian.uz </vt:lpstr>
      <vt:lpstr>Contents</vt:lpstr>
      <vt:lpstr>Low-Level File Access</vt:lpstr>
      <vt:lpstr>Low-Level File Access</vt:lpstr>
      <vt:lpstr>Low-Level File Access</vt:lpstr>
      <vt:lpstr>Permission Bits and Their Values</vt:lpstr>
      <vt:lpstr>Low-Level File Access</vt:lpstr>
      <vt:lpstr>Low-Level File Access</vt:lpstr>
      <vt:lpstr>Low-Level File Access</vt:lpstr>
      <vt:lpstr>Low-Level File Access</vt:lpstr>
      <vt:lpstr>Low-Level File Access</vt:lpstr>
      <vt:lpstr>Low-Level File Access</vt:lpstr>
      <vt:lpstr>Cont(..)</vt:lpstr>
      <vt:lpstr>Low-Level File Access</vt:lpstr>
      <vt:lpstr>Cont(…)</vt:lpstr>
      <vt:lpstr>Low-Level File Access</vt:lpstr>
      <vt:lpstr>Low-level I/O</vt:lpstr>
      <vt:lpstr>High-Level I/O</vt:lpstr>
      <vt:lpstr>Comparison</vt:lpstr>
      <vt:lpstr>Thank You</vt:lpstr>
    </vt:vector>
  </TitlesOfParts>
  <Company>GIKI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Programming</dc:title>
  <dc:creator>Engr. Rashid Farid Chishti</dc:creator>
  <cp:lastModifiedBy>Muhammad Bilal Qureshi</cp:lastModifiedBy>
  <cp:revision>1152</cp:revision>
  <dcterms:created xsi:type="dcterms:W3CDTF">2005-09-19T16:32:52Z</dcterms:created>
  <dcterms:modified xsi:type="dcterms:W3CDTF">2025-02-26T08:15:28Z</dcterms:modified>
</cp:coreProperties>
</file>