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467" r:id="rId4"/>
    <p:sldId id="469" r:id="rId5"/>
    <p:sldId id="471" r:id="rId6"/>
    <p:sldId id="472" r:id="rId7"/>
    <p:sldId id="468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3" r:id="rId17"/>
    <p:sldId id="484" r:id="rId18"/>
    <p:sldId id="490" r:id="rId19"/>
    <p:sldId id="485" r:id="rId20"/>
    <p:sldId id="486" r:id="rId21"/>
    <p:sldId id="487" r:id="rId22"/>
    <p:sldId id="489" r:id="rId23"/>
    <p:sldId id="482" r:id="rId24"/>
    <p:sldId id="481" r:id="rId25"/>
    <p:sldId id="433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2080" autoAdjust="0"/>
  </p:normalViewPr>
  <p:slideViewPr>
    <p:cSldViewPr snapToGrid="0">
      <p:cViewPr varScale="1">
        <p:scale>
          <a:sx n="45" d="100"/>
          <a:sy n="45" d="100"/>
        </p:scale>
        <p:origin x="14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74A58-9754-4D02-BA27-AB9FC7DA6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72CC63-9770-417F-A7D6-9B35B0BB80CF}">
      <dgm:prSet custT="1"/>
      <dgm:spPr/>
      <dgm:t>
        <a:bodyPr/>
        <a:lstStyle/>
        <a:p>
          <a:r>
            <a:rPr lang="en-US" sz="1800" dirty="0"/>
            <a:t>Other system calls for managing files</a:t>
          </a:r>
        </a:p>
      </dgm:t>
    </dgm:pt>
    <dgm:pt modelId="{DD853E5C-E3FF-45E3-8D73-FBB8CC56720A}" type="parTrans" cxnId="{0F61C15F-3B01-477F-BD65-1FCF560D94F1}">
      <dgm:prSet/>
      <dgm:spPr/>
      <dgm:t>
        <a:bodyPr/>
        <a:lstStyle/>
        <a:p>
          <a:endParaRPr lang="en-US"/>
        </a:p>
      </dgm:t>
    </dgm:pt>
    <dgm:pt modelId="{72D951FE-40BD-4085-820C-1B28DDEC743A}" type="sibTrans" cxnId="{0F61C15F-3B01-477F-BD65-1FCF560D94F1}">
      <dgm:prSet/>
      <dgm:spPr/>
      <dgm:t>
        <a:bodyPr/>
        <a:lstStyle/>
        <a:p>
          <a:endParaRPr lang="en-US"/>
        </a:p>
      </dgm:t>
    </dgm:pt>
    <dgm:pt modelId="{B8B5DA5F-5148-4B2C-A6E5-30B6510724C3}">
      <dgm:prSet custT="1"/>
      <dgm:spPr/>
      <dgm:t>
        <a:bodyPr/>
        <a:lstStyle/>
        <a:p>
          <a:r>
            <a:rPr lang="en-US" sz="1800" b="1" dirty="0" err="1"/>
            <a:t>lseek</a:t>
          </a:r>
          <a:endParaRPr lang="en-US" sz="1800" b="1" dirty="0"/>
        </a:p>
      </dgm:t>
    </dgm:pt>
    <dgm:pt modelId="{79CAF44E-CD00-4575-AD80-C9113255730E}" type="parTrans" cxnId="{BCAB8D92-D378-42FA-A86C-846E28B88750}">
      <dgm:prSet/>
      <dgm:spPr/>
      <dgm:t>
        <a:bodyPr/>
        <a:lstStyle/>
        <a:p>
          <a:endParaRPr lang="en-US"/>
        </a:p>
      </dgm:t>
    </dgm:pt>
    <dgm:pt modelId="{8778985C-63F6-4F70-94A8-EFD5A18FCB35}" type="sibTrans" cxnId="{BCAB8D92-D378-42FA-A86C-846E28B88750}">
      <dgm:prSet/>
      <dgm:spPr/>
      <dgm:t>
        <a:bodyPr/>
        <a:lstStyle/>
        <a:p>
          <a:endParaRPr lang="en-US"/>
        </a:p>
      </dgm:t>
    </dgm:pt>
    <dgm:pt modelId="{8E71BC05-A92D-4AE3-A2F0-F9568230D74C}">
      <dgm:prSet custT="1"/>
      <dgm:spPr/>
      <dgm:t>
        <a:bodyPr/>
        <a:lstStyle/>
        <a:p>
          <a:r>
            <a:rPr lang="en-US" sz="1800" b="1" dirty="0" err="1"/>
            <a:t>fstat</a:t>
          </a:r>
          <a:r>
            <a:rPr lang="en-US" sz="1800" b="1" dirty="0"/>
            <a:t>, stat and </a:t>
          </a:r>
          <a:r>
            <a:rPr lang="en-US" sz="1800" b="1" dirty="0" err="1"/>
            <a:t>lstat</a:t>
          </a:r>
          <a:endParaRPr lang="en-US" sz="1800" b="1" dirty="0"/>
        </a:p>
      </dgm:t>
    </dgm:pt>
    <dgm:pt modelId="{25722BD8-44BC-4379-83B2-064E16FE6AE1}" type="parTrans" cxnId="{5D683963-D0FB-4350-916C-FB8B2FA18C1B}">
      <dgm:prSet/>
      <dgm:spPr/>
      <dgm:t>
        <a:bodyPr/>
        <a:lstStyle/>
        <a:p>
          <a:endParaRPr lang="en-US"/>
        </a:p>
      </dgm:t>
    </dgm:pt>
    <dgm:pt modelId="{0461D65A-DF7D-47DD-AE1B-868E7B0BFCEF}" type="sibTrans" cxnId="{5D683963-D0FB-4350-916C-FB8B2FA18C1B}">
      <dgm:prSet/>
      <dgm:spPr/>
      <dgm:t>
        <a:bodyPr/>
        <a:lstStyle/>
        <a:p>
          <a:endParaRPr lang="en-US"/>
        </a:p>
      </dgm:t>
    </dgm:pt>
    <dgm:pt modelId="{18FD0057-37F5-44A7-A72A-BBEE72633D4F}">
      <dgm:prSet custT="1"/>
      <dgm:spPr/>
      <dgm:t>
        <a:bodyPr/>
        <a:lstStyle/>
        <a:p>
          <a:r>
            <a:rPr lang="en-US" sz="1800" b="1" dirty="0"/>
            <a:t>dup and dup2</a:t>
          </a:r>
        </a:p>
      </dgm:t>
    </dgm:pt>
    <dgm:pt modelId="{8426CE98-BBD8-45F0-B1F1-EF05EDBA2844}" type="parTrans" cxnId="{565658C0-C162-4859-9058-33F549579100}">
      <dgm:prSet/>
      <dgm:spPr/>
      <dgm:t>
        <a:bodyPr/>
        <a:lstStyle/>
        <a:p>
          <a:endParaRPr lang="en-US"/>
        </a:p>
      </dgm:t>
    </dgm:pt>
    <dgm:pt modelId="{67DB26DE-BF66-4447-88AB-0666E8ECD4B8}" type="sibTrans" cxnId="{565658C0-C162-4859-9058-33F549579100}">
      <dgm:prSet/>
      <dgm:spPr/>
      <dgm:t>
        <a:bodyPr/>
        <a:lstStyle/>
        <a:p>
          <a:endParaRPr lang="en-US"/>
        </a:p>
      </dgm:t>
    </dgm:pt>
    <dgm:pt modelId="{FDE8BEB3-1ABA-4CF8-B7F8-C784487093D7}">
      <dgm:prSet custT="1"/>
      <dgm:spPr/>
      <dgm:t>
        <a:bodyPr/>
        <a:lstStyle/>
        <a:p>
          <a:r>
            <a:rPr lang="en-US" sz="1800" dirty="0"/>
            <a:t>The standard I/O library</a:t>
          </a:r>
        </a:p>
      </dgm:t>
    </dgm:pt>
    <dgm:pt modelId="{1399DBA7-89F5-489C-AB56-3DC48C905FA1}" type="parTrans" cxnId="{3B1BEB39-1D5B-470C-9B27-C9E60B8063DF}">
      <dgm:prSet/>
      <dgm:spPr/>
      <dgm:t>
        <a:bodyPr/>
        <a:lstStyle/>
        <a:p>
          <a:endParaRPr lang="en-US"/>
        </a:p>
      </dgm:t>
    </dgm:pt>
    <dgm:pt modelId="{CB64537E-3726-4CAE-962E-A184848A4F4C}" type="sibTrans" cxnId="{3B1BEB39-1D5B-470C-9B27-C9E60B8063DF}">
      <dgm:prSet/>
      <dgm:spPr/>
      <dgm:t>
        <a:bodyPr/>
        <a:lstStyle/>
        <a:p>
          <a:endParaRPr lang="en-US"/>
        </a:p>
      </dgm:t>
    </dgm:pt>
    <dgm:pt modelId="{E1D488D9-7402-4830-B323-22DE0C90B973}">
      <dgm:prSet custT="1"/>
      <dgm:spPr/>
      <dgm:t>
        <a:bodyPr/>
        <a:lstStyle/>
        <a:p>
          <a:r>
            <a:rPr lang="en-US" sz="1800"/>
            <a:t>Other Stream Functions</a:t>
          </a:r>
        </a:p>
      </dgm:t>
    </dgm:pt>
    <dgm:pt modelId="{1EF9DC26-D3FA-4C6D-B035-80604CB51EDF}" type="parTrans" cxnId="{D25F0F9D-C28A-4C85-9962-63934F9A0ABB}">
      <dgm:prSet/>
      <dgm:spPr/>
      <dgm:t>
        <a:bodyPr/>
        <a:lstStyle/>
        <a:p>
          <a:endParaRPr lang="en-US"/>
        </a:p>
      </dgm:t>
    </dgm:pt>
    <dgm:pt modelId="{2BEDC8CB-0156-4A05-BBAA-D506B1A25EB4}" type="sibTrans" cxnId="{D25F0F9D-C28A-4C85-9962-63934F9A0ABB}">
      <dgm:prSet/>
      <dgm:spPr/>
      <dgm:t>
        <a:bodyPr/>
        <a:lstStyle/>
        <a:p>
          <a:endParaRPr lang="en-US"/>
        </a:p>
      </dgm:t>
    </dgm:pt>
    <dgm:pt modelId="{A8F4F5D3-D915-4AFD-9E93-990A63C6BDCA}">
      <dgm:prSet custT="1"/>
      <dgm:spPr/>
      <dgm:t>
        <a:bodyPr/>
        <a:lstStyle/>
        <a:p>
          <a:r>
            <a:rPr lang="en-US" sz="1800"/>
            <a:t>Stream Errors</a:t>
          </a:r>
        </a:p>
      </dgm:t>
    </dgm:pt>
    <dgm:pt modelId="{2F1E3BEE-0E87-4CCE-BECC-24846B0FFC3D}" type="parTrans" cxnId="{76C915B3-52CB-4111-A18F-D4F1216C11CF}">
      <dgm:prSet/>
      <dgm:spPr/>
      <dgm:t>
        <a:bodyPr/>
        <a:lstStyle/>
        <a:p>
          <a:endParaRPr lang="en-US"/>
        </a:p>
      </dgm:t>
    </dgm:pt>
    <dgm:pt modelId="{5CE7385B-52DF-45AB-BCB0-E28F98019C20}" type="sibTrans" cxnId="{76C915B3-52CB-4111-A18F-D4F1216C11CF}">
      <dgm:prSet/>
      <dgm:spPr/>
      <dgm:t>
        <a:bodyPr/>
        <a:lstStyle/>
        <a:p>
          <a:endParaRPr lang="en-US"/>
        </a:p>
      </dgm:t>
    </dgm:pt>
    <dgm:pt modelId="{69C34312-535A-4C80-AA37-47A108073A94}">
      <dgm:prSet custT="1"/>
      <dgm:spPr/>
      <dgm:t>
        <a:bodyPr/>
        <a:lstStyle/>
        <a:p>
          <a:r>
            <a:rPr lang="en-US" sz="1800" dirty="0"/>
            <a:t>Streams and File Descriptors</a:t>
          </a:r>
        </a:p>
      </dgm:t>
    </dgm:pt>
    <dgm:pt modelId="{4A1DB919-82C6-4D1D-8CD3-63BBCB41618D}" type="parTrans" cxnId="{95C97A7D-770D-4D42-909D-115824F71631}">
      <dgm:prSet/>
      <dgm:spPr/>
      <dgm:t>
        <a:bodyPr/>
        <a:lstStyle/>
        <a:p>
          <a:endParaRPr lang="en-US"/>
        </a:p>
      </dgm:t>
    </dgm:pt>
    <dgm:pt modelId="{7B688F4C-9608-489C-BD33-5C04B220A9C4}" type="sibTrans" cxnId="{95C97A7D-770D-4D42-909D-115824F71631}">
      <dgm:prSet/>
      <dgm:spPr/>
      <dgm:t>
        <a:bodyPr/>
        <a:lstStyle/>
        <a:p>
          <a:endParaRPr lang="en-US"/>
        </a:p>
      </dgm:t>
    </dgm:pt>
    <dgm:pt modelId="{476BB609-54FA-458F-8D97-E0CE68137307}" type="pres">
      <dgm:prSet presAssocID="{87A74A58-9754-4D02-BA27-AB9FC7DA68A0}" presName="linear" presStyleCnt="0">
        <dgm:presLayoutVars>
          <dgm:dir/>
          <dgm:animLvl val="lvl"/>
          <dgm:resizeHandles val="exact"/>
        </dgm:presLayoutVars>
      </dgm:prSet>
      <dgm:spPr/>
    </dgm:pt>
    <dgm:pt modelId="{EB9B52C5-CE88-4D61-AB1C-2B394820DB6E}" type="pres">
      <dgm:prSet presAssocID="{A872CC63-9770-417F-A7D6-9B35B0BB80CF}" presName="parentLin" presStyleCnt="0"/>
      <dgm:spPr/>
    </dgm:pt>
    <dgm:pt modelId="{8C431C7A-A7E3-4564-9C4A-143D08B902EC}" type="pres">
      <dgm:prSet presAssocID="{A872CC63-9770-417F-A7D6-9B35B0BB80CF}" presName="parentLeftMargin" presStyleLbl="node1" presStyleIdx="0" presStyleCnt="5"/>
      <dgm:spPr/>
    </dgm:pt>
    <dgm:pt modelId="{3BA114E2-F1FD-4C81-8E22-D278D14EA855}" type="pres">
      <dgm:prSet presAssocID="{A872CC63-9770-417F-A7D6-9B35B0BB80C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162AC8-C333-4177-8923-FCFED71157D6}" type="pres">
      <dgm:prSet presAssocID="{A872CC63-9770-417F-A7D6-9B35B0BB80CF}" presName="negativeSpace" presStyleCnt="0"/>
      <dgm:spPr/>
    </dgm:pt>
    <dgm:pt modelId="{F8E1AD35-65FC-4FCB-9116-406F90CB7E6B}" type="pres">
      <dgm:prSet presAssocID="{A872CC63-9770-417F-A7D6-9B35B0BB80CF}" presName="childText" presStyleLbl="conFgAcc1" presStyleIdx="0" presStyleCnt="5">
        <dgm:presLayoutVars>
          <dgm:bulletEnabled val="1"/>
        </dgm:presLayoutVars>
      </dgm:prSet>
      <dgm:spPr/>
    </dgm:pt>
    <dgm:pt modelId="{45A00B88-2E97-4E6C-84C8-0FDE666A718E}" type="pres">
      <dgm:prSet presAssocID="{72D951FE-40BD-4085-820C-1B28DDEC743A}" presName="spaceBetweenRectangles" presStyleCnt="0"/>
      <dgm:spPr/>
    </dgm:pt>
    <dgm:pt modelId="{3AF0192F-0CFD-4AD4-8BCF-BBCFA347BD76}" type="pres">
      <dgm:prSet presAssocID="{FDE8BEB3-1ABA-4CF8-B7F8-C784487093D7}" presName="parentLin" presStyleCnt="0"/>
      <dgm:spPr/>
    </dgm:pt>
    <dgm:pt modelId="{DAB3E488-9821-46F3-A456-B3927A8F0B62}" type="pres">
      <dgm:prSet presAssocID="{FDE8BEB3-1ABA-4CF8-B7F8-C784487093D7}" presName="parentLeftMargin" presStyleLbl="node1" presStyleIdx="0" presStyleCnt="5"/>
      <dgm:spPr/>
    </dgm:pt>
    <dgm:pt modelId="{5362FDF2-6467-4345-AF36-DD3FF67CB549}" type="pres">
      <dgm:prSet presAssocID="{FDE8BEB3-1ABA-4CF8-B7F8-C784487093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F4CC9C-87CB-4ADD-AE0A-503194C86E9A}" type="pres">
      <dgm:prSet presAssocID="{FDE8BEB3-1ABA-4CF8-B7F8-C784487093D7}" presName="negativeSpace" presStyleCnt="0"/>
      <dgm:spPr/>
    </dgm:pt>
    <dgm:pt modelId="{1D2368F6-9809-43B8-B23E-DCEB56F4F520}" type="pres">
      <dgm:prSet presAssocID="{FDE8BEB3-1ABA-4CF8-B7F8-C784487093D7}" presName="childText" presStyleLbl="conFgAcc1" presStyleIdx="1" presStyleCnt="5">
        <dgm:presLayoutVars>
          <dgm:bulletEnabled val="1"/>
        </dgm:presLayoutVars>
      </dgm:prSet>
      <dgm:spPr/>
    </dgm:pt>
    <dgm:pt modelId="{D06781AF-FA68-4CCD-B2CE-40CCBE99B0F9}" type="pres">
      <dgm:prSet presAssocID="{CB64537E-3726-4CAE-962E-A184848A4F4C}" presName="spaceBetweenRectangles" presStyleCnt="0"/>
      <dgm:spPr/>
    </dgm:pt>
    <dgm:pt modelId="{B43C5030-D964-4750-AAF5-703BAC70EC95}" type="pres">
      <dgm:prSet presAssocID="{E1D488D9-7402-4830-B323-22DE0C90B973}" presName="parentLin" presStyleCnt="0"/>
      <dgm:spPr/>
    </dgm:pt>
    <dgm:pt modelId="{FE30FA25-7AF3-422E-A6B5-CF13B8BF96FF}" type="pres">
      <dgm:prSet presAssocID="{E1D488D9-7402-4830-B323-22DE0C90B973}" presName="parentLeftMargin" presStyleLbl="node1" presStyleIdx="1" presStyleCnt="5"/>
      <dgm:spPr/>
    </dgm:pt>
    <dgm:pt modelId="{7DFDBAB3-838A-4E3E-9899-C7086DC9BAF2}" type="pres">
      <dgm:prSet presAssocID="{E1D488D9-7402-4830-B323-22DE0C90B9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CF1FEA-952B-40DA-B2F2-CADE2118B989}" type="pres">
      <dgm:prSet presAssocID="{E1D488D9-7402-4830-B323-22DE0C90B973}" presName="negativeSpace" presStyleCnt="0"/>
      <dgm:spPr/>
    </dgm:pt>
    <dgm:pt modelId="{8B716597-64C4-4BFE-8850-91C3964D5EF4}" type="pres">
      <dgm:prSet presAssocID="{E1D488D9-7402-4830-B323-22DE0C90B973}" presName="childText" presStyleLbl="conFgAcc1" presStyleIdx="2" presStyleCnt="5">
        <dgm:presLayoutVars>
          <dgm:bulletEnabled val="1"/>
        </dgm:presLayoutVars>
      </dgm:prSet>
      <dgm:spPr/>
    </dgm:pt>
    <dgm:pt modelId="{9DFC838F-83AD-4A9B-9475-22021E9C5AE8}" type="pres">
      <dgm:prSet presAssocID="{2BEDC8CB-0156-4A05-BBAA-D506B1A25EB4}" presName="spaceBetweenRectangles" presStyleCnt="0"/>
      <dgm:spPr/>
    </dgm:pt>
    <dgm:pt modelId="{6062173B-5000-44C4-90EF-4D9C63864F3D}" type="pres">
      <dgm:prSet presAssocID="{A8F4F5D3-D915-4AFD-9E93-990A63C6BDCA}" presName="parentLin" presStyleCnt="0"/>
      <dgm:spPr/>
    </dgm:pt>
    <dgm:pt modelId="{D27B13B7-1AD7-40A3-9C7A-4469B3FA3712}" type="pres">
      <dgm:prSet presAssocID="{A8F4F5D3-D915-4AFD-9E93-990A63C6BDCA}" presName="parentLeftMargin" presStyleLbl="node1" presStyleIdx="2" presStyleCnt="5"/>
      <dgm:spPr/>
    </dgm:pt>
    <dgm:pt modelId="{F7CBC784-3278-4869-99A3-69CDD5070137}" type="pres">
      <dgm:prSet presAssocID="{A8F4F5D3-D915-4AFD-9E93-990A63C6BD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9B0622D-2BE5-4668-B099-F5B248DD7B85}" type="pres">
      <dgm:prSet presAssocID="{A8F4F5D3-D915-4AFD-9E93-990A63C6BDCA}" presName="negativeSpace" presStyleCnt="0"/>
      <dgm:spPr/>
    </dgm:pt>
    <dgm:pt modelId="{D5579CCA-6EC1-4E92-9B18-92B969A86A97}" type="pres">
      <dgm:prSet presAssocID="{A8F4F5D3-D915-4AFD-9E93-990A63C6BDCA}" presName="childText" presStyleLbl="conFgAcc1" presStyleIdx="3" presStyleCnt="5">
        <dgm:presLayoutVars>
          <dgm:bulletEnabled val="1"/>
        </dgm:presLayoutVars>
      </dgm:prSet>
      <dgm:spPr/>
    </dgm:pt>
    <dgm:pt modelId="{37CE409C-17C7-4C62-9F8B-CAE705D35305}" type="pres">
      <dgm:prSet presAssocID="{5CE7385B-52DF-45AB-BCB0-E28F98019C20}" presName="spaceBetweenRectangles" presStyleCnt="0"/>
      <dgm:spPr/>
    </dgm:pt>
    <dgm:pt modelId="{1A0DF846-78BB-41B3-83D7-8F9C5D21768E}" type="pres">
      <dgm:prSet presAssocID="{69C34312-535A-4C80-AA37-47A108073A94}" presName="parentLin" presStyleCnt="0"/>
      <dgm:spPr/>
    </dgm:pt>
    <dgm:pt modelId="{96B4B13B-8E79-4211-BEF9-14584EBFA43F}" type="pres">
      <dgm:prSet presAssocID="{69C34312-535A-4C80-AA37-47A108073A94}" presName="parentLeftMargin" presStyleLbl="node1" presStyleIdx="3" presStyleCnt="5"/>
      <dgm:spPr/>
    </dgm:pt>
    <dgm:pt modelId="{6D7FA415-9170-425C-99C3-E37F29FB1BC7}" type="pres">
      <dgm:prSet presAssocID="{69C34312-535A-4C80-AA37-47A108073A9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99AD8D6-D92E-4943-8F64-EC531013BAD5}" type="pres">
      <dgm:prSet presAssocID="{69C34312-535A-4C80-AA37-47A108073A94}" presName="negativeSpace" presStyleCnt="0"/>
      <dgm:spPr/>
    </dgm:pt>
    <dgm:pt modelId="{A4F55793-FC71-4003-956D-E1CA01539CA2}" type="pres">
      <dgm:prSet presAssocID="{69C34312-535A-4C80-AA37-47A108073A9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01B80B-E7A4-4E63-8D80-4747B924F88A}" type="presOf" srcId="{B8B5DA5F-5148-4B2C-A6E5-30B6510724C3}" destId="{F8E1AD35-65FC-4FCB-9116-406F90CB7E6B}" srcOrd="0" destOrd="0" presId="urn:microsoft.com/office/officeart/2005/8/layout/list1"/>
    <dgm:cxn modelId="{7ACB1F13-D9F1-47E3-A504-E8818F86AB2D}" type="presOf" srcId="{E1D488D9-7402-4830-B323-22DE0C90B973}" destId="{FE30FA25-7AF3-422E-A6B5-CF13B8BF96FF}" srcOrd="0" destOrd="0" presId="urn:microsoft.com/office/officeart/2005/8/layout/list1"/>
    <dgm:cxn modelId="{BDEC751C-FEEB-453E-A271-A3E33E17BFD0}" type="presOf" srcId="{8E71BC05-A92D-4AE3-A2F0-F9568230D74C}" destId="{F8E1AD35-65FC-4FCB-9116-406F90CB7E6B}" srcOrd="0" destOrd="1" presId="urn:microsoft.com/office/officeart/2005/8/layout/list1"/>
    <dgm:cxn modelId="{EC75981F-BB78-4A28-A251-1CE3604501B3}" type="presOf" srcId="{A872CC63-9770-417F-A7D6-9B35B0BB80CF}" destId="{3BA114E2-F1FD-4C81-8E22-D278D14EA855}" srcOrd="1" destOrd="0" presId="urn:microsoft.com/office/officeart/2005/8/layout/list1"/>
    <dgm:cxn modelId="{3B1BEB39-1D5B-470C-9B27-C9E60B8063DF}" srcId="{87A74A58-9754-4D02-BA27-AB9FC7DA68A0}" destId="{FDE8BEB3-1ABA-4CF8-B7F8-C784487093D7}" srcOrd="1" destOrd="0" parTransId="{1399DBA7-89F5-489C-AB56-3DC48C905FA1}" sibTransId="{CB64537E-3726-4CAE-962E-A184848A4F4C}"/>
    <dgm:cxn modelId="{0F61C15F-3B01-477F-BD65-1FCF560D94F1}" srcId="{87A74A58-9754-4D02-BA27-AB9FC7DA68A0}" destId="{A872CC63-9770-417F-A7D6-9B35B0BB80CF}" srcOrd="0" destOrd="0" parTransId="{DD853E5C-E3FF-45E3-8D73-FBB8CC56720A}" sibTransId="{72D951FE-40BD-4085-820C-1B28DDEC743A}"/>
    <dgm:cxn modelId="{5D683963-D0FB-4350-916C-FB8B2FA18C1B}" srcId="{A872CC63-9770-417F-A7D6-9B35B0BB80CF}" destId="{8E71BC05-A92D-4AE3-A2F0-F9568230D74C}" srcOrd="1" destOrd="0" parTransId="{25722BD8-44BC-4379-83B2-064E16FE6AE1}" sibTransId="{0461D65A-DF7D-47DD-AE1B-868E7B0BFCEF}"/>
    <dgm:cxn modelId="{BA3BC763-AB00-4099-90AE-293569B72582}" type="presOf" srcId="{69C34312-535A-4C80-AA37-47A108073A94}" destId="{96B4B13B-8E79-4211-BEF9-14584EBFA43F}" srcOrd="0" destOrd="0" presId="urn:microsoft.com/office/officeart/2005/8/layout/list1"/>
    <dgm:cxn modelId="{14436E4A-59F3-4C8D-97C4-ACD14B236CA5}" type="presOf" srcId="{E1D488D9-7402-4830-B323-22DE0C90B973}" destId="{7DFDBAB3-838A-4E3E-9899-C7086DC9BAF2}" srcOrd="1" destOrd="0" presId="urn:microsoft.com/office/officeart/2005/8/layout/list1"/>
    <dgm:cxn modelId="{C22F046C-3BF5-4A89-8D71-67F43F4EBC3B}" type="presOf" srcId="{FDE8BEB3-1ABA-4CF8-B7F8-C784487093D7}" destId="{5362FDF2-6467-4345-AF36-DD3FF67CB549}" srcOrd="1" destOrd="0" presId="urn:microsoft.com/office/officeart/2005/8/layout/list1"/>
    <dgm:cxn modelId="{375D984C-30A9-445E-BC38-43CA1551447C}" type="presOf" srcId="{A8F4F5D3-D915-4AFD-9E93-990A63C6BDCA}" destId="{F7CBC784-3278-4869-99A3-69CDD5070137}" srcOrd="1" destOrd="0" presId="urn:microsoft.com/office/officeart/2005/8/layout/list1"/>
    <dgm:cxn modelId="{E9948357-800E-43EA-A420-9F2446667D8D}" type="presOf" srcId="{A8F4F5D3-D915-4AFD-9E93-990A63C6BDCA}" destId="{D27B13B7-1AD7-40A3-9C7A-4469B3FA3712}" srcOrd="0" destOrd="0" presId="urn:microsoft.com/office/officeart/2005/8/layout/list1"/>
    <dgm:cxn modelId="{95C97A7D-770D-4D42-909D-115824F71631}" srcId="{87A74A58-9754-4D02-BA27-AB9FC7DA68A0}" destId="{69C34312-535A-4C80-AA37-47A108073A94}" srcOrd="4" destOrd="0" parTransId="{4A1DB919-82C6-4D1D-8CD3-63BBCB41618D}" sibTransId="{7B688F4C-9608-489C-BD33-5C04B220A9C4}"/>
    <dgm:cxn modelId="{BCAB8D92-D378-42FA-A86C-846E28B88750}" srcId="{A872CC63-9770-417F-A7D6-9B35B0BB80CF}" destId="{B8B5DA5F-5148-4B2C-A6E5-30B6510724C3}" srcOrd="0" destOrd="0" parTransId="{79CAF44E-CD00-4575-AD80-C9113255730E}" sibTransId="{8778985C-63F6-4F70-94A8-EFD5A18FCB35}"/>
    <dgm:cxn modelId="{5C52CE96-9E50-4754-897F-909DCE7134C8}" type="presOf" srcId="{18FD0057-37F5-44A7-A72A-BBEE72633D4F}" destId="{F8E1AD35-65FC-4FCB-9116-406F90CB7E6B}" srcOrd="0" destOrd="2" presId="urn:microsoft.com/office/officeart/2005/8/layout/list1"/>
    <dgm:cxn modelId="{0F4A4B98-0501-4877-A81E-C4CC123AF7F3}" type="presOf" srcId="{69C34312-535A-4C80-AA37-47A108073A94}" destId="{6D7FA415-9170-425C-99C3-E37F29FB1BC7}" srcOrd="1" destOrd="0" presId="urn:microsoft.com/office/officeart/2005/8/layout/list1"/>
    <dgm:cxn modelId="{D25F0F9D-C28A-4C85-9962-63934F9A0ABB}" srcId="{87A74A58-9754-4D02-BA27-AB9FC7DA68A0}" destId="{E1D488D9-7402-4830-B323-22DE0C90B973}" srcOrd="2" destOrd="0" parTransId="{1EF9DC26-D3FA-4C6D-B035-80604CB51EDF}" sibTransId="{2BEDC8CB-0156-4A05-BBAA-D506B1A25EB4}"/>
    <dgm:cxn modelId="{28A340A8-EA15-4730-8961-6EED530FB62D}" type="presOf" srcId="{87A74A58-9754-4D02-BA27-AB9FC7DA68A0}" destId="{476BB609-54FA-458F-8D97-E0CE68137307}" srcOrd="0" destOrd="0" presId="urn:microsoft.com/office/officeart/2005/8/layout/list1"/>
    <dgm:cxn modelId="{76C915B3-52CB-4111-A18F-D4F1216C11CF}" srcId="{87A74A58-9754-4D02-BA27-AB9FC7DA68A0}" destId="{A8F4F5D3-D915-4AFD-9E93-990A63C6BDCA}" srcOrd="3" destOrd="0" parTransId="{2F1E3BEE-0E87-4CCE-BECC-24846B0FFC3D}" sibTransId="{5CE7385B-52DF-45AB-BCB0-E28F98019C20}"/>
    <dgm:cxn modelId="{4714D0B5-A64B-4E46-9351-71AB08B371B3}" type="presOf" srcId="{A872CC63-9770-417F-A7D6-9B35B0BB80CF}" destId="{8C431C7A-A7E3-4564-9C4A-143D08B902EC}" srcOrd="0" destOrd="0" presId="urn:microsoft.com/office/officeart/2005/8/layout/list1"/>
    <dgm:cxn modelId="{565658C0-C162-4859-9058-33F549579100}" srcId="{A872CC63-9770-417F-A7D6-9B35B0BB80CF}" destId="{18FD0057-37F5-44A7-A72A-BBEE72633D4F}" srcOrd="2" destOrd="0" parTransId="{8426CE98-BBD8-45F0-B1F1-EF05EDBA2844}" sibTransId="{67DB26DE-BF66-4447-88AB-0666E8ECD4B8}"/>
    <dgm:cxn modelId="{71EE14C9-32D9-4887-8F5B-05C647819A3E}" type="presOf" srcId="{FDE8BEB3-1ABA-4CF8-B7F8-C784487093D7}" destId="{DAB3E488-9821-46F3-A456-B3927A8F0B62}" srcOrd="0" destOrd="0" presId="urn:microsoft.com/office/officeart/2005/8/layout/list1"/>
    <dgm:cxn modelId="{126B6219-1FFB-4600-9259-313C2433D27E}" type="presParOf" srcId="{476BB609-54FA-458F-8D97-E0CE68137307}" destId="{EB9B52C5-CE88-4D61-AB1C-2B394820DB6E}" srcOrd="0" destOrd="0" presId="urn:microsoft.com/office/officeart/2005/8/layout/list1"/>
    <dgm:cxn modelId="{A2E06270-FE70-44A9-81F8-62CA0CF93F36}" type="presParOf" srcId="{EB9B52C5-CE88-4D61-AB1C-2B394820DB6E}" destId="{8C431C7A-A7E3-4564-9C4A-143D08B902EC}" srcOrd="0" destOrd="0" presId="urn:microsoft.com/office/officeart/2005/8/layout/list1"/>
    <dgm:cxn modelId="{5FC6AB56-906C-47F5-B337-EFA424843391}" type="presParOf" srcId="{EB9B52C5-CE88-4D61-AB1C-2B394820DB6E}" destId="{3BA114E2-F1FD-4C81-8E22-D278D14EA855}" srcOrd="1" destOrd="0" presId="urn:microsoft.com/office/officeart/2005/8/layout/list1"/>
    <dgm:cxn modelId="{EB6DFADB-88C5-4954-8D95-29F249AAB635}" type="presParOf" srcId="{476BB609-54FA-458F-8D97-E0CE68137307}" destId="{CB162AC8-C333-4177-8923-FCFED71157D6}" srcOrd="1" destOrd="0" presId="urn:microsoft.com/office/officeart/2005/8/layout/list1"/>
    <dgm:cxn modelId="{C2DDFB43-09FB-4FD4-95AE-D06F9B4BAD2A}" type="presParOf" srcId="{476BB609-54FA-458F-8D97-E0CE68137307}" destId="{F8E1AD35-65FC-4FCB-9116-406F90CB7E6B}" srcOrd="2" destOrd="0" presId="urn:microsoft.com/office/officeart/2005/8/layout/list1"/>
    <dgm:cxn modelId="{782016F6-78CC-41C7-BEC6-E00775EC6A45}" type="presParOf" srcId="{476BB609-54FA-458F-8D97-E0CE68137307}" destId="{45A00B88-2E97-4E6C-84C8-0FDE666A718E}" srcOrd="3" destOrd="0" presId="urn:microsoft.com/office/officeart/2005/8/layout/list1"/>
    <dgm:cxn modelId="{3AFB5FED-B19D-4382-9FD9-992B576F0692}" type="presParOf" srcId="{476BB609-54FA-458F-8D97-E0CE68137307}" destId="{3AF0192F-0CFD-4AD4-8BCF-BBCFA347BD76}" srcOrd="4" destOrd="0" presId="urn:microsoft.com/office/officeart/2005/8/layout/list1"/>
    <dgm:cxn modelId="{980F1D88-8E7D-41BF-8819-CF687487E98F}" type="presParOf" srcId="{3AF0192F-0CFD-4AD4-8BCF-BBCFA347BD76}" destId="{DAB3E488-9821-46F3-A456-B3927A8F0B62}" srcOrd="0" destOrd="0" presId="urn:microsoft.com/office/officeart/2005/8/layout/list1"/>
    <dgm:cxn modelId="{819AF45D-EC5E-42AA-A8D2-5A9DA20CEE51}" type="presParOf" srcId="{3AF0192F-0CFD-4AD4-8BCF-BBCFA347BD76}" destId="{5362FDF2-6467-4345-AF36-DD3FF67CB549}" srcOrd="1" destOrd="0" presId="urn:microsoft.com/office/officeart/2005/8/layout/list1"/>
    <dgm:cxn modelId="{E84298B5-BCF3-4F51-98FD-D09BF58F1511}" type="presParOf" srcId="{476BB609-54FA-458F-8D97-E0CE68137307}" destId="{10F4CC9C-87CB-4ADD-AE0A-503194C86E9A}" srcOrd="5" destOrd="0" presId="urn:microsoft.com/office/officeart/2005/8/layout/list1"/>
    <dgm:cxn modelId="{BCDE94C2-00B1-4A3B-B38E-24E7F97A75C9}" type="presParOf" srcId="{476BB609-54FA-458F-8D97-E0CE68137307}" destId="{1D2368F6-9809-43B8-B23E-DCEB56F4F520}" srcOrd="6" destOrd="0" presId="urn:microsoft.com/office/officeart/2005/8/layout/list1"/>
    <dgm:cxn modelId="{FD3150DF-A8B1-4E4C-9B2F-00A220A14937}" type="presParOf" srcId="{476BB609-54FA-458F-8D97-E0CE68137307}" destId="{D06781AF-FA68-4CCD-B2CE-40CCBE99B0F9}" srcOrd="7" destOrd="0" presId="urn:microsoft.com/office/officeart/2005/8/layout/list1"/>
    <dgm:cxn modelId="{6408D91A-6566-4C1D-8D3F-4325E7EC3238}" type="presParOf" srcId="{476BB609-54FA-458F-8D97-E0CE68137307}" destId="{B43C5030-D964-4750-AAF5-703BAC70EC95}" srcOrd="8" destOrd="0" presId="urn:microsoft.com/office/officeart/2005/8/layout/list1"/>
    <dgm:cxn modelId="{A92093F9-2513-4A6F-9D40-6CCD2E32FC35}" type="presParOf" srcId="{B43C5030-D964-4750-AAF5-703BAC70EC95}" destId="{FE30FA25-7AF3-422E-A6B5-CF13B8BF96FF}" srcOrd="0" destOrd="0" presId="urn:microsoft.com/office/officeart/2005/8/layout/list1"/>
    <dgm:cxn modelId="{3A111D94-F529-4D94-A5D2-E5F89EB558B7}" type="presParOf" srcId="{B43C5030-D964-4750-AAF5-703BAC70EC95}" destId="{7DFDBAB3-838A-4E3E-9899-C7086DC9BAF2}" srcOrd="1" destOrd="0" presId="urn:microsoft.com/office/officeart/2005/8/layout/list1"/>
    <dgm:cxn modelId="{DC03551D-DEBF-4449-8AAB-399534F24159}" type="presParOf" srcId="{476BB609-54FA-458F-8D97-E0CE68137307}" destId="{A2CF1FEA-952B-40DA-B2F2-CADE2118B989}" srcOrd="9" destOrd="0" presId="urn:microsoft.com/office/officeart/2005/8/layout/list1"/>
    <dgm:cxn modelId="{62FA6401-914C-4F28-8E78-1762E8E767F8}" type="presParOf" srcId="{476BB609-54FA-458F-8D97-E0CE68137307}" destId="{8B716597-64C4-4BFE-8850-91C3964D5EF4}" srcOrd="10" destOrd="0" presId="urn:microsoft.com/office/officeart/2005/8/layout/list1"/>
    <dgm:cxn modelId="{F758DE95-385D-4D06-B389-B9FE55F93598}" type="presParOf" srcId="{476BB609-54FA-458F-8D97-E0CE68137307}" destId="{9DFC838F-83AD-4A9B-9475-22021E9C5AE8}" srcOrd="11" destOrd="0" presId="urn:microsoft.com/office/officeart/2005/8/layout/list1"/>
    <dgm:cxn modelId="{E10D3551-5630-42EF-9F1E-14AE1DB77275}" type="presParOf" srcId="{476BB609-54FA-458F-8D97-E0CE68137307}" destId="{6062173B-5000-44C4-90EF-4D9C63864F3D}" srcOrd="12" destOrd="0" presId="urn:microsoft.com/office/officeart/2005/8/layout/list1"/>
    <dgm:cxn modelId="{10B64FCB-3EE4-4CDA-98DF-E841DF7DE2BB}" type="presParOf" srcId="{6062173B-5000-44C4-90EF-4D9C63864F3D}" destId="{D27B13B7-1AD7-40A3-9C7A-4469B3FA3712}" srcOrd="0" destOrd="0" presId="urn:microsoft.com/office/officeart/2005/8/layout/list1"/>
    <dgm:cxn modelId="{A1DC5529-BD58-4C58-99FA-AD3839DFF963}" type="presParOf" srcId="{6062173B-5000-44C4-90EF-4D9C63864F3D}" destId="{F7CBC784-3278-4869-99A3-69CDD5070137}" srcOrd="1" destOrd="0" presId="urn:microsoft.com/office/officeart/2005/8/layout/list1"/>
    <dgm:cxn modelId="{EF250402-71AD-46F4-83BF-C2C6FFB2CA20}" type="presParOf" srcId="{476BB609-54FA-458F-8D97-E0CE68137307}" destId="{89B0622D-2BE5-4668-B099-F5B248DD7B85}" srcOrd="13" destOrd="0" presId="urn:microsoft.com/office/officeart/2005/8/layout/list1"/>
    <dgm:cxn modelId="{179A5D1A-DFD8-4249-B368-6AB9DD9CFE8B}" type="presParOf" srcId="{476BB609-54FA-458F-8D97-E0CE68137307}" destId="{D5579CCA-6EC1-4E92-9B18-92B969A86A97}" srcOrd="14" destOrd="0" presId="urn:microsoft.com/office/officeart/2005/8/layout/list1"/>
    <dgm:cxn modelId="{7AD84BC6-7E4B-4DAF-A033-F9AAA4CC6F2F}" type="presParOf" srcId="{476BB609-54FA-458F-8D97-E0CE68137307}" destId="{37CE409C-17C7-4C62-9F8B-CAE705D35305}" srcOrd="15" destOrd="0" presId="urn:microsoft.com/office/officeart/2005/8/layout/list1"/>
    <dgm:cxn modelId="{2442C545-2BC5-445C-ACE6-EC6D5C745DA4}" type="presParOf" srcId="{476BB609-54FA-458F-8D97-E0CE68137307}" destId="{1A0DF846-78BB-41B3-83D7-8F9C5D21768E}" srcOrd="16" destOrd="0" presId="urn:microsoft.com/office/officeart/2005/8/layout/list1"/>
    <dgm:cxn modelId="{1243E168-E637-4169-99DC-396A863FD98E}" type="presParOf" srcId="{1A0DF846-78BB-41B3-83D7-8F9C5D21768E}" destId="{96B4B13B-8E79-4211-BEF9-14584EBFA43F}" srcOrd="0" destOrd="0" presId="urn:microsoft.com/office/officeart/2005/8/layout/list1"/>
    <dgm:cxn modelId="{D1FA916D-2AE9-4F7B-8770-C23ED895B89D}" type="presParOf" srcId="{1A0DF846-78BB-41B3-83D7-8F9C5D21768E}" destId="{6D7FA415-9170-425C-99C3-E37F29FB1BC7}" srcOrd="1" destOrd="0" presId="urn:microsoft.com/office/officeart/2005/8/layout/list1"/>
    <dgm:cxn modelId="{A84844FA-5404-4913-B59E-0AEB1F33A8B6}" type="presParOf" srcId="{476BB609-54FA-458F-8D97-E0CE68137307}" destId="{199AD8D6-D92E-4943-8F64-EC531013BAD5}" srcOrd="17" destOrd="0" presId="urn:microsoft.com/office/officeart/2005/8/layout/list1"/>
    <dgm:cxn modelId="{FFEB2D37-E695-4495-BCEE-494CBB436FA5}" type="presParOf" srcId="{476BB609-54FA-458F-8D97-E0CE68137307}" destId="{A4F55793-FC71-4003-956D-E1CA01539CA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2B380-E73B-4CDE-9ED5-DC68A761A1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1FAC6-0843-4794-AAFB-F4FD166B7C53}">
      <dgm:prSet/>
      <dgm:spPr/>
      <dgm:t>
        <a:bodyPr/>
        <a:lstStyle/>
        <a:p>
          <a:r>
            <a:rPr lang="en-US"/>
            <a:t>▶ The lseek system call sets the read/write pointer of a file descriptor, fildes;</a:t>
          </a:r>
        </a:p>
      </dgm:t>
    </dgm:pt>
    <dgm:pt modelId="{24D22A29-C4E7-48DC-BD1A-E337548277E3}" type="parTrans" cxnId="{C6C8216E-0477-4B5A-9975-8E8665C0A2FB}">
      <dgm:prSet/>
      <dgm:spPr/>
      <dgm:t>
        <a:bodyPr/>
        <a:lstStyle/>
        <a:p>
          <a:endParaRPr lang="en-US"/>
        </a:p>
      </dgm:t>
    </dgm:pt>
    <dgm:pt modelId="{23163EED-8F9D-4994-B5DD-4D5E2821138A}" type="sibTrans" cxnId="{C6C8216E-0477-4B5A-9975-8E8665C0A2FB}">
      <dgm:prSet/>
      <dgm:spPr/>
      <dgm:t>
        <a:bodyPr/>
        <a:lstStyle/>
        <a:p>
          <a:endParaRPr lang="en-US"/>
        </a:p>
      </dgm:t>
    </dgm:pt>
    <dgm:pt modelId="{418C2C87-8A85-4864-8017-B404CF4CB28F}">
      <dgm:prSet/>
      <dgm:spPr/>
      <dgm:t>
        <a:bodyPr/>
        <a:lstStyle/>
        <a:p>
          <a:r>
            <a:rPr lang="en-US"/>
            <a:t>▶ You can use it to set where in the file next read or write will occur.</a:t>
          </a:r>
        </a:p>
      </dgm:t>
    </dgm:pt>
    <dgm:pt modelId="{D33F335F-0879-478B-9D82-38F8A4FC8016}" type="parTrans" cxnId="{63F87247-229B-47D8-87A8-4423D22E799A}">
      <dgm:prSet/>
      <dgm:spPr/>
      <dgm:t>
        <a:bodyPr/>
        <a:lstStyle/>
        <a:p>
          <a:endParaRPr lang="en-US"/>
        </a:p>
      </dgm:t>
    </dgm:pt>
    <dgm:pt modelId="{1EA22F67-45F3-4229-87F1-7990D2E8C8E6}" type="sibTrans" cxnId="{63F87247-229B-47D8-87A8-4423D22E799A}">
      <dgm:prSet/>
      <dgm:spPr/>
      <dgm:t>
        <a:bodyPr/>
        <a:lstStyle/>
        <a:p>
          <a:endParaRPr lang="en-US"/>
        </a:p>
      </dgm:t>
    </dgm:pt>
    <dgm:pt modelId="{226CE712-1099-47CB-9412-0A67663F85B2}">
      <dgm:prSet/>
      <dgm:spPr/>
      <dgm:t>
        <a:bodyPr/>
        <a:lstStyle/>
        <a:p>
          <a:r>
            <a:rPr lang="en-US" dirty="0"/>
            <a:t>▶ You can set the pointer to an </a:t>
          </a:r>
          <a:r>
            <a:rPr lang="en-US" b="1" dirty="0"/>
            <a:t>absolute location</a:t>
          </a:r>
          <a:r>
            <a:rPr lang="en-US" dirty="0"/>
            <a:t> in file or to a </a:t>
          </a:r>
          <a:r>
            <a:rPr lang="en-US" b="1" dirty="0"/>
            <a:t>position relative to the current position </a:t>
          </a:r>
          <a:r>
            <a:rPr lang="en-US" dirty="0"/>
            <a:t>or </a:t>
          </a:r>
          <a:r>
            <a:rPr lang="en-US" b="1" dirty="0"/>
            <a:t>end of file.</a:t>
          </a:r>
        </a:p>
      </dgm:t>
    </dgm:pt>
    <dgm:pt modelId="{E971994B-F279-4511-BE27-0A925DF9BA77}" type="parTrans" cxnId="{3D4107D4-C20C-4504-B321-C7E2C064A1B7}">
      <dgm:prSet/>
      <dgm:spPr/>
      <dgm:t>
        <a:bodyPr/>
        <a:lstStyle/>
        <a:p>
          <a:endParaRPr lang="en-US"/>
        </a:p>
      </dgm:t>
    </dgm:pt>
    <dgm:pt modelId="{F3D64ADE-A2AA-4496-802C-E51C50DC9352}" type="sibTrans" cxnId="{3D4107D4-C20C-4504-B321-C7E2C064A1B7}">
      <dgm:prSet/>
      <dgm:spPr/>
      <dgm:t>
        <a:bodyPr/>
        <a:lstStyle/>
        <a:p>
          <a:endParaRPr lang="en-US"/>
        </a:p>
      </dgm:t>
    </dgm:pt>
    <dgm:pt modelId="{CA3638BE-6C3F-4C66-8201-AC399867AC9F}">
      <dgm:prSet/>
      <dgm:spPr/>
      <dgm:t>
        <a:bodyPr/>
        <a:lstStyle/>
        <a:p>
          <a:r>
            <a:rPr lang="en-US" dirty="0"/>
            <a:t>▶ Defined in:</a:t>
          </a:r>
        </a:p>
      </dgm:t>
    </dgm:pt>
    <dgm:pt modelId="{82088E01-C646-4AF4-AC57-56686128F2DE}" type="parTrans" cxnId="{9DC725E3-B776-4170-8AB2-51130EFF1A55}">
      <dgm:prSet/>
      <dgm:spPr/>
      <dgm:t>
        <a:bodyPr/>
        <a:lstStyle/>
        <a:p>
          <a:endParaRPr lang="en-US"/>
        </a:p>
      </dgm:t>
    </dgm:pt>
    <dgm:pt modelId="{9D57B286-CA4E-4D52-ADAE-EC371BE02052}" type="sibTrans" cxnId="{9DC725E3-B776-4170-8AB2-51130EFF1A55}">
      <dgm:prSet/>
      <dgm:spPr/>
      <dgm:t>
        <a:bodyPr/>
        <a:lstStyle/>
        <a:p>
          <a:endParaRPr lang="en-US"/>
        </a:p>
      </dgm:t>
    </dgm:pt>
    <dgm:pt modelId="{CE91797B-264F-4ABD-8B3C-BA231A9F2CC0}">
      <dgm:prSet custT="1"/>
      <dgm:spPr/>
      <dgm:t>
        <a:bodyPr/>
        <a:lstStyle/>
        <a:p>
          <a:r>
            <a:rPr lang="en-US" sz="2000" b="1" dirty="0"/>
            <a:t>&lt;</a:t>
          </a:r>
          <a:r>
            <a:rPr lang="en-US" sz="2000" b="1" dirty="0" err="1"/>
            <a:t>unistd.h</a:t>
          </a:r>
          <a:r>
            <a:rPr lang="en-US" sz="2000" b="1" dirty="0"/>
            <a:t>&gt;</a:t>
          </a:r>
          <a:endParaRPr lang="en-US" sz="2000" dirty="0"/>
        </a:p>
      </dgm:t>
    </dgm:pt>
    <dgm:pt modelId="{B2D49A36-FAB1-4A8F-A6C4-A2A85ED40C93}" type="parTrans" cxnId="{25B14E65-EE03-4FAA-A79E-26726AE7EFE9}">
      <dgm:prSet/>
      <dgm:spPr/>
      <dgm:t>
        <a:bodyPr/>
        <a:lstStyle/>
        <a:p>
          <a:endParaRPr lang="en-US"/>
        </a:p>
      </dgm:t>
    </dgm:pt>
    <dgm:pt modelId="{A0F9F34A-85F4-482F-98EB-85B7E7B59377}" type="sibTrans" cxnId="{25B14E65-EE03-4FAA-A79E-26726AE7EFE9}">
      <dgm:prSet/>
      <dgm:spPr/>
      <dgm:t>
        <a:bodyPr/>
        <a:lstStyle/>
        <a:p>
          <a:endParaRPr lang="en-US"/>
        </a:p>
      </dgm:t>
    </dgm:pt>
    <dgm:pt modelId="{50038971-592B-4C76-803E-BE6162C6A240}">
      <dgm:prSet custT="1"/>
      <dgm:spPr/>
      <dgm:t>
        <a:bodyPr/>
        <a:lstStyle/>
        <a:p>
          <a:r>
            <a:rPr lang="en-US" sz="2000" b="1" dirty="0"/>
            <a:t>&lt;sys/</a:t>
          </a:r>
          <a:r>
            <a:rPr lang="en-US" sz="2000" b="1" dirty="0" err="1"/>
            <a:t>types.h</a:t>
          </a:r>
          <a:r>
            <a:rPr lang="en-US" sz="2000" b="1" dirty="0"/>
            <a:t>&gt;</a:t>
          </a:r>
          <a:endParaRPr lang="en-US" sz="2000" dirty="0"/>
        </a:p>
      </dgm:t>
    </dgm:pt>
    <dgm:pt modelId="{455791F7-DE03-4EE9-8698-A142280334C5}" type="sibTrans" cxnId="{BEC35840-08D9-42E5-9FE4-690B8A8FEC05}">
      <dgm:prSet/>
      <dgm:spPr/>
      <dgm:t>
        <a:bodyPr/>
        <a:lstStyle/>
        <a:p>
          <a:endParaRPr lang="en-US"/>
        </a:p>
      </dgm:t>
    </dgm:pt>
    <dgm:pt modelId="{5A5CEFED-71CC-476F-899F-AF9133F5F701}" type="parTrans" cxnId="{BEC35840-08D9-42E5-9FE4-690B8A8FEC05}">
      <dgm:prSet/>
      <dgm:spPr/>
      <dgm:t>
        <a:bodyPr/>
        <a:lstStyle/>
        <a:p>
          <a:endParaRPr lang="en-US"/>
        </a:p>
      </dgm:t>
    </dgm:pt>
    <dgm:pt modelId="{B6CED97B-D35D-4BBE-96D6-F882E880EECD}" type="pres">
      <dgm:prSet presAssocID="{69B2B380-E73B-4CDE-9ED5-DC68A761A157}" presName="linear" presStyleCnt="0">
        <dgm:presLayoutVars>
          <dgm:animLvl val="lvl"/>
          <dgm:resizeHandles val="exact"/>
        </dgm:presLayoutVars>
      </dgm:prSet>
      <dgm:spPr/>
    </dgm:pt>
    <dgm:pt modelId="{B38C6E9E-274D-418E-A4EF-AB73ED506608}" type="pres">
      <dgm:prSet presAssocID="{F4D1FAC6-0843-4794-AAFB-F4FD166B7C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355197-A234-4C1C-BB4F-D748BE786DE3}" type="pres">
      <dgm:prSet presAssocID="{23163EED-8F9D-4994-B5DD-4D5E2821138A}" presName="spacer" presStyleCnt="0"/>
      <dgm:spPr/>
    </dgm:pt>
    <dgm:pt modelId="{FD2AF564-DD78-4038-8691-1D5756696445}" type="pres">
      <dgm:prSet presAssocID="{418C2C87-8A85-4864-8017-B404CF4CB2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3C5764-7178-4239-918C-CB13EFE30B96}" type="pres">
      <dgm:prSet presAssocID="{1EA22F67-45F3-4229-87F1-7990D2E8C8E6}" presName="spacer" presStyleCnt="0"/>
      <dgm:spPr/>
    </dgm:pt>
    <dgm:pt modelId="{1254CA28-3191-4CF9-8E44-D84C2B9979C4}" type="pres">
      <dgm:prSet presAssocID="{226CE712-1099-47CB-9412-0A67663F85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F7238E-0CD7-4394-95AD-5F1408226349}" type="pres">
      <dgm:prSet presAssocID="{F3D64ADE-A2AA-4496-802C-E51C50DC9352}" presName="spacer" presStyleCnt="0"/>
      <dgm:spPr/>
    </dgm:pt>
    <dgm:pt modelId="{875E025E-2150-4D74-9E0C-941FD55A1432}" type="pres">
      <dgm:prSet presAssocID="{CA3638BE-6C3F-4C66-8201-AC399867AC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4BA1D2-F1E3-4D18-AAF9-8D0AE031B3E6}" type="pres">
      <dgm:prSet presAssocID="{CA3638BE-6C3F-4C66-8201-AC399867AC9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F63215-23F1-4A1F-B560-5E031B1E8738}" type="presOf" srcId="{69B2B380-E73B-4CDE-9ED5-DC68A761A157}" destId="{B6CED97B-D35D-4BBE-96D6-F882E880EECD}" srcOrd="0" destOrd="0" presId="urn:microsoft.com/office/officeart/2005/8/layout/vList2"/>
    <dgm:cxn modelId="{6EECC72F-819B-49BF-A202-C54E9BAB566C}" type="presOf" srcId="{CE91797B-264F-4ABD-8B3C-BA231A9F2CC0}" destId="{A44BA1D2-F1E3-4D18-AAF9-8D0AE031B3E6}" srcOrd="0" destOrd="0" presId="urn:microsoft.com/office/officeart/2005/8/layout/vList2"/>
    <dgm:cxn modelId="{BEC35840-08D9-42E5-9FE4-690B8A8FEC05}" srcId="{CA3638BE-6C3F-4C66-8201-AC399867AC9F}" destId="{50038971-592B-4C76-803E-BE6162C6A240}" srcOrd="1" destOrd="0" parTransId="{5A5CEFED-71CC-476F-899F-AF9133F5F701}" sibTransId="{455791F7-DE03-4EE9-8698-A142280334C5}"/>
    <dgm:cxn modelId="{25B14E65-EE03-4FAA-A79E-26726AE7EFE9}" srcId="{CA3638BE-6C3F-4C66-8201-AC399867AC9F}" destId="{CE91797B-264F-4ABD-8B3C-BA231A9F2CC0}" srcOrd="0" destOrd="0" parTransId="{B2D49A36-FAB1-4A8F-A6C4-A2A85ED40C93}" sibTransId="{A0F9F34A-85F4-482F-98EB-85B7E7B59377}"/>
    <dgm:cxn modelId="{63F87247-229B-47D8-87A8-4423D22E799A}" srcId="{69B2B380-E73B-4CDE-9ED5-DC68A761A157}" destId="{418C2C87-8A85-4864-8017-B404CF4CB28F}" srcOrd="1" destOrd="0" parTransId="{D33F335F-0879-478B-9D82-38F8A4FC8016}" sibTransId="{1EA22F67-45F3-4229-87F1-7990D2E8C8E6}"/>
    <dgm:cxn modelId="{C6C8216E-0477-4B5A-9975-8E8665C0A2FB}" srcId="{69B2B380-E73B-4CDE-9ED5-DC68A761A157}" destId="{F4D1FAC6-0843-4794-AAFB-F4FD166B7C53}" srcOrd="0" destOrd="0" parTransId="{24D22A29-C4E7-48DC-BD1A-E337548277E3}" sibTransId="{23163EED-8F9D-4994-B5DD-4D5E2821138A}"/>
    <dgm:cxn modelId="{2FCA3F78-FC18-4818-A7D7-5E4CDC32C58E}" type="presOf" srcId="{F4D1FAC6-0843-4794-AAFB-F4FD166B7C53}" destId="{B38C6E9E-274D-418E-A4EF-AB73ED506608}" srcOrd="0" destOrd="0" presId="urn:microsoft.com/office/officeart/2005/8/layout/vList2"/>
    <dgm:cxn modelId="{592B7680-A927-4C05-BE52-4FF9FCB70290}" type="presOf" srcId="{CA3638BE-6C3F-4C66-8201-AC399867AC9F}" destId="{875E025E-2150-4D74-9E0C-941FD55A1432}" srcOrd="0" destOrd="0" presId="urn:microsoft.com/office/officeart/2005/8/layout/vList2"/>
    <dgm:cxn modelId="{C3633E9D-EE88-4063-9868-4A146D46E5EA}" type="presOf" srcId="{50038971-592B-4C76-803E-BE6162C6A240}" destId="{A44BA1D2-F1E3-4D18-AAF9-8D0AE031B3E6}" srcOrd="0" destOrd="1" presId="urn:microsoft.com/office/officeart/2005/8/layout/vList2"/>
    <dgm:cxn modelId="{1047BCB5-9EBA-4315-B089-720D65A53C27}" type="presOf" srcId="{418C2C87-8A85-4864-8017-B404CF4CB28F}" destId="{FD2AF564-DD78-4038-8691-1D5756696445}" srcOrd="0" destOrd="0" presId="urn:microsoft.com/office/officeart/2005/8/layout/vList2"/>
    <dgm:cxn modelId="{3D4107D4-C20C-4504-B321-C7E2C064A1B7}" srcId="{69B2B380-E73B-4CDE-9ED5-DC68A761A157}" destId="{226CE712-1099-47CB-9412-0A67663F85B2}" srcOrd="2" destOrd="0" parTransId="{E971994B-F279-4511-BE27-0A925DF9BA77}" sibTransId="{F3D64ADE-A2AA-4496-802C-E51C50DC9352}"/>
    <dgm:cxn modelId="{9DC725E3-B776-4170-8AB2-51130EFF1A55}" srcId="{69B2B380-E73B-4CDE-9ED5-DC68A761A157}" destId="{CA3638BE-6C3F-4C66-8201-AC399867AC9F}" srcOrd="3" destOrd="0" parTransId="{82088E01-C646-4AF4-AC57-56686128F2DE}" sibTransId="{9D57B286-CA4E-4D52-ADAE-EC371BE02052}"/>
    <dgm:cxn modelId="{2ED4E8EF-B4A6-4755-AA76-E81787F5ACAC}" type="presOf" srcId="{226CE712-1099-47CB-9412-0A67663F85B2}" destId="{1254CA28-3191-4CF9-8E44-D84C2B9979C4}" srcOrd="0" destOrd="0" presId="urn:microsoft.com/office/officeart/2005/8/layout/vList2"/>
    <dgm:cxn modelId="{9BC44CE0-4CC2-40DA-B8CC-BBEF68B84C8D}" type="presParOf" srcId="{B6CED97B-D35D-4BBE-96D6-F882E880EECD}" destId="{B38C6E9E-274D-418E-A4EF-AB73ED506608}" srcOrd="0" destOrd="0" presId="urn:microsoft.com/office/officeart/2005/8/layout/vList2"/>
    <dgm:cxn modelId="{473DB31B-FFF6-4E62-BBE6-C17712824617}" type="presParOf" srcId="{B6CED97B-D35D-4BBE-96D6-F882E880EECD}" destId="{F4355197-A234-4C1C-BB4F-D748BE786DE3}" srcOrd="1" destOrd="0" presId="urn:microsoft.com/office/officeart/2005/8/layout/vList2"/>
    <dgm:cxn modelId="{70456197-1542-4CD6-8352-0EB13E0699DE}" type="presParOf" srcId="{B6CED97B-D35D-4BBE-96D6-F882E880EECD}" destId="{FD2AF564-DD78-4038-8691-1D5756696445}" srcOrd="2" destOrd="0" presId="urn:microsoft.com/office/officeart/2005/8/layout/vList2"/>
    <dgm:cxn modelId="{4FA2788F-8841-4F17-94D9-109F65CCE798}" type="presParOf" srcId="{B6CED97B-D35D-4BBE-96D6-F882E880EECD}" destId="{B93C5764-7178-4239-918C-CB13EFE30B96}" srcOrd="3" destOrd="0" presId="urn:microsoft.com/office/officeart/2005/8/layout/vList2"/>
    <dgm:cxn modelId="{75B78D5E-60F1-441B-AE4C-DB34A6C75C46}" type="presParOf" srcId="{B6CED97B-D35D-4BBE-96D6-F882E880EECD}" destId="{1254CA28-3191-4CF9-8E44-D84C2B9979C4}" srcOrd="4" destOrd="0" presId="urn:microsoft.com/office/officeart/2005/8/layout/vList2"/>
    <dgm:cxn modelId="{090B839A-1908-461B-9AFD-B2F9A6045BD3}" type="presParOf" srcId="{B6CED97B-D35D-4BBE-96D6-F882E880EECD}" destId="{7BF7238E-0CD7-4394-95AD-5F1408226349}" srcOrd="5" destOrd="0" presId="urn:microsoft.com/office/officeart/2005/8/layout/vList2"/>
    <dgm:cxn modelId="{12C99F9F-CC5A-4E18-823B-E1D19E7E66D8}" type="presParOf" srcId="{B6CED97B-D35D-4BBE-96D6-F882E880EECD}" destId="{875E025E-2150-4D74-9E0C-941FD55A1432}" srcOrd="6" destOrd="0" presId="urn:microsoft.com/office/officeart/2005/8/layout/vList2"/>
    <dgm:cxn modelId="{5B4E9CAE-8628-4233-9FF9-4D9F430ED4D7}" type="presParOf" srcId="{B6CED97B-D35D-4BBE-96D6-F882E880EECD}" destId="{A44BA1D2-F1E3-4D18-AAF9-8D0AE031B3E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67BD4-581B-4B58-A770-D911BF28DD8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8B6E6D-36C5-4702-9119-B26FF949D7F9}">
      <dgm:prSet/>
      <dgm:spPr/>
      <dgm:t>
        <a:bodyPr/>
        <a:lstStyle/>
        <a:p>
          <a:r>
            <a:rPr lang="en-US"/>
            <a:t>▶ On success, lseek() returns the new file position (offset in bytes).</a:t>
          </a:r>
        </a:p>
      </dgm:t>
    </dgm:pt>
    <dgm:pt modelId="{FBF23405-128D-4355-9AB9-73FCB2AA7EC8}" type="parTrans" cxnId="{F0FED138-BB42-45B2-A1C7-596AD4696357}">
      <dgm:prSet/>
      <dgm:spPr/>
      <dgm:t>
        <a:bodyPr/>
        <a:lstStyle/>
        <a:p>
          <a:endParaRPr lang="en-US"/>
        </a:p>
      </dgm:t>
    </dgm:pt>
    <dgm:pt modelId="{8FD8B0B2-8FC6-4BE1-90EB-935D2C7BF54D}" type="sibTrans" cxnId="{F0FED138-BB42-45B2-A1C7-596AD4696357}">
      <dgm:prSet/>
      <dgm:spPr/>
      <dgm:t>
        <a:bodyPr/>
        <a:lstStyle/>
        <a:p>
          <a:endParaRPr lang="en-US"/>
        </a:p>
      </dgm:t>
    </dgm:pt>
    <dgm:pt modelId="{AE6603A1-4F3F-466F-AD6E-320EC21C884B}">
      <dgm:prSet/>
      <dgm:spPr/>
      <dgm:t>
        <a:bodyPr/>
        <a:lstStyle/>
        <a:p>
          <a:r>
            <a:rPr lang="en-US"/>
            <a:t>▶ On failure, it returns -1 and sets errno.</a:t>
          </a:r>
        </a:p>
      </dgm:t>
    </dgm:pt>
    <dgm:pt modelId="{A59A2872-D0E6-4529-B014-A3DC51B82D94}" type="parTrans" cxnId="{FBC8CB1A-7AF4-4179-937C-0DFA11A69AD0}">
      <dgm:prSet/>
      <dgm:spPr/>
      <dgm:t>
        <a:bodyPr/>
        <a:lstStyle/>
        <a:p>
          <a:endParaRPr lang="en-US"/>
        </a:p>
      </dgm:t>
    </dgm:pt>
    <dgm:pt modelId="{097A21F6-6055-4063-BDFA-3096A90D095E}" type="sibTrans" cxnId="{FBC8CB1A-7AF4-4179-937C-0DFA11A69AD0}">
      <dgm:prSet/>
      <dgm:spPr/>
      <dgm:t>
        <a:bodyPr/>
        <a:lstStyle/>
        <a:p>
          <a:endParaRPr lang="en-US"/>
        </a:p>
      </dgm:t>
    </dgm:pt>
    <dgm:pt modelId="{976D912F-7079-41A2-8B6E-4DFB90328493}">
      <dgm:prSet/>
      <dgm:spPr/>
      <dgm:t>
        <a:bodyPr/>
        <a:lstStyle/>
        <a:p>
          <a:r>
            <a:rPr lang="en-US"/>
            <a:t>▶ The type off_t is used for file offsets. </a:t>
          </a:r>
        </a:p>
      </dgm:t>
    </dgm:pt>
    <dgm:pt modelId="{63077656-37AF-4A0B-A619-878B89B2EEDD}" type="parTrans" cxnId="{A7740A38-8351-47B5-BFDF-006070757720}">
      <dgm:prSet/>
      <dgm:spPr/>
      <dgm:t>
        <a:bodyPr/>
        <a:lstStyle/>
        <a:p>
          <a:endParaRPr lang="en-US"/>
        </a:p>
      </dgm:t>
    </dgm:pt>
    <dgm:pt modelId="{12F91792-3066-4AB7-B7A6-AB25D3D22107}" type="sibTrans" cxnId="{A7740A38-8351-47B5-BFDF-006070757720}">
      <dgm:prSet/>
      <dgm:spPr/>
      <dgm:t>
        <a:bodyPr/>
        <a:lstStyle/>
        <a:p>
          <a:endParaRPr lang="en-US"/>
        </a:p>
      </dgm:t>
    </dgm:pt>
    <dgm:pt modelId="{0ABD47C8-05A5-4206-A22E-F0453678F0EF}">
      <dgm:prSet/>
      <dgm:spPr/>
      <dgm:t>
        <a:bodyPr/>
        <a:lstStyle/>
        <a:p>
          <a:r>
            <a:rPr lang="en-US"/>
            <a:t>▶ It is an implementation-dependent integer type. </a:t>
          </a:r>
        </a:p>
      </dgm:t>
    </dgm:pt>
    <dgm:pt modelId="{B666C1D5-80A4-446B-9603-AA9F79B35292}" type="parTrans" cxnId="{93EB01DF-625E-4689-9D08-7B5E1821EE10}">
      <dgm:prSet/>
      <dgm:spPr/>
      <dgm:t>
        <a:bodyPr/>
        <a:lstStyle/>
        <a:p>
          <a:endParaRPr lang="en-US"/>
        </a:p>
      </dgm:t>
    </dgm:pt>
    <dgm:pt modelId="{27111B0E-2C77-45C4-B367-CF7891148A9A}" type="sibTrans" cxnId="{93EB01DF-625E-4689-9D08-7B5E1821EE10}">
      <dgm:prSet/>
      <dgm:spPr/>
      <dgm:t>
        <a:bodyPr/>
        <a:lstStyle/>
        <a:p>
          <a:endParaRPr lang="en-US"/>
        </a:p>
      </dgm:t>
    </dgm:pt>
    <dgm:pt modelId="{72EB8FD1-7AAA-49D8-BB41-38FB773A26B5}">
      <dgm:prSet/>
      <dgm:spPr/>
      <dgm:t>
        <a:bodyPr/>
        <a:lstStyle/>
        <a:p>
          <a:r>
            <a:rPr lang="en-US"/>
            <a:t>▶ Defined in </a:t>
          </a:r>
          <a:r>
            <a:rPr lang="en-US" b="1"/>
            <a:t>&lt;sys/types.h&gt; </a:t>
          </a:r>
          <a:endParaRPr lang="en-US"/>
        </a:p>
      </dgm:t>
    </dgm:pt>
    <dgm:pt modelId="{36189151-9627-4B96-A66D-CD7ED7F0CF6D}" type="parTrans" cxnId="{12003712-F4AD-4498-B17F-B3F461A45E39}">
      <dgm:prSet/>
      <dgm:spPr/>
      <dgm:t>
        <a:bodyPr/>
        <a:lstStyle/>
        <a:p>
          <a:endParaRPr lang="en-US"/>
        </a:p>
      </dgm:t>
    </dgm:pt>
    <dgm:pt modelId="{668ABA86-A50F-4206-BC3C-AD3CD3939B49}" type="sibTrans" cxnId="{12003712-F4AD-4498-B17F-B3F461A45E39}">
      <dgm:prSet/>
      <dgm:spPr/>
      <dgm:t>
        <a:bodyPr/>
        <a:lstStyle/>
        <a:p>
          <a:endParaRPr lang="en-US"/>
        </a:p>
      </dgm:t>
    </dgm:pt>
    <dgm:pt modelId="{A119060D-D349-4F96-B56F-EF85E7E3EE00}" type="pres">
      <dgm:prSet presAssocID="{BE967BD4-581B-4B58-A770-D911BF28DD83}" presName="linear" presStyleCnt="0">
        <dgm:presLayoutVars>
          <dgm:animLvl val="lvl"/>
          <dgm:resizeHandles val="exact"/>
        </dgm:presLayoutVars>
      </dgm:prSet>
      <dgm:spPr/>
    </dgm:pt>
    <dgm:pt modelId="{83AA42B3-A858-4903-9F9E-E3CD873ED425}" type="pres">
      <dgm:prSet presAssocID="{528B6E6D-36C5-4702-9119-B26FF949D7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2D8A254-26B8-4A0C-AED0-B8EE975DCDB0}" type="pres">
      <dgm:prSet presAssocID="{8FD8B0B2-8FC6-4BE1-90EB-935D2C7BF54D}" presName="spacer" presStyleCnt="0"/>
      <dgm:spPr/>
    </dgm:pt>
    <dgm:pt modelId="{683BCC9B-7907-4B24-911D-07FB5E596BFE}" type="pres">
      <dgm:prSet presAssocID="{AE6603A1-4F3F-466F-AD6E-320EC21C88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C026F0-9D32-4E77-BCA8-F9942744582B}" type="pres">
      <dgm:prSet presAssocID="{097A21F6-6055-4063-BDFA-3096A90D095E}" presName="spacer" presStyleCnt="0"/>
      <dgm:spPr/>
    </dgm:pt>
    <dgm:pt modelId="{E0D694B5-D0B2-4966-ABC6-41357285CA38}" type="pres">
      <dgm:prSet presAssocID="{976D912F-7079-41A2-8B6E-4DFB903284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DA298A-9B31-42F4-AF72-1E18D0AE9F2C}" type="pres">
      <dgm:prSet presAssocID="{12F91792-3066-4AB7-B7A6-AB25D3D22107}" presName="spacer" presStyleCnt="0"/>
      <dgm:spPr/>
    </dgm:pt>
    <dgm:pt modelId="{CB82A56E-D7AB-4635-BCA1-1E2DAC00F5F2}" type="pres">
      <dgm:prSet presAssocID="{0ABD47C8-05A5-4206-A22E-F0453678F0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432477D-15B7-42A6-9E29-8CAFAE4C7F36}" type="pres">
      <dgm:prSet presAssocID="{27111B0E-2C77-45C4-B367-CF7891148A9A}" presName="spacer" presStyleCnt="0"/>
      <dgm:spPr/>
    </dgm:pt>
    <dgm:pt modelId="{3C443D0A-524A-4EF3-B3EC-FDC7D6444E65}" type="pres">
      <dgm:prSet presAssocID="{72EB8FD1-7AAA-49D8-BB41-38FB773A26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2003712-F4AD-4498-B17F-B3F461A45E39}" srcId="{BE967BD4-581B-4B58-A770-D911BF28DD83}" destId="{72EB8FD1-7AAA-49D8-BB41-38FB773A26B5}" srcOrd="4" destOrd="0" parTransId="{36189151-9627-4B96-A66D-CD7ED7F0CF6D}" sibTransId="{668ABA86-A50F-4206-BC3C-AD3CD3939B49}"/>
    <dgm:cxn modelId="{FBC8CB1A-7AF4-4179-937C-0DFA11A69AD0}" srcId="{BE967BD4-581B-4B58-A770-D911BF28DD83}" destId="{AE6603A1-4F3F-466F-AD6E-320EC21C884B}" srcOrd="1" destOrd="0" parTransId="{A59A2872-D0E6-4529-B014-A3DC51B82D94}" sibTransId="{097A21F6-6055-4063-BDFA-3096A90D095E}"/>
    <dgm:cxn modelId="{A7740A38-8351-47B5-BFDF-006070757720}" srcId="{BE967BD4-581B-4B58-A770-D911BF28DD83}" destId="{976D912F-7079-41A2-8B6E-4DFB90328493}" srcOrd="2" destOrd="0" parTransId="{63077656-37AF-4A0B-A619-878B89B2EEDD}" sibTransId="{12F91792-3066-4AB7-B7A6-AB25D3D22107}"/>
    <dgm:cxn modelId="{F0FED138-BB42-45B2-A1C7-596AD4696357}" srcId="{BE967BD4-581B-4B58-A770-D911BF28DD83}" destId="{528B6E6D-36C5-4702-9119-B26FF949D7F9}" srcOrd="0" destOrd="0" parTransId="{FBF23405-128D-4355-9AB9-73FCB2AA7EC8}" sibTransId="{8FD8B0B2-8FC6-4BE1-90EB-935D2C7BF54D}"/>
    <dgm:cxn modelId="{044DB746-64CD-4810-9A93-132B301D6FD9}" type="presOf" srcId="{72EB8FD1-7AAA-49D8-BB41-38FB773A26B5}" destId="{3C443D0A-524A-4EF3-B3EC-FDC7D6444E65}" srcOrd="0" destOrd="0" presId="urn:microsoft.com/office/officeart/2005/8/layout/vList2"/>
    <dgm:cxn modelId="{F2A6F87A-95C7-48B5-A208-6512C6412D79}" type="presOf" srcId="{0ABD47C8-05A5-4206-A22E-F0453678F0EF}" destId="{CB82A56E-D7AB-4635-BCA1-1E2DAC00F5F2}" srcOrd="0" destOrd="0" presId="urn:microsoft.com/office/officeart/2005/8/layout/vList2"/>
    <dgm:cxn modelId="{2E4D5A7F-DA7B-4547-B6CE-2D68025A2B9F}" type="presOf" srcId="{AE6603A1-4F3F-466F-AD6E-320EC21C884B}" destId="{683BCC9B-7907-4B24-911D-07FB5E596BFE}" srcOrd="0" destOrd="0" presId="urn:microsoft.com/office/officeart/2005/8/layout/vList2"/>
    <dgm:cxn modelId="{93EB01DF-625E-4689-9D08-7B5E1821EE10}" srcId="{BE967BD4-581B-4B58-A770-D911BF28DD83}" destId="{0ABD47C8-05A5-4206-A22E-F0453678F0EF}" srcOrd="3" destOrd="0" parTransId="{B666C1D5-80A4-446B-9603-AA9F79B35292}" sibTransId="{27111B0E-2C77-45C4-B367-CF7891148A9A}"/>
    <dgm:cxn modelId="{83C156E7-8502-4754-B4CD-634BC8555707}" type="presOf" srcId="{BE967BD4-581B-4B58-A770-D911BF28DD83}" destId="{A119060D-D349-4F96-B56F-EF85E7E3EE00}" srcOrd="0" destOrd="0" presId="urn:microsoft.com/office/officeart/2005/8/layout/vList2"/>
    <dgm:cxn modelId="{E1FD75E8-0C09-4DBC-8FE9-30B20890890D}" type="presOf" srcId="{976D912F-7079-41A2-8B6E-4DFB90328493}" destId="{E0D694B5-D0B2-4966-ABC6-41357285CA38}" srcOrd="0" destOrd="0" presId="urn:microsoft.com/office/officeart/2005/8/layout/vList2"/>
    <dgm:cxn modelId="{112A2FFC-9184-43E2-B492-9FF1614EB71D}" type="presOf" srcId="{528B6E6D-36C5-4702-9119-B26FF949D7F9}" destId="{83AA42B3-A858-4903-9F9E-E3CD873ED425}" srcOrd="0" destOrd="0" presId="urn:microsoft.com/office/officeart/2005/8/layout/vList2"/>
    <dgm:cxn modelId="{7AEA88F9-3848-4AA5-B456-ACF044EF2E4A}" type="presParOf" srcId="{A119060D-D349-4F96-B56F-EF85E7E3EE00}" destId="{83AA42B3-A858-4903-9F9E-E3CD873ED425}" srcOrd="0" destOrd="0" presId="urn:microsoft.com/office/officeart/2005/8/layout/vList2"/>
    <dgm:cxn modelId="{29B3B0D4-A072-447D-8C92-CE15734430A3}" type="presParOf" srcId="{A119060D-D349-4F96-B56F-EF85E7E3EE00}" destId="{A2D8A254-26B8-4A0C-AED0-B8EE975DCDB0}" srcOrd="1" destOrd="0" presId="urn:microsoft.com/office/officeart/2005/8/layout/vList2"/>
    <dgm:cxn modelId="{0FDC5CC6-E32E-489C-A378-5EF1C515507B}" type="presParOf" srcId="{A119060D-D349-4F96-B56F-EF85E7E3EE00}" destId="{683BCC9B-7907-4B24-911D-07FB5E596BFE}" srcOrd="2" destOrd="0" presId="urn:microsoft.com/office/officeart/2005/8/layout/vList2"/>
    <dgm:cxn modelId="{26078517-C7EE-4524-B37B-3DFE50794111}" type="presParOf" srcId="{A119060D-D349-4F96-B56F-EF85E7E3EE00}" destId="{25C026F0-9D32-4E77-BCA8-F9942744582B}" srcOrd="3" destOrd="0" presId="urn:microsoft.com/office/officeart/2005/8/layout/vList2"/>
    <dgm:cxn modelId="{09E730F2-3A6B-4E29-A2F9-B4030B928776}" type="presParOf" srcId="{A119060D-D349-4F96-B56F-EF85E7E3EE00}" destId="{E0D694B5-D0B2-4966-ABC6-41357285CA38}" srcOrd="4" destOrd="0" presId="urn:microsoft.com/office/officeart/2005/8/layout/vList2"/>
    <dgm:cxn modelId="{3AF66234-242F-4872-B12C-DE98271A4615}" type="presParOf" srcId="{A119060D-D349-4F96-B56F-EF85E7E3EE00}" destId="{07DA298A-9B31-42F4-AF72-1E18D0AE9F2C}" srcOrd="5" destOrd="0" presId="urn:microsoft.com/office/officeart/2005/8/layout/vList2"/>
    <dgm:cxn modelId="{F5F5D2DA-3D5F-445B-998D-D40C1D9689D6}" type="presParOf" srcId="{A119060D-D349-4F96-B56F-EF85E7E3EE00}" destId="{CB82A56E-D7AB-4635-BCA1-1E2DAC00F5F2}" srcOrd="6" destOrd="0" presId="urn:microsoft.com/office/officeart/2005/8/layout/vList2"/>
    <dgm:cxn modelId="{39787055-4BAF-4E6B-9914-87C65A59E0D3}" type="presParOf" srcId="{A119060D-D349-4F96-B56F-EF85E7E3EE00}" destId="{B432477D-15B7-42A6-9E29-8CAFAE4C7F36}" srcOrd="7" destOrd="0" presId="urn:microsoft.com/office/officeart/2005/8/layout/vList2"/>
    <dgm:cxn modelId="{F43EBE23-E140-4A41-8C32-D3E77B50AFEB}" type="presParOf" srcId="{A119060D-D349-4F96-B56F-EF85E7E3EE00}" destId="{3C443D0A-524A-4EF3-B3EC-FDC7D6444E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E2D94C-B108-49EC-8F50-9991433106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1653C4-5988-4053-B749-28511B82CACB}">
      <dgm:prSet/>
      <dgm:spPr/>
      <dgm:t>
        <a:bodyPr/>
        <a:lstStyle/>
        <a:p>
          <a:r>
            <a:rPr lang="en-US" dirty="0"/>
            <a:t>The related functions </a:t>
          </a:r>
          <a:r>
            <a:rPr lang="en-US" b="1" dirty="0"/>
            <a:t>stat</a:t>
          </a:r>
          <a:r>
            <a:rPr lang="en-US" dirty="0"/>
            <a:t> and </a:t>
          </a:r>
          <a:r>
            <a:rPr lang="en-US" b="1" dirty="0" err="1"/>
            <a:t>lstat</a:t>
          </a:r>
          <a:r>
            <a:rPr lang="en-US" dirty="0"/>
            <a:t> return status information for a </a:t>
          </a:r>
          <a:r>
            <a:rPr lang="en-US" b="1" dirty="0"/>
            <a:t>named</a:t>
          </a:r>
          <a:r>
            <a:rPr lang="en-US" dirty="0"/>
            <a:t> file. They produce the same results, except when the file is a symbolic link.</a:t>
          </a:r>
        </a:p>
      </dgm:t>
    </dgm:pt>
    <dgm:pt modelId="{E82E91C8-0245-4D33-A1E8-51E35BBF78D6}" type="parTrans" cxnId="{27B2069D-1EF3-47D1-B73D-8A43E01B567B}">
      <dgm:prSet/>
      <dgm:spPr/>
      <dgm:t>
        <a:bodyPr/>
        <a:lstStyle/>
        <a:p>
          <a:endParaRPr lang="en-US"/>
        </a:p>
      </dgm:t>
    </dgm:pt>
    <dgm:pt modelId="{99AFB80B-0B07-48E6-A8F4-C344DC229764}" type="sibTrans" cxnId="{27B2069D-1EF3-47D1-B73D-8A43E01B567B}">
      <dgm:prSet/>
      <dgm:spPr/>
      <dgm:t>
        <a:bodyPr/>
        <a:lstStyle/>
        <a:p>
          <a:endParaRPr lang="en-US"/>
        </a:p>
      </dgm:t>
    </dgm:pt>
    <dgm:pt modelId="{C0C0F533-C63B-4BA8-88F7-FF9852ECEA0D}">
      <dgm:prSet/>
      <dgm:spPr/>
      <dgm:t>
        <a:bodyPr/>
        <a:lstStyle/>
        <a:p>
          <a:r>
            <a:rPr lang="en-US"/>
            <a:t>lstat returns information about the link itself, and stat returns information about the file to which the links refers to.</a:t>
          </a:r>
        </a:p>
      </dgm:t>
    </dgm:pt>
    <dgm:pt modelId="{82EF87B1-8DDB-4BC4-93EE-FEA770573DB9}" type="parTrans" cxnId="{4E5E9669-872F-473E-B34D-3E48E4E9583F}">
      <dgm:prSet/>
      <dgm:spPr/>
      <dgm:t>
        <a:bodyPr/>
        <a:lstStyle/>
        <a:p>
          <a:endParaRPr lang="en-US"/>
        </a:p>
      </dgm:t>
    </dgm:pt>
    <dgm:pt modelId="{51E06F0C-EE0D-4C7A-B4A6-D91BA8E9AD5E}" type="sibTrans" cxnId="{4E5E9669-872F-473E-B34D-3E48E4E9583F}">
      <dgm:prSet/>
      <dgm:spPr/>
      <dgm:t>
        <a:bodyPr/>
        <a:lstStyle/>
        <a:p>
          <a:endParaRPr lang="en-US"/>
        </a:p>
      </dgm:t>
    </dgm:pt>
    <dgm:pt modelId="{2BCE801F-90EB-4A7E-AE72-5BF3837EEAAD}">
      <dgm:prSet/>
      <dgm:spPr/>
      <dgm:t>
        <a:bodyPr/>
        <a:lstStyle/>
        <a:p>
          <a:r>
            <a:rPr lang="en-US"/>
            <a:t>In short, the stat, fstat, and lstat system calls retrieve file information in Linux. These functions provide metadata such as file size, permissions, and modification time.</a:t>
          </a:r>
        </a:p>
      </dgm:t>
    </dgm:pt>
    <dgm:pt modelId="{8A35388D-03C8-4562-A43E-674F590B752D}" type="parTrans" cxnId="{8188490F-5152-4CC9-BC4A-B86F2B5F899C}">
      <dgm:prSet/>
      <dgm:spPr/>
      <dgm:t>
        <a:bodyPr/>
        <a:lstStyle/>
        <a:p>
          <a:endParaRPr lang="en-US"/>
        </a:p>
      </dgm:t>
    </dgm:pt>
    <dgm:pt modelId="{552B4A18-4DEB-418C-B736-81058D8768C5}" type="sibTrans" cxnId="{8188490F-5152-4CC9-BC4A-B86F2B5F899C}">
      <dgm:prSet/>
      <dgm:spPr/>
      <dgm:t>
        <a:bodyPr/>
        <a:lstStyle/>
        <a:p>
          <a:endParaRPr lang="en-US"/>
        </a:p>
      </dgm:t>
    </dgm:pt>
    <dgm:pt modelId="{89628F0E-E6E5-4357-913E-C21B13E123A2}" type="pres">
      <dgm:prSet presAssocID="{FAE2D94C-B108-49EC-8F50-9991433106D6}" presName="root" presStyleCnt="0">
        <dgm:presLayoutVars>
          <dgm:dir/>
          <dgm:resizeHandles val="exact"/>
        </dgm:presLayoutVars>
      </dgm:prSet>
      <dgm:spPr/>
    </dgm:pt>
    <dgm:pt modelId="{E596DFCC-69E2-4E65-8A91-013479A20391}" type="pres">
      <dgm:prSet presAssocID="{DA1653C4-5988-4053-B749-28511B82CACB}" presName="compNode" presStyleCnt="0"/>
      <dgm:spPr/>
    </dgm:pt>
    <dgm:pt modelId="{D5CFF2D1-2F9F-418C-9D7A-49E6B39A1795}" type="pres">
      <dgm:prSet presAssocID="{DA1653C4-5988-4053-B749-28511B82CACB}" presName="bgRect" presStyleLbl="bgShp" presStyleIdx="0" presStyleCnt="3"/>
      <dgm:spPr/>
    </dgm:pt>
    <dgm:pt modelId="{043B69CF-0E0D-4410-A90F-393F11C2412C}" type="pres">
      <dgm:prSet presAssocID="{DA1653C4-5988-4053-B749-28511B82CA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3220390-2B53-42C9-A26E-D127ECD75849}" type="pres">
      <dgm:prSet presAssocID="{DA1653C4-5988-4053-B749-28511B82CACB}" presName="spaceRect" presStyleCnt="0"/>
      <dgm:spPr/>
    </dgm:pt>
    <dgm:pt modelId="{C79492B2-BBBD-40C7-B080-675E544C7AA3}" type="pres">
      <dgm:prSet presAssocID="{DA1653C4-5988-4053-B749-28511B82CACB}" presName="parTx" presStyleLbl="revTx" presStyleIdx="0" presStyleCnt="3">
        <dgm:presLayoutVars>
          <dgm:chMax val="0"/>
          <dgm:chPref val="0"/>
        </dgm:presLayoutVars>
      </dgm:prSet>
      <dgm:spPr/>
    </dgm:pt>
    <dgm:pt modelId="{C85006F2-90D4-4813-8C42-B131EC4348E1}" type="pres">
      <dgm:prSet presAssocID="{99AFB80B-0B07-48E6-A8F4-C344DC229764}" presName="sibTrans" presStyleCnt="0"/>
      <dgm:spPr/>
    </dgm:pt>
    <dgm:pt modelId="{0AA365EC-A1A8-4756-953C-C92D6D00242E}" type="pres">
      <dgm:prSet presAssocID="{C0C0F533-C63B-4BA8-88F7-FF9852ECEA0D}" presName="compNode" presStyleCnt="0"/>
      <dgm:spPr/>
    </dgm:pt>
    <dgm:pt modelId="{B227C8BE-ECC4-4C41-88EE-A5C4771ECC4B}" type="pres">
      <dgm:prSet presAssocID="{C0C0F533-C63B-4BA8-88F7-FF9852ECEA0D}" presName="bgRect" presStyleLbl="bgShp" presStyleIdx="1" presStyleCnt="3"/>
      <dgm:spPr/>
    </dgm:pt>
    <dgm:pt modelId="{6AA5A289-A1DF-449E-9F76-443863D299E0}" type="pres">
      <dgm:prSet presAssocID="{C0C0F533-C63B-4BA8-88F7-FF9852ECEA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D7BA8F2-C1E6-41A1-9A0B-FACBF352C575}" type="pres">
      <dgm:prSet presAssocID="{C0C0F533-C63B-4BA8-88F7-FF9852ECEA0D}" presName="spaceRect" presStyleCnt="0"/>
      <dgm:spPr/>
    </dgm:pt>
    <dgm:pt modelId="{A8A91AF5-6F9F-4780-BF5D-4161466D73CA}" type="pres">
      <dgm:prSet presAssocID="{C0C0F533-C63B-4BA8-88F7-FF9852ECEA0D}" presName="parTx" presStyleLbl="revTx" presStyleIdx="1" presStyleCnt="3">
        <dgm:presLayoutVars>
          <dgm:chMax val="0"/>
          <dgm:chPref val="0"/>
        </dgm:presLayoutVars>
      </dgm:prSet>
      <dgm:spPr/>
    </dgm:pt>
    <dgm:pt modelId="{2B248591-D861-475F-AD6D-F2493151F395}" type="pres">
      <dgm:prSet presAssocID="{51E06F0C-EE0D-4C7A-B4A6-D91BA8E9AD5E}" presName="sibTrans" presStyleCnt="0"/>
      <dgm:spPr/>
    </dgm:pt>
    <dgm:pt modelId="{1AA3463A-ED84-46E8-B31C-6E13D23BE7A8}" type="pres">
      <dgm:prSet presAssocID="{2BCE801F-90EB-4A7E-AE72-5BF3837EEAAD}" presName="compNode" presStyleCnt="0"/>
      <dgm:spPr/>
    </dgm:pt>
    <dgm:pt modelId="{18FB943E-BDE2-4E24-9F07-39E839EC86DA}" type="pres">
      <dgm:prSet presAssocID="{2BCE801F-90EB-4A7E-AE72-5BF3837EEAAD}" presName="bgRect" presStyleLbl="bgShp" presStyleIdx="2" presStyleCnt="3"/>
      <dgm:spPr/>
    </dgm:pt>
    <dgm:pt modelId="{9C301FEB-BE58-466D-97FE-AF4AF62417F3}" type="pres">
      <dgm:prSet presAssocID="{2BCE801F-90EB-4A7E-AE72-5BF3837EEA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9C12FA-DDCC-4E19-AE99-4B46F8FCEB4A}" type="pres">
      <dgm:prSet presAssocID="{2BCE801F-90EB-4A7E-AE72-5BF3837EEAAD}" presName="spaceRect" presStyleCnt="0"/>
      <dgm:spPr/>
    </dgm:pt>
    <dgm:pt modelId="{0A42195A-4D6D-482C-8D75-5095E665A817}" type="pres">
      <dgm:prSet presAssocID="{2BCE801F-90EB-4A7E-AE72-5BF3837EEA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88490F-5152-4CC9-BC4A-B86F2B5F899C}" srcId="{FAE2D94C-B108-49EC-8F50-9991433106D6}" destId="{2BCE801F-90EB-4A7E-AE72-5BF3837EEAAD}" srcOrd="2" destOrd="0" parTransId="{8A35388D-03C8-4562-A43E-674F590B752D}" sibTransId="{552B4A18-4DEB-418C-B736-81058D8768C5}"/>
    <dgm:cxn modelId="{1489222E-CE0C-4DD7-8DFC-BC54AAF6E3A6}" type="presOf" srcId="{C0C0F533-C63B-4BA8-88F7-FF9852ECEA0D}" destId="{A8A91AF5-6F9F-4780-BF5D-4161466D73CA}" srcOrd="0" destOrd="0" presId="urn:microsoft.com/office/officeart/2018/2/layout/IconVerticalSolidList"/>
    <dgm:cxn modelId="{4E5E9669-872F-473E-B34D-3E48E4E9583F}" srcId="{FAE2D94C-B108-49EC-8F50-9991433106D6}" destId="{C0C0F533-C63B-4BA8-88F7-FF9852ECEA0D}" srcOrd="1" destOrd="0" parTransId="{82EF87B1-8DDB-4BC4-93EE-FEA770573DB9}" sibTransId="{51E06F0C-EE0D-4C7A-B4A6-D91BA8E9AD5E}"/>
    <dgm:cxn modelId="{B1E92156-D86C-4632-B01F-D230F768F3A1}" type="presOf" srcId="{FAE2D94C-B108-49EC-8F50-9991433106D6}" destId="{89628F0E-E6E5-4357-913E-C21B13E123A2}" srcOrd="0" destOrd="0" presId="urn:microsoft.com/office/officeart/2018/2/layout/IconVerticalSolidList"/>
    <dgm:cxn modelId="{27B2069D-1EF3-47D1-B73D-8A43E01B567B}" srcId="{FAE2D94C-B108-49EC-8F50-9991433106D6}" destId="{DA1653C4-5988-4053-B749-28511B82CACB}" srcOrd="0" destOrd="0" parTransId="{E82E91C8-0245-4D33-A1E8-51E35BBF78D6}" sibTransId="{99AFB80B-0B07-48E6-A8F4-C344DC229764}"/>
    <dgm:cxn modelId="{090890B9-8F49-4D27-9320-219D5387CE48}" type="presOf" srcId="{2BCE801F-90EB-4A7E-AE72-5BF3837EEAAD}" destId="{0A42195A-4D6D-482C-8D75-5095E665A817}" srcOrd="0" destOrd="0" presId="urn:microsoft.com/office/officeart/2018/2/layout/IconVerticalSolidList"/>
    <dgm:cxn modelId="{825B45E5-42A2-4DE3-ABD7-CD4018A6DAF2}" type="presOf" srcId="{DA1653C4-5988-4053-B749-28511B82CACB}" destId="{C79492B2-BBBD-40C7-B080-675E544C7AA3}" srcOrd="0" destOrd="0" presId="urn:microsoft.com/office/officeart/2018/2/layout/IconVerticalSolidList"/>
    <dgm:cxn modelId="{00E73F21-1CED-4C38-A4E1-8599101E81E4}" type="presParOf" srcId="{89628F0E-E6E5-4357-913E-C21B13E123A2}" destId="{E596DFCC-69E2-4E65-8A91-013479A20391}" srcOrd="0" destOrd="0" presId="urn:microsoft.com/office/officeart/2018/2/layout/IconVerticalSolidList"/>
    <dgm:cxn modelId="{95BD6311-10EB-4668-B83D-2DF4815445EA}" type="presParOf" srcId="{E596DFCC-69E2-4E65-8A91-013479A20391}" destId="{D5CFF2D1-2F9F-418C-9D7A-49E6B39A1795}" srcOrd="0" destOrd="0" presId="urn:microsoft.com/office/officeart/2018/2/layout/IconVerticalSolidList"/>
    <dgm:cxn modelId="{C34D8FBB-209B-49C6-95AF-411CA181B9EA}" type="presParOf" srcId="{E596DFCC-69E2-4E65-8A91-013479A20391}" destId="{043B69CF-0E0D-4410-A90F-393F11C2412C}" srcOrd="1" destOrd="0" presId="urn:microsoft.com/office/officeart/2018/2/layout/IconVerticalSolidList"/>
    <dgm:cxn modelId="{95CDDC7B-74F8-47DA-9A22-30ACE581E950}" type="presParOf" srcId="{E596DFCC-69E2-4E65-8A91-013479A20391}" destId="{A3220390-2B53-42C9-A26E-D127ECD75849}" srcOrd="2" destOrd="0" presId="urn:microsoft.com/office/officeart/2018/2/layout/IconVerticalSolidList"/>
    <dgm:cxn modelId="{8931A49B-066F-453F-9274-2FD391B46ACF}" type="presParOf" srcId="{E596DFCC-69E2-4E65-8A91-013479A20391}" destId="{C79492B2-BBBD-40C7-B080-675E544C7AA3}" srcOrd="3" destOrd="0" presId="urn:microsoft.com/office/officeart/2018/2/layout/IconVerticalSolidList"/>
    <dgm:cxn modelId="{727833F9-ADF8-43AC-9700-EFF9F5F51F96}" type="presParOf" srcId="{89628F0E-E6E5-4357-913E-C21B13E123A2}" destId="{C85006F2-90D4-4813-8C42-B131EC4348E1}" srcOrd="1" destOrd="0" presId="urn:microsoft.com/office/officeart/2018/2/layout/IconVerticalSolidList"/>
    <dgm:cxn modelId="{6BE3977C-E4C1-4568-BF13-D644FA04897A}" type="presParOf" srcId="{89628F0E-E6E5-4357-913E-C21B13E123A2}" destId="{0AA365EC-A1A8-4756-953C-C92D6D00242E}" srcOrd="2" destOrd="0" presId="urn:microsoft.com/office/officeart/2018/2/layout/IconVerticalSolidList"/>
    <dgm:cxn modelId="{56D82233-D18E-487C-943B-F587B794FFBF}" type="presParOf" srcId="{0AA365EC-A1A8-4756-953C-C92D6D00242E}" destId="{B227C8BE-ECC4-4C41-88EE-A5C4771ECC4B}" srcOrd="0" destOrd="0" presId="urn:microsoft.com/office/officeart/2018/2/layout/IconVerticalSolidList"/>
    <dgm:cxn modelId="{CA6E0E6D-6549-48CC-8FB7-EDBF0D7960F2}" type="presParOf" srcId="{0AA365EC-A1A8-4756-953C-C92D6D00242E}" destId="{6AA5A289-A1DF-449E-9F76-443863D299E0}" srcOrd="1" destOrd="0" presId="urn:microsoft.com/office/officeart/2018/2/layout/IconVerticalSolidList"/>
    <dgm:cxn modelId="{94E52C55-13B6-4E64-BFC3-97F12F736349}" type="presParOf" srcId="{0AA365EC-A1A8-4756-953C-C92D6D00242E}" destId="{FD7BA8F2-C1E6-41A1-9A0B-FACBF352C575}" srcOrd="2" destOrd="0" presId="urn:microsoft.com/office/officeart/2018/2/layout/IconVerticalSolidList"/>
    <dgm:cxn modelId="{B383007E-38A7-4487-8514-29C0CCB17E8A}" type="presParOf" srcId="{0AA365EC-A1A8-4756-953C-C92D6D00242E}" destId="{A8A91AF5-6F9F-4780-BF5D-4161466D73CA}" srcOrd="3" destOrd="0" presId="urn:microsoft.com/office/officeart/2018/2/layout/IconVerticalSolidList"/>
    <dgm:cxn modelId="{296AD80E-6C54-41F5-90B9-75DCD73A5B0C}" type="presParOf" srcId="{89628F0E-E6E5-4357-913E-C21B13E123A2}" destId="{2B248591-D861-475F-AD6D-F2493151F395}" srcOrd="3" destOrd="0" presId="urn:microsoft.com/office/officeart/2018/2/layout/IconVerticalSolidList"/>
    <dgm:cxn modelId="{1972302E-C20B-4CD3-B1AD-9657ABFD4030}" type="presParOf" srcId="{89628F0E-E6E5-4357-913E-C21B13E123A2}" destId="{1AA3463A-ED84-46E8-B31C-6E13D23BE7A8}" srcOrd="4" destOrd="0" presId="urn:microsoft.com/office/officeart/2018/2/layout/IconVerticalSolidList"/>
    <dgm:cxn modelId="{FB9746CE-5404-45A8-BD0A-82587953D8F3}" type="presParOf" srcId="{1AA3463A-ED84-46E8-B31C-6E13D23BE7A8}" destId="{18FB943E-BDE2-4E24-9F07-39E839EC86DA}" srcOrd="0" destOrd="0" presId="urn:microsoft.com/office/officeart/2018/2/layout/IconVerticalSolidList"/>
    <dgm:cxn modelId="{BABFD604-86C6-472E-8B46-26908CF51267}" type="presParOf" srcId="{1AA3463A-ED84-46E8-B31C-6E13D23BE7A8}" destId="{9C301FEB-BE58-466D-97FE-AF4AF62417F3}" srcOrd="1" destOrd="0" presId="urn:microsoft.com/office/officeart/2018/2/layout/IconVerticalSolidList"/>
    <dgm:cxn modelId="{787D5846-FF68-4DAF-A7C6-7DFB710FC140}" type="presParOf" srcId="{1AA3463A-ED84-46E8-B31C-6E13D23BE7A8}" destId="{FA9C12FA-DDCC-4E19-AE99-4B46F8FCEB4A}" srcOrd="2" destOrd="0" presId="urn:microsoft.com/office/officeart/2018/2/layout/IconVerticalSolidList"/>
    <dgm:cxn modelId="{B133EE17-EA04-4828-94CE-F249D2CF570D}" type="presParOf" srcId="{1AA3463A-ED84-46E8-B31C-6E13D23BE7A8}" destId="{0A42195A-4D6D-482C-8D75-5095E665A8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745350-5BDF-4FE9-9ABB-E272A084A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C28586-FD95-4E5C-BCB3-DFCE064B9135}">
      <dgm:prSet/>
      <dgm:spPr/>
      <dgm:t>
        <a:bodyPr/>
        <a:lstStyle/>
        <a:p>
          <a:r>
            <a:rPr lang="en-US"/>
            <a:t>The </a:t>
          </a:r>
          <a:r>
            <a:rPr lang="en-US" b="1"/>
            <a:t>dup </a:t>
          </a:r>
          <a:r>
            <a:rPr lang="en-US"/>
            <a:t>system calls provide a way of duplicating a file descriptor, giving two or more different descriptors that access the same file.</a:t>
          </a:r>
        </a:p>
      </dgm:t>
    </dgm:pt>
    <dgm:pt modelId="{F75802FA-5ECD-47B8-8C9D-F7134B308D8C}" type="parTrans" cxnId="{1CF1B5B9-8D35-4657-97FB-B97B41DD7C97}">
      <dgm:prSet/>
      <dgm:spPr/>
      <dgm:t>
        <a:bodyPr/>
        <a:lstStyle/>
        <a:p>
          <a:endParaRPr lang="en-US"/>
        </a:p>
      </dgm:t>
    </dgm:pt>
    <dgm:pt modelId="{169DEB51-FEFF-46CF-9112-CFE4E12F24C9}" type="sibTrans" cxnId="{1CF1B5B9-8D35-4657-97FB-B97B41DD7C97}">
      <dgm:prSet/>
      <dgm:spPr/>
      <dgm:t>
        <a:bodyPr/>
        <a:lstStyle/>
        <a:p>
          <a:endParaRPr lang="en-US"/>
        </a:p>
      </dgm:t>
    </dgm:pt>
    <dgm:pt modelId="{8A794A50-53DF-4BBD-B14C-78A442ED9A48}">
      <dgm:prSet/>
      <dgm:spPr/>
      <dgm:t>
        <a:bodyPr/>
        <a:lstStyle/>
        <a:p>
          <a:r>
            <a:rPr lang="en-US" dirty="0"/>
            <a:t>These might be used for reading and writing to different locations in the file.</a:t>
          </a:r>
        </a:p>
      </dgm:t>
    </dgm:pt>
    <dgm:pt modelId="{D6FBBC5E-5428-41C2-8525-9ED1426BDC0D}" type="parTrans" cxnId="{7C64BB23-67E8-46EE-A0B7-FC5EAC5CA226}">
      <dgm:prSet/>
      <dgm:spPr/>
      <dgm:t>
        <a:bodyPr/>
        <a:lstStyle/>
        <a:p>
          <a:endParaRPr lang="en-US"/>
        </a:p>
      </dgm:t>
    </dgm:pt>
    <dgm:pt modelId="{CD150657-BA8B-44CA-9C2F-44453BA058E3}" type="sibTrans" cxnId="{7C64BB23-67E8-46EE-A0B7-FC5EAC5CA226}">
      <dgm:prSet/>
      <dgm:spPr/>
      <dgm:t>
        <a:bodyPr/>
        <a:lstStyle/>
        <a:p>
          <a:endParaRPr lang="en-US"/>
        </a:p>
      </dgm:t>
    </dgm:pt>
    <dgm:pt modelId="{AEB0A896-2FE8-40C5-ACC6-856A24E1F58A}">
      <dgm:prSet/>
      <dgm:spPr/>
      <dgm:t>
        <a:bodyPr/>
        <a:lstStyle/>
        <a:p>
          <a:r>
            <a:rPr lang="en-US"/>
            <a:t>The </a:t>
          </a:r>
          <a:r>
            <a:rPr lang="en-US" b="1"/>
            <a:t>dup </a:t>
          </a:r>
          <a:r>
            <a:rPr lang="en-US"/>
            <a:t>system call duplicates a file descriptor, fildes, returning a new descriptor.</a:t>
          </a:r>
        </a:p>
      </dgm:t>
    </dgm:pt>
    <dgm:pt modelId="{3806B6F1-0302-465E-932F-644088838A11}" type="parTrans" cxnId="{7D9E8260-07A9-473B-A53F-F221876C6411}">
      <dgm:prSet/>
      <dgm:spPr/>
      <dgm:t>
        <a:bodyPr/>
        <a:lstStyle/>
        <a:p>
          <a:endParaRPr lang="en-US"/>
        </a:p>
      </dgm:t>
    </dgm:pt>
    <dgm:pt modelId="{8BF8D069-AD7D-4B1D-9D3D-D16E7CC59763}" type="sibTrans" cxnId="{7D9E8260-07A9-473B-A53F-F221876C6411}">
      <dgm:prSet/>
      <dgm:spPr/>
      <dgm:t>
        <a:bodyPr/>
        <a:lstStyle/>
        <a:p>
          <a:endParaRPr lang="en-US"/>
        </a:p>
      </dgm:t>
    </dgm:pt>
    <dgm:pt modelId="{B9C2DEB8-EC5E-4106-980F-3845D046F4E2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dup2</a:t>
          </a:r>
          <a:r>
            <a:rPr lang="en-US" dirty="0"/>
            <a:t> system call effectively copies one file descriptor to another by </a:t>
          </a:r>
          <a:r>
            <a:rPr lang="en-US" b="1" dirty="0"/>
            <a:t>specifying the descriptor to use for the copy</a:t>
          </a:r>
          <a:r>
            <a:rPr lang="en-US" dirty="0"/>
            <a:t>.</a:t>
          </a:r>
        </a:p>
      </dgm:t>
    </dgm:pt>
    <dgm:pt modelId="{806EF017-9068-4FFE-9289-E3F2902B5917}" type="parTrans" cxnId="{1268F3C9-A755-4414-9C37-1E78C2B2D027}">
      <dgm:prSet/>
      <dgm:spPr/>
      <dgm:t>
        <a:bodyPr/>
        <a:lstStyle/>
        <a:p>
          <a:endParaRPr lang="en-US"/>
        </a:p>
      </dgm:t>
    </dgm:pt>
    <dgm:pt modelId="{3FDA757B-98F5-4DD2-B9BC-00997BB07AAC}" type="sibTrans" cxnId="{1268F3C9-A755-4414-9C37-1E78C2B2D027}">
      <dgm:prSet/>
      <dgm:spPr/>
      <dgm:t>
        <a:bodyPr/>
        <a:lstStyle/>
        <a:p>
          <a:endParaRPr lang="en-US"/>
        </a:p>
      </dgm:t>
    </dgm:pt>
    <dgm:pt modelId="{2951525B-6A0F-4892-8F8F-4FBAAA43F037}" type="pres">
      <dgm:prSet presAssocID="{0F745350-5BDF-4FE9-9ABB-E272A084A66D}" presName="root" presStyleCnt="0">
        <dgm:presLayoutVars>
          <dgm:dir/>
          <dgm:resizeHandles val="exact"/>
        </dgm:presLayoutVars>
      </dgm:prSet>
      <dgm:spPr/>
    </dgm:pt>
    <dgm:pt modelId="{0DE5587F-B063-46DA-86CC-CEAB806018F0}" type="pres">
      <dgm:prSet presAssocID="{12C28586-FD95-4E5C-BCB3-DFCE064B9135}" presName="compNode" presStyleCnt="0"/>
      <dgm:spPr/>
    </dgm:pt>
    <dgm:pt modelId="{D22DBAEB-F046-4876-A105-6FBBA07F91F5}" type="pres">
      <dgm:prSet presAssocID="{12C28586-FD95-4E5C-BCB3-DFCE064B9135}" presName="bgRect" presStyleLbl="bgShp" presStyleIdx="0" presStyleCnt="4"/>
      <dgm:spPr/>
    </dgm:pt>
    <dgm:pt modelId="{6F87C283-9912-4532-9372-6E57206309DD}" type="pres">
      <dgm:prSet presAssocID="{12C28586-FD95-4E5C-BCB3-DFCE064B91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D78849B-387C-42C6-AA6A-97C119BE122F}" type="pres">
      <dgm:prSet presAssocID="{12C28586-FD95-4E5C-BCB3-DFCE064B9135}" presName="spaceRect" presStyleCnt="0"/>
      <dgm:spPr/>
    </dgm:pt>
    <dgm:pt modelId="{1332E061-9840-45FB-BFBC-97425366A247}" type="pres">
      <dgm:prSet presAssocID="{12C28586-FD95-4E5C-BCB3-DFCE064B9135}" presName="parTx" presStyleLbl="revTx" presStyleIdx="0" presStyleCnt="4">
        <dgm:presLayoutVars>
          <dgm:chMax val="0"/>
          <dgm:chPref val="0"/>
        </dgm:presLayoutVars>
      </dgm:prSet>
      <dgm:spPr/>
    </dgm:pt>
    <dgm:pt modelId="{FB3CFC4E-EC72-4570-A51E-2C55FD452B5E}" type="pres">
      <dgm:prSet presAssocID="{169DEB51-FEFF-46CF-9112-CFE4E12F24C9}" presName="sibTrans" presStyleCnt="0"/>
      <dgm:spPr/>
    </dgm:pt>
    <dgm:pt modelId="{D5B0849C-D392-4473-975E-07EF6A732655}" type="pres">
      <dgm:prSet presAssocID="{8A794A50-53DF-4BBD-B14C-78A442ED9A48}" presName="compNode" presStyleCnt="0"/>
      <dgm:spPr/>
    </dgm:pt>
    <dgm:pt modelId="{7F4A38EC-CCD7-4944-AD8E-4D8F8FAF8EC3}" type="pres">
      <dgm:prSet presAssocID="{8A794A50-53DF-4BBD-B14C-78A442ED9A48}" presName="bgRect" presStyleLbl="bgShp" presStyleIdx="1" presStyleCnt="4"/>
      <dgm:spPr/>
    </dgm:pt>
    <dgm:pt modelId="{F58EDCBC-5F12-4680-A83D-1920B7236C13}" type="pres">
      <dgm:prSet presAssocID="{8A794A50-53DF-4BBD-B14C-78A442ED9A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E90B97E-6204-4636-A544-0C48152F51CE}" type="pres">
      <dgm:prSet presAssocID="{8A794A50-53DF-4BBD-B14C-78A442ED9A48}" presName="spaceRect" presStyleCnt="0"/>
      <dgm:spPr/>
    </dgm:pt>
    <dgm:pt modelId="{236E1654-ECBD-4FDC-8653-DEADC76F1EBC}" type="pres">
      <dgm:prSet presAssocID="{8A794A50-53DF-4BBD-B14C-78A442ED9A48}" presName="parTx" presStyleLbl="revTx" presStyleIdx="1" presStyleCnt="4">
        <dgm:presLayoutVars>
          <dgm:chMax val="0"/>
          <dgm:chPref val="0"/>
        </dgm:presLayoutVars>
      </dgm:prSet>
      <dgm:spPr/>
    </dgm:pt>
    <dgm:pt modelId="{867165C3-B328-401C-986F-13EE7F2A9C53}" type="pres">
      <dgm:prSet presAssocID="{CD150657-BA8B-44CA-9C2F-44453BA058E3}" presName="sibTrans" presStyleCnt="0"/>
      <dgm:spPr/>
    </dgm:pt>
    <dgm:pt modelId="{DAB29995-7481-4CA1-A8C5-1EB38FD2A214}" type="pres">
      <dgm:prSet presAssocID="{AEB0A896-2FE8-40C5-ACC6-856A24E1F58A}" presName="compNode" presStyleCnt="0"/>
      <dgm:spPr/>
    </dgm:pt>
    <dgm:pt modelId="{37F1AAC2-1060-4C7C-BCC8-B84559DA29F7}" type="pres">
      <dgm:prSet presAssocID="{AEB0A896-2FE8-40C5-ACC6-856A24E1F58A}" presName="bgRect" presStyleLbl="bgShp" presStyleIdx="2" presStyleCnt="4"/>
      <dgm:spPr/>
    </dgm:pt>
    <dgm:pt modelId="{8F01CD46-4B3E-4E6F-BE8C-8AE8B33951C1}" type="pres">
      <dgm:prSet presAssocID="{AEB0A896-2FE8-40C5-ACC6-856A24E1F5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F34BCD2-343F-4837-8678-C782FF3C0F0C}" type="pres">
      <dgm:prSet presAssocID="{AEB0A896-2FE8-40C5-ACC6-856A24E1F58A}" presName="spaceRect" presStyleCnt="0"/>
      <dgm:spPr/>
    </dgm:pt>
    <dgm:pt modelId="{82C680AA-B7F0-43EF-AF8B-929E41201BAC}" type="pres">
      <dgm:prSet presAssocID="{AEB0A896-2FE8-40C5-ACC6-856A24E1F58A}" presName="parTx" presStyleLbl="revTx" presStyleIdx="2" presStyleCnt="4">
        <dgm:presLayoutVars>
          <dgm:chMax val="0"/>
          <dgm:chPref val="0"/>
        </dgm:presLayoutVars>
      </dgm:prSet>
      <dgm:spPr/>
    </dgm:pt>
    <dgm:pt modelId="{D221EE36-4602-4AA4-8F3A-E1999A4787CF}" type="pres">
      <dgm:prSet presAssocID="{8BF8D069-AD7D-4B1D-9D3D-D16E7CC59763}" presName="sibTrans" presStyleCnt="0"/>
      <dgm:spPr/>
    </dgm:pt>
    <dgm:pt modelId="{F2254116-7727-4BC4-B3DF-51A0DB2CE789}" type="pres">
      <dgm:prSet presAssocID="{B9C2DEB8-EC5E-4106-980F-3845D046F4E2}" presName="compNode" presStyleCnt="0"/>
      <dgm:spPr/>
    </dgm:pt>
    <dgm:pt modelId="{DF77F4D0-6C19-4595-A4FF-8CA2A0C54120}" type="pres">
      <dgm:prSet presAssocID="{B9C2DEB8-EC5E-4106-980F-3845D046F4E2}" presName="bgRect" presStyleLbl="bgShp" presStyleIdx="3" presStyleCnt="4"/>
      <dgm:spPr/>
    </dgm:pt>
    <dgm:pt modelId="{8DEB6592-F0E8-4475-B50D-122A9A424F11}" type="pres">
      <dgm:prSet presAssocID="{B9C2DEB8-EC5E-4106-980F-3845D046F4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DDA51A-AF42-42D8-84B9-4DF37899A54B}" type="pres">
      <dgm:prSet presAssocID="{B9C2DEB8-EC5E-4106-980F-3845D046F4E2}" presName="spaceRect" presStyleCnt="0"/>
      <dgm:spPr/>
    </dgm:pt>
    <dgm:pt modelId="{1F36E01A-183C-4498-AE31-4AEE686BC575}" type="pres">
      <dgm:prSet presAssocID="{B9C2DEB8-EC5E-4106-980F-3845D046F4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689A21-F6C4-4B42-9191-96801CECD64D}" type="presOf" srcId="{12C28586-FD95-4E5C-BCB3-DFCE064B9135}" destId="{1332E061-9840-45FB-BFBC-97425366A247}" srcOrd="0" destOrd="0" presId="urn:microsoft.com/office/officeart/2018/2/layout/IconVerticalSolidList"/>
    <dgm:cxn modelId="{7C64BB23-67E8-46EE-A0B7-FC5EAC5CA226}" srcId="{0F745350-5BDF-4FE9-9ABB-E272A084A66D}" destId="{8A794A50-53DF-4BBD-B14C-78A442ED9A48}" srcOrd="1" destOrd="0" parTransId="{D6FBBC5E-5428-41C2-8525-9ED1426BDC0D}" sibTransId="{CD150657-BA8B-44CA-9C2F-44453BA058E3}"/>
    <dgm:cxn modelId="{7D9E8260-07A9-473B-A53F-F221876C6411}" srcId="{0F745350-5BDF-4FE9-9ABB-E272A084A66D}" destId="{AEB0A896-2FE8-40C5-ACC6-856A24E1F58A}" srcOrd="2" destOrd="0" parTransId="{3806B6F1-0302-465E-932F-644088838A11}" sibTransId="{8BF8D069-AD7D-4B1D-9D3D-D16E7CC59763}"/>
    <dgm:cxn modelId="{E8E9AB75-9BC4-474B-B49B-7F7089051934}" type="presOf" srcId="{8A794A50-53DF-4BBD-B14C-78A442ED9A48}" destId="{236E1654-ECBD-4FDC-8653-DEADC76F1EBC}" srcOrd="0" destOrd="0" presId="urn:microsoft.com/office/officeart/2018/2/layout/IconVerticalSolidList"/>
    <dgm:cxn modelId="{F6A27EAD-CF35-4EB9-BD72-AFB56C7BB66A}" type="presOf" srcId="{AEB0A896-2FE8-40C5-ACC6-856A24E1F58A}" destId="{82C680AA-B7F0-43EF-AF8B-929E41201BAC}" srcOrd="0" destOrd="0" presId="urn:microsoft.com/office/officeart/2018/2/layout/IconVerticalSolidList"/>
    <dgm:cxn modelId="{77B84AB1-595C-46E9-ACF7-A9A72DA57FD9}" type="presOf" srcId="{0F745350-5BDF-4FE9-9ABB-E272A084A66D}" destId="{2951525B-6A0F-4892-8F8F-4FBAAA43F037}" srcOrd="0" destOrd="0" presId="urn:microsoft.com/office/officeart/2018/2/layout/IconVerticalSolidList"/>
    <dgm:cxn modelId="{1CF1B5B9-8D35-4657-97FB-B97B41DD7C97}" srcId="{0F745350-5BDF-4FE9-9ABB-E272A084A66D}" destId="{12C28586-FD95-4E5C-BCB3-DFCE064B9135}" srcOrd="0" destOrd="0" parTransId="{F75802FA-5ECD-47B8-8C9D-F7134B308D8C}" sibTransId="{169DEB51-FEFF-46CF-9112-CFE4E12F24C9}"/>
    <dgm:cxn modelId="{1268F3C9-A755-4414-9C37-1E78C2B2D027}" srcId="{0F745350-5BDF-4FE9-9ABB-E272A084A66D}" destId="{B9C2DEB8-EC5E-4106-980F-3845D046F4E2}" srcOrd="3" destOrd="0" parTransId="{806EF017-9068-4FFE-9289-E3F2902B5917}" sibTransId="{3FDA757B-98F5-4DD2-B9BC-00997BB07AAC}"/>
    <dgm:cxn modelId="{89C277D1-A598-47EB-A527-D262BDEED2A7}" type="presOf" srcId="{B9C2DEB8-EC5E-4106-980F-3845D046F4E2}" destId="{1F36E01A-183C-4498-AE31-4AEE686BC575}" srcOrd="0" destOrd="0" presId="urn:microsoft.com/office/officeart/2018/2/layout/IconVerticalSolidList"/>
    <dgm:cxn modelId="{699424A2-1131-446D-A061-14FE7D8A79C9}" type="presParOf" srcId="{2951525B-6A0F-4892-8F8F-4FBAAA43F037}" destId="{0DE5587F-B063-46DA-86CC-CEAB806018F0}" srcOrd="0" destOrd="0" presId="urn:microsoft.com/office/officeart/2018/2/layout/IconVerticalSolidList"/>
    <dgm:cxn modelId="{249B15F6-11A5-493B-8AEF-276A2EBAE831}" type="presParOf" srcId="{0DE5587F-B063-46DA-86CC-CEAB806018F0}" destId="{D22DBAEB-F046-4876-A105-6FBBA07F91F5}" srcOrd="0" destOrd="0" presId="urn:microsoft.com/office/officeart/2018/2/layout/IconVerticalSolidList"/>
    <dgm:cxn modelId="{A4B15708-66A7-4193-80C7-540563DD0E85}" type="presParOf" srcId="{0DE5587F-B063-46DA-86CC-CEAB806018F0}" destId="{6F87C283-9912-4532-9372-6E57206309DD}" srcOrd="1" destOrd="0" presId="urn:microsoft.com/office/officeart/2018/2/layout/IconVerticalSolidList"/>
    <dgm:cxn modelId="{3996BEFF-7B80-451E-9677-34CDF6E22FE4}" type="presParOf" srcId="{0DE5587F-B063-46DA-86CC-CEAB806018F0}" destId="{7D78849B-387C-42C6-AA6A-97C119BE122F}" srcOrd="2" destOrd="0" presId="urn:microsoft.com/office/officeart/2018/2/layout/IconVerticalSolidList"/>
    <dgm:cxn modelId="{46E90084-90FF-4D5D-98FF-C1E8C3699FB3}" type="presParOf" srcId="{0DE5587F-B063-46DA-86CC-CEAB806018F0}" destId="{1332E061-9840-45FB-BFBC-97425366A247}" srcOrd="3" destOrd="0" presId="urn:microsoft.com/office/officeart/2018/2/layout/IconVerticalSolidList"/>
    <dgm:cxn modelId="{1A518B80-07A0-4957-8C4E-5E9046EB4C13}" type="presParOf" srcId="{2951525B-6A0F-4892-8F8F-4FBAAA43F037}" destId="{FB3CFC4E-EC72-4570-A51E-2C55FD452B5E}" srcOrd="1" destOrd="0" presId="urn:microsoft.com/office/officeart/2018/2/layout/IconVerticalSolidList"/>
    <dgm:cxn modelId="{1BD177F9-C952-45D4-A813-0904DCF710BF}" type="presParOf" srcId="{2951525B-6A0F-4892-8F8F-4FBAAA43F037}" destId="{D5B0849C-D392-4473-975E-07EF6A732655}" srcOrd="2" destOrd="0" presId="urn:microsoft.com/office/officeart/2018/2/layout/IconVerticalSolidList"/>
    <dgm:cxn modelId="{C0283DF9-B8DE-49CF-BA74-83AAFE626504}" type="presParOf" srcId="{D5B0849C-D392-4473-975E-07EF6A732655}" destId="{7F4A38EC-CCD7-4944-AD8E-4D8F8FAF8EC3}" srcOrd="0" destOrd="0" presId="urn:microsoft.com/office/officeart/2018/2/layout/IconVerticalSolidList"/>
    <dgm:cxn modelId="{C79C18AD-DE8F-4FFF-8C82-257902B7F194}" type="presParOf" srcId="{D5B0849C-D392-4473-975E-07EF6A732655}" destId="{F58EDCBC-5F12-4680-A83D-1920B7236C13}" srcOrd="1" destOrd="0" presId="urn:microsoft.com/office/officeart/2018/2/layout/IconVerticalSolidList"/>
    <dgm:cxn modelId="{2F7CF282-DD01-4A35-843E-368CC4658ED2}" type="presParOf" srcId="{D5B0849C-D392-4473-975E-07EF6A732655}" destId="{BE90B97E-6204-4636-A544-0C48152F51CE}" srcOrd="2" destOrd="0" presId="urn:microsoft.com/office/officeart/2018/2/layout/IconVerticalSolidList"/>
    <dgm:cxn modelId="{8DA819B2-6BFE-49DF-AA20-EC1748B27F56}" type="presParOf" srcId="{D5B0849C-D392-4473-975E-07EF6A732655}" destId="{236E1654-ECBD-4FDC-8653-DEADC76F1EBC}" srcOrd="3" destOrd="0" presId="urn:microsoft.com/office/officeart/2018/2/layout/IconVerticalSolidList"/>
    <dgm:cxn modelId="{2964EBB0-23F7-41B4-9711-F34B9F1E566E}" type="presParOf" srcId="{2951525B-6A0F-4892-8F8F-4FBAAA43F037}" destId="{867165C3-B328-401C-986F-13EE7F2A9C53}" srcOrd="3" destOrd="0" presId="urn:microsoft.com/office/officeart/2018/2/layout/IconVerticalSolidList"/>
    <dgm:cxn modelId="{35A8528C-A9AA-40CE-AB77-28E91781293F}" type="presParOf" srcId="{2951525B-6A0F-4892-8F8F-4FBAAA43F037}" destId="{DAB29995-7481-4CA1-A8C5-1EB38FD2A214}" srcOrd="4" destOrd="0" presId="urn:microsoft.com/office/officeart/2018/2/layout/IconVerticalSolidList"/>
    <dgm:cxn modelId="{FCE5EF15-BBDD-487A-AE3F-F9C6720E135F}" type="presParOf" srcId="{DAB29995-7481-4CA1-A8C5-1EB38FD2A214}" destId="{37F1AAC2-1060-4C7C-BCC8-B84559DA29F7}" srcOrd="0" destOrd="0" presId="urn:microsoft.com/office/officeart/2018/2/layout/IconVerticalSolidList"/>
    <dgm:cxn modelId="{4F35C612-3C7A-4958-AFDF-57CBFE60AF4B}" type="presParOf" srcId="{DAB29995-7481-4CA1-A8C5-1EB38FD2A214}" destId="{8F01CD46-4B3E-4E6F-BE8C-8AE8B33951C1}" srcOrd="1" destOrd="0" presId="urn:microsoft.com/office/officeart/2018/2/layout/IconVerticalSolidList"/>
    <dgm:cxn modelId="{BD1A5C41-0B7C-43E4-9256-B06949418C38}" type="presParOf" srcId="{DAB29995-7481-4CA1-A8C5-1EB38FD2A214}" destId="{8F34BCD2-343F-4837-8678-C782FF3C0F0C}" srcOrd="2" destOrd="0" presId="urn:microsoft.com/office/officeart/2018/2/layout/IconVerticalSolidList"/>
    <dgm:cxn modelId="{E79E1015-4712-480B-9AB2-924D3A07DC7E}" type="presParOf" srcId="{DAB29995-7481-4CA1-A8C5-1EB38FD2A214}" destId="{82C680AA-B7F0-43EF-AF8B-929E41201BAC}" srcOrd="3" destOrd="0" presId="urn:microsoft.com/office/officeart/2018/2/layout/IconVerticalSolidList"/>
    <dgm:cxn modelId="{6D483D82-F955-4902-BCC5-B536E491E12A}" type="presParOf" srcId="{2951525B-6A0F-4892-8F8F-4FBAAA43F037}" destId="{D221EE36-4602-4AA4-8F3A-E1999A4787CF}" srcOrd="5" destOrd="0" presId="urn:microsoft.com/office/officeart/2018/2/layout/IconVerticalSolidList"/>
    <dgm:cxn modelId="{226C5DDB-360F-43F9-B0A7-7934990B9082}" type="presParOf" srcId="{2951525B-6A0F-4892-8F8F-4FBAAA43F037}" destId="{F2254116-7727-4BC4-B3DF-51A0DB2CE789}" srcOrd="6" destOrd="0" presId="urn:microsoft.com/office/officeart/2018/2/layout/IconVerticalSolidList"/>
    <dgm:cxn modelId="{5D8BA2D6-41C3-4BE5-A899-EF613F1D4728}" type="presParOf" srcId="{F2254116-7727-4BC4-B3DF-51A0DB2CE789}" destId="{DF77F4D0-6C19-4595-A4FF-8CA2A0C54120}" srcOrd="0" destOrd="0" presId="urn:microsoft.com/office/officeart/2018/2/layout/IconVerticalSolidList"/>
    <dgm:cxn modelId="{75E1861E-7C42-4D00-A9D9-828A4F7D1FA7}" type="presParOf" srcId="{F2254116-7727-4BC4-B3DF-51A0DB2CE789}" destId="{8DEB6592-F0E8-4475-B50D-122A9A424F11}" srcOrd="1" destOrd="0" presId="urn:microsoft.com/office/officeart/2018/2/layout/IconVerticalSolidList"/>
    <dgm:cxn modelId="{B74E7E60-AC44-458C-A360-22037386A8C8}" type="presParOf" srcId="{F2254116-7727-4BC4-B3DF-51A0DB2CE789}" destId="{3BDDA51A-AF42-42D8-84B9-4DF37899A54B}" srcOrd="2" destOrd="0" presId="urn:microsoft.com/office/officeart/2018/2/layout/IconVerticalSolidList"/>
    <dgm:cxn modelId="{31AEF2F3-C52F-4524-8631-928DBF057CE3}" type="presParOf" srcId="{F2254116-7727-4BC4-B3DF-51A0DB2CE789}" destId="{1F36E01A-183C-4498-AE31-4AEE686BC5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C2D51-618F-47B7-9083-A8FD7403E6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26D57-2566-4988-90AB-5859C6684EE9}">
      <dgm:prSet custT="1"/>
      <dgm:spPr/>
      <dgm:t>
        <a:bodyPr/>
        <a:lstStyle/>
        <a:p>
          <a:r>
            <a:rPr lang="en-US" sz="2000"/>
            <a:t>The standard I/O library (stdio) and its header file, stdio.h, provide a versatile interface to low-level I/O system calls.</a:t>
          </a:r>
          <a:endParaRPr lang="en-US" sz="2000" dirty="0"/>
        </a:p>
      </dgm:t>
    </dgm:pt>
    <dgm:pt modelId="{E37A3308-A44F-4B41-AE25-8DB2B1D37E9A}" type="parTrans" cxnId="{ACD8A152-644C-44FD-8C63-D8C8FB502EEA}">
      <dgm:prSet/>
      <dgm:spPr/>
      <dgm:t>
        <a:bodyPr/>
        <a:lstStyle/>
        <a:p>
          <a:endParaRPr lang="en-US"/>
        </a:p>
      </dgm:t>
    </dgm:pt>
    <dgm:pt modelId="{27195C56-FBFF-4646-BCE8-A33DBAFB4B3D}" type="sibTrans" cxnId="{ACD8A152-644C-44FD-8C63-D8C8FB502EEA}">
      <dgm:prSet/>
      <dgm:spPr/>
      <dgm:t>
        <a:bodyPr/>
        <a:lstStyle/>
        <a:p>
          <a:endParaRPr lang="en-US"/>
        </a:p>
      </dgm:t>
    </dgm:pt>
    <dgm:pt modelId="{541BE996-4722-44CB-9A1A-B269B29616DD}">
      <dgm:prSet custT="1"/>
      <dgm:spPr/>
      <dgm:t>
        <a:bodyPr/>
        <a:lstStyle/>
        <a:p>
          <a:r>
            <a:rPr lang="en-US" sz="2000" dirty="0"/>
            <a:t>The library, is a part of ANSI standard C, whereas the system calls are not, provides many functions for formatting output and scanning input. It also takes care of buffering requirements for devices.</a:t>
          </a:r>
        </a:p>
      </dgm:t>
    </dgm:pt>
    <dgm:pt modelId="{08EFBA7D-B8F4-4D82-9728-D62089E47F18}" type="parTrans" cxnId="{EA08C18F-F5DA-404B-AEF1-130D540549AD}">
      <dgm:prSet/>
      <dgm:spPr/>
      <dgm:t>
        <a:bodyPr/>
        <a:lstStyle/>
        <a:p>
          <a:endParaRPr lang="en-US"/>
        </a:p>
      </dgm:t>
    </dgm:pt>
    <dgm:pt modelId="{06FA54FD-E2CA-4178-83F0-116500F5DCCF}" type="sibTrans" cxnId="{EA08C18F-F5DA-404B-AEF1-130D540549AD}">
      <dgm:prSet/>
      <dgm:spPr/>
      <dgm:t>
        <a:bodyPr/>
        <a:lstStyle/>
        <a:p>
          <a:endParaRPr lang="en-US"/>
        </a:p>
      </dgm:t>
    </dgm:pt>
    <dgm:pt modelId="{72D8DCAD-AEAA-4164-962F-B69438DD96D1}">
      <dgm:prSet/>
      <dgm:spPr/>
      <dgm:t>
        <a:bodyPr/>
        <a:lstStyle/>
        <a:p>
          <a:r>
            <a:rPr lang="en-US" dirty="0"/>
            <a:t>Library is used in the same way you used low-level file descriptor. First Open the file ….</a:t>
          </a:r>
        </a:p>
      </dgm:t>
    </dgm:pt>
    <dgm:pt modelId="{E568D462-1F07-4CD2-99E4-7FE33BA0009A}" type="parTrans" cxnId="{5E7B549A-1CEA-4079-804F-4507A281AF60}">
      <dgm:prSet/>
      <dgm:spPr/>
      <dgm:t>
        <a:bodyPr/>
        <a:lstStyle/>
        <a:p>
          <a:endParaRPr lang="en-US"/>
        </a:p>
      </dgm:t>
    </dgm:pt>
    <dgm:pt modelId="{4EC65C6E-1BF4-4A6E-8E3F-67A5E0461E64}" type="sibTrans" cxnId="{5E7B549A-1CEA-4079-804F-4507A281AF60}">
      <dgm:prSet/>
      <dgm:spPr/>
      <dgm:t>
        <a:bodyPr/>
        <a:lstStyle/>
        <a:p>
          <a:endParaRPr lang="en-US"/>
        </a:p>
      </dgm:t>
    </dgm:pt>
    <dgm:pt modelId="{68708715-5200-4F73-B663-27EFFB8599C6}">
      <dgm:prSet/>
      <dgm:spPr/>
      <dgm:t>
        <a:bodyPr/>
        <a:lstStyle/>
        <a:p>
          <a:r>
            <a:rPr lang="en-US" dirty="0"/>
            <a:t>The equivalent of the low-level file descriptor is called a </a:t>
          </a:r>
          <a:r>
            <a:rPr lang="en-US" b="1" dirty="0"/>
            <a:t>stream</a:t>
          </a:r>
          <a:r>
            <a:rPr lang="en-US" dirty="0"/>
            <a:t> and is implemented as a pointer to structure, a </a:t>
          </a:r>
          <a:r>
            <a:rPr lang="en-US" b="1" dirty="0"/>
            <a:t>FILE *</a:t>
          </a:r>
          <a:r>
            <a:rPr lang="en-US" dirty="0"/>
            <a:t>.</a:t>
          </a:r>
        </a:p>
      </dgm:t>
    </dgm:pt>
    <dgm:pt modelId="{78B84AD7-3941-498A-9A29-E69316AFD91B}" type="parTrans" cxnId="{6D758C0E-B2A8-4974-B971-5247449AA517}">
      <dgm:prSet/>
      <dgm:spPr/>
      <dgm:t>
        <a:bodyPr/>
        <a:lstStyle/>
        <a:p>
          <a:endParaRPr lang="en-US"/>
        </a:p>
      </dgm:t>
    </dgm:pt>
    <dgm:pt modelId="{DD93422D-F533-4B25-9232-27A642F7AB6E}" type="sibTrans" cxnId="{6D758C0E-B2A8-4974-B971-5247449AA517}">
      <dgm:prSet/>
      <dgm:spPr/>
      <dgm:t>
        <a:bodyPr/>
        <a:lstStyle/>
        <a:p>
          <a:endParaRPr lang="en-US"/>
        </a:p>
      </dgm:t>
    </dgm:pt>
    <dgm:pt modelId="{1C8B36A9-F58C-4838-9E3D-80FFE79E7B4D}">
      <dgm:prSet/>
      <dgm:spPr/>
      <dgm:t>
        <a:bodyPr/>
        <a:lstStyle/>
        <a:p>
          <a:r>
            <a:rPr lang="en-US" dirty="0"/>
            <a:t>Just like descriptors, three file streams are automatically open when program is started. </a:t>
          </a:r>
          <a:r>
            <a:rPr lang="en-US" b="1" dirty="0"/>
            <a:t>stdin</a:t>
          </a:r>
          <a:r>
            <a:rPr lang="en-US" dirty="0"/>
            <a:t>, </a:t>
          </a:r>
          <a:r>
            <a:rPr lang="en-US" b="1" dirty="0" err="1"/>
            <a:t>stdout</a:t>
          </a:r>
          <a:r>
            <a:rPr lang="en-US" dirty="0"/>
            <a:t> and </a:t>
          </a:r>
          <a:r>
            <a:rPr lang="en-US" b="1" dirty="0"/>
            <a:t>stderr</a:t>
          </a:r>
          <a:r>
            <a:rPr lang="en-US" dirty="0"/>
            <a:t> (all declared inside </a:t>
          </a:r>
          <a:r>
            <a:rPr lang="en-US" dirty="0" err="1"/>
            <a:t>stdio.h</a:t>
          </a:r>
          <a:r>
            <a:rPr lang="en-US" dirty="0"/>
            <a:t>)</a:t>
          </a:r>
        </a:p>
      </dgm:t>
    </dgm:pt>
    <dgm:pt modelId="{9C58F73C-F9E5-42E0-886F-4E1059615D58}" type="parTrans" cxnId="{E2FD52AC-4CE6-4314-8ED7-C3707D2A8C82}">
      <dgm:prSet/>
      <dgm:spPr/>
      <dgm:t>
        <a:bodyPr/>
        <a:lstStyle/>
        <a:p>
          <a:endParaRPr lang="en-US"/>
        </a:p>
      </dgm:t>
    </dgm:pt>
    <dgm:pt modelId="{815AC856-EED5-47DB-83BD-033CCC702431}" type="sibTrans" cxnId="{E2FD52AC-4CE6-4314-8ED7-C3707D2A8C82}">
      <dgm:prSet/>
      <dgm:spPr/>
      <dgm:t>
        <a:bodyPr/>
        <a:lstStyle/>
        <a:p>
          <a:endParaRPr lang="en-US"/>
        </a:p>
      </dgm:t>
    </dgm:pt>
    <dgm:pt modelId="{9740BE93-FF57-43C0-B1E6-001959A205B1}" type="pres">
      <dgm:prSet presAssocID="{AE2C2D51-618F-47B7-9083-A8FD7403E686}" presName="vert0" presStyleCnt="0">
        <dgm:presLayoutVars>
          <dgm:dir/>
          <dgm:animOne val="branch"/>
          <dgm:animLvl val="lvl"/>
        </dgm:presLayoutVars>
      </dgm:prSet>
      <dgm:spPr/>
    </dgm:pt>
    <dgm:pt modelId="{4341EB5A-3EA3-46FB-B9E7-D00F7D566F82}" type="pres">
      <dgm:prSet presAssocID="{68A26D57-2566-4988-90AB-5859C6684EE9}" presName="thickLine" presStyleLbl="alignNode1" presStyleIdx="0" presStyleCnt="5"/>
      <dgm:spPr/>
    </dgm:pt>
    <dgm:pt modelId="{177550AC-93D2-4C7D-87FA-8364894F52AB}" type="pres">
      <dgm:prSet presAssocID="{68A26D57-2566-4988-90AB-5859C6684EE9}" presName="horz1" presStyleCnt="0"/>
      <dgm:spPr/>
    </dgm:pt>
    <dgm:pt modelId="{9E7B4B02-4C40-4494-A18F-0B549686A078}" type="pres">
      <dgm:prSet presAssocID="{68A26D57-2566-4988-90AB-5859C6684EE9}" presName="tx1" presStyleLbl="revTx" presStyleIdx="0" presStyleCnt="5"/>
      <dgm:spPr/>
    </dgm:pt>
    <dgm:pt modelId="{3410542E-365F-4923-99E0-7ADACAA886C2}" type="pres">
      <dgm:prSet presAssocID="{68A26D57-2566-4988-90AB-5859C6684EE9}" presName="vert1" presStyleCnt="0"/>
      <dgm:spPr/>
    </dgm:pt>
    <dgm:pt modelId="{BDAB4692-D643-40AE-9765-3C96237EB01B}" type="pres">
      <dgm:prSet presAssocID="{541BE996-4722-44CB-9A1A-B269B29616DD}" presName="thickLine" presStyleLbl="alignNode1" presStyleIdx="1" presStyleCnt="5"/>
      <dgm:spPr/>
    </dgm:pt>
    <dgm:pt modelId="{2D957FF4-DB28-4750-8E59-3DC58D9B9CC3}" type="pres">
      <dgm:prSet presAssocID="{541BE996-4722-44CB-9A1A-B269B29616DD}" presName="horz1" presStyleCnt="0"/>
      <dgm:spPr/>
    </dgm:pt>
    <dgm:pt modelId="{778C4F79-0E37-4373-99CC-AE0723D43A75}" type="pres">
      <dgm:prSet presAssocID="{541BE996-4722-44CB-9A1A-B269B29616DD}" presName="tx1" presStyleLbl="revTx" presStyleIdx="1" presStyleCnt="5"/>
      <dgm:spPr/>
    </dgm:pt>
    <dgm:pt modelId="{5E4244D7-0676-4703-AE07-D0C327ED5F7B}" type="pres">
      <dgm:prSet presAssocID="{541BE996-4722-44CB-9A1A-B269B29616DD}" presName="vert1" presStyleCnt="0"/>
      <dgm:spPr/>
    </dgm:pt>
    <dgm:pt modelId="{06E3768B-D782-4F66-A3E0-AA3A3787C094}" type="pres">
      <dgm:prSet presAssocID="{72D8DCAD-AEAA-4164-962F-B69438DD96D1}" presName="thickLine" presStyleLbl="alignNode1" presStyleIdx="2" presStyleCnt="5"/>
      <dgm:spPr/>
    </dgm:pt>
    <dgm:pt modelId="{012B3199-5233-4768-8462-D4AE66682E72}" type="pres">
      <dgm:prSet presAssocID="{72D8DCAD-AEAA-4164-962F-B69438DD96D1}" presName="horz1" presStyleCnt="0"/>
      <dgm:spPr/>
    </dgm:pt>
    <dgm:pt modelId="{65076496-94BD-4FBE-9955-2CF5027D2524}" type="pres">
      <dgm:prSet presAssocID="{72D8DCAD-AEAA-4164-962F-B69438DD96D1}" presName="tx1" presStyleLbl="revTx" presStyleIdx="2" presStyleCnt="5"/>
      <dgm:spPr/>
    </dgm:pt>
    <dgm:pt modelId="{B418AB06-1531-4D51-B1C2-B11019E36F98}" type="pres">
      <dgm:prSet presAssocID="{72D8DCAD-AEAA-4164-962F-B69438DD96D1}" presName="vert1" presStyleCnt="0"/>
      <dgm:spPr/>
    </dgm:pt>
    <dgm:pt modelId="{FD0E691F-8492-4A8F-B65B-35650462E767}" type="pres">
      <dgm:prSet presAssocID="{68708715-5200-4F73-B663-27EFFB8599C6}" presName="thickLine" presStyleLbl="alignNode1" presStyleIdx="3" presStyleCnt="5"/>
      <dgm:spPr/>
    </dgm:pt>
    <dgm:pt modelId="{76609974-87C3-443C-B2D6-C595CDB9A5DA}" type="pres">
      <dgm:prSet presAssocID="{68708715-5200-4F73-B663-27EFFB8599C6}" presName="horz1" presStyleCnt="0"/>
      <dgm:spPr/>
    </dgm:pt>
    <dgm:pt modelId="{D51638AB-3CA9-4BA4-A85E-35D82D71496B}" type="pres">
      <dgm:prSet presAssocID="{68708715-5200-4F73-B663-27EFFB8599C6}" presName="tx1" presStyleLbl="revTx" presStyleIdx="3" presStyleCnt="5"/>
      <dgm:spPr/>
    </dgm:pt>
    <dgm:pt modelId="{4A732F5A-D148-4ED4-AE69-9978467F8CEA}" type="pres">
      <dgm:prSet presAssocID="{68708715-5200-4F73-B663-27EFFB8599C6}" presName="vert1" presStyleCnt="0"/>
      <dgm:spPr/>
    </dgm:pt>
    <dgm:pt modelId="{DB0ECC7C-707A-4977-AF89-6749E51C4A37}" type="pres">
      <dgm:prSet presAssocID="{1C8B36A9-F58C-4838-9E3D-80FFE79E7B4D}" presName="thickLine" presStyleLbl="alignNode1" presStyleIdx="4" presStyleCnt="5"/>
      <dgm:spPr/>
    </dgm:pt>
    <dgm:pt modelId="{BF16E44C-1892-47C9-B6BE-1DE3F44724D2}" type="pres">
      <dgm:prSet presAssocID="{1C8B36A9-F58C-4838-9E3D-80FFE79E7B4D}" presName="horz1" presStyleCnt="0"/>
      <dgm:spPr/>
    </dgm:pt>
    <dgm:pt modelId="{B1871717-2360-419B-8CFF-CC1758B8A3C2}" type="pres">
      <dgm:prSet presAssocID="{1C8B36A9-F58C-4838-9E3D-80FFE79E7B4D}" presName="tx1" presStyleLbl="revTx" presStyleIdx="4" presStyleCnt="5"/>
      <dgm:spPr/>
    </dgm:pt>
    <dgm:pt modelId="{23C610FF-BE80-47EF-A504-EF93B38555BE}" type="pres">
      <dgm:prSet presAssocID="{1C8B36A9-F58C-4838-9E3D-80FFE79E7B4D}" presName="vert1" presStyleCnt="0"/>
      <dgm:spPr/>
    </dgm:pt>
  </dgm:ptLst>
  <dgm:cxnLst>
    <dgm:cxn modelId="{6D758C0E-B2A8-4974-B971-5247449AA517}" srcId="{AE2C2D51-618F-47B7-9083-A8FD7403E686}" destId="{68708715-5200-4F73-B663-27EFFB8599C6}" srcOrd="3" destOrd="0" parTransId="{78B84AD7-3941-498A-9A29-E69316AFD91B}" sibTransId="{DD93422D-F533-4B25-9232-27A642F7AB6E}"/>
    <dgm:cxn modelId="{D37AF61C-EF9E-4264-B03B-4567B5E353B0}" type="presOf" srcId="{72D8DCAD-AEAA-4164-962F-B69438DD96D1}" destId="{65076496-94BD-4FBE-9955-2CF5027D2524}" srcOrd="0" destOrd="0" presId="urn:microsoft.com/office/officeart/2008/layout/LinedList"/>
    <dgm:cxn modelId="{ACD8A152-644C-44FD-8C63-D8C8FB502EEA}" srcId="{AE2C2D51-618F-47B7-9083-A8FD7403E686}" destId="{68A26D57-2566-4988-90AB-5859C6684EE9}" srcOrd="0" destOrd="0" parTransId="{E37A3308-A44F-4B41-AE25-8DB2B1D37E9A}" sibTransId="{27195C56-FBFF-4646-BCE8-A33DBAFB4B3D}"/>
    <dgm:cxn modelId="{61977A8A-2B2F-4230-A067-484AD7225B0A}" type="presOf" srcId="{68708715-5200-4F73-B663-27EFFB8599C6}" destId="{D51638AB-3CA9-4BA4-A85E-35D82D71496B}" srcOrd="0" destOrd="0" presId="urn:microsoft.com/office/officeart/2008/layout/LinedList"/>
    <dgm:cxn modelId="{EA08C18F-F5DA-404B-AEF1-130D540549AD}" srcId="{AE2C2D51-618F-47B7-9083-A8FD7403E686}" destId="{541BE996-4722-44CB-9A1A-B269B29616DD}" srcOrd="1" destOrd="0" parTransId="{08EFBA7D-B8F4-4D82-9728-D62089E47F18}" sibTransId="{06FA54FD-E2CA-4178-83F0-116500F5DCCF}"/>
    <dgm:cxn modelId="{5E7B549A-1CEA-4079-804F-4507A281AF60}" srcId="{AE2C2D51-618F-47B7-9083-A8FD7403E686}" destId="{72D8DCAD-AEAA-4164-962F-B69438DD96D1}" srcOrd="2" destOrd="0" parTransId="{E568D462-1F07-4CD2-99E4-7FE33BA0009A}" sibTransId="{4EC65C6E-1BF4-4A6E-8E3F-67A5E0461E64}"/>
    <dgm:cxn modelId="{E2FD52AC-4CE6-4314-8ED7-C3707D2A8C82}" srcId="{AE2C2D51-618F-47B7-9083-A8FD7403E686}" destId="{1C8B36A9-F58C-4838-9E3D-80FFE79E7B4D}" srcOrd="4" destOrd="0" parTransId="{9C58F73C-F9E5-42E0-886F-4E1059615D58}" sibTransId="{815AC856-EED5-47DB-83BD-033CCC702431}"/>
    <dgm:cxn modelId="{706E8EB9-33D9-413F-B389-1937B008D8CC}" type="presOf" srcId="{541BE996-4722-44CB-9A1A-B269B29616DD}" destId="{778C4F79-0E37-4373-99CC-AE0723D43A75}" srcOrd="0" destOrd="0" presId="urn:microsoft.com/office/officeart/2008/layout/LinedList"/>
    <dgm:cxn modelId="{D0239DE0-BA9C-46F2-80E3-9382718FBFE5}" type="presOf" srcId="{AE2C2D51-618F-47B7-9083-A8FD7403E686}" destId="{9740BE93-FF57-43C0-B1E6-001959A205B1}" srcOrd="0" destOrd="0" presId="urn:microsoft.com/office/officeart/2008/layout/LinedList"/>
    <dgm:cxn modelId="{38069DE6-8430-41CD-A31A-396B8A608946}" type="presOf" srcId="{68A26D57-2566-4988-90AB-5859C6684EE9}" destId="{9E7B4B02-4C40-4494-A18F-0B549686A078}" srcOrd="0" destOrd="0" presId="urn:microsoft.com/office/officeart/2008/layout/LinedList"/>
    <dgm:cxn modelId="{3CD4B1EF-D398-42F7-9441-50C605A0C337}" type="presOf" srcId="{1C8B36A9-F58C-4838-9E3D-80FFE79E7B4D}" destId="{B1871717-2360-419B-8CFF-CC1758B8A3C2}" srcOrd="0" destOrd="0" presId="urn:microsoft.com/office/officeart/2008/layout/LinedList"/>
    <dgm:cxn modelId="{8BA5A574-0C7A-4799-8C59-5E6F9FA44738}" type="presParOf" srcId="{9740BE93-FF57-43C0-B1E6-001959A205B1}" destId="{4341EB5A-3EA3-46FB-B9E7-D00F7D566F82}" srcOrd="0" destOrd="0" presId="urn:microsoft.com/office/officeart/2008/layout/LinedList"/>
    <dgm:cxn modelId="{DF82D024-BE3B-44F8-B025-BA2ADE3BCE2B}" type="presParOf" srcId="{9740BE93-FF57-43C0-B1E6-001959A205B1}" destId="{177550AC-93D2-4C7D-87FA-8364894F52AB}" srcOrd="1" destOrd="0" presId="urn:microsoft.com/office/officeart/2008/layout/LinedList"/>
    <dgm:cxn modelId="{C4BCB16A-ED92-4923-BEF0-F5E6C87A4944}" type="presParOf" srcId="{177550AC-93D2-4C7D-87FA-8364894F52AB}" destId="{9E7B4B02-4C40-4494-A18F-0B549686A078}" srcOrd="0" destOrd="0" presId="urn:microsoft.com/office/officeart/2008/layout/LinedList"/>
    <dgm:cxn modelId="{B6DBD66A-3B9A-49D6-97C6-C7D012F13429}" type="presParOf" srcId="{177550AC-93D2-4C7D-87FA-8364894F52AB}" destId="{3410542E-365F-4923-99E0-7ADACAA886C2}" srcOrd="1" destOrd="0" presId="urn:microsoft.com/office/officeart/2008/layout/LinedList"/>
    <dgm:cxn modelId="{C19DACE9-2325-49D8-8CFB-2986F61E16F4}" type="presParOf" srcId="{9740BE93-FF57-43C0-B1E6-001959A205B1}" destId="{BDAB4692-D643-40AE-9765-3C96237EB01B}" srcOrd="2" destOrd="0" presId="urn:microsoft.com/office/officeart/2008/layout/LinedList"/>
    <dgm:cxn modelId="{727DD94A-890A-4AD3-8554-A0887339526A}" type="presParOf" srcId="{9740BE93-FF57-43C0-B1E6-001959A205B1}" destId="{2D957FF4-DB28-4750-8E59-3DC58D9B9CC3}" srcOrd="3" destOrd="0" presId="urn:microsoft.com/office/officeart/2008/layout/LinedList"/>
    <dgm:cxn modelId="{4CFEC329-946F-43E6-BAC3-8001B475E456}" type="presParOf" srcId="{2D957FF4-DB28-4750-8E59-3DC58D9B9CC3}" destId="{778C4F79-0E37-4373-99CC-AE0723D43A75}" srcOrd="0" destOrd="0" presId="urn:microsoft.com/office/officeart/2008/layout/LinedList"/>
    <dgm:cxn modelId="{21F6D19D-B489-46C6-BC8A-105591658F5C}" type="presParOf" srcId="{2D957FF4-DB28-4750-8E59-3DC58D9B9CC3}" destId="{5E4244D7-0676-4703-AE07-D0C327ED5F7B}" srcOrd="1" destOrd="0" presId="urn:microsoft.com/office/officeart/2008/layout/LinedList"/>
    <dgm:cxn modelId="{5B6EC77A-A14B-4E99-9748-797DD19FAE01}" type="presParOf" srcId="{9740BE93-FF57-43C0-B1E6-001959A205B1}" destId="{06E3768B-D782-4F66-A3E0-AA3A3787C094}" srcOrd="4" destOrd="0" presId="urn:microsoft.com/office/officeart/2008/layout/LinedList"/>
    <dgm:cxn modelId="{6F030884-BD55-4E97-9EB5-33A8CCC485CD}" type="presParOf" srcId="{9740BE93-FF57-43C0-B1E6-001959A205B1}" destId="{012B3199-5233-4768-8462-D4AE66682E72}" srcOrd="5" destOrd="0" presId="urn:microsoft.com/office/officeart/2008/layout/LinedList"/>
    <dgm:cxn modelId="{8344FBC0-00B4-495B-9F5E-C9DDD820CC48}" type="presParOf" srcId="{012B3199-5233-4768-8462-D4AE66682E72}" destId="{65076496-94BD-4FBE-9955-2CF5027D2524}" srcOrd="0" destOrd="0" presId="urn:microsoft.com/office/officeart/2008/layout/LinedList"/>
    <dgm:cxn modelId="{FCAA09E9-C5AF-4A93-BF3E-0952089E757D}" type="presParOf" srcId="{012B3199-5233-4768-8462-D4AE66682E72}" destId="{B418AB06-1531-4D51-B1C2-B11019E36F98}" srcOrd="1" destOrd="0" presId="urn:microsoft.com/office/officeart/2008/layout/LinedList"/>
    <dgm:cxn modelId="{E1B2E25A-1A3F-4E6A-AFEC-7AC522A7F241}" type="presParOf" srcId="{9740BE93-FF57-43C0-B1E6-001959A205B1}" destId="{FD0E691F-8492-4A8F-B65B-35650462E767}" srcOrd="6" destOrd="0" presId="urn:microsoft.com/office/officeart/2008/layout/LinedList"/>
    <dgm:cxn modelId="{26863DBE-96EF-4577-A7F8-F18369F2180C}" type="presParOf" srcId="{9740BE93-FF57-43C0-B1E6-001959A205B1}" destId="{76609974-87C3-443C-B2D6-C595CDB9A5DA}" srcOrd="7" destOrd="0" presId="urn:microsoft.com/office/officeart/2008/layout/LinedList"/>
    <dgm:cxn modelId="{FAF6A11A-07C6-4066-9BC5-8B035E2F44A6}" type="presParOf" srcId="{76609974-87C3-443C-B2D6-C595CDB9A5DA}" destId="{D51638AB-3CA9-4BA4-A85E-35D82D71496B}" srcOrd="0" destOrd="0" presId="urn:microsoft.com/office/officeart/2008/layout/LinedList"/>
    <dgm:cxn modelId="{41DD5176-56F7-4965-997B-D2FAC801156B}" type="presParOf" srcId="{76609974-87C3-443C-B2D6-C595CDB9A5DA}" destId="{4A732F5A-D148-4ED4-AE69-9978467F8CEA}" srcOrd="1" destOrd="0" presId="urn:microsoft.com/office/officeart/2008/layout/LinedList"/>
    <dgm:cxn modelId="{51167AB9-C761-4D7C-9F72-FAE26834655D}" type="presParOf" srcId="{9740BE93-FF57-43C0-B1E6-001959A205B1}" destId="{DB0ECC7C-707A-4977-AF89-6749E51C4A37}" srcOrd="8" destOrd="0" presId="urn:microsoft.com/office/officeart/2008/layout/LinedList"/>
    <dgm:cxn modelId="{F8D887FE-66BE-44BC-B631-EE26ED4A6429}" type="presParOf" srcId="{9740BE93-FF57-43C0-B1E6-001959A205B1}" destId="{BF16E44C-1892-47C9-B6BE-1DE3F44724D2}" srcOrd="9" destOrd="0" presId="urn:microsoft.com/office/officeart/2008/layout/LinedList"/>
    <dgm:cxn modelId="{5F7BCB42-B3AD-4AE9-8B41-786F09AA3EA8}" type="presParOf" srcId="{BF16E44C-1892-47C9-B6BE-1DE3F44724D2}" destId="{B1871717-2360-419B-8CFF-CC1758B8A3C2}" srcOrd="0" destOrd="0" presId="urn:microsoft.com/office/officeart/2008/layout/LinedList"/>
    <dgm:cxn modelId="{256BFE05-ABBA-47CA-8C3A-E3B497C5D76E}" type="presParOf" srcId="{BF16E44C-1892-47C9-B6BE-1DE3F44724D2}" destId="{23C610FF-BE80-47EF-A504-EF93B38555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47625E-B2F8-4B79-869F-FC340E9FED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5D45FC-174E-40BD-BDFC-65866C5825FE}">
      <dgm:prSet/>
      <dgm:spPr/>
      <dgm:t>
        <a:bodyPr/>
        <a:lstStyle/>
        <a:p>
          <a:r>
            <a:rPr lang="en-US"/>
            <a:t>fopen, fclose</a:t>
          </a:r>
        </a:p>
      </dgm:t>
    </dgm:pt>
    <dgm:pt modelId="{B69F78CB-07AD-4153-AC5F-39A8ECAAB537}" type="parTrans" cxnId="{A4E5C84C-5B12-41A3-9E22-D591F8579533}">
      <dgm:prSet/>
      <dgm:spPr/>
      <dgm:t>
        <a:bodyPr/>
        <a:lstStyle/>
        <a:p>
          <a:endParaRPr lang="en-US"/>
        </a:p>
      </dgm:t>
    </dgm:pt>
    <dgm:pt modelId="{1601EDA9-A5A7-434C-95D8-424EA83B79A9}" type="sibTrans" cxnId="{A4E5C84C-5B12-41A3-9E22-D591F8579533}">
      <dgm:prSet/>
      <dgm:spPr/>
      <dgm:t>
        <a:bodyPr/>
        <a:lstStyle/>
        <a:p>
          <a:endParaRPr lang="en-US"/>
        </a:p>
      </dgm:t>
    </dgm:pt>
    <dgm:pt modelId="{4650DFDE-BDB2-4F2A-81D3-07E20B619CC8}">
      <dgm:prSet/>
      <dgm:spPr/>
      <dgm:t>
        <a:bodyPr/>
        <a:lstStyle/>
        <a:p>
          <a:r>
            <a:rPr lang="en-US"/>
            <a:t>fread, fwrite</a:t>
          </a:r>
        </a:p>
      </dgm:t>
    </dgm:pt>
    <dgm:pt modelId="{C36D62E4-3418-40D2-8CD5-DCE6508EBE78}" type="parTrans" cxnId="{E7A7218C-E0CB-4E83-93F1-731BDAAF8AA3}">
      <dgm:prSet/>
      <dgm:spPr/>
      <dgm:t>
        <a:bodyPr/>
        <a:lstStyle/>
        <a:p>
          <a:endParaRPr lang="en-US"/>
        </a:p>
      </dgm:t>
    </dgm:pt>
    <dgm:pt modelId="{AC071D0C-D41F-4F10-98BE-128B9AB5A621}" type="sibTrans" cxnId="{E7A7218C-E0CB-4E83-93F1-731BDAAF8AA3}">
      <dgm:prSet/>
      <dgm:spPr/>
      <dgm:t>
        <a:bodyPr/>
        <a:lstStyle/>
        <a:p>
          <a:endParaRPr lang="en-US"/>
        </a:p>
      </dgm:t>
    </dgm:pt>
    <dgm:pt modelId="{0F77BC62-AD11-4952-9B83-22010AE0B1C5}">
      <dgm:prSet/>
      <dgm:spPr/>
      <dgm:t>
        <a:bodyPr/>
        <a:lstStyle/>
        <a:p>
          <a:r>
            <a:rPr lang="en-US" dirty="0" err="1"/>
            <a:t>fflush</a:t>
          </a:r>
          <a:endParaRPr lang="en-US" dirty="0"/>
        </a:p>
      </dgm:t>
    </dgm:pt>
    <dgm:pt modelId="{DE740A7A-141F-414C-AF7F-4E7437659AD7}" type="parTrans" cxnId="{5FE9FF66-1E3F-4702-B946-D6B1BA45C680}">
      <dgm:prSet/>
      <dgm:spPr/>
      <dgm:t>
        <a:bodyPr/>
        <a:lstStyle/>
        <a:p>
          <a:endParaRPr lang="en-US"/>
        </a:p>
      </dgm:t>
    </dgm:pt>
    <dgm:pt modelId="{1BE270C5-EC82-4911-8782-6359F5837943}" type="sibTrans" cxnId="{5FE9FF66-1E3F-4702-B946-D6B1BA45C680}">
      <dgm:prSet/>
      <dgm:spPr/>
      <dgm:t>
        <a:bodyPr/>
        <a:lstStyle/>
        <a:p>
          <a:endParaRPr lang="en-US"/>
        </a:p>
      </dgm:t>
    </dgm:pt>
    <dgm:pt modelId="{4B695BF5-C071-419D-8A8F-2FA1773490A0}">
      <dgm:prSet/>
      <dgm:spPr/>
      <dgm:t>
        <a:bodyPr/>
        <a:lstStyle/>
        <a:p>
          <a:r>
            <a:rPr lang="en-US" dirty="0" err="1"/>
            <a:t>fseek</a:t>
          </a:r>
          <a:endParaRPr lang="en-US" dirty="0"/>
        </a:p>
      </dgm:t>
    </dgm:pt>
    <dgm:pt modelId="{5CDD6CCC-0891-47E7-9C6C-7EE825389319}" type="parTrans" cxnId="{0BA90E10-EB6B-4CFD-88D5-17B4714F6C38}">
      <dgm:prSet/>
      <dgm:spPr/>
      <dgm:t>
        <a:bodyPr/>
        <a:lstStyle/>
        <a:p>
          <a:endParaRPr lang="en-US"/>
        </a:p>
      </dgm:t>
    </dgm:pt>
    <dgm:pt modelId="{BB859597-5915-4EB9-A094-4AC5D8672F3C}" type="sibTrans" cxnId="{0BA90E10-EB6B-4CFD-88D5-17B4714F6C38}">
      <dgm:prSet/>
      <dgm:spPr/>
      <dgm:t>
        <a:bodyPr/>
        <a:lstStyle/>
        <a:p>
          <a:endParaRPr lang="en-US"/>
        </a:p>
      </dgm:t>
    </dgm:pt>
    <dgm:pt modelId="{D9523760-BE85-4CC8-A10A-E19485760F16}">
      <dgm:prSet/>
      <dgm:spPr/>
      <dgm:t>
        <a:bodyPr/>
        <a:lstStyle/>
        <a:p>
          <a:r>
            <a:rPr lang="en-US" dirty="0" err="1"/>
            <a:t>fgetc,getc,getchar</a:t>
          </a:r>
          <a:endParaRPr lang="en-US" dirty="0"/>
        </a:p>
      </dgm:t>
    </dgm:pt>
    <dgm:pt modelId="{C86B7203-B0EF-4994-91B5-FCF0130E0C2B}" type="parTrans" cxnId="{C38C71EE-8B2E-4605-8A9E-474F60550F1E}">
      <dgm:prSet/>
      <dgm:spPr/>
      <dgm:t>
        <a:bodyPr/>
        <a:lstStyle/>
        <a:p>
          <a:endParaRPr lang="en-US"/>
        </a:p>
      </dgm:t>
    </dgm:pt>
    <dgm:pt modelId="{00AC9041-A26B-4DAB-BF1F-1136EB8FBD7D}" type="sibTrans" cxnId="{C38C71EE-8B2E-4605-8A9E-474F60550F1E}">
      <dgm:prSet/>
      <dgm:spPr/>
      <dgm:t>
        <a:bodyPr/>
        <a:lstStyle/>
        <a:p>
          <a:endParaRPr lang="en-US"/>
        </a:p>
      </dgm:t>
    </dgm:pt>
    <dgm:pt modelId="{4386BC1D-4376-4826-A14B-C8F3A5626635}">
      <dgm:prSet/>
      <dgm:spPr/>
      <dgm:t>
        <a:bodyPr/>
        <a:lstStyle/>
        <a:p>
          <a:r>
            <a:rPr lang="en-US" dirty="0" err="1"/>
            <a:t>fputc,putc</a:t>
          </a:r>
          <a:r>
            <a:rPr lang="en-US" dirty="0"/>
            <a:t>, </a:t>
          </a:r>
          <a:r>
            <a:rPr lang="en-US" dirty="0" err="1"/>
            <a:t>putchar</a:t>
          </a:r>
          <a:endParaRPr lang="en-US" dirty="0"/>
        </a:p>
      </dgm:t>
    </dgm:pt>
    <dgm:pt modelId="{BC521D78-84B3-4E5F-BD33-948E0703541C}" type="parTrans" cxnId="{2256C486-24DD-45B2-81B1-96535E603976}">
      <dgm:prSet/>
      <dgm:spPr/>
      <dgm:t>
        <a:bodyPr/>
        <a:lstStyle/>
        <a:p>
          <a:endParaRPr lang="en-US"/>
        </a:p>
      </dgm:t>
    </dgm:pt>
    <dgm:pt modelId="{17627143-024B-40FC-B9AD-4D225DDF0656}" type="sibTrans" cxnId="{2256C486-24DD-45B2-81B1-96535E603976}">
      <dgm:prSet/>
      <dgm:spPr/>
      <dgm:t>
        <a:bodyPr/>
        <a:lstStyle/>
        <a:p>
          <a:endParaRPr lang="en-US"/>
        </a:p>
      </dgm:t>
    </dgm:pt>
    <dgm:pt modelId="{EC6EAFE1-68C3-449D-BD0B-5D6C7D227F88}">
      <dgm:prSet/>
      <dgm:spPr/>
      <dgm:t>
        <a:bodyPr/>
        <a:lstStyle/>
        <a:p>
          <a:r>
            <a:rPr lang="en-US"/>
            <a:t>fgets, gets</a:t>
          </a:r>
        </a:p>
      </dgm:t>
    </dgm:pt>
    <dgm:pt modelId="{9F742F8C-7034-4147-947F-02B14F372276}" type="parTrans" cxnId="{8B73640B-FF0F-4B53-8C91-6E39DE2E0F61}">
      <dgm:prSet/>
      <dgm:spPr/>
      <dgm:t>
        <a:bodyPr/>
        <a:lstStyle/>
        <a:p>
          <a:endParaRPr lang="en-US"/>
        </a:p>
      </dgm:t>
    </dgm:pt>
    <dgm:pt modelId="{B5264055-C8AB-4653-B968-55567E50FF01}" type="sibTrans" cxnId="{8B73640B-FF0F-4B53-8C91-6E39DE2E0F61}">
      <dgm:prSet/>
      <dgm:spPr/>
      <dgm:t>
        <a:bodyPr/>
        <a:lstStyle/>
        <a:p>
          <a:endParaRPr lang="en-US"/>
        </a:p>
      </dgm:t>
    </dgm:pt>
    <dgm:pt modelId="{28B12D8B-42DB-484C-A424-C1B970900420}">
      <dgm:prSet/>
      <dgm:spPr/>
      <dgm:t>
        <a:bodyPr/>
        <a:lstStyle/>
        <a:p>
          <a:r>
            <a:rPr lang="en-US"/>
            <a:t>printf, fprintf and sprint</a:t>
          </a:r>
        </a:p>
      </dgm:t>
    </dgm:pt>
    <dgm:pt modelId="{7D1EFFE5-959F-476F-9351-E7C343401006}" type="parTrans" cxnId="{6853F81D-B6E7-44A2-AE93-2971B61AF6CA}">
      <dgm:prSet/>
      <dgm:spPr/>
      <dgm:t>
        <a:bodyPr/>
        <a:lstStyle/>
        <a:p>
          <a:endParaRPr lang="en-US"/>
        </a:p>
      </dgm:t>
    </dgm:pt>
    <dgm:pt modelId="{157A1D29-A303-4FF3-AEA7-4A28F72F518E}" type="sibTrans" cxnId="{6853F81D-B6E7-44A2-AE93-2971B61AF6CA}">
      <dgm:prSet/>
      <dgm:spPr/>
      <dgm:t>
        <a:bodyPr/>
        <a:lstStyle/>
        <a:p>
          <a:endParaRPr lang="en-US"/>
        </a:p>
      </dgm:t>
    </dgm:pt>
    <dgm:pt modelId="{7F9FF2B6-DBE3-4811-BBB9-EC35C165EF90}">
      <dgm:prSet/>
      <dgm:spPr/>
      <dgm:t>
        <a:bodyPr/>
        <a:lstStyle/>
        <a:p>
          <a:r>
            <a:rPr lang="en-US"/>
            <a:t>scanf, fscanf and sscanf</a:t>
          </a:r>
        </a:p>
      </dgm:t>
    </dgm:pt>
    <dgm:pt modelId="{3EEE5BD2-1150-422B-9BC7-F190624CEBBC}" type="parTrans" cxnId="{1856CE7D-3BF5-40B7-85D0-6667C55642B0}">
      <dgm:prSet/>
      <dgm:spPr/>
      <dgm:t>
        <a:bodyPr/>
        <a:lstStyle/>
        <a:p>
          <a:endParaRPr lang="en-US"/>
        </a:p>
      </dgm:t>
    </dgm:pt>
    <dgm:pt modelId="{29F14B5F-4696-4B8C-B0A2-A73E1C99DBC0}" type="sibTrans" cxnId="{1856CE7D-3BF5-40B7-85D0-6667C55642B0}">
      <dgm:prSet/>
      <dgm:spPr/>
      <dgm:t>
        <a:bodyPr/>
        <a:lstStyle/>
        <a:p>
          <a:endParaRPr lang="en-US"/>
        </a:p>
      </dgm:t>
    </dgm:pt>
    <dgm:pt modelId="{E844F9BE-7178-4841-9046-FC49FCF806F8}" type="pres">
      <dgm:prSet presAssocID="{2547625E-B2F8-4B79-869F-FC340E9FED24}" presName="linear" presStyleCnt="0">
        <dgm:presLayoutVars>
          <dgm:animLvl val="lvl"/>
          <dgm:resizeHandles val="exact"/>
        </dgm:presLayoutVars>
      </dgm:prSet>
      <dgm:spPr/>
    </dgm:pt>
    <dgm:pt modelId="{EAD02159-CAAA-4F19-BFAF-71A00A1669E6}" type="pres">
      <dgm:prSet presAssocID="{E15D45FC-174E-40BD-BDFC-65866C5825F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E05EAE5-1CE3-453D-B84D-4720DC1A5AF5}" type="pres">
      <dgm:prSet presAssocID="{1601EDA9-A5A7-434C-95D8-424EA83B79A9}" presName="spacer" presStyleCnt="0"/>
      <dgm:spPr/>
    </dgm:pt>
    <dgm:pt modelId="{9359BF08-6433-40D6-837E-9BB2DA990EB3}" type="pres">
      <dgm:prSet presAssocID="{4650DFDE-BDB2-4F2A-81D3-07E20B619CC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7A96BA7-7FCF-4222-894B-B1A44B01ABC1}" type="pres">
      <dgm:prSet presAssocID="{AC071D0C-D41F-4F10-98BE-128B9AB5A621}" presName="spacer" presStyleCnt="0"/>
      <dgm:spPr/>
    </dgm:pt>
    <dgm:pt modelId="{7877908B-56F6-4446-B820-CB431D3F7562}" type="pres">
      <dgm:prSet presAssocID="{0F77BC62-AD11-4952-9B83-22010AE0B1C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649734F-A50E-4CA2-8D09-CC09CB065C07}" type="pres">
      <dgm:prSet presAssocID="{1BE270C5-EC82-4911-8782-6359F5837943}" presName="spacer" presStyleCnt="0"/>
      <dgm:spPr/>
    </dgm:pt>
    <dgm:pt modelId="{2E3E393E-84FC-47D0-9E65-8F605A5642D0}" type="pres">
      <dgm:prSet presAssocID="{4B695BF5-C071-419D-8A8F-2FA1773490A0}" presName="parentText" presStyleLbl="node1" presStyleIdx="3" presStyleCnt="9" custLinFactNeighborX="214">
        <dgm:presLayoutVars>
          <dgm:chMax val="0"/>
          <dgm:bulletEnabled val="1"/>
        </dgm:presLayoutVars>
      </dgm:prSet>
      <dgm:spPr/>
    </dgm:pt>
    <dgm:pt modelId="{B4A20DB1-CEDC-4A88-8999-BC88C2E19DD2}" type="pres">
      <dgm:prSet presAssocID="{BB859597-5915-4EB9-A094-4AC5D8672F3C}" presName="spacer" presStyleCnt="0"/>
      <dgm:spPr/>
    </dgm:pt>
    <dgm:pt modelId="{0BA60B1F-E101-4B89-A7B4-4180290239B2}" type="pres">
      <dgm:prSet presAssocID="{D9523760-BE85-4CC8-A10A-E19485760F1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783A5EC-35A0-4F57-8B52-311815C65DC6}" type="pres">
      <dgm:prSet presAssocID="{00AC9041-A26B-4DAB-BF1F-1136EB8FBD7D}" presName="spacer" presStyleCnt="0"/>
      <dgm:spPr/>
    </dgm:pt>
    <dgm:pt modelId="{BDDC5CBB-7FC3-4639-B284-8743641D64D8}" type="pres">
      <dgm:prSet presAssocID="{4386BC1D-4376-4826-A14B-C8F3A56266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2D3D6AD-458C-4238-8466-8F360BB58B5C}" type="pres">
      <dgm:prSet presAssocID="{17627143-024B-40FC-B9AD-4D225DDF0656}" presName="spacer" presStyleCnt="0"/>
      <dgm:spPr/>
    </dgm:pt>
    <dgm:pt modelId="{D0F723D5-501C-449C-AF27-B1054DD40C2F}" type="pres">
      <dgm:prSet presAssocID="{EC6EAFE1-68C3-449D-BD0B-5D6C7D227F8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353430-5228-463E-B233-607B80AE7314}" type="pres">
      <dgm:prSet presAssocID="{B5264055-C8AB-4653-B968-55567E50FF01}" presName="spacer" presStyleCnt="0"/>
      <dgm:spPr/>
    </dgm:pt>
    <dgm:pt modelId="{D64D8650-AECF-4B0A-882B-CD154DE0E0A3}" type="pres">
      <dgm:prSet presAssocID="{28B12D8B-42DB-484C-A424-C1B97090042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A6CC658-9951-4707-8166-8BD61CB72E74}" type="pres">
      <dgm:prSet presAssocID="{157A1D29-A303-4FF3-AEA7-4A28F72F518E}" presName="spacer" presStyleCnt="0"/>
      <dgm:spPr/>
    </dgm:pt>
    <dgm:pt modelId="{A3EF90C8-9BC0-46FA-AC61-C5CDE35C6CCF}" type="pres">
      <dgm:prSet presAssocID="{7F9FF2B6-DBE3-4811-BBB9-EC35C165EF9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B73640B-FF0F-4B53-8C91-6E39DE2E0F61}" srcId="{2547625E-B2F8-4B79-869F-FC340E9FED24}" destId="{EC6EAFE1-68C3-449D-BD0B-5D6C7D227F88}" srcOrd="6" destOrd="0" parTransId="{9F742F8C-7034-4147-947F-02B14F372276}" sibTransId="{B5264055-C8AB-4653-B968-55567E50FF01}"/>
    <dgm:cxn modelId="{0BA90E10-EB6B-4CFD-88D5-17B4714F6C38}" srcId="{2547625E-B2F8-4B79-869F-FC340E9FED24}" destId="{4B695BF5-C071-419D-8A8F-2FA1773490A0}" srcOrd="3" destOrd="0" parTransId="{5CDD6CCC-0891-47E7-9C6C-7EE825389319}" sibTransId="{BB859597-5915-4EB9-A094-4AC5D8672F3C}"/>
    <dgm:cxn modelId="{135C301A-B482-4C44-9ED4-F1BF9BE1D2BA}" type="presOf" srcId="{4650DFDE-BDB2-4F2A-81D3-07E20B619CC8}" destId="{9359BF08-6433-40D6-837E-9BB2DA990EB3}" srcOrd="0" destOrd="0" presId="urn:microsoft.com/office/officeart/2005/8/layout/vList2"/>
    <dgm:cxn modelId="{6853F81D-B6E7-44A2-AE93-2971B61AF6CA}" srcId="{2547625E-B2F8-4B79-869F-FC340E9FED24}" destId="{28B12D8B-42DB-484C-A424-C1B970900420}" srcOrd="7" destOrd="0" parTransId="{7D1EFFE5-959F-476F-9351-E7C343401006}" sibTransId="{157A1D29-A303-4FF3-AEA7-4A28F72F518E}"/>
    <dgm:cxn modelId="{C7612141-97A9-4C48-9508-2AC07015FBDC}" type="presOf" srcId="{E15D45FC-174E-40BD-BDFC-65866C5825FE}" destId="{EAD02159-CAAA-4F19-BFAF-71A00A1669E6}" srcOrd="0" destOrd="0" presId="urn:microsoft.com/office/officeart/2005/8/layout/vList2"/>
    <dgm:cxn modelId="{3250D544-468A-48F2-8A14-82078D5879CB}" type="presOf" srcId="{D9523760-BE85-4CC8-A10A-E19485760F16}" destId="{0BA60B1F-E101-4B89-A7B4-4180290239B2}" srcOrd="0" destOrd="0" presId="urn:microsoft.com/office/officeart/2005/8/layout/vList2"/>
    <dgm:cxn modelId="{5FE9FF66-1E3F-4702-B946-D6B1BA45C680}" srcId="{2547625E-B2F8-4B79-869F-FC340E9FED24}" destId="{0F77BC62-AD11-4952-9B83-22010AE0B1C5}" srcOrd="2" destOrd="0" parTransId="{DE740A7A-141F-414C-AF7F-4E7437659AD7}" sibTransId="{1BE270C5-EC82-4911-8782-6359F5837943}"/>
    <dgm:cxn modelId="{54FE554C-1730-4100-9455-658938E9BCBE}" type="presOf" srcId="{EC6EAFE1-68C3-449D-BD0B-5D6C7D227F88}" destId="{D0F723D5-501C-449C-AF27-B1054DD40C2F}" srcOrd="0" destOrd="0" presId="urn:microsoft.com/office/officeart/2005/8/layout/vList2"/>
    <dgm:cxn modelId="{A4E5C84C-5B12-41A3-9E22-D591F8579533}" srcId="{2547625E-B2F8-4B79-869F-FC340E9FED24}" destId="{E15D45FC-174E-40BD-BDFC-65866C5825FE}" srcOrd="0" destOrd="0" parTransId="{B69F78CB-07AD-4153-AC5F-39A8ECAAB537}" sibTransId="{1601EDA9-A5A7-434C-95D8-424EA83B79A9}"/>
    <dgm:cxn modelId="{AC25EE58-4659-45E6-9826-26064309CC03}" type="presOf" srcId="{4386BC1D-4376-4826-A14B-C8F3A5626635}" destId="{BDDC5CBB-7FC3-4639-B284-8743641D64D8}" srcOrd="0" destOrd="0" presId="urn:microsoft.com/office/officeart/2005/8/layout/vList2"/>
    <dgm:cxn modelId="{1856CE7D-3BF5-40B7-85D0-6667C55642B0}" srcId="{2547625E-B2F8-4B79-869F-FC340E9FED24}" destId="{7F9FF2B6-DBE3-4811-BBB9-EC35C165EF90}" srcOrd="8" destOrd="0" parTransId="{3EEE5BD2-1150-422B-9BC7-F190624CEBBC}" sibTransId="{29F14B5F-4696-4B8C-B0A2-A73E1C99DBC0}"/>
    <dgm:cxn modelId="{2256C486-24DD-45B2-81B1-96535E603976}" srcId="{2547625E-B2F8-4B79-869F-FC340E9FED24}" destId="{4386BC1D-4376-4826-A14B-C8F3A5626635}" srcOrd="5" destOrd="0" parTransId="{BC521D78-84B3-4E5F-BD33-948E0703541C}" sibTransId="{17627143-024B-40FC-B9AD-4D225DDF0656}"/>
    <dgm:cxn modelId="{E7A7218C-E0CB-4E83-93F1-731BDAAF8AA3}" srcId="{2547625E-B2F8-4B79-869F-FC340E9FED24}" destId="{4650DFDE-BDB2-4F2A-81D3-07E20B619CC8}" srcOrd="1" destOrd="0" parTransId="{C36D62E4-3418-40D2-8CD5-DCE6508EBE78}" sibTransId="{AC071D0C-D41F-4F10-98BE-128B9AB5A621}"/>
    <dgm:cxn modelId="{86DFC28C-729A-4A0E-B482-9BF719B37D15}" type="presOf" srcId="{28B12D8B-42DB-484C-A424-C1B970900420}" destId="{D64D8650-AECF-4B0A-882B-CD154DE0E0A3}" srcOrd="0" destOrd="0" presId="urn:microsoft.com/office/officeart/2005/8/layout/vList2"/>
    <dgm:cxn modelId="{068EC196-646C-4DF5-9292-4F8665B3471F}" type="presOf" srcId="{2547625E-B2F8-4B79-869F-FC340E9FED24}" destId="{E844F9BE-7178-4841-9046-FC49FCF806F8}" srcOrd="0" destOrd="0" presId="urn:microsoft.com/office/officeart/2005/8/layout/vList2"/>
    <dgm:cxn modelId="{B72C13BF-B9D1-4412-B4CF-56563B809FEE}" type="presOf" srcId="{0F77BC62-AD11-4952-9B83-22010AE0B1C5}" destId="{7877908B-56F6-4446-B820-CB431D3F7562}" srcOrd="0" destOrd="0" presId="urn:microsoft.com/office/officeart/2005/8/layout/vList2"/>
    <dgm:cxn modelId="{19BAA7E1-0E63-408A-B407-FD671BE3D5BB}" type="presOf" srcId="{7F9FF2B6-DBE3-4811-BBB9-EC35C165EF90}" destId="{A3EF90C8-9BC0-46FA-AC61-C5CDE35C6CCF}" srcOrd="0" destOrd="0" presId="urn:microsoft.com/office/officeart/2005/8/layout/vList2"/>
    <dgm:cxn modelId="{C38C71EE-8B2E-4605-8A9E-474F60550F1E}" srcId="{2547625E-B2F8-4B79-869F-FC340E9FED24}" destId="{D9523760-BE85-4CC8-A10A-E19485760F16}" srcOrd="4" destOrd="0" parTransId="{C86B7203-B0EF-4994-91B5-FCF0130E0C2B}" sibTransId="{00AC9041-A26B-4DAB-BF1F-1136EB8FBD7D}"/>
    <dgm:cxn modelId="{8F96A6EF-EAAD-4AFF-AABB-ADCE92B0FCCC}" type="presOf" srcId="{4B695BF5-C071-419D-8A8F-2FA1773490A0}" destId="{2E3E393E-84FC-47D0-9E65-8F605A5642D0}" srcOrd="0" destOrd="0" presId="urn:microsoft.com/office/officeart/2005/8/layout/vList2"/>
    <dgm:cxn modelId="{F4C3C5D1-A35D-415F-B3AF-8927B37A0015}" type="presParOf" srcId="{E844F9BE-7178-4841-9046-FC49FCF806F8}" destId="{EAD02159-CAAA-4F19-BFAF-71A00A1669E6}" srcOrd="0" destOrd="0" presId="urn:microsoft.com/office/officeart/2005/8/layout/vList2"/>
    <dgm:cxn modelId="{83B15A7D-F049-4A7E-A095-3AFF795C9E28}" type="presParOf" srcId="{E844F9BE-7178-4841-9046-FC49FCF806F8}" destId="{8E05EAE5-1CE3-453D-B84D-4720DC1A5AF5}" srcOrd="1" destOrd="0" presId="urn:microsoft.com/office/officeart/2005/8/layout/vList2"/>
    <dgm:cxn modelId="{03B0E89E-4940-4F0D-A199-708BDCB337F3}" type="presParOf" srcId="{E844F9BE-7178-4841-9046-FC49FCF806F8}" destId="{9359BF08-6433-40D6-837E-9BB2DA990EB3}" srcOrd="2" destOrd="0" presId="urn:microsoft.com/office/officeart/2005/8/layout/vList2"/>
    <dgm:cxn modelId="{3B8BEC8B-697C-44CD-B358-026C62E95CBB}" type="presParOf" srcId="{E844F9BE-7178-4841-9046-FC49FCF806F8}" destId="{67A96BA7-7FCF-4222-894B-B1A44B01ABC1}" srcOrd="3" destOrd="0" presId="urn:microsoft.com/office/officeart/2005/8/layout/vList2"/>
    <dgm:cxn modelId="{BE912452-7F85-468A-BDA9-DE29289C2D28}" type="presParOf" srcId="{E844F9BE-7178-4841-9046-FC49FCF806F8}" destId="{7877908B-56F6-4446-B820-CB431D3F7562}" srcOrd="4" destOrd="0" presId="urn:microsoft.com/office/officeart/2005/8/layout/vList2"/>
    <dgm:cxn modelId="{D687D0AC-E2FD-44FE-84F2-439ACFD44357}" type="presParOf" srcId="{E844F9BE-7178-4841-9046-FC49FCF806F8}" destId="{2649734F-A50E-4CA2-8D09-CC09CB065C07}" srcOrd="5" destOrd="0" presId="urn:microsoft.com/office/officeart/2005/8/layout/vList2"/>
    <dgm:cxn modelId="{211204F6-1FAE-4FBE-923F-C241CF2BCF1D}" type="presParOf" srcId="{E844F9BE-7178-4841-9046-FC49FCF806F8}" destId="{2E3E393E-84FC-47D0-9E65-8F605A5642D0}" srcOrd="6" destOrd="0" presId="urn:microsoft.com/office/officeart/2005/8/layout/vList2"/>
    <dgm:cxn modelId="{DE24C9BE-3841-4B83-9EB9-F7C47F624066}" type="presParOf" srcId="{E844F9BE-7178-4841-9046-FC49FCF806F8}" destId="{B4A20DB1-CEDC-4A88-8999-BC88C2E19DD2}" srcOrd="7" destOrd="0" presId="urn:microsoft.com/office/officeart/2005/8/layout/vList2"/>
    <dgm:cxn modelId="{0F430925-AE59-455B-B5DD-8471C1EC23E9}" type="presParOf" srcId="{E844F9BE-7178-4841-9046-FC49FCF806F8}" destId="{0BA60B1F-E101-4B89-A7B4-4180290239B2}" srcOrd="8" destOrd="0" presId="urn:microsoft.com/office/officeart/2005/8/layout/vList2"/>
    <dgm:cxn modelId="{D23A7144-B3D8-411A-B211-8F68B11478AC}" type="presParOf" srcId="{E844F9BE-7178-4841-9046-FC49FCF806F8}" destId="{2783A5EC-35A0-4F57-8B52-311815C65DC6}" srcOrd="9" destOrd="0" presId="urn:microsoft.com/office/officeart/2005/8/layout/vList2"/>
    <dgm:cxn modelId="{BC9DDA88-45F0-4381-BC1B-306E69625691}" type="presParOf" srcId="{E844F9BE-7178-4841-9046-FC49FCF806F8}" destId="{BDDC5CBB-7FC3-4639-B284-8743641D64D8}" srcOrd="10" destOrd="0" presId="urn:microsoft.com/office/officeart/2005/8/layout/vList2"/>
    <dgm:cxn modelId="{58AC526B-A944-4B74-A7AB-1CDBC6FCB7E3}" type="presParOf" srcId="{E844F9BE-7178-4841-9046-FC49FCF806F8}" destId="{A2D3D6AD-458C-4238-8466-8F360BB58B5C}" srcOrd="11" destOrd="0" presId="urn:microsoft.com/office/officeart/2005/8/layout/vList2"/>
    <dgm:cxn modelId="{47F07B3B-134D-415F-91E3-7D5DC602ABEF}" type="presParOf" srcId="{E844F9BE-7178-4841-9046-FC49FCF806F8}" destId="{D0F723D5-501C-449C-AF27-B1054DD40C2F}" srcOrd="12" destOrd="0" presId="urn:microsoft.com/office/officeart/2005/8/layout/vList2"/>
    <dgm:cxn modelId="{BBAAC4AB-7EB4-4985-B007-CB35A2013B22}" type="presParOf" srcId="{E844F9BE-7178-4841-9046-FC49FCF806F8}" destId="{26353430-5228-463E-B233-607B80AE7314}" srcOrd="13" destOrd="0" presId="urn:microsoft.com/office/officeart/2005/8/layout/vList2"/>
    <dgm:cxn modelId="{6635094A-3A26-40D5-AE72-0FA22FA6B203}" type="presParOf" srcId="{E844F9BE-7178-4841-9046-FC49FCF806F8}" destId="{D64D8650-AECF-4B0A-882B-CD154DE0E0A3}" srcOrd="14" destOrd="0" presId="urn:microsoft.com/office/officeart/2005/8/layout/vList2"/>
    <dgm:cxn modelId="{FECB0938-C27A-46AA-9A99-6581D852CB10}" type="presParOf" srcId="{E844F9BE-7178-4841-9046-FC49FCF806F8}" destId="{EA6CC658-9951-4707-8166-8BD61CB72E74}" srcOrd="15" destOrd="0" presId="urn:microsoft.com/office/officeart/2005/8/layout/vList2"/>
    <dgm:cxn modelId="{21ABB138-F703-455E-927F-F5A8782BFE38}" type="presParOf" srcId="{E844F9BE-7178-4841-9046-FC49FCF806F8}" destId="{A3EF90C8-9BC0-46FA-AC61-C5CDE35C6CC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1AD35-65FC-4FCB-9116-406F90CB7E6B}">
      <dsp:nvSpPr>
        <dsp:cNvPr id="0" name=""/>
        <dsp:cNvSpPr/>
      </dsp:nvSpPr>
      <dsp:spPr>
        <a:xfrm>
          <a:off x="0" y="275881"/>
          <a:ext cx="10515600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lseek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fstat</a:t>
          </a:r>
          <a:r>
            <a:rPr lang="en-US" sz="1800" b="1" kern="1200" dirty="0"/>
            <a:t>, stat and </a:t>
          </a:r>
          <a:r>
            <a:rPr lang="en-US" sz="1800" b="1" kern="1200" dirty="0" err="1"/>
            <a:t>lstat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dup and dup2</a:t>
          </a:r>
        </a:p>
      </dsp:txBody>
      <dsp:txXfrm>
        <a:off x="0" y="275881"/>
        <a:ext cx="10515600" cy="1299375"/>
      </dsp:txXfrm>
    </dsp:sp>
    <dsp:sp modelId="{3BA114E2-F1FD-4C81-8E22-D278D14EA855}">
      <dsp:nvSpPr>
        <dsp:cNvPr id="0" name=""/>
        <dsp:cNvSpPr/>
      </dsp:nvSpPr>
      <dsp:spPr>
        <a:xfrm>
          <a:off x="525780" y="54481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 system calls for managing files</a:t>
          </a:r>
        </a:p>
      </dsp:txBody>
      <dsp:txXfrm>
        <a:off x="547396" y="76097"/>
        <a:ext cx="7317688" cy="399568"/>
      </dsp:txXfrm>
    </dsp:sp>
    <dsp:sp modelId="{1D2368F6-9809-43B8-B23E-DCEB56F4F520}">
      <dsp:nvSpPr>
        <dsp:cNvPr id="0" name=""/>
        <dsp:cNvSpPr/>
      </dsp:nvSpPr>
      <dsp:spPr>
        <a:xfrm>
          <a:off x="0" y="1877656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2FDF2-6467-4345-AF36-DD3FF67CB549}">
      <dsp:nvSpPr>
        <dsp:cNvPr id="0" name=""/>
        <dsp:cNvSpPr/>
      </dsp:nvSpPr>
      <dsp:spPr>
        <a:xfrm>
          <a:off x="525780" y="1656256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standard I/O library</a:t>
          </a:r>
        </a:p>
      </dsp:txBody>
      <dsp:txXfrm>
        <a:off x="547396" y="1677872"/>
        <a:ext cx="7317688" cy="399568"/>
      </dsp:txXfrm>
    </dsp:sp>
    <dsp:sp modelId="{8B716597-64C4-4BFE-8850-91C3964D5EF4}">
      <dsp:nvSpPr>
        <dsp:cNvPr id="0" name=""/>
        <dsp:cNvSpPr/>
      </dsp:nvSpPr>
      <dsp:spPr>
        <a:xfrm>
          <a:off x="0" y="2558056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DBAB3-838A-4E3E-9899-C7086DC9BAF2}">
      <dsp:nvSpPr>
        <dsp:cNvPr id="0" name=""/>
        <dsp:cNvSpPr/>
      </dsp:nvSpPr>
      <dsp:spPr>
        <a:xfrm>
          <a:off x="525780" y="2336656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Other Stream Functions</a:t>
          </a:r>
        </a:p>
      </dsp:txBody>
      <dsp:txXfrm>
        <a:off x="547396" y="2358272"/>
        <a:ext cx="7317688" cy="399568"/>
      </dsp:txXfrm>
    </dsp:sp>
    <dsp:sp modelId="{D5579CCA-6EC1-4E92-9B18-92B969A86A97}">
      <dsp:nvSpPr>
        <dsp:cNvPr id="0" name=""/>
        <dsp:cNvSpPr/>
      </dsp:nvSpPr>
      <dsp:spPr>
        <a:xfrm>
          <a:off x="0" y="3238456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BC784-3278-4869-99A3-69CDD5070137}">
      <dsp:nvSpPr>
        <dsp:cNvPr id="0" name=""/>
        <dsp:cNvSpPr/>
      </dsp:nvSpPr>
      <dsp:spPr>
        <a:xfrm>
          <a:off x="525780" y="3017056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Stream Errors</a:t>
          </a:r>
        </a:p>
      </dsp:txBody>
      <dsp:txXfrm>
        <a:off x="547396" y="3038672"/>
        <a:ext cx="7317688" cy="399568"/>
      </dsp:txXfrm>
    </dsp:sp>
    <dsp:sp modelId="{A4F55793-FC71-4003-956D-E1CA01539CA2}">
      <dsp:nvSpPr>
        <dsp:cNvPr id="0" name=""/>
        <dsp:cNvSpPr/>
      </dsp:nvSpPr>
      <dsp:spPr>
        <a:xfrm>
          <a:off x="0" y="3918856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FA415-9170-425C-99C3-E37F29FB1BC7}">
      <dsp:nvSpPr>
        <dsp:cNvPr id="0" name=""/>
        <dsp:cNvSpPr/>
      </dsp:nvSpPr>
      <dsp:spPr>
        <a:xfrm>
          <a:off x="525780" y="3697456"/>
          <a:ext cx="73609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Streams and File Descriptors</a:t>
          </a:r>
        </a:p>
      </dsp:txBody>
      <dsp:txXfrm>
        <a:off x="547396" y="3719072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C6E9E-274D-418E-A4EF-AB73ED506608}">
      <dsp:nvSpPr>
        <dsp:cNvPr id="0" name=""/>
        <dsp:cNvSpPr/>
      </dsp:nvSpPr>
      <dsp:spPr>
        <a:xfrm>
          <a:off x="0" y="71154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▶ The lseek system call sets the read/write pointer of a file descriptor, fildes;</a:t>
          </a:r>
        </a:p>
      </dsp:txBody>
      <dsp:txXfrm>
        <a:off x="40930" y="112084"/>
        <a:ext cx="10433740" cy="756591"/>
      </dsp:txXfrm>
    </dsp:sp>
    <dsp:sp modelId="{FD2AF564-DD78-4038-8691-1D5756696445}">
      <dsp:nvSpPr>
        <dsp:cNvPr id="0" name=""/>
        <dsp:cNvSpPr/>
      </dsp:nvSpPr>
      <dsp:spPr>
        <a:xfrm>
          <a:off x="0" y="970085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▶ You can use it to set where in the file next read or write will occur.</a:t>
          </a:r>
        </a:p>
      </dsp:txBody>
      <dsp:txXfrm>
        <a:off x="40930" y="1011015"/>
        <a:ext cx="10433740" cy="756591"/>
      </dsp:txXfrm>
    </dsp:sp>
    <dsp:sp modelId="{1254CA28-3191-4CF9-8E44-D84C2B9979C4}">
      <dsp:nvSpPr>
        <dsp:cNvPr id="0" name=""/>
        <dsp:cNvSpPr/>
      </dsp:nvSpPr>
      <dsp:spPr>
        <a:xfrm>
          <a:off x="0" y="1869016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▶ You can set the pointer to an </a:t>
          </a:r>
          <a:r>
            <a:rPr lang="en-US" sz="2100" b="1" kern="1200" dirty="0"/>
            <a:t>absolute location</a:t>
          </a:r>
          <a:r>
            <a:rPr lang="en-US" sz="2100" kern="1200" dirty="0"/>
            <a:t> in file or to a </a:t>
          </a:r>
          <a:r>
            <a:rPr lang="en-US" sz="2100" b="1" kern="1200" dirty="0"/>
            <a:t>position relative to the current position </a:t>
          </a:r>
          <a:r>
            <a:rPr lang="en-US" sz="2100" kern="1200" dirty="0"/>
            <a:t>or </a:t>
          </a:r>
          <a:r>
            <a:rPr lang="en-US" sz="2100" b="1" kern="1200" dirty="0"/>
            <a:t>end of file.</a:t>
          </a:r>
        </a:p>
      </dsp:txBody>
      <dsp:txXfrm>
        <a:off x="40930" y="1909946"/>
        <a:ext cx="10433740" cy="756591"/>
      </dsp:txXfrm>
    </dsp:sp>
    <dsp:sp modelId="{875E025E-2150-4D74-9E0C-941FD55A1432}">
      <dsp:nvSpPr>
        <dsp:cNvPr id="0" name=""/>
        <dsp:cNvSpPr/>
      </dsp:nvSpPr>
      <dsp:spPr>
        <a:xfrm>
          <a:off x="0" y="2767947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▶ Defined in:</a:t>
          </a:r>
        </a:p>
      </dsp:txBody>
      <dsp:txXfrm>
        <a:off x="40930" y="2808877"/>
        <a:ext cx="10433740" cy="756591"/>
      </dsp:txXfrm>
    </dsp:sp>
    <dsp:sp modelId="{A44BA1D2-F1E3-4D18-AAF9-8D0AE031B3E6}">
      <dsp:nvSpPr>
        <dsp:cNvPr id="0" name=""/>
        <dsp:cNvSpPr/>
      </dsp:nvSpPr>
      <dsp:spPr>
        <a:xfrm>
          <a:off x="0" y="3606399"/>
          <a:ext cx="10515600" cy="67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&lt;</a:t>
          </a:r>
          <a:r>
            <a:rPr lang="en-US" sz="2000" b="1" kern="1200" dirty="0" err="1"/>
            <a:t>unistd.h</a:t>
          </a:r>
          <a:r>
            <a:rPr lang="en-US" sz="2000" b="1" kern="1200" dirty="0"/>
            <a:t>&gt;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&lt;sys/</a:t>
          </a:r>
          <a:r>
            <a:rPr lang="en-US" sz="2000" b="1" kern="1200" dirty="0" err="1"/>
            <a:t>types.h</a:t>
          </a:r>
          <a:r>
            <a:rPr lang="en-US" sz="2000" b="1" kern="1200" dirty="0"/>
            <a:t>&gt;</a:t>
          </a:r>
          <a:endParaRPr lang="en-US" sz="2000" kern="1200" dirty="0"/>
        </a:p>
      </dsp:txBody>
      <dsp:txXfrm>
        <a:off x="0" y="3606399"/>
        <a:ext cx="10515600" cy="673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A42B3-A858-4903-9F9E-E3CD873ED425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▶ On success, lseek() returns the new file position (offset in bytes).</a:t>
          </a:r>
        </a:p>
      </dsp:txBody>
      <dsp:txXfrm>
        <a:off x="48547" y="145256"/>
        <a:ext cx="6569739" cy="897406"/>
      </dsp:txXfrm>
    </dsp:sp>
    <dsp:sp modelId="{683BCC9B-7907-4B24-911D-07FB5E596BFE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▶ On failure, it returns -1 and sets errno.</a:t>
          </a:r>
        </a:p>
      </dsp:txBody>
      <dsp:txXfrm>
        <a:off x="48547" y="1211756"/>
        <a:ext cx="6569739" cy="897406"/>
      </dsp:txXfrm>
    </dsp:sp>
    <dsp:sp modelId="{E0D694B5-D0B2-4966-ABC6-41357285CA38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▶ The type off_t is used for file offsets. </a:t>
          </a:r>
        </a:p>
      </dsp:txBody>
      <dsp:txXfrm>
        <a:off x="48547" y="2278257"/>
        <a:ext cx="6569739" cy="897406"/>
      </dsp:txXfrm>
    </dsp:sp>
    <dsp:sp modelId="{CB82A56E-D7AB-4635-BCA1-1E2DAC00F5F2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▶ It is an implementation-dependent integer type. </a:t>
          </a:r>
        </a:p>
      </dsp:txBody>
      <dsp:txXfrm>
        <a:off x="48547" y="3344757"/>
        <a:ext cx="6569739" cy="897406"/>
      </dsp:txXfrm>
    </dsp:sp>
    <dsp:sp modelId="{3C443D0A-524A-4EF3-B3EC-FDC7D6444E65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▶ Defined in </a:t>
          </a:r>
          <a:r>
            <a:rPr lang="en-US" sz="2500" b="1" kern="1200"/>
            <a:t>&lt;sys/types.h&gt; 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F2D1-2F9F-418C-9D7A-49E6B39A1795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B69CF-0E0D-4410-A90F-393F11C2412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492B2-BBBD-40C7-B080-675E544C7AA3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related functions </a:t>
          </a:r>
          <a:r>
            <a:rPr lang="en-US" sz="2300" b="1" kern="1200" dirty="0"/>
            <a:t>stat</a:t>
          </a:r>
          <a:r>
            <a:rPr lang="en-US" sz="2300" kern="1200" dirty="0"/>
            <a:t> and </a:t>
          </a:r>
          <a:r>
            <a:rPr lang="en-US" sz="2300" b="1" kern="1200" dirty="0" err="1"/>
            <a:t>lstat</a:t>
          </a:r>
          <a:r>
            <a:rPr lang="en-US" sz="2300" kern="1200" dirty="0"/>
            <a:t> return status information for a </a:t>
          </a:r>
          <a:r>
            <a:rPr lang="en-US" sz="2300" b="1" kern="1200" dirty="0"/>
            <a:t>named</a:t>
          </a:r>
          <a:r>
            <a:rPr lang="en-US" sz="2300" kern="1200" dirty="0"/>
            <a:t> file. They produce the same results, except when the file is a symbolic link.</a:t>
          </a:r>
        </a:p>
      </dsp:txBody>
      <dsp:txXfrm>
        <a:off x="1437631" y="531"/>
        <a:ext cx="9077968" cy="1244702"/>
      </dsp:txXfrm>
    </dsp:sp>
    <dsp:sp modelId="{B227C8BE-ECC4-4C41-88EE-A5C4771ECC4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5A289-A1DF-449E-9F76-443863D299E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91AF5-6F9F-4780-BF5D-4161466D73C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lstat returns information about the link itself, and stat returns information about the file to which the links refers to.</a:t>
          </a:r>
        </a:p>
      </dsp:txBody>
      <dsp:txXfrm>
        <a:off x="1437631" y="1556410"/>
        <a:ext cx="9077968" cy="1244702"/>
      </dsp:txXfrm>
    </dsp:sp>
    <dsp:sp modelId="{18FB943E-BDE2-4E24-9F07-39E839EC86D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01FEB-BE58-466D-97FE-AF4AF62417F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2195A-4D6D-482C-8D75-5095E665A81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short, the stat, fstat, and lstat system calls retrieve file information in Linux. These functions provide metadata such as file size, permissions, and modification time.</a:t>
          </a:r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DBAEB-F046-4876-A105-6FBBA07F91F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7C283-9912-4532-9372-6E57206309D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2E061-9840-45FB-BFBC-97425366A24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</a:t>
          </a:r>
          <a:r>
            <a:rPr lang="en-US" sz="2200" b="1" kern="1200"/>
            <a:t>dup </a:t>
          </a:r>
          <a:r>
            <a:rPr lang="en-US" sz="2200" kern="1200"/>
            <a:t>system calls provide a way of duplicating a file descriptor, giving two or more different descriptors that access the same file.</a:t>
          </a:r>
        </a:p>
      </dsp:txBody>
      <dsp:txXfrm>
        <a:off x="1058686" y="1808"/>
        <a:ext cx="9456913" cy="916611"/>
      </dsp:txXfrm>
    </dsp:sp>
    <dsp:sp modelId="{7F4A38EC-CCD7-4944-AD8E-4D8F8FAF8EC3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EDCBC-5F12-4680-A83D-1920B7236C13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1654-ECBD-4FDC-8653-DEADC76F1EB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These might be used for reading and writing to different locations in the file.</a:t>
          </a:r>
        </a:p>
      </dsp:txBody>
      <dsp:txXfrm>
        <a:off x="1058686" y="1147573"/>
        <a:ext cx="9456913" cy="916611"/>
      </dsp:txXfrm>
    </dsp:sp>
    <dsp:sp modelId="{37F1AAC2-1060-4C7C-BCC8-B84559DA29F7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1CD46-4B3E-4E6F-BE8C-8AE8B33951C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680AA-B7F0-43EF-AF8B-929E41201BAC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</a:t>
          </a:r>
          <a:r>
            <a:rPr lang="en-US" sz="2200" b="1" kern="1200"/>
            <a:t>dup </a:t>
          </a:r>
          <a:r>
            <a:rPr lang="en-US" sz="2200" kern="1200"/>
            <a:t>system call duplicates a file descriptor, fildes, returning a new descriptor.</a:t>
          </a:r>
        </a:p>
      </dsp:txBody>
      <dsp:txXfrm>
        <a:off x="1058686" y="2293338"/>
        <a:ext cx="9456913" cy="916611"/>
      </dsp:txXfrm>
    </dsp:sp>
    <dsp:sp modelId="{DF77F4D0-6C19-4595-A4FF-8CA2A0C54120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B6592-F0E8-4475-B50D-122A9A424F1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6E01A-183C-4498-AE31-4AEE686BC575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b="1" kern="1200" dirty="0"/>
            <a:t>dup2</a:t>
          </a:r>
          <a:r>
            <a:rPr lang="en-US" sz="2200" kern="1200" dirty="0"/>
            <a:t> system call effectively copies one file descriptor to another by </a:t>
          </a:r>
          <a:r>
            <a:rPr lang="en-US" sz="2200" b="1" kern="1200" dirty="0"/>
            <a:t>specifying the descriptor to use for the copy</a:t>
          </a:r>
          <a:r>
            <a:rPr lang="en-US" sz="2200" kern="1200" dirty="0"/>
            <a:t>.</a:t>
          </a:r>
        </a:p>
      </dsp:txBody>
      <dsp:txXfrm>
        <a:off x="1058686" y="3439103"/>
        <a:ext cx="9456913" cy="9166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EB5A-3EA3-46FB-B9E7-D00F7D566F8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B4B02-4C40-4494-A18F-0B549686A07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standard I/O library (stdio) and its header file, stdio.h, provide a versatile interface to low-level I/O system calls.</a:t>
          </a:r>
          <a:endParaRPr lang="en-US" sz="2000" kern="1200" dirty="0"/>
        </a:p>
      </dsp:txBody>
      <dsp:txXfrm>
        <a:off x="0" y="531"/>
        <a:ext cx="10515600" cy="870055"/>
      </dsp:txXfrm>
    </dsp:sp>
    <dsp:sp modelId="{BDAB4692-D643-40AE-9765-3C96237EB01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C4F79-0E37-4373-99CC-AE0723D43A7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library, is a part of ANSI standard C, whereas the system calls are not, provides many functions for formatting output and scanning input. It also takes care of buffering requirements for devices.</a:t>
          </a:r>
        </a:p>
      </dsp:txBody>
      <dsp:txXfrm>
        <a:off x="0" y="870586"/>
        <a:ext cx="10515600" cy="870055"/>
      </dsp:txXfrm>
    </dsp:sp>
    <dsp:sp modelId="{06E3768B-D782-4F66-A3E0-AA3A3787C094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76496-94BD-4FBE-9955-2CF5027D2524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Library is used in the same way you used low-level file descriptor. First Open the file ….</a:t>
          </a:r>
        </a:p>
      </dsp:txBody>
      <dsp:txXfrm>
        <a:off x="0" y="1740641"/>
        <a:ext cx="10515600" cy="870055"/>
      </dsp:txXfrm>
    </dsp:sp>
    <dsp:sp modelId="{FD0E691F-8492-4A8F-B65B-35650462E76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638AB-3CA9-4BA4-A85E-35D82D71496B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equivalent of the low-level file descriptor is called a </a:t>
          </a:r>
          <a:r>
            <a:rPr lang="en-US" sz="2400" b="1" kern="1200" dirty="0"/>
            <a:t>stream</a:t>
          </a:r>
          <a:r>
            <a:rPr lang="en-US" sz="2400" kern="1200" dirty="0"/>
            <a:t> and is implemented as a pointer to structure, a </a:t>
          </a:r>
          <a:r>
            <a:rPr lang="en-US" sz="2400" b="1" kern="1200" dirty="0"/>
            <a:t>FILE *</a:t>
          </a:r>
          <a:r>
            <a:rPr lang="en-US" sz="2400" kern="1200" dirty="0"/>
            <a:t>.</a:t>
          </a:r>
        </a:p>
      </dsp:txBody>
      <dsp:txXfrm>
        <a:off x="0" y="2610696"/>
        <a:ext cx="10515600" cy="870055"/>
      </dsp:txXfrm>
    </dsp:sp>
    <dsp:sp modelId="{DB0ECC7C-707A-4977-AF89-6749E51C4A37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71717-2360-419B-8CFF-CC1758B8A3C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Just like descriptors, three file streams are automatically open when program is started. </a:t>
          </a:r>
          <a:r>
            <a:rPr lang="en-US" sz="2400" b="1" kern="1200" dirty="0"/>
            <a:t>stdin</a:t>
          </a:r>
          <a:r>
            <a:rPr lang="en-US" sz="2400" kern="1200" dirty="0"/>
            <a:t>, </a:t>
          </a:r>
          <a:r>
            <a:rPr lang="en-US" sz="2400" b="1" kern="1200" dirty="0" err="1"/>
            <a:t>stdout</a:t>
          </a:r>
          <a:r>
            <a:rPr lang="en-US" sz="2400" kern="1200" dirty="0"/>
            <a:t> and </a:t>
          </a:r>
          <a:r>
            <a:rPr lang="en-US" sz="2400" b="1" kern="1200" dirty="0"/>
            <a:t>stderr</a:t>
          </a:r>
          <a:r>
            <a:rPr lang="en-US" sz="2400" kern="1200" dirty="0"/>
            <a:t> (all declared inside </a:t>
          </a:r>
          <a:r>
            <a:rPr lang="en-US" sz="2400" kern="1200" dirty="0" err="1"/>
            <a:t>stdio.h</a:t>
          </a:r>
          <a:r>
            <a:rPr lang="en-US" sz="2400" kern="1200" dirty="0"/>
            <a:t>)</a:t>
          </a:r>
        </a:p>
      </dsp:txBody>
      <dsp:txXfrm>
        <a:off x="0" y="3480751"/>
        <a:ext cx="10515600" cy="8700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02159-CAAA-4F19-BFAF-71A00A1669E6}">
      <dsp:nvSpPr>
        <dsp:cNvPr id="0" name=""/>
        <dsp:cNvSpPr/>
      </dsp:nvSpPr>
      <dsp:spPr>
        <a:xfrm>
          <a:off x="0" y="410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fopen, fclose</a:t>
          </a:r>
        </a:p>
      </dsp:txBody>
      <dsp:txXfrm>
        <a:off x="26387" y="67476"/>
        <a:ext cx="6614059" cy="487766"/>
      </dsp:txXfrm>
    </dsp:sp>
    <dsp:sp modelId="{9359BF08-6433-40D6-837E-9BB2DA990EB3}">
      <dsp:nvSpPr>
        <dsp:cNvPr id="0" name=""/>
        <dsp:cNvSpPr/>
      </dsp:nvSpPr>
      <dsp:spPr>
        <a:xfrm>
          <a:off x="0" y="6449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805452"/>
                <a:satOff val="-2312"/>
                <a:lumOff val="-3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5452"/>
                <a:satOff val="-2312"/>
                <a:lumOff val="-3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5452"/>
                <a:satOff val="-2312"/>
                <a:lumOff val="-3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fread, fwrite</a:t>
          </a:r>
        </a:p>
      </dsp:txBody>
      <dsp:txXfrm>
        <a:off x="26387" y="671376"/>
        <a:ext cx="6614059" cy="487766"/>
      </dsp:txXfrm>
    </dsp:sp>
    <dsp:sp modelId="{7877908B-56F6-4446-B820-CB431D3F7562}">
      <dsp:nvSpPr>
        <dsp:cNvPr id="0" name=""/>
        <dsp:cNvSpPr/>
      </dsp:nvSpPr>
      <dsp:spPr>
        <a:xfrm>
          <a:off x="0" y="12488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fflush</a:t>
          </a:r>
          <a:endParaRPr lang="en-US" sz="2200" kern="1200" dirty="0"/>
        </a:p>
      </dsp:txBody>
      <dsp:txXfrm>
        <a:off x="26387" y="1275276"/>
        <a:ext cx="6614059" cy="487766"/>
      </dsp:txXfrm>
    </dsp:sp>
    <dsp:sp modelId="{2E3E393E-84FC-47D0-9E65-8F605A5642D0}">
      <dsp:nvSpPr>
        <dsp:cNvPr id="0" name=""/>
        <dsp:cNvSpPr/>
      </dsp:nvSpPr>
      <dsp:spPr>
        <a:xfrm>
          <a:off x="0" y="18527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2416355"/>
                <a:satOff val="-6935"/>
                <a:lumOff val="-11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16355"/>
                <a:satOff val="-6935"/>
                <a:lumOff val="-11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16355"/>
                <a:satOff val="-6935"/>
                <a:lumOff val="-11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fseek</a:t>
          </a:r>
          <a:endParaRPr lang="en-US" sz="2200" kern="1200" dirty="0"/>
        </a:p>
      </dsp:txBody>
      <dsp:txXfrm>
        <a:off x="26387" y="1879176"/>
        <a:ext cx="6614059" cy="487766"/>
      </dsp:txXfrm>
    </dsp:sp>
    <dsp:sp modelId="{0BA60B1F-E101-4B89-A7B4-4180290239B2}">
      <dsp:nvSpPr>
        <dsp:cNvPr id="0" name=""/>
        <dsp:cNvSpPr/>
      </dsp:nvSpPr>
      <dsp:spPr>
        <a:xfrm>
          <a:off x="0" y="24566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fgetc,getc,getchar</a:t>
          </a:r>
          <a:endParaRPr lang="en-US" sz="2200" kern="1200" dirty="0"/>
        </a:p>
      </dsp:txBody>
      <dsp:txXfrm>
        <a:off x="26387" y="2483076"/>
        <a:ext cx="6614059" cy="487766"/>
      </dsp:txXfrm>
    </dsp:sp>
    <dsp:sp modelId="{BDDC5CBB-7FC3-4639-B284-8743641D64D8}">
      <dsp:nvSpPr>
        <dsp:cNvPr id="0" name=""/>
        <dsp:cNvSpPr/>
      </dsp:nvSpPr>
      <dsp:spPr>
        <a:xfrm>
          <a:off x="0" y="30605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4027259"/>
                <a:satOff val="-11558"/>
                <a:lumOff val="-18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027259"/>
                <a:satOff val="-11558"/>
                <a:lumOff val="-18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027259"/>
                <a:satOff val="-11558"/>
                <a:lumOff val="-18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fputc,putc</a:t>
          </a:r>
          <a:r>
            <a:rPr lang="en-US" sz="2200" kern="1200" dirty="0"/>
            <a:t>, </a:t>
          </a:r>
          <a:r>
            <a:rPr lang="en-US" sz="2200" kern="1200" dirty="0" err="1"/>
            <a:t>putchar</a:t>
          </a:r>
          <a:endParaRPr lang="en-US" sz="2200" kern="1200" dirty="0"/>
        </a:p>
      </dsp:txBody>
      <dsp:txXfrm>
        <a:off x="26387" y="3086976"/>
        <a:ext cx="6614059" cy="487766"/>
      </dsp:txXfrm>
    </dsp:sp>
    <dsp:sp modelId="{D0F723D5-501C-449C-AF27-B1054DD40C2F}">
      <dsp:nvSpPr>
        <dsp:cNvPr id="0" name=""/>
        <dsp:cNvSpPr/>
      </dsp:nvSpPr>
      <dsp:spPr>
        <a:xfrm>
          <a:off x="0" y="3664490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fgets, gets</a:t>
          </a:r>
        </a:p>
      </dsp:txBody>
      <dsp:txXfrm>
        <a:off x="26387" y="3690877"/>
        <a:ext cx="6614059" cy="487766"/>
      </dsp:txXfrm>
    </dsp:sp>
    <dsp:sp modelId="{D64D8650-AECF-4B0A-882B-CD154DE0E0A3}">
      <dsp:nvSpPr>
        <dsp:cNvPr id="0" name=""/>
        <dsp:cNvSpPr/>
      </dsp:nvSpPr>
      <dsp:spPr>
        <a:xfrm>
          <a:off x="0" y="4268390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5638162"/>
                <a:satOff val="-16181"/>
                <a:lumOff val="-259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38162"/>
                <a:satOff val="-16181"/>
                <a:lumOff val="-259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38162"/>
                <a:satOff val="-16181"/>
                <a:lumOff val="-259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printf, fprintf and sprint</a:t>
          </a:r>
        </a:p>
      </dsp:txBody>
      <dsp:txXfrm>
        <a:off x="26387" y="4294777"/>
        <a:ext cx="6614059" cy="487766"/>
      </dsp:txXfrm>
    </dsp:sp>
    <dsp:sp modelId="{A3EF90C8-9BC0-46FA-AC61-C5CDE35C6CCF}">
      <dsp:nvSpPr>
        <dsp:cNvPr id="0" name=""/>
        <dsp:cNvSpPr/>
      </dsp:nvSpPr>
      <dsp:spPr>
        <a:xfrm>
          <a:off x="0" y="4872290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scanf, fscanf and sscanf</a:t>
          </a:r>
        </a:p>
      </dsp:txBody>
      <dsp:txXfrm>
        <a:off x="26387" y="4898677"/>
        <a:ext cx="6614059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383-788E-4713-82D5-C8FAA339A51A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BD37A-C541-449D-BAE7-9FA4A7E543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3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539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z-Latn-UZ" dirty="0"/>
              <a:t>perror automatically prints to stderr, whereas errno + strerror(errno) requires explicit formatting.</a:t>
            </a:r>
            <a:endParaRPr lang="en-US" dirty="0"/>
          </a:p>
          <a:p>
            <a:endParaRPr lang="en-US" dirty="0"/>
          </a:p>
          <a:p>
            <a:r>
              <a:rPr lang="uz-Latn-UZ" dirty="0"/>
              <a:t>perror is simpler when you only need to print the error </a:t>
            </a:r>
            <a:endParaRPr lang="en-US" dirty="0"/>
          </a:p>
          <a:p>
            <a:endParaRPr lang="en-US" dirty="0"/>
          </a:p>
          <a:p>
            <a:r>
              <a:rPr lang="uz-Latn-UZ" dirty="0"/>
              <a:t>message.strerror(errno) allows more flexibility if you need to store, manipulate, or log the error message.</a:t>
            </a:r>
            <a:endParaRPr lang="en-PK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907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431FAB5-6AF7-FC1D-FF3E-2BFEA4A9A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F92B0800-0FF2-42B7-A038-518BB262E577}" type="slidenum">
              <a:rPr lang="en-US" altLang="en-US" smtClean="0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6B534BD-788A-1E7D-987E-215CBF005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E9AA9B-99E5-4779-C181-6244EF69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Why Do We Need to Add \0 Manually?</a:t>
            </a:r>
          </a:p>
          <a:p>
            <a:pPr>
              <a:buNone/>
            </a:pPr>
            <a:r>
              <a:rPr lang="en-US" b="1" dirty="0"/>
              <a:t>read() only fills the buffer with raw bytes from the file.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does </a:t>
            </a:r>
            <a:r>
              <a:rPr lang="en-US" b="1" dirty="0"/>
              <a:t>not</a:t>
            </a:r>
            <a:r>
              <a:rPr lang="en-US" dirty="0"/>
              <a:t> assume the data is a string.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does </a:t>
            </a:r>
            <a:r>
              <a:rPr lang="en-US" b="1" dirty="0"/>
              <a:t>not</a:t>
            </a:r>
            <a:r>
              <a:rPr lang="en-US" dirty="0"/>
              <a:t> null-terminate the buffer.</a:t>
            </a:r>
          </a:p>
          <a:p>
            <a:pPr>
              <a:buFont typeface="+mj-lt"/>
              <a:buNone/>
            </a:pPr>
            <a:r>
              <a:rPr lang="en-US" b="1" dirty="0"/>
              <a:t>In C, strings must be null-terminated (\0)</a:t>
            </a:r>
            <a:r>
              <a:rPr lang="en-US" dirty="0"/>
              <a:t> to properly work with functions like </a:t>
            </a:r>
            <a:r>
              <a:rPr lang="en-US" dirty="0" err="1"/>
              <a:t>printf</a:t>
            </a:r>
            <a:r>
              <a:rPr lang="en-US" dirty="0"/>
              <a:t>(), </a:t>
            </a:r>
            <a:r>
              <a:rPr lang="en-US" dirty="0" err="1"/>
              <a:t>strlen</a:t>
            </a:r>
            <a:r>
              <a:rPr lang="en-US" dirty="0"/>
              <a:t>(), etc.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77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117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stat.h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struct stat </a:t>
            </a:r>
            <a:r>
              <a:rPr lang="en-US" dirty="0" err="1"/>
              <a:t>fileStat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(stat("example.txt", &amp;</a:t>
            </a:r>
            <a:r>
              <a:rPr lang="en-US" dirty="0" err="1"/>
              <a:t>fileStat</a:t>
            </a:r>
            <a:r>
              <a:rPr lang="en-US" dirty="0"/>
              <a:t>) == 0) {</a:t>
            </a:r>
          </a:p>
          <a:p>
            <a:r>
              <a:rPr lang="en-US" dirty="0"/>
              <a:t>        if ((</a:t>
            </a:r>
            <a:r>
              <a:rPr lang="en-US" dirty="0" err="1"/>
              <a:t>fileStat.st_mode</a:t>
            </a:r>
            <a:r>
              <a:rPr lang="en-US" dirty="0"/>
              <a:t> &amp; S_IRWUX) == S_IRWUX)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("The file has full read, write, and execute permissions for everyone.\n");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("The file does not have full permissions.\n");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("stat");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uz-Latn-UZ" dirty="0"/>
              <a:t>#include &lt;sys/types.h&gt;</a:t>
            </a:r>
          </a:p>
          <a:p>
            <a:r>
              <a:rPr lang="uz-Latn-UZ" dirty="0"/>
              <a:t>#include &lt;sys/stat.h&gt;</a:t>
            </a:r>
          </a:p>
          <a:p>
            <a:r>
              <a:rPr lang="uz-Latn-UZ" dirty="0"/>
              <a:t>#include &lt;unistd.h&gt;</a:t>
            </a:r>
          </a:p>
          <a:p>
            <a:r>
              <a:rPr lang="uz-Latn-UZ" dirty="0"/>
              <a:t>#include &lt;stdio.h&gt;</a:t>
            </a:r>
          </a:p>
          <a:p>
            <a:endParaRPr lang="uz-Latn-UZ" dirty="0"/>
          </a:p>
          <a:p>
            <a:r>
              <a:rPr lang="uz-Latn-UZ" dirty="0"/>
              <a:t>int main() {</a:t>
            </a:r>
          </a:p>
          <a:p>
            <a:r>
              <a:rPr lang="uz-Latn-UZ" dirty="0"/>
              <a:t>    struct stat fileStat;</a:t>
            </a:r>
          </a:p>
          <a:p>
            <a:endParaRPr lang="uz-Latn-UZ" dirty="0"/>
          </a:p>
          <a:p>
            <a:r>
              <a:rPr lang="uz-Latn-UZ" dirty="0"/>
              <a:t>    if (stat("example.txt", &amp;fileStat) == 0) {</a:t>
            </a:r>
          </a:p>
          <a:p>
            <a:r>
              <a:rPr lang="uz-Latn-UZ" dirty="0"/>
              <a:t>        mode_t user_perms = fileStat.st_mode &amp; S_IRWXU; // Mask only owner permissions</a:t>
            </a:r>
          </a:p>
          <a:p>
            <a:endParaRPr lang="uz-Latn-UZ" dirty="0"/>
          </a:p>
          <a:p>
            <a:r>
              <a:rPr lang="uz-Latn-UZ" dirty="0"/>
              <a:t>        printf("Owner permissions: ");</a:t>
            </a:r>
          </a:p>
          <a:p>
            <a:r>
              <a:rPr lang="uz-Latn-UZ" dirty="0"/>
              <a:t>        if (user_perms &amp; S_IRUSR) printf("read ");</a:t>
            </a:r>
          </a:p>
          <a:p>
            <a:r>
              <a:rPr lang="uz-Latn-UZ" dirty="0"/>
              <a:t>        if (user_perms &amp; S_IWUSR) printf("write ");</a:t>
            </a:r>
          </a:p>
          <a:p>
            <a:r>
              <a:rPr lang="uz-Latn-UZ" dirty="0"/>
              <a:t>        if (user_perms &amp; S_IXUSR) printf("execute ");</a:t>
            </a:r>
          </a:p>
          <a:p>
            <a:r>
              <a:rPr lang="uz-Latn-UZ" dirty="0"/>
              <a:t>        printf("\n");</a:t>
            </a:r>
          </a:p>
          <a:p>
            <a:r>
              <a:rPr lang="uz-Latn-UZ" dirty="0"/>
              <a:t>    } else {</a:t>
            </a:r>
          </a:p>
          <a:p>
            <a:r>
              <a:rPr lang="uz-Latn-UZ" dirty="0"/>
              <a:t>        perror("stat");</a:t>
            </a:r>
          </a:p>
          <a:p>
            <a:r>
              <a:rPr lang="uz-Latn-UZ" dirty="0"/>
              <a:t>    }</a:t>
            </a:r>
          </a:p>
          <a:p>
            <a:endParaRPr lang="uz-Latn-UZ" dirty="0"/>
          </a:p>
          <a:p>
            <a:r>
              <a:rPr lang="uz-Latn-UZ" dirty="0"/>
              <a:t>    return 0;</a:t>
            </a:r>
          </a:p>
          <a:p>
            <a:r>
              <a:rPr lang="uz-Latn-UZ" dirty="0"/>
              <a:t>}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970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921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529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Fflush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int main() { </a:t>
            </a:r>
            <a:r>
              <a:rPr lang="en-US" dirty="0" err="1"/>
              <a:t>printf</a:t>
            </a:r>
            <a:r>
              <a:rPr lang="en-US" dirty="0"/>
              <a:t>("Hello, World!");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); // Ensure "Hello, World!" is printed immediately return 0;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Fseek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fseek</a:t>
            </a:r>
            <a:r>
              <a:rPr lang="en-US" dirty="0"/>
              <a:t>() function moves the file pointer to a specified position in a file.</a:t>
            </a:r>
          </a:p>
          <a:p>
            <a:r>
              <a:rPr lang="en-US" dirty="0" err="1"/>
              <a:t>Fgetc</a:t>
            </a:r>
            <a:r>
              <a:rPr lang="en-US" dirty="0"/>
              <a:t> -&gt;read file-&gt;</a:t>
            </a:r>
          </a:p>
          <a:p>
            <a:r>
              <a:rPr lang="en-US" dirty="0" err="1"/>
              <a:t>Getc</a:t>
            </a:r>
            <a:r>
              <a:rPr lang="en-US" dirty="0"/>
              <a:t>-&gt; read file-&gt; may be faster</a:t>
            </a:r>
          </a:p>
          <a:p>
            <a:r>
              <a:rPr lang="en-US" dirty="0" err="1"/>
              <a:t>Getchar</a:t>
            </a:r>
            <a:r>
              <a:rPr lang="en-US" dirty="0"/>
              <a:t>-&gt; read from stdin</a:t>
            </a:r>
          </a:p>
          <a:p>
            <a:r>
              <a:rPr lang="en-US" dirty="0" err="1"/>
              <a:t>Fputc</a:t>
            </a:r>
            <a:r>
              <a:rPr lang="en-US" dirty="0"/>
              <a:t> -&gt; write file</a:t>
            </a:r>
          </a:p>
          <a:p>
            <a:r>
              <a:rPr lang="en-US" dirty="0" err="1"/>
              <a:t>Putc</a:t>
            </a:r>
            <a:r>
              <a:rPr lang="en-US" dirty="0"/>
              <a:t>-&gt;write to file</a:t>
            </a:r>
          </a:p>
          <a:p>
            <a:r>
              <a:rPr lang="en-US" dirty="0" err="1"/>
              <a:t>Putchar</a:t>
            </a:r>
            <a:r>
              <a:rPr lang="en-US" dirty="0"/>
              <a:t>-&gt; write to </a:t>
            </a:r>
            <a:r>
              <a:rPr lang="en-US" dirty="0" err="1"/>
              <a:t>stdout</a:t>
            </a:r>
            <a:endParaRPr lang="en-US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240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19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z-Latn-UZ" dirty="0"/>
              <a:t>#include &lt;stdio.h&gt;</a:t>
            </a:r>
          </a:p>
          <a:p>
            <a:endParaRPr lang="uz-Latn-UZ" dirty="0"/>
          </a:p>
          <a:p>
            <a:r>
              <a:rPr lang="uz-Latn-UZ" dirty="0"/>
              <a:t>int main() {</a:t>
            </a:r>
          </a:p>
          <a:p>
            <a:r>
              <a:rPr lang="uz-Latn-UZ" dirty="0"/>
              <a:t>    // Redirect stdout to a file</a:t>
            </a:r>
          </a:p>
          <a:p>
            <a:r>
              <a:rPr lang="uz-Latn-UZ" dirty="0"/>
              <a:t>    freopen("output.txt", "w", stdout);</a:t>
            </a:r>
          </a:p>
          <a:p>
            <a:endParaRPr lang="uz-Latn-UZ" dirty="0"/>
          </a:p>
          <a:p>
            <a:r>
              <a:rPr lang="uz-Latn-UZ" dirty="0"/>
              <a:t>    printf("This will be written to output.txt\n");</a:t>
            </a:r>
          </a:p>
          <a:p>
            <a:endParaRPr lang="uz-Latn-UZ" dirty="0"/>
          </a:p>
          <a:p>
            <a:r>
              <a:rPr lang="uz-Latn-UZ" dirty="0"/>
              <a:t>    // Restore stdout back to normal (console)</a:t>
            </a:r>
          </a:p>
          <a:p>
            <a:r>
              <a:rPr lang="uz-Latn-UZ" dirty="0"/>
              <a:t>    freopen("/dev/tty", "w", stdout);</a:t>
            </a:r>
          </a:p>
          <a:p>
            <a:r>
              <a:rPr lang="uz-Latn-UZ" dirty="0"/>
              <a:t>    printf("This is displayed on the screen\n");</a:t>
            </a:r>
          </a:p>
          <a:p>
            <a:endParaRPr lang="uz-Latn-UZ" dirty="0"/>
          </a:p>
          <a:p>
            <a:r>
              <a:rPr lang="uz-Latn-UZ" dirty="0"/>
              <a:t>    return 0;</a:t>
            </a:r>
          </a:p>
          <a:p>
            <a:r>
              <a:rPr lang="uz-Latn-UZ" dirty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uz-Latn-UZ" dirty="0"/>
              <a:t>#include &lt;stdio.h&gt;</a:t>
            </a:r>
          </a:p>
          <a:p>
            <a:endParaRPr lang="uz-Latn-UZ" dirty="0"/>
          </a:p>
          <a:p>
            <a:r>
              <a:rPr lang="uz-Latn-UZ" dirty="0"/>
              <a:t>int main() {</a:t>
            </a:r>
          </a:p>
          <a:p>
            <a:r>
              <a:rPr lang="uz-Latn-UZ" dirty="0"/>
              <a:t>    FILE *fp = fopen("buffered.txt", "w");</a:t>
            </a:r>
          </a:p>
          <a:p>
            <a:endParaRPr lang="uz-Latn-UZ" dirty="0"/>
          </a:p>
          <a:p>
            <a:r>
              <a:rPr lang="uz-Latn-UZ" dirty="0"/>
              <a:t>    // Set buffer mode (line buffering)</a:t>
            </a:r>
          </a:p>
          <a:p>
            <a:r>
              <a:rPr lang="uz-Latn-UZ" dirty="0"/>
              <a:t>    char buffer[1024];</a:t>
            </a:r>
          </a:p>
          <a:p>
            <a:r>
              <a:rPr lang="uz-Latn-UZ" dirty="0"/>
              <a:t>    setvbuf(fp, buffer, _IOLBF, sizeof(buffer));</a:t>
            </a:r>
          </a:p>
          <a:p>
            <a:endParaRPr lang="uz-Latn-UZ" dirty="0"/>
          </a:p>
          <a:p>
            <a:r>
              <a:rPr lang="uz-Latn-UZ" dirty="0"/>
              <a:t>    fprintf(fp, "Hello, ");</a:t>
            </a:r>
          </a:p>
          <a:p>
            <a:r>
              <a:rPr lang="uz-Latn-UZ" dirty="0"/>
              <a:t>    fprintf(fp, "World!\n"); // Data is written only after newline or buffer is full</a:t>
            </a:r>
          </a:p>
          <a:p>
            <a:endParaRPr lang="uz-Latn-UZ" dirty="0"/>
          </a:p>
          <a:p>
            <a:r>
              <a:rPr lang="uz-Latn-UZ" dirty="0"/>
              <a:t>    fclose(fp);</a:t>
            </a:r>
          </a:p>
          <a:p>
            <a:r>
              <a:rPr lang="uz-Latn-UZ" dirty="0"/>
              <a:t>    return 0;</a:t>
            </a:r>
          </a:p>
          <a:p>
            <a:r>
              <a:rPr lang="uz-Latn-UZ" dirty="0"/>
              <a:t>}</a:t>
            </a:r>
          </a:p>
          <a:p>
            <a:endParaRPr lang="en-US" dirty="0"/>
          </a:p>
          <a:p>
            <a:r>
              <a:rPr lang="uz-Latn-UZ" dirty="0"/>
              <a:t>#include &lt;stdio.h&gt;</a:t>
            </a:r>
          </a:p>
          <a:p>
            <a:endParaRPr lang="uz-Latn-UZ" dirty="0"/>
          </a:p>
          <a:p>
            <a:r>
              <a:rPr lang="uz-Latn-UZ" dirty="0"/>
              <a:t>int main() {</a:t>
            </a:r>
          </a:p>
          <a:p>
            <a:r>
              <a:rPr lang="uz-Latn-UZ" dirty="0"/>
              <a:t>    if (remove("example.txt") == 0) {</a:t>
            </a:r>
          </a:p>
          <a:p>
            <a:r>
              <a:rPr lang="uz-Latn-UZ" dirty="0"/>
              <a:t>        printf("File deleted successfully.\n");</a:t>
            </a:r>
          </a:p>
          <a:p>
            <a:r>
              <a:rPr lang="uz-Latn-UZ" dirty="0"/>
              <a:t>    } else {</a:t>
            </a:r>
          </a:p>
          <a:p>
            <a:r>
              <a:rPr lang="uz-Latn-UZ" dirty="0"/>
              <a:t>        perror("Error deleting file");</a:t>
            </a:r>
          </a:p>
          <a:p>
            <a:r>
              <a:rPr lang="uz-Latn-UZ" dirty="0"/>
              <a:t>    }</a:t>
            </a:r>
          </a:p>
          <a:p>
            <a:r>
              <a:rPr lang="uz-Latn-UZ" dirty="0"/>
              <a:t>    return 0;</a:t>
            </a:r>
          </a:p>
          <a:p>
            <a:r>
              <a:rPr lang="uz-Latn-UZ" dirty="0"/>
              <a:t>}</a:t>
            </a:r>
          </a:p>
          <a:p>
            <a:endParaRPr lang="uz-Latn-UZ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567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E65B-9443-B12C-922A-2F532508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8231-C388-C436-1EBF-3324954C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9380-D22A-EDFA-B9F8-ACE4542B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3383-88D6-1279-D2B7-942DB0B1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228E-9349-25CF-432D-DC0CC10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57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5E88-C58A-ADA3-8E2E-23B8D4E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89DD-D31B-9B4B-F251-EF09B9BC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DD7F-2024-F206-7063-2833BCC6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A196-5B9B-CD56-BEE1-1E68479F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38E2-8809-6817-220A-4E921BD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42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690F-C367-055D-774A-C9FF16C9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B8B8-179C-C45A-EB40-50A3EFA2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1F66-1963-49AB-13A9-E72A68E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646A-A556-E6AF-E009-A9C2246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3FE6-AC75-B7EC-1E6C-B8582C98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15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C2C-4F53-9893-9964-7902EBED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081-6A71-EC31-C28E-A575045C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704C-CC3A-BA58-4DFC-41301491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B9B2-3C9C-4594-6857-9A7812F1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C7E6-1D76-F1B8-5AA1-A8E63DCC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78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C096-E1D3-5FBE-5F03-C4642A84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E05D-F2B2-CD0E-8E7C-B9DF1A14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6C52-2D91-3B80-258D-5769787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6D0F-99BF-43D6-E9EB-BEA29791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D49-9C8B-D618-A470-E63AA2D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03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CF28-5392-9028-B9B6-67739B6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D69A-4411-66DA-6786-D911E184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557AA-BEE3-CF42-D568-18A9A926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D968-790E-B3A6-A054-2F11AD2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DC503-9ED1-B91C-74F1-A1628C3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89CB-13E5-EA75-D9FC-404144C0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62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C5D-BCEF-21F5-F7AC-4B254D2B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92AC-0705-9A06-6BE1-9FE3DAA5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D735-9F58-8D0C-7F52-0E744130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F61D-EF79-049F-0DF4-049E7743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308F-6BFC-2B7A-5533-7799879B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6EB8-7E4D-4D81-0560-479FDAE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F8178-5B1A-7925-2B18-41FF4024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8B364-CC7F-25B2-8F88-1579D9B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68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63C-B63D-3125-81EA-09BA004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83C7-AADB-32CD-9D35-D2E01F9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185CE-7B22-C911-D7EA-8947497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BB30-B220-E084-307E-29895435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61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4206-E7AC-FA61-18FE-442717B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BB1B-5ADD-BDE2-6C40-980D9908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06FC-A3A6-F132-54BD-13CF53A2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54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144C-57D5-A58F-754B-1889B72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6EAF-E383-19BC-C546-C9CD3912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B0A9-E8DD-E198-9914-55C3C0C6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23D96-F84A-51FD-EC4C-A1CF4C93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8CB8E-2064-0EDD-44B9-C094BDC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3872-0D38-344F-A193-46E22A03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1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50A4-7BBC-6F1B-E223-08FEAB58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0CE09-AAE7-C8F9-FF19-A449E115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F89E-9476-BFF2-C54E-3C5A235E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D031-D07D-D73C-F22D-DF3129F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79CC-93B3-DDCB-0DF1-9CE2B2A2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8EA8-D381-9437-5208-63B4B18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78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761D7-13E1-1D51-5F3F-7534F87A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EC74-A7F5-B893-5ADA-4408BA37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949-533D-E7EC-ACC0-8C57D761D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7AE71-31A8-45A6-9E84-DBAB8877E254}" type="datetimeFigureOut">
              <a:rPr lang="en-PK" smtClean="0"/>
              <a:t>03/03/2025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567-8658-6181-04BD-514E545CB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BDD8-C52A-604A-001C-56BE0D567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55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.Qureshi@centralasian.u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lecture_11_example1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lecture11_example1c.pdf" TargetMode="External"/><Relationship Id="rId4" Type="http://schemas.openxmlformats.org/officeDocument/2006/relationships/hyperlink" Target="lecture11_example1b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lecture11_example1d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lecture_11_example2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wave of paint&#10;&#10;AI-generated content may be incorrect.">
            <a:extLst>
              <a:ext uri="{FF2B5EF4-FFF2-40B4-BE49-F238E27FC236}">
                <a16:creationId xmlns:a16="http://schemas.microsoft.com/office/drawing/2014/main" id="{CEFA765A-E917-ED3B-5BAE-89F3DB0A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A43A3-01CA-6695-91FC-122E885E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458" y="0"/>
            <a:ext cx="6662210" cy="3692028"/>
          </a:xfrm>
          <a:noFill/>
        </p:spPr>
        <p:txBody>
          <a:bodyPr>
            <a:normAutofit/>
          </a:bodyPr>
          <a:lstStyle/>
          <a:p>
            <a:r>
              <a:rPr lang="en-US" dirty="0"/>
              <a:t>Working with Files </a:t>
            </a:r>
            <a:br>
              <a:rPr lang="en-US" dirty="0"/>
            </a:br>
            <a:r>
              <a:rPr lang="en-US" dirty="0"/>
              <a:t>Chapter # 3</a:t>
            </a:r>
            <a:br>
              <a:rPr lang="en-US" dirty="0"/>
            </a:br>
            <a:br>
              <a:rPr lang="en-US" dirty="0"/>
            </a:br>
            <a:r>
              <a:rPr lang="en-US" sz="4800" dirty="0"/>
              <a:t>Lecture # 11, Week # 6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5C51-5936-191D-7546-CB770EAC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/>
              <a:t>Dr. Muhammad Bilal Qureshi</a:t>
            </a:r>
          </a:p>
          <a:p>
            <a:pPr algn="l"/>
            <a:r>
              <a:rPr lang="en-US" sz="2000">
                <a:hlinkClick r:id="rId4"/>
              </a:rPr>
              <a:t>m.qureshi@centralasian.uz</a:t>
            </a:r>
            <a:endParaRPr lang="en-US" sz="2000"/>
          </a:p>
          <a:p>
            <a:pPr algn="l"/>
            <a:r>
              <a:rPr lang="en-US" sz="2000"/>
              <a:t>Central Asian University, Tashkent, Uzbekistan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082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6CA5-8942-E5EA-E316-922E06CA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struct stat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5FD9-A80F-0BC5-2BE3-31ABD5DE4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518250"/>
            <a:ext cx="10275556" cy="4817468"/>
          </a:xfrm>
        </p:spPr>
      </p:pic>
    </p:spTree>
    <p:extLst>
      <p:ext uri="{BB962C8B-B14F-4D97-AF65-F5344CB8AC3E}">
        <p14:creationId xmlns:p14="http://schemas.microsoft.com/office/powerpoint/2010/main" val="271246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009A0-E722-A594-1740-0F95607D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Cont</a:t>
            </a:r>
            <a:r>
              <a:rPr lang="en-US" sz="5400" dirty="0"/>
              <a:t>()..</a:t>
            </a:r>
            <a:endParaRPr lang="en-PK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AE2B-A470-7914-C16E-57B6F1E8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57" y="2642615"/>
            <a:ext cx="4818888" cy="3983505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US" sz="2200" dirty="0"/>
              <a:t>The </a:t>
            </a:r>
            <a:r>
              <a:rPr lang="en-US" sz="2200" dirty="0" err="1"/>
              <a:t>st_mode</a:t>
            </a:r>
            <a:r>
              <a:rPr lang="en-US" sz="2200" dirty="0"/>
              <a:t> flags returned in the stat structure also have number of associated macros defined in the header file </a:t>
            </a:r>
            <a:r>
              <a:rPr lang="en-US" sz="2200" b="1" dirty="0"/>
              <a:t>sys/</a:t>
            </a:r>
            <a:r>
              <a:rPr lang="en-US" sz="2200" b="1" dirty="0" err="1"/>
              <a:t>stat.h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These macros include names of permission and file-types flags and some masks to help with testing for special types and permissions. The permission flags are the same as for the </a:t>
            </a:r>
            <a:r>
              <a:rPr lang="en-US" sz="2200" b="1" dirty="0"/>
              <a:t>open system call. </a:t>
            </a:r>
          </a:p>
          <a:p>
            <a:pPr algn="just"/>
            <a:r>
              <a:rPr lang="en-US" sz="2200" dirty="0">
                <a:solidFill>
                  <a:schemeClr val="accent5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1</a:t>
            </a:r>
            <a:endParaRPr lang="en-US" sz="2200" dirty="0">
              <a:solidFill>
                <a:schemeClr val="accent5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2</a:t>
            </a:r>
            <a:endParaRPr lang="en-US" sz="2200" dirty="0">
              <a:solidFill>
                <a:schemeClr val="accent5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3</a:t>
            </a:r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endParaRPr lang="en-PK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A122-A3BE-026E-CD42-6B0F3082D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161" y="2336118"/>
            <a:ext cx="6524082" cy="4485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09BCE-66BB-3C0A-C78C-D358809DF665}"/>
              </a:ext>
            </a:extLst>
          </p:cNvPr>
          <p:cNvSpPr txBox="1"/>
          <p:nvPr/>
        </p:nvSpPr>
        <p:spPr>
          <a:xfrm>
            <a:off x="5488161" y="2021824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File type flags </a:t>
            </a:r>
            <a:r>
              <a:rPr lang="en-US" sz="1800" dirty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14984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42E32-74CA-E658-4C6E-6BDA49E5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dup and dup2 System Calls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C9CD1-3533-91DB-0288-4C7EEF04A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6286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35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059A6-3A0B-9F04-3712-574312DF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99FD-A5A9-81CB-F614-93B064D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7B0DE-6FA3-4274-90DB-8314E493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47" y="1690688"/>
            <a:ext cx="9979906" cy="20831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6D055-1267-26A5-DF23-E304B9B0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9" y="4354951"/>
            <a:ext cx="11509721" cy="10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50336-358D-E25B-CD0E-3FD18FD0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dup()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A1846-A2F0-4A29-75A0-F1982ADE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360" y="467208"/>
            <a:ext cx="72238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1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9D804-58C7-DD41-4EFA-D0E97E6D7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F7308-C728-FF2C-92F7-650DAC3E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dup2()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D16E11D-2767-AC16-6C25-853B62FB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0311"/>
            <a:ext cx="7225748" cy="48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C0FE-ED73-D253-11D5-B89CF21E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standard I/O Library</a:t>
            </a:r>
            <a:endParaRPr lang="en-PK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92273CF-A443-0851-824F-28067B33F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3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756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B6B6-7D94-6875-2407-409FF5B3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Stdio library functions (go through yourself )</a:t>
            </a:r>
            <a:endParaRPr lang="en-PK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D4CACB2-2054-CCDB-917B-BA9B87586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9393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52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2BABF-63B8-F31A-873F-95B133ED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Explanation of stdio Library Functions</a:t>
            </a:r>
          </a:p>
        </p:txBody>
      </p:sp>
      <p:pic>
        <p:nvPicPr>
          <p:cNvPr id="5" name="Content Placeholder 4" descr="A screenshot of a computer function&#10;&#10;AI-generated content may be incorrect.">
            <a:extLst>
              <a:ext uri="{FF2B5EF4-FFF2-40B4-BE49-F238E27FC236}">
                <a16:creationId xmlns:a16="http://schemas.microsoft.com/office/drawing/2014/main" id="{54423A4B-AD3B-BA85-E09D-A28FC5CD3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0390" y="79436"/>
            <a:ext cx="6313926" cy="669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B98CA-11D1-EEF0-25B2-2F14A8DE8055}"/>
              </a:ext>
            </a:extLst>
          </p:cNvPr>
          <p:cNvSpPr txBox="1"/>
          <p:nvPr/>
        </p:nvSpPr>
        <p:spPr>
          <a:xfrm>
            <a:off x="567684" y="6072187"/>
            <a:ext cx="331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4" action="ppaction://hlinkfile"/>
              </a:rPr>
              <a:t>Example :</a:t>
            </a:r>
            <a:r>
              <a:rPr lang="en-US" b="1" dirty="0" err="1">
                <a:hlinkClick r:id="rId4" action="ppaction://hlinkfile"/>
              </a:rPr>
              <a:t>sprintf</a:t>
            </a:r>
            <a:r>
              <a:rPr lang="en-US" b="1" dirty="0">
                <a:hlinkClick r:id="rId4" action="ppaction://hlinkfile"/>
              </a:rPr>
              <a:t> and </a:t>
            </a:r>
            <a:r>
              <a:rPr lang="en-US" b="1" dirty="0" err="1">
                <a:hlinkClick r:id="rId4" action="ppaction://hlinkfile"/>
              </a:rPr>
              <a:t>sscanf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245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E9757-F750-574E-9FB6-05E41094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stream functions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2B5E04-C10C-318F-051F-9F984EC1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i="0" u="none" strike="noStrike" baseline="0" dirty="0">
                <a:latin typeface="+mj-lt"/>
              </a:rPr>
              <a:t>There are a number of other </a:t>
            </a:r>
            <a:r>
              <a:rPr lang="en-US" sz="2200" i="0" u="none" strike="noStrike" baseline="0" dirty="0" err="1">
                <a:latin typeface="+mj-lt"/>
              </a:rPr>
              <a:t>stdio</a:t>
            </a:r>
            <a:r>
              <a:rPr lang="en-US" sz="2200" i="0" u="none" strike="noStrike" baseline="0" dirty="0">
                <a:latin typeface="+mj-lt"/>
              </a:rPr>
              <a:t> library functions that use either stream parameters or the standard </a:t>
            </a:r>
            <a:r>
              <a:rPr lang="uz-Latn-UZ" sz="2200" i="0" u="none" strike="noStrike" baseline="0" dirty="0">
                <a:latin typeface="+mj-lt"/>
              </a:rPr>
              <a:t>streams stdin, stdout, stderr:</a:t>
            </a:r>
            <a:endParaRPr lang="en-US" sz="2200" i="0" u="none" strike="noStrike" baseline="0" dirty="0">
              <a:latin typeface="+mj-lt"/>
            </a:endParaRPr>
          </a:p>
          <a:p>
            <a:r>
              <a:rPr lang="en-US" sz="2200" i="0" u="none" strike="noStrike" baseline="0" dirty="0">
                <a:latin typeface="+mj-lt"/>
              </a:rPr>
              <a:t>❑ </a:t>
            </a:r>
            <a:r>
              <a:rPr lang="en-US" sz="2200" i="0" u="none" strike="noStrike" baseline="0" dirty="0" err="1">
                <a:latin typeface="+mj-lt"/>
              </a:rPr>
              <a:t>fgetpos</a:t>
            </a:r>
            <a:r>
              <a:rPr lang="en-US" sz="2200" i="0" u="none" strike="noStrike" baseline="0" dirty="0">
                <a:latin typeface="+mj-lt"/>
              </a:rPr>
              <a:t>: Get the current position in a file stream.</a:t>
            </a:r>
          </a:p>
          <a:p>
            <a:r>
              <a:rPr lang="en-US" sz="2200" i="0" u="none" strike="noStrike" baseline="0" dirty="0">
                <a:latin typeface="+mj-lt"/>
              </a:rPr>
              <a:t>❑ </a:t>
            </a:r>
            <a:r>
              <a:rPr lang="en-US" sz="2200" i="0" u="none" strike="noStrike" baseline="0" dirty="0" err="1">
                <a:latin typeface="+mj-lt"/>
              </a:rPr>
              <a:t>fsetpos</a:t>
            </a:r>
            <a:r>
              <a:rPr lang="en-US" sz="2200" i="0" u="none" strike="noStrike" baseline="0" dirty="0">
                <a:latin typeface="+mj-lt"/>
              </a:rPr>
              <a:t>: Set the current position in a file stream.</a:t>
            </a:r>
          </a:p>
          <a:p>
            <a:r>
              <a:rPr lang="en-US" sz="2200" i="0" u="none" strike="noStrike" baseline="0" dirty="0">
                <a:latin typeface="+mj-lt"/>
              </a:rPr>
              <a:t>❑ </a:t>
            </a:r>
            <a:r>
              <a:rPr lang="en-US" sz="2200" i="0" u="none" strike="noStrike" baseline="0" dirty="0" err="1">
                <a:latin typeface="+mj-lt"/>
              </a:rPr>
              <a:t>ftell</a:t>
            </a:r>
            <a:r>
              <a:rPr lang="en-US" sz="2200" i="0" u="none" strike="noStrike" baseline="0" dirty="0">
                <a:latin typeface="+mj-lt"/>
              </a:rPr>
              <a:t>: Return the current file offset in a stream.</a:t>
            </a:r>
          </a:p>
          <a:p>
            <a:r>
              <a:rPr lang="en-US" sz="2200" i="0" u="none" strike="noStrike" baseline="0" dirty="0">
                <a:latin typeface="+mj-lt"/>
              </a:rPr>
              <a:t>❑ rewind: Reset the file position in a stream.</a:t>
            </a:r>
          </a:p>
          <a:p>
            <a:r>
              <a:rPr lang="en-US" sz="2200" i="0" u="none" strike="noStrike" baseline="0" dirty="0">
                <a:latin typeface="+mj-lt"/>
              </a:rPr>
              <a:t>❑ </a:t>
            </a:r>
            <a:r>
              <a:rPr lang="en-US" sz="2200" i="0" u="none" strike="noStrike" baseline="0" dirty="0" err="1">
                <a:latin typeface="+mj-lt"/>
              </a:rPr>
              <a:t>freopen</a:t>
            </a:r>
            <a:r>
              <a:rPr lang="en-US" sz="2200" i="0" u="none" strike="noStrike" baseline="0" dirty="0">
                <a:latin typeface="+mj-lt"/>
              </a:rPr>
              <a:t>: Reuse a file stream.</a:t>
            </a:r>
          </a:p>
          <a:p>
            <a:r>
              <a:rPr lang="en-US" sz="2200" dirty="0">
                <a:latin typeface="+mj-lt"/>
              </a:rPr>
              <a:t>❑ </a:t>
            </a:r>
            <a:r>
              <a:rPr lang="en-US" sz="2200" dirty="0" err="1">
                <a:latin typeface="+mj-lt"/>
              </a:rPr>
              <a:t>setvbuf</a:t>
            </a:r>
            <a:r>
              <a:rPr lang="en-US" sz="2200" dirty="0">
                <a:latin typeface="+mj-lt"/>
              </a:rPr>
              <a:t>: Set the buffering scheme for a stream.</a:t>
            </a:r>
          </a:p>
          <a:p>
            <a:r>
              <a:rPr lang="en-US" sz="2200" dirty="0">
                <a:latin typeface="+mj-lt"/>
              </a:rPr>
              <a:t>❑ remove: Equivalent to unlink unless the path parameter is a directory, in which case it’s equivalent </a:t>
            </a:r>
            <a:r>
              <a:rPr lang="uz-Latn-UZ" sz="2200" dirty="0">
                <a:latin typeface="+mj-lt"/>
              </a:rPr>
              <a:t>to rmdir.</a:t>
            </a:r>
            <a:endParaRPr lang="en-US" sz="2200" dirty="0">
              <a:latin typeface="+mj-lt"/>
            </a:endParaRPr>
          </a:p>
          <a:p>
            <a:r>
              <a:rPr lang="en-US" sz="2200" b="1" i="0" u="none" strike="noStrike" baseline="0" dirty="0">
                <a:latin typeface="+mj-lt"/>
              </a:rPr>
              <a:t>These are all library functions documented in section 3 of the manual pages.</a:t>
            </a:r>
            <a:endParaRPr lang="en-PK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0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9C0F4-11CE-9925-B27F-CD73941B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Source</a:t>
            </a:r>
            <a:endParaRPr lang="en-PK" sz="36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C6BF-F486-0A3E-ABFD-B5251B34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/>
              <a:t>Textbook:</a:t>
            </a:r>
          </a:p>
          <a:p>
            <a:pPr lvl="1"/>
            <a:r>
              <a:rPr lang="en-US"/>
              <a:t>Beginning Linux Programming 4</a:t>
            </a:r>
            <a:r>
              <a:rPr lang="en-US" baseline="30000"/>
              <a:t>th</a:t>
            </a:r>
            <a:r>
              <a:rPr lang="en-US"/>
              <a:t> Edition by Neil Matthew</a:t>
            </a:r>
          </a:p>
          <a:p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69441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3EC8-B27E-4F3E-197A-FAC55B8D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stream errors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D67B9-E792-9C75-6C2D-2358F0320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354" y="1502416"/>
            <a:ext cx="10515600" cy="5118337"/>
          </a:xfrm>
        </p:spPr>
      </p:pic>
    </p:spTree>
    <p:extLst>
      <p:ext uri="{BB962C8B-B14F-4D97-AF65-F5344CB8AC3E}">
        <p14:creationId xmlns:p14="http://schemas.microsoft.com/office/powerpoint/2010/main" val="143001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E829-5577-2425-4ECF-E880A7E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File Descriptors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0040-1958-9575-C4F5-09FC2535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+mj-lt"/>
              </a:rPr>
              <a:t>Each file stream is associated with a low-level file descriptor.</a:t>
            </a:r>
          </a:p>
          <a:p>
            <a:pPr algn="just"/>
            <a:r>
              <a:rPr lang="en-US" sz="2000" b="0" i="0" u="none" strike="noStrike" baseline="0" dirty="0">
                <a:latin typeface="+mj-lt"/>
              </a:rPr>
              <a:t>You can mix low-level input and output operations with higher-level stream operations, but this is generally unwise, because the effects of buffering can be difficult to predict.</a:t>
            </a:r>
          </a:p>
          <a:p>
            <a:pPr algn="just"/>
            <a:endParaRPr lang="en-US" sz="2000" dirty="0">
              <a:latin typeface="+mj-lt"/>
            </a:endParaRPr>
          </a:p>
          <a:p>
            <a:pPr marL="0" indent="0" algn="just">
              <a:buNone/>
            </a:pPr>
            <a:endParaRPr lang="en-US" sz="2000" b="0" i="0" u="none" strike="noStrike" baseline="0" dirty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endParaRPr lang="en-US" sz="3200" dirty="0">
              <a:latin typeface="+mj-lt"/>
            </a:endParaRPr>
          </a:p>
          <a:p>
            <a:pPr algn="just"/>
            <a:r>
              <a:rPr lang="en-US" sz="2000" b="0" i="0" u="none" strike="noStrike" baseline="0" dirty="0">
                <a:latin typeface="+mj-lt"/>
              </a:rPr>
              <a:t>You can determine which low-level file descriptor is being used for a file stream by calling the </a:t>
            </a:r>
            <a:r>
              <a:rPr lang="en-US" sz="2000" b="0" i="0" u="none" strike="noStrike" baseline="0" dirty="0" err="1">
                <a:latin typeface="+mj-lt"/>
              </a:rPr>
              <a:t>fileno</a:t>
            </a:r>
            <a:r>
              <a:rPr lang="en-US" sz="2000" dirty="0">
                <a:latin typeface="+mj-lt"/>
              </a:rPr>
              <a:t> </a:t>
            </a:r>
            <a:r>
              <a:rPr lang="en-US" sz="2000" b="0" i="0" u="none" strike="noStrike" baseline="0" dirty="0">
                <a:latin typeface="+mj-lt"/>
              </a:rPr>
              <a:t>function. It returns the file descriptor for a given stream, or –1 on failure. This function can be useful if you need low-level access to an open stream, for example, to call </a:t>
            </a:r>
            <a:r>
              <a:rPr lang="en-US" sz="2000" b="0" i="0" u="none" strike="noStrike" baseline="0" dirty="0" err="1">
                <a:latin typeface="+mj-lt"/>
              </a:rPr>
              <a:t>fstat</a:t>
            </a:r>
            <a:r>
              <a:rPr lang="en-US" sz="2000" b="0" i="0" u="none" strike="noStrike" baseline="0" dirty="0">
                <a:latin typeface="+mj-lt"/>
              </a:rPr>
              <a:t> on it</a:t>
            </a:r>
          </a:p>
          <a:p>
            <a:pPr algn="just"/>
            <a:r>
              <a:rPr lang="en-US" sz="2000" dirty="0">
                <a:latin typeface="+mj-lt"/>
                <a:hlinkClick r:id="rId2" action="ppaction://hlinkfile"/>
              </a:rPr>
              <a:t>Example</a:t>
            </a:r>
            <a:endParaRPr lang="en-PK" sz="3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67DDB-4502-D512-56B8-7C918B7F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39" y="3028367"/>
            <a:ext cx="6902108" cy="12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8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1FC64-6FB5-FF79-2392-D7CA0FFD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File and Directory Maintenance</a:t>
            </a:r>
            <a:endParaRPr lang="en-PK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DF74-37AC-0932-C7C4-2D3B816C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algn="just"/>
            <a:r>
              <a:rPr lang="en-US" sz="2200" b="0" i="0" u="none" strike="noStrike" baseline="0" dirty="0">
                <a:latin typeface="+mj-lt"/>
              </a:rPr>
              <a:t>The standard libraries and system calls provide complete control over the creation and maintenance of </a:t>
            </a:r>
            <a:r>
              <a:rPr lang="uz-Latn-UZ" sz="2200" b="0" i="0" u="none" strike="noStrike" baseline="0" dirty="0">
                <a:latin typeface="+mj-lt"/>
              </a:rPr>
              <a:t>files and directories.</a:t>
            </a:r>
            <a:endParaRPr lang="en-US" sz="2200" b="0" i="0" u="none" strike="noStrike" baseline="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chmod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chown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unlink,link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symlink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mkdir</a:t>
            </a:r>
            <a:r>
              <a:rPr lang="en-US" sz="2200" dirty="0">
                <a:latin typeface="+mj-lt"/>
              </a:rPr>
              <a:t> and </a:t>
            </a:r>
            <a:r>
              <a:rPr lang="en-US" sz="2200" dirty="0" err="1">
                <a:latin typeface="+mj-lt"/>
              </a:rPr>
              <a:t>rmdir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chdir</a:t>
            </a:r>
            <a:r>
              <a:rPr lang="en-US" sz="2200" dirty="0">
                <a:latin typeface="+mj-lt"/>
              </a:rPr>
              <a:t> and </a:t>
            </a:r>
            <a:r>
              <a:rPr lang="en-US" sz="2200" dirty="0" err="1">
                <a:latin typeface="+mj-lt"/>
              </a:rPr>
              <a:t>getcwd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64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01EB0-B7BE-CF40-A290-1FE7A46F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chmod()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CE50-A797-AC28-FB22-54ABB91C2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385150"/>
            <a:ext cx="7803030" cy="47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87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28F4A-D372-EF3F-C01B-B1E05F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chown()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26857-37AA-6B4D-2966-C03E0142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74963"/>
            <a:ext cx="6780700" cy="4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Rectangle 4">
            <a:extLst>
              <a:ext uri="{FF2B5EF4-FFF2-40B4-BE49-F238E27FC236}">
                <a16:creationId xmlns:a16="http://schemas.microsoft.com/office/drawing/2014/main" id="{6C9554AA-B9AB-3F9C-7F80-6F50EE74D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6276" y="193860"/>
            <a:ext cx="7388225" cy="703078"/>
          </a:xfrm>
        </p:spPr>
        <p:txBody>
          <a:bodyPr vert="horz" lIns="90488" tIns="44450" rIns="90488" bIns="44450" rtlCol="0" anchor="b">
            <a:spAutoFit/>
          </a:bodyPr>
          <a:lstStyle/>
          <a:p>
            <a:pPr eaLnBrk="1" hangingPunct="1">
              <a:defRPr/>
            </a:pPr>
            <a:r>
              <a:rPr lang="en-US" dirty="0"/>
              <a:t>Thank You</a:t>
            </a:r>
          </a:p>
        </p:txBody>
      </p:sp>
      <p:sp>
        <p:nvSpPr>
          <p:cNvPr id="827397" name="Rectangle 5">
            <a:extLst>
              <a:ext uri="{FF2B5EF4-FFF2-40B4-BE49-F238E27FC236}">
                <a16:creationId xmlns:a16="http://schemas.microsoft.com/office/drawing/2014/main" id="{F3FF5749-0943-9AA8-5924-F9B8C7B6EA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46276" y="1143001"/>
            <a:ext cx="4295775" cy="61912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2000"/>
              <a:t>Questions?</a:t>
            </a:r>
          </a:p>
          <a:p>
            <a:pPr eaLnBrk="1" hangingPunct="1">
              <a:buFontTx/>
              <a:buNone/>
              <a:defRPr/>
            </a:pPr>
            <a:endParaRPr lang="en-US" sz="3200"/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2769A456-2991-8BE7-0D8C-043DFFAE1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228850"/>
          <a:ext cx="55118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4006850" imgH="2857500" progId="MS_ClipArt_Gallery.2">
                  <p:embed/>
                </p:oleObj>
              </mc:Choice>
              <mc:Fallback>
                <p:oleObj name="ClipArt" r:id="rId3" imgW="4006850" imgH="2857500" progId="MS_ClipArt_Gallery.2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2769A456-2991-8BE7-0D8C-043DFFAE1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28850"/>
                        <a:ext cx="55118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35B6-9081-1B1D-B159-56B6E051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0C7CD-26A9-7331-61C5-958DDE961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1802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6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2959-9E65-A8AB-0AC3-EE5DE5A8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with </a:t>
            </a:r>
            <a:r>
              <a:rPr lang="en-US" dirty="0" err="1"/>
              <a:t>lseek</a:t>
            </a:r>
            <a:r>
              <a:rPr lang="en-US" dirty="0"/>
              <a:t> System Call</a:t>
            </a:r>
            <a:endParaRPr lang="en-PK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08A075C-32A5-D0B2-666B-AFDC227D4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765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8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EE32-2AE5-A4A9-8F30-C48EB32D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9EA6-B3BF-B227-FC07-F8BE6408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▶ </a:t>
            </a:r>
            <a:r>
              <a:rPr lang="en-US" dirty="0" err="1"/>
              <a:t>fildes</a:t>
            </a:r>
            <a:r>
              <a:rPr lang="en-US" dirty="0"/>
              <a:t>: File descriptor of an open file.</a:t>
            </a:r>
          </a:p>
          <a:p>
            <a:pPr marL="0" indent="0">
              <a:buNone/>
            </a:pPr>
            <a:r>
              <a:rPr lang="en-US" dirty="0"/>
              <a:t>▶ offset: Position to move the pointer. </a:t>
            </a:r>
          </a:p>
          <a:p>
            <a:pPr marL="0" indent="0">
              <a:buNone/>
            </a:pPr>
            <a:r>
              <a:rPr lang="en-US" dirty="0"/>
              <a:t>▶ whence: Reference position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whence can have the following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▶ SEEK_SET: Offset is absolute (from the beginning).</a:t>
            </a:r>
          </a:p>
          <a:p>
            <a:pPr marL="0" indent="0">
              <a:buNone/>
            </a:pPr>
            <a:r>
              <a:rPr lang="en-US" dirty="0"/>
              <a:t>▶ SEEK_CUR: Offset is relative to the current position.</a:t>
            </a:r>
          </a:p>
          <a:p>
            <a:pPr marL="0" indent="0">
              <a:buNone/>
            </a:pPr>
            <a:r>
              <a:rPr lang="en-US" dirty="0"/>
              <a:t>▶ SEEK_END: Offset is relative to the end of the file.</a:t>
            </a:r>
            <a:endParaRPr lang="en-PK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15599-48CE-79D5-402C-A081CED6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21" y="1358689"/>
            <a:ext cx="9357012" cy="9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98601-F049-286D-6A93-7085C2EB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Return value	</a:t>
            </a:r>
            <a:endParaRPr lang="en-PK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65598-C731-F1A2-17E0-C634C8E35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721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593E9-88E8-9A11-0455-2942C9EA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lseek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system call example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E726C-9EDC-8CEC-0D60-9633405A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88" y="-43487"/>
            <a:ext cx="4922539" cy="6901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C2F70B-0119-A4E9-29C2-429AC726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5521302"/>
            <a:ext cx="5524987" cy="11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5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351A0-2ED9-0DD7-AF4C-E146E701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fstat</a:t>
            </a:r>
            <a:r>
              <a:rPr lang="en-US" b="1" dirty="0">
                <a:solidFill>
                  <a:schemeClr val="bg1"/>
                </a:solidFill>
              </a:rPr>
              <a:t> System call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8786-ED19-A3B4-A668-B52B8F48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fstat</a:t>
            </a:r>
            <a:r>
              <a:rPr lang="en-US" sz="2400" dirty="0"/>
              <a:t> system call </a:t>
            </a:r>
            <a:r>
              <a:rPr lang="en-US" sz="2400" b="1" dirty="0"/>
              <a:t>returns status information</a:t>
            </a:r>
            <a:r>
              <a:rPr lang="en-US" sz="2400" dirty="0"/>
              <a:t> about the file associated with an open file descriptor.</a:t>
            </a:r>
          </a:p>
          <a:p>
            <a:pPr algn="just"/>
            <a:r>
              <a:rPr lang="en-US" sz="2400" dirty="0"/>
              <a:t>The information is written to a structure, </a:t>
            </a:r>
            <a:r>
              <a:rPr lang="en-US" sz="2400" b="1" dirty="0" err="1"/>
              <a:t>buf</a:t>
            </a:r>
            <a:r>
              <a:rPr lang="en-US" sz="2400" dirty="0"/>
              <a:t>, the address of which is passed as a parameter.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uz-Latn-UZ" sz="2400" b="1" i="0" u="none" strike="noStrike" baseline="0" dirty="0">
                <a:solidFill>
                  <a:schemeClr val="tx2"/>
                </a:solidFill>
                <a:latin typeface="WileyCodeNew-Bold"/>
              </a:rPr>
              <a:t>#include &lt;unistd.h&gt;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uz-Latn-UZ" sz="2400" b="1" i="0" u="none" strike="noStrike" baseline="0" dirty="0">
                <a:solidFill>
                  <a:schemeClr val="tx2"/>
                </a:solidFill>
                <a:latin typeface="WileyCodeNew-Bold"/>
              </a:rPr>
              <a:t>#include &lt;sys/stat.h&gt;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uz-Latn-UZ" sz="2400" b="1" i="0" u="none" strike="noStrike" baseline="0" dirty="0">
                <a:solidFill>
                  <a:schemeClr val="tx2"/>
                </a:solidFill>
                <a:latin typeface="WileyCodeNew-Bold"/>
              </a:rPr>
              <a:t>#include &lt;sys/types.h&gt;</a:t>
            </a:r>
            <a:endParaRPr lang="en-US" sz="2400" b="1" i="0" u="none" strike="noStrike" baseline="0" dirty="0">
              <a:solidFill>
                <a:schemeClr val="tx2"/>
              </a:solidFill>
              <a:latin typeface="WileyCodeNew-Bold"/>
            </a:endParaRPr>
          </a:p>
          <a:p>
            <a:pPr marL="0" indent="0">
              <a:spcBef>
                <a:spcPts val="0"/>
              </a:spcBef>
              <a:buNone/>
            </a:pPr>
            <a:endParaRPr lang="uz-Latn-UZ" sz="2400" b="1" i="0" u="none" strike="noStrike" baseline="0" dirty="0">
              <a:solidFill>
                <a:schemeClr val="tx2"/>
              </a:solidFill>
              <a:latin typeface="WileyCodeNew-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z-Latn-UZ" sz="2400" b="1" i="0" u="none" strike="noStrike" baseline="0" dirty="0">
                <a:solidFill>
                  <a:schemeClr val="tx2"/>
                </a:solidFill>
                <a:latin typeface="WileyCodeNew-Bold"/>
              </a:rPr>
              <a:t>int fstat(int fildes, struct stat *buf);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chemeClr val="tx2"/>
                </a:solidFill>
                <a:latin typeface="WileyCodeNew-Bold"/>
              </a:rPr>
              <a:t>int stat(const char *path, struct stat *</a:t>
            </a:r>
            <a:r>
              <a:rPr lang="en-US" sz="2400" b="1" i="0" u="none" strike="noStrike" baseline="0" dirty="0" err="1">
                <a:solidFill>
                  <a:schemeClr val="tx2"/>
                </a:solidFill>
                <a:latin typeface="WileyCodeNew-Bold"/>
              </a:rPr>
              <a:t>buf</a:t>
            </a:r>
            <a:r>
              <a:rPr lang="en-US" sz="2400" b="1" i="0" u="none" strike="noStrike" baseline="0" dirty="0">
                <a:solidFill>
                  <a:schemeClr val="tx2"/>
                </a:solidFill>
                <a:latin typeface="WileyCodeNew-Bold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chemeClr val="tx2"/>
                </a:solidFill>
                <a:latin typeface="WileyCodeNew-Bold"/>
              </a:rPr>
              <a:t>int </a:t>
            </a:r>
            <a:r>
              <a:rPr lang="en-US" sz="2400" b="1" i="0" u="none" strike="noStrike" baseline="0" dirty="0" err="1">
                <a:solidFill>
                  <a:schemeClr val="tx2"/>
                </a:solidFill>
                <a:latin typeface="WileyCodeNew-Bold"/>
              </a:rPr>
              <a:t>lstat</a:t>
            </a:r>
            <a:r>
              <a:rPr lang="en-US" sz="2400" b="1" i="0" u="none" strike="noStrike" baseline="0" dirty="0">
                <a:solidFill>
                  <a:schemeClr val="tx2"/>
                </a:solidFill>
                <a:latin typeface="WileyCodeNew-Bold"/>
              </a:rPr>
              <a:t>(const char *path, struct stat *</a:t>
            </a:r>
            <a:r>
              <a:rPr lang="en-US" sz="2400" b="1" i="0" u="none" strike="noStrike" baseline="0" dirty="0" err="1">
                <a:solidFill>
                  <a:schemeClr val="tx2"/>
                </a:solidFill>
                <a:latin typeface="WileyCodeNew-Bold"/>
              </a:rPr>
              <a:t>buf</a:t>
            </a:r>
            <a:r>
              <a:rPr lang="en-US" sz="2400" b="1" i="0" u="none" strike="noStrike" baseline="0" dirty="0">
                <a:solidFill>
                  <a:schemeClr val="tx2"/>
                </a:solidFill>
                <a:latin typeface="WileyCodeNew-Bold"/>
              </a:rPr>
              <a:t>);</a:t>
            </a:r>
            <a:endParaRPr lang="en-PK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2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51726-4965-6AD4-5163-F304296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stat and </a:t>
            </a:r>
            <a:r>
              <a:rPr lang="en-US" dirty="0" err="1"/>
              <a:t>lstate</a:t>
            </a:r>
            <a:r>
              <a:rPr lang="en-US" dirty="0"/>
              <a:t> System Calls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74462-F191-61C1-1F59-DB43878A6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690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09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1850</Words>
  <Application>Microsoft Office PowerPoint</Application>
  <PresentationFormat>Widescreen</PresentationFormat>
  <Paragraphs>240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WileyCodeNew-Bold</vt:lpstr>
      <vt:lpstr>Office Theme</vt:lpstr>
      <vt:lpstr>ClipArt</vt:lpstr>
      <vt:lpstr>Working with Files  Chapter # 3  Lecture # 11, Week # 6</vt:lpstr>
      <vt:lpstr>Source</vt:lpstr>
      <vt:lpstr>Contents</vt:lpstr>
      <vt:lpstr>Positioning with lseek System Call</vt:lpstr>
      <vt:lpstr>Function Prototype</vt:lpstr>
      <vt:lpstr>Return value </vt:lpstr>
      <vt:lpstr>lseek  system call example</vt:lpstr>
      <vt:lpstr>fstat System call</vt:lpstr>
      <vt:lpstr>stat and lstate System Calls</vt:lpstr>
      <vt:lpstr>Members of struct stat</vt:lpstr>
      <vt:lpstr>Cont()..</vt:lpstr>
      <vt:lpstr>dup and dup2 System Calls</vt:lpstr>
      <vt:lpstr>Function Prototype</vt:lpstr>
      <vt:lpstr>Example dup()</vt:lpstr>
      <vt:lpstr>Example dup2()</vt:lpstr>
      <vt:lpstr>The standard I/O Library</vt:lpstr>
      <vt:lpstr>Stdio library functions (go through yourself )</vt:lpstr>
      <vt:lpstr>Explanation of stdio Library Functions</vt:lpstr>
      <vt:lpstr>Other stream functions</vt:lpstr>
      <vt:lpstr>Example stream errors</vt:lpstr>
      <vt:lpstr>Streams and File Descriptors</vt:lpstr>
      <vt:lpstr>File and Directory Maintenance</vt:lpstr>
      <vt:lpstr>Example chmod()</vt:lpstr>
      <vt:lpstr>Example chown()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Bilal Qureshi</dc:creator>
  <cp:lastModifiedBy>Muhammad Bilal Qureshi</cp:lastModifiedBy>
  <cp:revision>57</cp:revision>
  <dcterms:created xsi:type="dcterms:W3CDTF">2025-02-09T11:57:57Z</dcterms:created>
  <dcterms:modified xsi:type="dcterms:W3CDTF">2025-03-03T07:22:43Z</dcterms:modified>
</cp:coreProperties>
</file>