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525" r:id="rId4"/>
    <p:sldId id="526" r:id="rId5"/>
    <p:sldId id="527" r:id="rId6"/>
    <p:sldId id="539" r:id="rId7"/>
    <p:sldId id="528" r:id="rId8"/>
    <p:sldId id="529" r:id="rId9"/>
    <p:sldId id="530" r:id="rId10"/>
    <p:sldId id="531" r:id="rId11"/>
    <p:sldId id="538" r:id="rId12"/>
    <p:sldId id="532" r:id="rId13"/>
    <p:sldId id="533" r:id="rId14"/>
    <p:sldId id="534" r:id="rId15"/>
    <p:sldId id="535" r:id="rId16"/>
    <p:sldId id="536" r:id="rId17"/>
    <p:sldId id="537" r:id="rId18"/>
    <p:sldId id="433" r:id="rId1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56125" autoAdjust="0"/>
  </p:normalViewPr>
  <p:slideViewPr>
    <p:cSldViewPr snapToGrid="0">
      <p:cViewPr varScale="1">
        <p:scale>
          <a:sx n="33" d="100"/>
          <a:sy n="33" d="100"/>
        </p:scale>
        <p:origin x="192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BDC9CA-5519-4E5F-BD8C-22DDE684E1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67AA12-882B-4D89-A129-239A4BC0FE93}">
      <dgm:prSet custT="1"/>
      <dgm:spPr/>
      <dgm:t>
        <a:bodyPr/>
        <a:lstStyle/>
        <a:p>
          <a:r>
            <a:rPr lang="en-US" sz="2000" dirty="0"/>
            <a:t>Passing arguments to programs (</a:t>
          </a:r>
          <a:r>
            <a:rPr lang="en-US" sz="2000" dirty="0" err="1"/>
            <a:t>getopt,getopt_long</a:t>
          </a:r>
          <a:r>
            <a:rPr lang="en-US" sz="2000" dirty="0"/>
            <a:t>)</a:t>
          </a:r>
        </a:p>
      </dgm:t>
    </dgm:pt>
    <dgm:pt modelId="{B8FE8A52-2D3D-407A-98BD-2F89822D591F}" type="parTrans" cxnId="{AED44F13-6017-4D91-987A-AAC81434B9BC}">
      <dgm:prSet/>
      <dgm:spPr/>
      <dgm:t>
        <a:bodyPr/>
        <a:lstStyle/>
        <a:p>
          <a:endParaRPr lang="en-US"/>
        </a:p>
      </dgm:t>
    </dgm:pt>
    <dgm:pt modelId="{C7143925-6F4A-4AD1-BFC5-6977ACEA7CAE}" type="sibTrans" cxnId="{AED44F13-6017-4D91-987A-AAC81434B9BC}">
      <dgm:prSet/>
      <dgm:spPr/>
      <dgm:t>
        <a:bodyPr/>
        <a:lstStyle/>
        <a:p>
          <a:endParaRPr lang="en-US"/>
        </a:p>
      </dgm:t>
    </dgm:pt>
    <dgm:pt modelId="{A0D722A1-ED52-4C32-A045-F999E3BB8ACC}">
      <dgm:prSet custT="1"/>
      <dgm:spPr/>
      <dgm:t>
        <a:bodyPr/>
        <a:lstStyle/>
        <a:p>
          <a:r>
            <a:rPr lang="en-US" sz="2000" dirty="0"/>
            <a:t>Environment variables</a:t>
          </a:r>
        </a:p>
      </dgm:t>
    </dgm:pt>
    <dgm:pt modelId="{781A7A7D-63F7-48C5-B610-5D047EFB906D}" type="parTrans" cxnId="{7BAB00A0-13FA-4736-A054-6217DA70B3A2}">
      <dgm:prSet/>
      <dgm:spPr/>
      <dgm:t>
        <a:bodyPr/>
        <a:lstStyle/>
        <a:p>
          <a:endParaRPr lang="en-US"/>
        </a:p>
      </dgm:t>
    </dgm:pt>
    <dgm:pt modelId="{16745E79-4976-49BE-8B13-E37417C3A41F}" type="sibTrans" cxnId="{7BAB00A0-13FA-4736-A054-6217DA70B3A2}">
      <dgm:prSet/>
      <dgm:spPr/>
      <dgm:t>
        <a:bodyPr/>
        <a:lstStyle/>
        <a:p>
          <a:endParaRPr lang="en-US"/>
        </a:p>
      </dgm:t>
    </dgm:pt>
    <dgm:pt modelId="{E6933388-08E8-4968-8086-075C80EADFE3}">
      <dgm:prSet custT="1"/>
      <dgm:spPr/>
      <dgm:t>
        <a:bodyPr/>
        <a:lstStyle/>
        <a:p>
          <a:r>
            <a:rPr lang="en-US" sz="2000" dirty="0"/>
            <a:t>Date &amp; Time</a:t>
          </a:r>
        </a:p>
      </dgm:t>
    </dgm:pt>
    <dgm:pt modelId="{B1EED0F3-FDED-4BFA-840B-55E2EB4F58C3}" type="parTrans" cxnId="{85DBC3DA-5844-49C0-BABA-08E1DC48EC1F}">
      <dgm:prSet/>
      <dgm:spPr/>
      <dgm:t>
        <a:bodyPr/>
        <a:lstStyle/>
        <a:p>
          <a:endParaRPr lang="en-US"/>
        </a:p>
      </dgm:t>
    </dgm:pt>
    <dgm:pt modelId="{AB2F432D-B4CE-4F1B-A1DE-5DED035211B1}" type="sibTrans" cxnId="{85DBC3DA-5844-49C0-BABA-08E1DC48EC1F}">
      <dgm:prSet/>
      <dgm:spPr/>
      <dgm:t>
        <a:bodyPr/>
        <a:lstStyle/>
        <a:p>
          <a:endParaRPr lang="en-US"/>
        </a:p>
      </dgm:t>
    </dgm:pt>
    <dgm:pt modelId="{ECDD32FC-528A-46B3-AE57-68BBBEC5DD33}">
      <dgm:prSet custT="1"/>
      <dgm:spPr/>
      <dgm:t>
        <a:bodyPr/>
        <a:lstStyle/>
        <a:p>
          <a:r>
            <a:rPr lang="en-US" sz="2000" dirty="0"/>
            <a:t>Temporary files</a:t>
          </a:r>
        </a:p>
      </dgm:t>
    </dgm:pt>
    <dgm:pt modelId="{92A30A3F-6AB1-48CF-9D0E-873F8DB40EBA}" type="parTrans" cxnId="{54865828-D864-4FF8-B9E5-3E7E30D4D9F2}">
      <dgm:prSet/>
      <dgm:spPr/>
      <dgm:t>
        <a:bodyPr/>
        <a:lstStyle/>
        <a:p>
          <a:endParaRPr lang="en-US"/>
        </a:p>
      </dgm:t>
    </dgm:pt>
    <dgm:pt modelId="{51BB01F5-68F4-4065-84BC-758DA3C31672}" type="sibTrans" cxnId="{54865828-D864-4FF8-B9E5-3E7E30D4D9F2}">
      <dgm:prSet/>
      <dgm:spPr/>
      <dgm:t>
        <a:bodyPr/>
        <a:lstStyle/>
        <a:p>
          <a:endParaRPr lang="en-US"/>
        </a:p>
      </dgm:t>
    </dgm:pt>
    <dgm:pt modelId="{7E3AD888-7FC1-4452-8A6A-D509AE1541F0}">
      <dgm:prSet custT="1"/>
      <dgm:spPr/>
      <dgm:t>
        <a:bodyPr/>
        <a:lstStyle/>
        <a:p>
          <a:r>
            <a:rPr lang="en-US" sz="2000" dirty="0"/>
            <a:t>Getting information about the user, the host and logging  system information</a:t>
          </a:r>
        </a:p>
      </dgm:t>
    </dgm:pt>
    <dgm:pt modelId="{7857424D-8FBE-4868-925D-39B24276A5D0}" type="parTrans" cxnId="{0086A7A1-E15E-4CA2-B013-63349B469850}">
      <dgm:prSet/>
      <dgm:spPr/>
      <dgm:t>
        <a:bodyPr/>
        <a:lstStyle/>
        <a:p>
          <a:endParaRPr lang="en-US"/>
        </a:p>
      </dgm:t>
    </dgm:pt>
    <dgm:pt modelId="{4D809689-C481-4015-A3F3-D939589FF9D3}" type="sibTrans" cxnId="{0086A7A1-E15E-4CA2-B013-63349B469850}">
      <dgm:prSet/>
      <dgm:spPr/>
      <dgm:t>
        <a:bodyPr/>
        <a:lstStyle/>
        <a:p>
          <a:endParaRPr lang="en-US"/>
        </a:p>
      </dgm:t>
    </dgm:pt>
    <dgm:pt modelId="{F4138C3D-789B-4E4B-925C-F934E41954DF}" type="pres">
      <dgm:prSet presAssocID="{D8BDC9CA-5519-4E5F-BD8C-22DDE684E109}" presName="root" presStyleCnt="0">
        <dgm:presLayoutVars>
          <dgm:dir/>
          <dgm:resizeHandles val="exact"/>
        </dgm:presLayoutVars>
      </dgm:prSet>
      <dgm:spPr/>
    </dgm:pt>
    <dgm:pt modelId="{91BBB58B-411A-4D26-AC1E-981F2A03380D}" type="pres">
      <dgm:prSet presAssocID="{D267AA12-882B-4D89-A129-239A4BC0FE93}" presName="compNode" presStyleCnt="0"/>
      <dgm:spPr/>
    </dgm:pt>
    <dgm:pt modelId="{450C7945-C6AA-4F4A-953E-25533D742F51}" type="pres">
      <dgm:prSet presAssocID="{D267AA12-882B-4D89-A129-239A4BC0FE93}" presName="bgRect" presStyleLbl="bgShp" presStyleIdx="0" presStyleCnt="5"/>
      <dgm:spPr/>
    </dgm:pt>
    <dgm:pt modelId="{7D9632B9-CD57-486E-9AB9-7B2A624BD108}" type="pres">
      <dgm:prSet presAssocID="{D267AA12-882B-4D89-A129-239A4BC0FE9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F760745-4086-457B-9BB1-1C1241F5E745}" type="pres">
      <dgm:prSet presAssocID="{D267AA12-882B-4D89-A129-239A4BC0FE93}" presName="spaceRect" presStyleCnt="0"/>
      <dgm:spPr/>
    </dgm:pt>
    <dgm:pt modelId="{616012B6-4DBE-4BA2-8255-A00A3D8BAA72}" type="pres">
      <dgm:prSet presAssocID="{D267AA12-882B-4D89-A129-239A4BC0FE93}" presName="parTx" presStyleLbl="revTx" presStyleIdx="0" presStyleCnt="5">
        <dgm:presLayoutVars>
          <dgm:chMax val="0"/>
          <dgm:chPref val="0"/>
        </dgm:presLayoutVars>
      </dgm:prSet>
      <dgm:spPr/>
    </dgm:pt>
    <dgm:pt modelId="{36FCB2F4-E006-43D9-837A-0577D51C34C6}" type="pres">
      <dgm:prSet presAssocID="{C7143925-6F4A-4AD1-BFC5-6977ACEA7CAE}" presName="sibTrans" presStyleCnt="0"/>
      <dgm:spPr/>
    </dgm:pt>
    <dgm:pt modelId="{371FF6F7-4FD2-4F54-8175-A35923779664}" type="pres">
      <dgm:prSet presAssocID="{A0D722A1-ED52-4C32-A045-F999E3BB8ACC}" presName="compNode" presStyleCnt="0"/>
      <dgm:spPr/>
    </dgm:pt>
    <dgm:pt modelId="{5C83AB5D-DCE3-42F8-8521-464DDF10E563}" type="pres">
      <dgm:prSet presAssocID="{A0D722A1-ED52-4C32-A045-F999E3BB8ACC}" presName="bgRect" presStyleLbl="bgShp" presStyleIdx="1" presStyleCnt="5"/>
      <dgm:spPr/>
    </dgm:pt>
    <dgm:pt modelId="{1FD5F742-7126-4107-AAE7-4515ACDC67B4}" type="pres">
      <dgm:prSet presAssocID="{A0D722A1-ED52-4C32-A045-F999E3BB8AC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4B9576C3-4F87-473F-85B8-950A81B355B9}" type="pres">
      <dgm:prSet presAssocID="{A0D722A1-ED52-4C32-A045-F999E3BB8ACC}" presName="spaceRect" presStyleCnt="0"/>
      <dgm:spPr/>
    </dgm:pt>
    <dgm:pt modelId="{6E21FC35-35D9-45B1-8A0B-B58CE0B9F265}" type="pres">
      <dgm:prSet presAssocID="{A0D722A1-ED52-4C32-A045-F999E3BB8ACC}" presName="parTx" presStyleLbl="revTx" presStyleIdx="1" presStyleCnt="5">
        <dgm:presLayoutVars>
          <dgm:chMax val="0"/>
          <dgm:chPref val="0"/>
        </dgm:presLayoutVars>
      </dgm:prSet>
      <dgm:spPr/>
    </dgm:pt>
    <dgm:pt modelId="{69F73791-B5BB-454A-9710-708E75FC62C1}" type="pres">
      <dgm:prSet presAssocID="{16745E79-4976-49BE-8B13-E37417C3A41F}" presName="sibTrans" presStyleCnt="0"/>
      <dgm:spPr/>
    </dgm:pt>
    <dgm:pt modelId="{B310F1A6-34B2-43AD-8BEA-0DA8B7B0C824}" type="pres">
      <dgm:prSet presAssocID="{E6933388-08E8-4968-8086-075C80EADFE3}" presName="compNode" presStyleCnt="0"/>
      <dgm:spPr/>
    </dgm:pt>
    <dgm:pt modelId="{12F62050-9D51-4049-9182-70637C90ED3B}" type="pres">
      <dgm:prSet presAssocID="{E6933388-08E8-4968-8086-075C80EADFE3}" presName="bgRect" presStyleLbl="bgShp" presStyleIdx="2" presStyleCnt="5"/>
      <dgm:spPr/>
    </dgm:pt>
    <dgm:pt modelId="{854AF0C1-9F73-42D5-BE8A-13232A21665D}" type="pres">
      <dgm:prSet presAssocID="{E6933388-08E8-4968-8086-075C80EADFE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E10806E-E192-4E1C-8A84-FFA20A43B6D8}" type="pres">
      <dgm:prSet presAssocID="{E6933388-08E8-4968-8086-075C80EADFE3}" presName="spaceRect" presStyleCnt="0"/>
      <dgm:spPr/>
    </dgm:pt>
    <dgm:pt modelId="{45A18226-C581-467F-AB1C-D76719B524F6}" type="pres">
      <dgm:prSet presAssocID="{E6933388-08E8-4968-8086-075C80EADFE3}" presName="parTx" presStyleLbl="revTx" presStyleIdx="2" presStyleCnt="5">
        <dgm:presLayoutVars>
          <dgm:chMax val="0"/>
          <dgm:chPref val="0"/>
        </dgm:presLayoutVars>
      </dgm:prSet>
      <dgm:spPr/>
    </dgm:pt>
    <dgm:pt modelId="{530FF35F-E1D5-4307-A872-EB9607836617}" type="pres">
      <dgm:prSet presAssocID="{AB2F432D-B4CE-4F1B-A1DE-5DED035211B1}" presName="sibTrans" presStyleCnt="0"/>
      <dgm:spPr/>
    </dgm:pt>
    <dgm:pt modelId="{AA48E93F-E0C0-4EB6-A08B-E890F12528F7}" type="pres">
      <dgm:prSet presAssocID="{ECDD32FC-528A-46B3-AE57-68BBBEC5DD33}" presName="compNode" presStyleCnt="0"/>
      <dgm:spPr/>
    </dgm:pt>
    <dgm:pt modelId="{974416CC-B039-452E-80F2-E5CA0AC789DE}" type="pres">
      <dgm:prSet presAssocID="{ECDD32FC-528A-46B3-AE57-68BBBEC5DD33}" presName="bgRect" presStyleLbl="bgShp" presStyleIdx="3" presStyleCnt="5"/>
      <dgm:spPr/>
    </dgm:pt>
    <dgm:pt modelId="{72190478-E511-4400-A439-063A4C7A03DC}" type="pres">
      <dgm:prSet presAssocID="{ECDD32FC-528A-46B3-AE57-68BBBEC5DD3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9CEF138-50EF-4416-9CB7-082BF1B78CDF}" type="pres">
      <dgm:prSet presAssocID="{ECDD32FC-528A-46B3-AE57-68BBBEC5DD33}" presName="spaceRect" presStyleCnt="0"/>
      <dgm:spPr/>
    </dgm:pt>
    <dgm:pt modelId="{C9721460-F63B-44E5-8189-2AA6E50AD496}" type="pres">
      <dgm:prSet presAssocID="{ECDD32FC-528A-46B3-AE57-68BBBEC5DD33}" presName="parTx" presStyleLbl="revTx" presStyleIdx="3" presStyleCnt="5">
        <dgm:presLayoutVars>
          <dgm:chMax val="0"/>
          <dgm:chPref val="0"/>
        </dgm:presLayoutVars>
      </dgm:prSet>
      <dgm:spPr/>
    </dgm:pt>
    <dgm:pt modelId="{79F9CB55-EE39-4181-A6CD-3A3FF487BC0D}" type="pres">
      <dgm:prSet presAssocID="{51BB01F5-68F4-4065-84BC-758DA3C31672}" presName="sibTrans" presStyleCnt="0"/>
      <dgm:spPr/>
    </dgm:pt>
    <dgm:pt modelId="{332FCCED-FC78-4C91-BEF2-CBE337342D6B}" type="pres">
      <dgm:prSet presAssocID="{7E3AD888-7FC1-4452-8A6A-D509AE1541F0}" presName="compNode" presStyleCnt="0"/>
      <dgm:spPr/>
    </dgm:pt>
    <dgm:pt modelId="{3F98EC96-C70C-45B0-911F-839C9982C428}" type="pres">
      <dgm:prSet presAssocID="{7E3AD888-7FC1-4452-8A6A-D509AE1541F0}" presName="bgRect" presStyleLbl="bgShp" presStyleIdx="4" presStyleCnt="5"/>
      <dgm:spPr/>
    </dgm:pt>
    <dgm:pt modelId="{5C6ED271-0592-40F3-AB4A-2AA9D22BA0D6}" type="pres">
      <dgm:prSet presAssocID="{7E3AD888-7FC1-4452-8A6A-D509AE1541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7775773-036B-43A6-B70B-46353A04F4F2}" type="pres">
      <dgm:prSet presAssocID="{7E3AD888-7FC1-4452-8A6A-D509AE1541F0}" presName="spaceRect" presStyleCnt="0"/>
      <dgm:spPr/>
    </dgm:pt>
    <dgm:pt modelId="{33315E1A-77BC-4808-B671-23001FEDE41E}" type="pres">
      <dgm:prSet presAssocID="{7E3AD888-7FC1-4452-8A6A-D509AE1541F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ED44F13-6017-4D91-987A-AAC81434B9BC}" srcId="{D8BDC9CA-5519-4E5F-BD8C-22DDE684E109}" destId="{D267AA12-882B-4D89-A129-239A4BC0FE93}" srcOrd="0" destOrd="0" parTransId="{B8FE8A52-2D3D-407A-98BD-2F89822D591F}" sibTransId="{C7143925-6F4A-4AD1-BFC5-6977ACEA7CAE}"/>
    <dgm:cxn modelId="{54865828-D864-4FF8-B9E5-3E7E30D4D9F2}" srcId="{D8BDC9CA-5519-4E5F-BD8C-22DDE684E109}" destId="{ECDD32FC-528A-46B3-AE57-68BBBEC5DD33}" srcOrd="3" destOrd="0" parTransId="{92A30A3F-6AB1-48CF-9D0E-873F8DB40EBA}" sibTransId="{51BB01F5-68F4-4065-84BC-758DA3C31672}"/>
    <dgm:cxn modelId="{0BB0E489-3627-4FB4-995B-136FC0C3F650}" type="presOf" srcId="{D8BDC9CA-5519-4E5F-BD8C-22DDE684E109}" destId="{F4138C3D-789B-4E4B-925C-F934E41954DF}" srcOrd="0" destOrd="0" presId="urn:microsoft.com/office/officeart/2018/2/layout/IconVerticalSolidList"/>
    <dgm:cxn modelId="{5479E292-5BDF-4E33-8B81-3F8B6E566A0F}" type="presOf" srcId="{7E3AD888-7FC1-4452-8A6A-D509AE1541F0}" destId="{33315E1A-77BC-4808-B671-23001FEDE41E}" srcOrd="0" destOrd="0" presId="urn:microsoft.com/office/officeart/2018/2/layout/IconVerticalSolidList"/>
    <dgm:cxn modelId="{9BEE1196-7667-4462-B33D-64F3F64BA1FB}" type="presOf" srcId="{A0D722A1-ED52-4C32-A045-F999E3BB8ACC}" destId="{6E21FC35-35D9-45B1-8A0B-B58CE0B9F265}" srcOrd="0" destOrd="0" presId="urn:microsoft.com/office/officeart/2018/2/layout/IconVerticalSolidList"/>
    <dgm:cxn modelId="{110E789F-1255-4DBD-982A-F0CAD6F9A0A1}" type="presOf" srcId="{D267AA12-882B-4D89-A129-239A4BC0FE93}" destId="{616012B6-4DBE-4BA2-8255-A00A3D8BAA72}" srcOrd="0" destOrd="0" presId="urn:microsoft.com/office/officeart/2018/2/layout/IconVerticalSolidList"/>
    <dgm:cxn modelId="{7BAB00A0-13FA-4736-A054-6217DA70B3A2}" srcId="{D8BDC9CA-5519-4E5F-BD8C-22DDE684E109}" destId="{A0D722A1-ED52-4C32-A045-F999E3BB8ACC}" srcOrd="1" destOrd="0" parTransId="{781A7A7D-63F7-48C5-B610-5D047EFB906D}" sibTransId="{16745E79-4976-49BE-8B13-E37417C3A41F}"/>
    <dgm:cxn modelId="{0086A7A1-E15E-4CA2-B013-63349B469850}" srcId="{D8BDC9CA-5519-4E5F-BD8C-22DDE684E109}" destId="{7E3AD888-7FC1-4452-8A6A-D509AE1541F0}" srcOrd="4" destOrd="0" parTransId="{7857424D-8FBE-4868-925D-39B24276A5D0}" sibTransId="{4D809689-C481-4015-A3F3-D939589FF9D3}"/>
    <dgm:cxn modelId="{634A83B6-51FF-4AF3-8AF9-5BC0F3682178}" type="presOf" srcId="{E6933388-08E8-4968-8086-075C80EADFE3}" destId="{45A18226-C581-467F-AB1C-D76719B524F6}" srcOrd="0" destOrd="0" presId="urn:microsoft.com/office/officeart/2018/2/layout/IconVerticalSolidList"/>
    <dgm:cxn modelId="{D8D88FC8-BF77-4AD7-AAED-B3F3D50642DB}" type="presOf" srcId="{ECDD32FC-528A-46B3-AE57-68BBBEC5DD33}" destId="{C9721460-F63B-44E5-8189-2AA6E50AD496}" srcOrd="0" destOrd="0" presId="urn:microsoft.com/office/officeart/2018/2/layout/IconVerticalSolidList"/>
    <dgm:cxn modelId="{85DBC3DA-5844-49C0-BABA-08E1DC48EC1F}" srcId="{D8BDC9CA-5519-4E5F-BD8C-22DDE684E109}" destId="{E6933388-08E8-4968-8086-075C80EADFE3}" srcOrd="2" destOrd="0" parTransId="{B1EED0F3-FDED-4BFA-840B-55E2EB4F58C3}" sibTransId="{AB2F432D-B4CE-4F1B-A1DE-5DED035211B1}"/>
    <dgm:cxn modelId="{8A0233DE-3C57-4012-B038-548671DD4979}" type="presParOf" srcId="{F4138C3D-789B-4E4B-925C-F934E41954DF}" destId="{91BBB58B-411A-4D26-AC1E-981F2A03380D}" srcOrd="0" destOrd="0" presId="urn:microsoft.com/office/officeart/2018/2/layout/IconVerticalSolidList"/>
    <dgm:cxn modelId="{73E58CB5-1697-412C-821E-31DDFB9530F5}" type="presParOf" srcId="{91BBB58B-411A-4D26-AC1E-981F2A03380D}" destId="{450C7945-C6AA-4F4A-953E-25533D742F51}" srcOrd="0" destOrd="0" presId="urn:microsoft.com/office/officeart/2018/2/layout/IconVerticalSolidList"/>
    <dgm:cxn modelId="{C9A62936-7A24-4B7D-98CF-A1B3950740BD}" type="presParOf" srcId="{91BBB58B-411A-4D26-AC1E-981F2A03380D}" destId="{7D9632B9-CD57-486E-9AB9-7B2A624BD108}" srcOrd="1" destOrd="0" presId="urn:microsoft.com/office/officeart/2018/2/layout/IconVerticalSolidList"/>
    <dgm:cxn modelId="{880D57F1-0546-492A-9AF3-F00D090524AA}" type="presParOf" srcId="{91BBB58B-411A-4D26-AC1E-981F2A03380D}" destId="{6F760745-4086-457B-9BB1-1C1241F5E745}" srcOrd="2" destOrd="0" presId="urn:microsoft.com/office/officeart/2018/2/layout/IconVerticalSolidList"/>
    <dgm:cxn modelId="{3F18896A-6DDB-4ECE-820A-4AD4B0CFB497}" type="presParOf" srcId="{91BBB58B-411A-4D26-AC1E-981F2A03380D}" destId="{616012B6-4DBE-4BA2-8255-A00A3D8BAA72}" srcOrd="3" destOrd="0" presId="urn:microsoft.com/office/officeart/2018/2/layout/IconVerticalSolidList"/>
    <dgm:cxn modelId="{B24E79E5-4385-401C-BC40-567B6758A5E5}" type="presParOf" srcId="{F4138C3D-789B-4E4B-925C-F934E41954DF}" destId="{36FCB2F4-E006-43D9-837A-0577D51C34C6}" srcOrd="1" destOrd="0" presId="urn:microsoft.com/office/officeart/2018/2/layout/IconVerticalSolidList"/>
    <dgm:cxn modelId="{C01E1CA5-6D72-43D0-9CB2-6CC522892045}" type="presParOf" srcId="{F4138C3D-789B-4E4B-925C-F934E41954DF}" destId="{371FF6F7-4FD2-4F54-8175-A35923779664}" srcOrd="2" destOrd="0" presId="urn:microsoft.com/office/officeart/2018/2/layout/IconVerticalSolidList"/>
    <dgm:cxn modelId="{D38B8B42-7904-47AA-9FC8-EB72844AEEEE}" type="presParOf" srcId="{371FF6F7-4FD2-4F54-8175-A35923779664}" destId="{5C83AB5D-DCE3-42F8-8521-464DDF10E563}" srcOrd="0" destOrd="0" presId="urn:microsoft.com/office/officeart/2018/2/layout/IconVerticalSolidList"/>
    <dgm:cxn modelId="{7339139E-2F28-45FA-B231-471EF24C76AA}" type="presParOf" srcId="{371FF6F7-4FD2-4F54-8175-A35923779664}" destId="{1FD5F742-7126-4107-AAE7-4515ACDC67B4}" srcOrd="1" destOrd="0" presId="urn:microsoft.com/office/officeart/2018/2/layout/IconVerticalSolidList"/>
    <dgm:cxn modelId="{B5F2113F-EBD6-4414-A9BF-AFDBB5292793}" type="presParOf" srcId="{371FF6F7-4FD2-4F54-8175-A35923779664}" destId="{4B9576C3-4F87-473F-85B8-950A81B355B9}" srcOrd="2" destOrd="0" presId="urn:microsoft.com/office/officeart/2018/2/layout/IconVerticalSolidList"/>
    <dgm:cxn modelId="{D26720F8-C6B7-4A91-AE28-6C97A841C7DC}" type="presParOf" srcId="{371FF6F7-4FD2-4F54-8175-A35923779664}" destId="{6E21FC35-35D9-45B1-8A0B-B58CE0B9F265}" srcOrd="3" destOrd="0" presId="urn:microsoft.com/office/officeart/2018/2/layout/IconVerticalSolidList"/>
    <dgm:cxn modelId="{972C1108-D0FB-4FAA-98B8-E870C3E21F50}" type="presParOf" srcId="{F4138C3D-789B-4E4B-925C-F934E41954DF}" destId="{69F73791-B5BB-454A-9710-708E75FC62C1}" srcOrd="3" destOrd="0" presId="urn:microsoft.com/office/officeart/2018/2/layout/IconVerticalSolidList"/>
    <dgm:cxn modelId="{0F78B74D-712D-4882-8601-B46D83D91D9D}" type="presParOf" srcId="{F4138C3D-789B-4E4B-925C-F934E41954DF}" destId="{B310F1A6-34B2-43AD-8BEA-0DA8B7B0C824}" srcOrd="4" destOrd="0" presId="urn:microsoft.com/office/officeart/2018/2/layout/IconVerticalSolidList"/>
    <dgm:cxn modelId="{0118B060-063A-472F-B6FB-E357400C2395}" type="presParOf" srcId="{B310F1A6-34B2-43AD-8BEA-0DA8B7B0C824}" destId="{12F62050-9D51-4049-9182-70637C90ED3B}" srcOrd="0" destOrd="0" presId="urn:microsoft.com/office/officeart/2018/2/layout/IconVerticalSolidList"/>
    <dgm:cxn modelId="{E1EA591C-0A67-48A1-9296-2B5575AAE276}" type="presParOf" srcId="{B310F1A6-34B2-43AD-8BEA-0DA8B7B0C824}" destId="{854AF0C1-9F73-42D5-BE8A-13232A21665D}" srcOrd="1" destOrd="0" presId="urn:microsoft.com/office/officeart/2018/2/layout/IconVerticalSolidList"/>
    <dgm:cxn modelId="{69449498-4950-40FD-B26C-D12284497F2A}" type="presParOf" srcId="{B310F1A6-34B2-43AD-8BEA-0DA8B7B0C824}" destId="{9E10806E-E192-4E1C-8A84-FFA20A43B6D8}" srcOrd="2" destOrd="0" presId="urn:microsoft.com/office/officeart/2018/2/layout/IconVerticalSolidList"/>
    <dgm:cxn modelId="{42E03782-2862-4988-8C5C-FAA4922A5AE6}" type="presParOf" srcId="{B310F1A6-34B2-43AD-8BEA-0DA8B7B0C824}" destId="{45A18226-C581-467F-AB1C-D76719B524F6}" srcOrd="3" destOrd="0" presId="urn:microsoft.com/office/officeart/2018/2/layout/IconVerticalSolidList"/>
    <dgm:cxn modelId="{B6D38C64-865C-405C-8893-7D7F69B141FB}" type="presParOf" srcId="{F4138C3D-789B-4E4B-925C-F934E41954DF}" destId="{530FF35F-E1D5-4307-A872-EB9607836617}" srcOrd="5" destOrd="0" presId="urn:microsoft.com/office/officeart/2018/2/layout/IconVerticalSolidList"/>
    <dgm:cxn modelId="{8D56ADD7-C59D-4CF2-848C-C29BD251913B}" type="presParOf" srcId="{F4138C3D-789B-4E4B-925C-F934E41954DF}" destId="{AA48E93F-E0C0-4EB6-A08B-E890F12528F7}" srcOrd="6" destOrd="0" presId="urn:microsoft.com/office/officeart/2018/2/layout/IconVerticalSolidList"/>
    <dgm:cxn modelId="{E7F180B0-4722-40B2-9747-2C031D422E34}" type="presParOf" srcId="{AA48E93F-E0C0-4EB6-A08B-E890F12528F7}" destId="{974416CC-B039-452E-80F2-E5CA0AC789DE}" srcOrd="0" destOrd="0" presId="urn:microsoft.com/office/officeart/2018/2/layout/IconVerticalSolidList"/>
    <dgm:cxn modelId="{413B371D-684C-4C00-8A39-850D1DE7DC10}" type="presParOf" srcId="{AA48E93F-E0C0-4EB6-A08B-E890F12528F7}" destId="{72190478-E511-4400-A439-063A4C7A03DC}" srcOrd="1" destOrd="0" presId="urn:microsoft.com/office/officeart/2018/2/layout/IconVerticalSolidList"/>
    <dgm:cxn modelId="{30B7CFB5-792A-4F32-8421-CF05A2AF10B7}" type="presParOf" srcId="{AA48E93F-E0C0-4EB6-A08B-E890F12528F7}" destId="{A9CEF138-50EF-4416-9CB7-082BF1B78CDF}" srcOrd="2" destOrd="0" presId="urn:microsoft.com/office/officeart/2018/2/layout/IconVerticalSolidList"/>
    <dgm:cxn modelId="{D7C4AAF2-D18C-4D8B-9FEC-D3A09669408A}" type="presParOf" srcId="{AA48E93F-E0C0-4EB6-A08B-E890F12528F7}" destId="{C9721460-F63B-44E5-8189-2AA6E50AD496}" srcOrd="3" destOrd="0" presId="urn:microsoft.com/office/officeart/2018/2/layout/IconVerticalSolidList"/>
    <dgm:cxn modelId="{73C328FF-9864-4CE0-82D6-D76680A318E9}" type="presParOf" srcId="{F4138C3D-789B-4E4B-925C-F934E41954DF}" destId="{79F9CB55-EE39-4181-A6CD-3A3FF487BC0D}" srcOrd="7" destOrd="0" presId="urn:microsoft.com/office/officeart/2018/2/layout/IconVerticalSolidList"/>
    <dgm:cxn modelId="{9FCB9DAA-5BA4-4131-87CA-99BD96E8A4AF}" type="presParOf" srcId="{F4138C3D-789B-4E4B-925C-F934E41954DF}" destId="{332FCCED-FC78-4C91-BEF2-CBE337342D6B}" srcOrd="8" destOrd="0" presId="urn:microsoft.com/office/officeart/2018/2/layout/IconVerticalSolidList"/>
    <dgm:cxn modelId="{858603D3-D73D-42F8-A2B9-B498ADE9C697}" type="presParOf" srcId="{332FCCED-FC78-4C91-BEF2-CBE337342D6B}" destId="{3F98EC96-C70C-45B0-911F-839C9982C428}" srcOrd="0" destOrd="0" presId="urn:microsoft.com/office/officeart/2018/2/layout/IconVerticalSolidList"/>
    <dgm:cxn modelId="{E1E166BB-E046-494B-ABD4-8BA8E47B5D02}" type="presParOf" srcId="{332FCCED-FC78-4C91-BEF2-CBE337342D6B}" destId="{5C6ED271-0592-40F3-AB4A-2AA9D22BA0D6}" srcOrd="1" destOrd="0" presId="urn:microsoft.com/office/officeart/2018/2/layout/IconVerticalSolidList"/>
    <dgm:cxn modelId="{11D4B595-2560-495F-8FD5-69D16018237D}" type="presParOf" srcId="{332FCCED-FC78-4C91-BEF2-CBE337342D6B}" destId="{47775773-036B-43A6-B70B-46353A04F4F2}" srcOrd="2" destOrd="0" presId="urn:microsoft.com/office/officeart/2018/2/layout/IconVerticalSolidList"/>
    <dgm:cxn modelId="{0A1EBDED-0399-4384-BC58-E121F7095A83}" type="presParOf" srcId="{332FCCED-FC78-4C91-BEF2-CBE337342D6B}" destId="{33315E1A-77BC-4808-B671-23001FEDE4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D6EEE1-5A00-44FE-A7D0-4C537C567A3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752DD1-3785-461D-AC37-5563106059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When Linux program runs using C language , it starts at the function main. For these programs, main is declared as :</a:t>
          </a:r>
        </a:p>
        <a:p>
          <a:pPr>
            <a:lnSpc>
              <a:spcPct val="100000"/>
            </a:lnSpc>
          </a:pPr>
          <a:r>
            <a:rPr lang="en-US" sz="1700" dirty="0">
              <a:solidFill>
                <a:schemeClr val="accent1"/>
              </a:solidFill>
            </a:rPr>
            <a:t> </a:t>
          </a:r>
          <a:r>
            <a:rPr lang="en-US" sz="1700" b="1" dirty="0">
              <a:solidFill>
                <a:schemeClr val="accent1"/>
              </a:solidFill>
            </a:rPr>
            <a:t>int main (int </a:t>
          </a:r>
          <a:r>
            <a:rPr lang="en-US" sz="1700" b="1" dirty="0" err="1">
              <a:solidFill>
                <a:schemeClr val="accent1"/>
              </a:solidFill>
            </a:rPr>
            <a:t>argc</a:t>
          </a:r>
          <a:r>
            <a:rPr lang="en-US" sz="1700" b="1" dirty="0">
              <a:solidFill>
                <a:schemeClr val="accent1"/>
              </a:solidFill>
            </a:rPr>
            <a:t>, char *</a:t>
          </a:r>
          <a:r>
            <a:rPr lang="en-US" sz="1700" b="1" dirty="0" err="1">
              <a:solidFill>
                <a:schemeClr val="accent1"/>
              </a:solidFill>
            </a:rPr>
            <a:t>argv</a:t>
          </a:r>
          <a:r>
            <a:rPr lang="en-US" sz="1700" b="1" dirty="0">
              <a:solidFill>
                <a:schemeClr val="accent1"/>
              </a:solidFill>
            </a:rPr>
            <a:t>[])</a:t>
          </a:r>
          <a:endParaRPr lang="en-US" sz="1700" dirty="0">
            <a:solidFill>
              <a:schemeClr val="accent1"/>
            </a:solidFill>
          </a:endParaRPr>
        </a:p>
      </dgm:t>
    </dgm:pt>
    <dgm:pt modelId="{047BC0B8-0E09-45A4-8F45-9B916F69A44E}" type="parTrans" cxnId="{C48EE79A-522E-432F-9F11-002F08879885}">
      <dgm:prSet/>
      <dgm:spPr/>
      <dgm:t>
        <a:bodyPr/>
        <a:lstStyle/>
        <a:p>
          <a:endParaRPr lang="en-US"/>
        </a:p>
      </dgm:t>
    </dgm:pt>
    <dgm:pt modelId="{87BF1FEB-B470-41BB-A27E-662945A7BE3E}" type="sibTrans" cxnId="{C48EE79A-522E-432F-9F11-002F088798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E15D53-37F2-4C95-BAF1-8DC06A336E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Where </a:t>
          </a:r>
          <a:r>
            <a:rPr lang="en-US" sz="2000" b="1" dirty="0" err="1">
              <a:solidFill>
                <a:schemeClr val="accent1"/>
              </a:solidFill>
            </a:rPr>
            <a:t>argc</a:t>
          </a:r>
          <a:r>
            <a:rPr lang="en-US" sz="2000" dirty="0"/>
            <a:t> is a count of the program arguments and </a:t>
          </a:r>
          <a:r>
            <a:rPr lang="en-US" sz="2000" b="1" dirty="0" err="1">
              <a:solidFill>
                <a:schemeClr val="accent1"/>
              </a:solidFill>
            </a:rPr>
            <a:t>argv</a:t>
          </a:r>
          <a:r>
            <a:rPr lang="en-US" sz="2000" dirty="0"/>
            <a:t> is an array of character strings representing the arguments themselves.</a:t>
          </a:r>
        </a:p>
      </dgm:t>
    </dgm:pt>
    <dgm:pt modelId="{60B7FAB3-CF92-4C30-BEF6-C625902CDFF6}" type="parTrans" cxnId="{13FE9120-8B00-4827-BA01-5B8C1E154379}">
      <dgm:prSet/>
      <dgm:spPr/>
      <dgm:t>
        <a:bodyPr/>
        <a:lstStyle/>
        <a:p>
          <a:endParaRPr lang="en-US"/>
        </a:p>
      </dgm:t>
    </dgm:pt>
    <dgm:pt modelId="{CC50D136-6F3A-4406-8BC5-53DA5B3F7BE2}" type="sibTrans" cxnId="{13FE9120-8B00-4827-BA01-5B8C1E1543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B2B62F-161F-4640-9277-405C8C2FE0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You might also see C programs for Linux simply declaring main as </a:t>
          </a:r>
          <a:r>
            <a:rPr lang="en-US" sz="2000" b="1" dirty="0">
              <a:solidFill>
                <a:schemeClr val="accent1"/>
              </a:solidFill>
            </a:rPr>
            <a:t>main ()</a:t>
          </a:r>
          <a:endParaRPr lang="en-US" sz="2000" dirty="0">
            <a:solidFill>
              <a:schemeClr val="accent1"/>
            </a:solidFill>
          </a:endParaRPr>
        </a:p>
      </dgm:t>
    </dgm:pt>
    <dgm:pt modelId="{E46070C5-A935-4EC0-A44C-14B9605B7C05}" type="parTrans" cxnId="{C6E40EAA-44B1-4CD5-AFF7-D0EA519FDF30}">
      <dgm:prSet/>
      <dgm:spPr/>
      <dgm:t>
        <a:bodyPr/>
        <a:lstStyle/>
        <a:p>
          <a:endParaRPr lang="en-US"/>
        </a:p>
      </dgm:t>
    </dgm:pt>
    <dgm:pt modelId="{B93234A5-C687-4416-AB06-F27BE200272F}" type="sibTrans" cxnId="{C6E40EAA-44B1-4CD5-AFF7-D0EA519FDF3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D0AD63-94B0-478F-9A25-60E1FF55C15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This will still work, because the return type will default to int and formal parameters that are not used in a function need not be declared. </a:t>
          </a:r>
          <a:r>
            <a:rPr lang="en-US" sz="1800" b="1" dirty="0" err="1">
              <a:solidFill>
                <a:schemeClr val="accent1"/>
              </a:solidFill>
            </a:rPr>
            <a:t>argc</a:t>
          </a:r>
          <a:r>
            <a:rPr lang="en-US" sz="1800" dirty="0"/>
            <a:t> and </a:t>
          </a:r>
          <a:r>
            <a:rPr lang="en-US" sz="1800" b="1" dirty="0" err="1">
              <a:solidFill>
                <a:schemeClr val="accent1"/>
              </a:solidFill>
            </a:rPr>
            <a:t>argv</a:t>
          </a:r>
          <a:r>
            <a:rPr lang="en-US" sz="1800" dirty="0"/>
            <a:t> are still there, but if you don’t declare them, you can’t use them.</a:t>
          </a:r>
        </a:p>
      </dgm:t>
    </dgm:pt>
    <dgm:pt modelId="{46A20B5B-1600-4275-B0C3-43BD6042A386}" type="parTrans" cxnId="{87858410-215B-4C6A-85AA-617FD4A86568}">
      <dgm:prSet/>
      <dgm:spPr/>
      <dgm:t>
        <a:bodyPr/>
        <a:lstStyle/>
        <a:p>
          <a:endParaRPr lang="en-US"/>
        </a:p>
      </dgm:t>
    </dgm:pt>
    <dgm:pt modelId="{CC1D0EFF-DFC6-4B27-B349-CA7CE88649BB}" type="sibTrans" cxnId="{87858410-215B-4C6A-85AA-617FD4A86568}">
      <dgm:prSet/>
      <dgm:spPr/>
      <dgm:t>
        <a:bodyPr/>
        <a:lstStyle/>
        <a:p>
          <a:endParaRPr lang="en-US"/>
        </a:p>
      </dgm:t>
    </dgm:pt>
    <dgm:pt modelId="{629BF207-AF79-4A2F-AC82-AF3E65CBFE62}" type="pres">
      <dgm:prSet presAssocID="{53D6EEE1-5A00-44FE-A7D0-4C537C567A3F}" presName="root" presStyleCnt="0">
        <dgm:presLayoutVars>
          <dgm:dir/>
          <dgm:resizeHandles val="exact"/>
        </dgm:presLayoutVars>
      </dgm:prSet>
      <dgm:spPr/>
    </dgm:pt>
    <dgm:pt modelId="{513BE976-6D89-44A8-A4C2-94C3B2D5378E}" type="pres">
      <dgm:prSet presAssocID="{53D6EEE1-5A00-44FE-A7D0-4C537C567A3F}" presName="container" presStyleCnt="0">
        <dgm:presLayoutVars>
          <dgm:dir/>
          <dgm:resizeHandles val="exact"/>
        </dgm:presLayoutVars>
      </dgm:prSet>
      <dgm:spPr/>
    </dgm:pt>
    <dgm:pt modelId="{B04E1BE0-1D88-4423-857C-3B8BB1D9BADC}" type="pres">
      <dgm:prSet presAssocID="{C4752DD1-3785-461D-AC37-5563106059DA}" presName="compNode" presStyleCnt="0"/>
      <dgm:spPr/>
    </dgm:pt>
    <dgm:pt modelId="{568454D5-249B-49B4-A575-DC0E4342CF2F}" type="pres">
      <dgm:prSet presAssocID="{C4752DD1-3785-461D-AC37-5563106059DA}" presName="iconBgRect" presStyleLbl="bgShp" presStyleIdx="0" presStyleCnt="4"/>
      <dgm:spPr/>
    </dgm:pt>
    <dgm:pt modelId="{3E1EBAE0-2523-45FC-88DB-944A5B9D9D7D}" type="pres">
      <dgm:prSet presAssocID="{C4752DD1-3785-461D-AC37-5563106059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0E52B7C-B9A8-4206-84D9-358D3C3B1E9C}" type="pres">
      <dgm:prSet presAssocID="{C4752DD1-3785-461D-AC37-5563106059DA}" presName="spaceRect" presStyleCnt="0"/>
      <dgm:spPr/>
    </dgm:pt>
    <dgm:pt modelId="{8353C655-2A33-4C73-A9D1-A8A1E24D21D1}" type="pres">
      <dgm:prSet presAssocID="{C4752DD1-3785-461D-AC37-5563106059DA}" presName="textRect" presStyleLbl="revTx" presStyleIdx="0" presStyleCnt="4">
        <dgm:presLayoutVars>
          <dgm:chMax val="1"/>
          <dgm:chPref val="1"/>
        </dgm:presLayoutVars>
      </dgm:prSet>
      <dgm:spPr/>
    </dgm:pt>
    <dgm:pt modelId="{1C394747-5205-4CB2-8B65-72B027A8DE7B}" type="pres">
      <dgm:prSet presAssocID="{87BF1FEB-B470-41BB-A27E-662945A7BE3E}" presName="sibTrans" presStyleLbl="sibTrans2D1" presStyleIdx="0" presStyleCnt="0"/>
      <dgm:spPr/>
    </dgm:pt>
    <dgm:pt modelId="{A775CF1B-E951-4689-9888-D25C687D2F83}" type="pres">
      <dgm:prSet presAssocID="{6CE15D53-37F2-4C95-BAF1-8DC06A336EC9}" presName="compNode" presStyleCnt="0"/>
      <dgm:spPr/>
    </dgm:pt>
    <dgm:pt modelId="{0E56BCF5-C4A4-44A0-91F1-0BA5FD4D3949}" type="pres">
      <dgm:prSet presAssocID="{6CE15D53-37F2-4C95-BAF1-8DC06A336EC9}" presName="iconBgRect" presStyleLbl="bgShp" presStyleIdx="1" presStyleCnt="4"/>
      <dgm:spPr/>
    </dgm:pt>
    <dgm:pt modelId="{4EE25EF5-28CF-4F3F-8D8C-B199A1630FCE}" type="pres">
      <dgm:prSet presAssocID="{6CE15D53-37F2-4C95-BAF1-8DC06A336E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D5B41DE-6C97-40A0-A4CF-1AB8E15E5C02}" type="pres">
      <dgm:prSet presAssocID="{6CE15D53-37F2-4C95-BAF1-8DC06A336EC9}" presName="spaceRect" presStyleCnt="0"/>
      <dgm:spPr/>
    </dgm:pt>
    <dgm:pt modelId="{BC0D9F2C-3313-4D43-95C6-1F3C21DFC5E5}" type="pres">
      <dgm:prSet presAssocID="{6CE15D53-37F2-4C95-BAF1-8DC06A336EC9}" presName="textRect" presStyleLbl="revTx" presStyleIdx="1" presStyleCnt="4">
        <dgm:presLayoutVars>
          <dgm:chMax val="1"/>
          <dgm:chPref val="1"/>
        </dgm:presLayoutVars>
      </dgm:prSet>
      <dgm:spPr/>
    </dgm:pt>
    <dgm:pt modelId="{A4BC6E1E-30EF-4E11-9614-D60031EE0E46}" type="pres">
      <dgm:prSet presAssocID="{CC50D136-6F3A-4406-8BC5-53DA5B3F7BE2}" presName="sibTrans" presStyleLbl="sibTrans2D1" presStyleIdx="0" presStyleCnt="0"/>
      <dgm:spPr/>
    </dgm:pt>
    <dgm:pt modelId="{6B97B1A6-1B05-412C-B261-E7E2DA17434A}" type="pres">
      <dgm:prSet presAssocID="{DAB2B62F-161F-4640-9277-405C8C2FE0CF}" presName="compNode" presStyleCnt="0"/>
      <dgm:spPr/>
    </dgm:pt>
    <dgm:pt modelId="{C2C7EF43-7DB6-48F6-B893-333391020059}" type="pres">
      <dgm:prSet presAssocID="{DAB2B62F-161F-4640-9277-405C8C2FE0CF}" presName="iconBgRect" presStyleLbl="bgShp" presStyleIdx="2" presStyleCnt="4"/>
      <dgm:spPr/>
    </dgm:pt>
    <dgm:pt modelId="{7C7DFE84-A13D-435E-BBFE-10328AB0B743}" type="pres">
      <dgm:prSet presAssocID="{DAB2B62F-161F-4640-9277-405C8C2FE0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E66AC98-5732-473C-B7D0-9F6289B2500C}" type="pres">
      <dgm:prSet presAssocID="{DAB2B62F-161F-4640-9277-405C8C2FE0CF}" presName="spaceRect" presStyleCnt="0"/>
      <dgm:spPr/>
    </dgm:pt>
    <dgm:pt modelId="{CEDB2012-B70A-4EA6-BFC4-DCBE0C52D44D}" type="pres">
      <dgm:prSet presAssocID="{DAB2B62F-161F-4640-9277-405C8C2FE0CF}" presName="textRect" presStyleLbl="revTx" presStyleIdx="2" presStyleCnt="4">
        <dgm:presLayoutVars>
          <dgm:chMax val="1"/>
          <dgm:chPref val="1"/>
        </dgm:presLayoutVars>
      </dgm:prSet>
      <dgm:spPr/>
    </dgm:pt>
    <dgm:pt modelId="{BBC32226-5990-43CF-9722-FAFFE189D96F}" type="pres">
      <dgm:prSet presAssocID="{B93234A5-C687-4416-AB06-F27BE200272F}" presName="sibTrans" presStyleLbl="sibTrans2D1" presStyleIdx="0" presStyleCnt="0"/>
      <dgm:spPr/>
    </dgm:pt>
    <dgm:pt modelId="{8EE780D3-1677-4B9F-8CCF-5564A95211AE}" type="pres">
      <dgm:prSet presAssocID="{2CD0AD63-94B0-478F-9A25-60E1FF55C152}" presName="compNode" presStyleCnt="0"/>
      <dgm:spPr/>
    </dgm:pt>
    <dgm:pt modelId="{2490F2A5-610D-41F4-9458-32127E4488C7}" type="pres">
      <dgm:prSet presAssocID="{2CD0AD63-94B0-478F-9A25-60E1FF55C152}" presName="iconBgRect" presStyleLbl="bgShp" presStyleIdx="3" presStyleCnt="4"/>
      <dgm:spPr/>
    </dgm:pt>
    <dgm:pt modelId="{407E0102-1474-4FBE-B6E4-088B4EC8C750}" type="pres">
      <dgm:prSet presAssocID="{2CD0AD63-94B0-478F-9A25-60E1FF55C1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8784B7E-4B5B-49F1-9DC6-1A120B199CCD}" type="pres">
      <dgm:prSet presAssocID="{2CD0AD63-94B0-478F-9A25-60E1FF55C152}" presName="spaceRect" presStyleCnt="0"/>
      <dgm:spPr/>
    </dgm:pt>
    <dgm:pt modelId="{E9B410BB-204D-4122-A747-6733BD603D44}" type="pres">
      <dgm:prSet presAssocID="{2CD0AD63-94B0-478F-9A25-60E1FF55C15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3CA780A-EA20-4803-BD44-AA1E1D68E703}" type="presOf" srcId="{87BF1FEB-B470-41BB-A27E-662945A7BE3E}" destId="{1C394747-5205-4CB2-8B65-72B027A8DE7B}" srcOrd="0" destOrd="0" presId="urn:microsoft.com/office/officeart/2018/2/layout/IconCircleList"/>
    <dgm:cxn modelId="{FDA7EA0B-385B-46F0-893D-14189C2E16D1}" type="presOf" srcId="{DAB2B62F-161F-4640-9277-405C8C2FE0CF}" destId="{CEDB2012-B70A-4EA6-BFC4-DCBE0C52D44D}" srcOrd="0" destOrd="0" presId="urn:microsoft.com/office/officeart/2018/2/layout/IconCircleList"/>
    <dgm:cxn modelId="{87858410-215B-4C6A-85AA-617FD4A86568}" srcId="{53D6EEE1-5A00-44FE-A7D0-4C537C567A3F}" destId="{2CD0AD63-94B0-478F-9A25-60E1FF55C152}" srcOrd="3" destOrd="0" parTransId="{46A20B5B-1600-4275-B0C3-43BD6042A386}" sibTransId="{CC1D0EFF-DFC6-4B27-B349-CA7CE88649BB}"/>
    <dgm:cxn modelId="{13FE9120-8B00-4827-BA01-5B8C1E154379}" srcId="{53D6EEE1-5A00-44FE-A7D0-4C537C567A3F}" destId="{6CE15D53-37F2-4C95-BAF1-8DC06A336EC9}" srcOrd="1" destOrd="0" parTransId="{60B7FAB3-CF92-4C30-BEF6-C625902CDFF6}" sibTransId="{CC50D136-6F3A-4406-8BC5-53DA5B3F7BE2}"/>
    <dgm:cxn modelId="{2FE21039-D2F0-48BD-AC82-92BEDB4D0E77}" type="presOf" srcId="{B93234A5-C687-4416-AB06-F27BE200272F}" destId="{BBC32226-5990-43CF-9722-FAFFE189D96F}" srcOrd="0" destOrd="0" presId="urn:microsoft.com/office/officeart/2018/2/layout/IconCircleList"/>
    <dgm:cxn modelId="{3BCCF58E-8290-4193-8E73-55EF49B73662}" type="presOf" srcId="{53D6EEE1-5A00-44FE-A7D0-4C537C567A3F}" destId="{629BF207-AF79-4A2F-AC82-AF3E65CBFE62}" srcOrd="0" destOrd="0" presId="urn:microsoft.com/office/officeart/2018/2/layout/IconCircleList"/>
    <dgm:cxn modelId="{58F90997-DA45-418D-A77B-39910F826DEA}" type="presOf" srcId="{C4752DD1-3785-461D-AC37-5563106059DA}" destId="{8353C655-2A33-4C73-A9D1-A8A1E24D21D1}" srcOrd="0" destOrd="0" presId="urn:microsoft.com/office/officeart/2018/2/layout/IconCircleList"/>
    <dgm:cxn modelId="{C48EE79A-522E-432F-9F11-002F08879885}" srcId="{53D6EEE1-5A00-44FE-A7D0-4C537C567A3F}" destId="{C4752DD1-3785-461D-AC37-5563106059DA}" srcOrd="0" destOrd="0" parTransId="{047BC0B8-0E09-45A4-8F45-9B916F69A44E}" sibTransId="{87BF1FEB-B470-41BB-A27E-662945A7BE3E}"/>
    <dgm:cxn modelId="{C6E40EAA-44B1-4CD5-AFF7-D0EA519FDF30}" srcId="{53D6EEE1-5A00-44FE-A7D0-4C537C567A3F}" destId="{DAB2B62F-161F-4640-9277-405C8C2FE0CF}" srcOrd="2" destOrd="0" parTransId="{E46070C5-A935-4EC0-A44C-14B9605B7C05}" sibTransId="{B93234A5-C687-4416-AB06-F27BE200272F}"/>
    <dgm:cxn modelId="{1291DDB9-A986-4738-A591-173955DFD110}" type="presOf" srcId="{CC50D136-6F3A-4406-8BC5-53DA5B3F7BE2}" destId="{A4BC6E1E-30EF-4E11-9614-D60031EE0E46}" srcOrd="0" destOrd="0" presId="urn:microsoft.com/office/officeart/2018/2/layout/IconCircleList"/>
    <dgm:cxn modelId="{277BD8FA-99B1-4384-8BB2-1A128C539374}" type="presOf" srcId="{2CD0AD63-94B0-478F-9A25-60E1FF55C152}" destId="{E9B410BB-204D-4122-A747-6733BD603D44}" srcOrd="0" destOrd="0" presId="urn:microsoft.com/office/officeart/2018/2/layout/IconCircleList"/>
    <dgm:cxn modelId="{41CEF2FB-E9AE-4FA8-A17B-23B7F52837A0}" type="presOf" srcId="{6CE15D53-37F2-4C95-BAF1-8DC06A336EC9}" destId="{BC0D9F2C-3313-4D43-95C6-1F3C21DFC5E5}" srcOrd="0" destOrd="0" presId="urn:microsoft.com/office/officeart/2018/2/layout/IconCircleList"/>
    <dgm:cxn modelId="{04702064-606D-4377-9907-11D972E37E24}" type="presParOf" srcId="{629BF207-AF79-4A2F-AC82-AF3E65CBFE62}" destId="{513BE976-6D89-44A8-A4C2-94C3B2D5378E}" srcOrd="0" destOrd="0" presId="urn:microsoft.com/office/officeart/2018/2/layout/IconCircleList"/>
    <dgm:cxn modelId="{147EE22D-980A-48FA-985B-55B88DACC333}" type="presParOf" srcId="{513BE976-6D89-44A8-A4C2-94C3B2D5378E}" destId="{B04E1BE0-1D88-4423-857C-3B8BB1D9BADC}" srcOrd="0" destOrd="0" presId="urn:microsoft.com/office/officeart/2018/2/layout/IconCircleList"/>
    <dgm:cxn modelId="{77A66CF4-7426-4083-BA5F-94CD1002C98A}" type="presParOf" srcId="{B04E1BE0-1D88-4423-857C-3B8BB1D9BADC}" destId="{568454D5-249B-49B4-A575-DC0E4342CF2F}" srcOrd="0" destOrd="0" presId="urn:microsoft.com/office/officeart/2018/2/layout/IconCircleList"/>
    <dgm:cxn modelId="{D4A9EFE8-A370-4410-869F-D49B5CF1D296}" type="presParOf" srcId="{B04E1BE0-1D88-4423-857C-3B8BB1D9BADC}" destId="{3E1EBAE0-2523-45FC-88DB-944A5B9D9D7D}" srcOrd="1" destOrd="0" presId="urn:microsoft.com/office/officeart/2018/2/layout/IconCircleList"/>
    <dgm:cxn modelId="{9B89C8CD-B112-4DD4-95E3-71F12F655AA7}" type="presParOf" srcId="{B04E1BE0-1D88-4423-857C-3B8BB1D9BADC}" destId="{20E52B7C-B9A8-4206-84D9-358D3C3B1E9C}" srcOrd="2" destOrd="0" presId="urn:microsoft.com/office/officeart/2018/2/layout/IconCircleList"/>
    <dgm:cxn modelId="{D2B99DB4-7265-4853-93F2-4C2E93E1F420}" type="presParOf" srcId="{B04E1BE0-1D88-4423-857C-3B8BB1D9BADC}" destId="{8353C655-2A33-4C73-A9D1-A8A1E24D21D1}" srcOrd="3" destOrd="0" presId="urn:microsoft.com/office/officeart/2018/2/layout/IconCircleList"/>
    <dgm:cxn modelId="{8F945B44-F287-4C0E-95ED-F5BADFCCD336}" type="presParOf" srcId="{513BE976-6D89-44A8-A4C2-94C3B2D5378E}" destId="{1C394747-5205-4CB2-8B65-72B027A8DE7B}" srcOrd="1" destOrd="0" presId="urn:microsoft.com/office/officeart/2018/2/layout/IconCircleList"/>
    <dgm:cxn modelId="{A00A35A9-29A6-4849-854E-9EB12A8AC470}" type="presParOf" srcId="{513BE976-6D89-44A8-A4C2-94C3B2D5378E}" destId="{A775CF1B-E951-4689-9888-D25C687D2F83}" srcOrd="2" destOrd="0" presId="urn:microsoft.com/office/officeart/2018/2/layout/IconCircleList"/>
    <dgm:cxn modelId="{0775C7DB-6F07-4CEF-A9F4-4EF877550E5D}" type="presParOf" srcId="{A775CF1B-E951-4689-9888-D25C687D2F83}" destId="{0E56BCF5-C4A4-44A0-91F1-0BA5FD4D3949}" srcOrd="0" destOrd="0" presId="urn:microsoft.com/office/officeart/2018/2/layout/IconCircleList"/>
    <dgm:cxn modelId="{DDEAB651-1281-42AF-8A37-802FDE7388AA}" type="presParOf" srcId="{A775CF1B-E951-4689-9888-D25C687D2F83}" destId="{4EE25EF5-28CF-4F3F-8D8C-B199A1630FCE}" srcOrd="1" destOrd="0" presId="urn:microsoft.com/office/officeart/2018/2/layout/IconCircleList"/>
    <dgm:cxn modelId="{F9BC1C95-ACD8-402C-8F52-42934D1B77A7}" type="presParOf" srcId="{A775CF1B-E951-4689-9888-D25C687D2F83}" destId="{AD5B41DE-6C97-40A0-A4CF-1AB8E15E5C02}" srcOrd="2" destOrd="0" presId="urn:microsoft.com/office/officeart/2018/2/layout/IconCircleList"/>
    <dgm:cxn modelId="{3693DEE1-6421-4698-9CC4-C1A1D3CE58B7}" type="presParOf" srcId="{A775CF1B-E951-4689-9888-D25C687D2F83}" destId="{BC0D9F2C-3313-4D43-95C6-1F3C21DFC5E5}" srcOrd="3" destOrd="0" presId="urn:microsoft.com/office/officeart/2018/2/layout/IconCircleList"/>
    <dgm:cxn modelId="{6066FEE4-AC01-4620-AF55-0C28945343F7}" type="presParOf" srcId="{513BE976-6D89-44A8-A4C2-94C3B2D5378E}" destId="{A4BC6E1E-30EF-4E11-9614-D60031EE0E46}" srcOrd="3" destOrd="0" presId="urn:microsoft.com/office/officeart/2018/2/layout/IconCircleList"/>
    <dgm:cxn modelId="{9B8AB8E8-B0CE-435E-A76C-FD0B862C5C0C}" type="presParOf" srcId="{513BE976-6D89-44A8-A4C2-94C3B2D5378E}" destId="{6B97B1A6-1B05-412C-B261-E7E2DA17434A}" srcOrd="4" destOrd="0" presId="urn:microsoft.com/office/officeart/2018/2/layout/IconCircleList"/>
    <dgm:cxn modelId="{49A1E15F-B2DE-415E-AA61-A839C9CAEF46}" type="presParOf" srcId="{6B97B1A6-1B05-412C-B261-E7E2DA17434A}" destId="{C2C7EF43-7DB6-48F6-B893-333391020059}" srcOrd="0" destOrd="0" presId="urn:microsoft.com/office/officeart/2018/2/layout/IconCircleList"/>
    <dgm:cxn modelId="{494084C5-6080-482C-B131-502F3D748112}" type="presParOf" srcId="{6B97B1A6-1B05-412C-B261-E7E2DA17434A}" destId="{7C7DFE84-A13D-435E-BBFE-10328AB0B743}" srcOrd="1" destOrd="0" presId="urn:microsoft.com/office/officeart/2018/2/layout/IconCircleList"/>
    <dgm:cxn modelId="{0AD0D135-6C73-4479-B963-6DEADB9DFD97}" type="presParOf" srcId="{6B97B1A6-1B05-412C-B261-E7E2DA17434A}" destId="{4E66AC98-5732-473C-B7D0-9F6289B2500C}" srcOrd="2" destOrd="0" presId="urn:microsoft.com/office/officeart/2018/2/layout/IconCircleList"/>
    <dgm:cxn modelId="{1695495C-4FDA-4DE7-8E1C-34E4299602A9}" type="presParOf" srcId="{6B97B1A6-1B05-412C-B261-E7E2DA17434A}" destId="{CEDB2012-B70A-4EA6-BFC4-DCBE0C52D44D}" srcOrd="3" destOrd="0" presId="urn:microsoft.com/office/officeart/2018/2/layout/IconCircleList"/>
    <dgm:cxn modelId="{AC4F8B96-FE7D-492D-BFD2-E0CA602D62F6}" type="presParOf" srcId="{513BE976-6D89-44A8-A4C2-94C3B2D5378E}" destId="{BBC32226-5990-43CF-9722-FAFFE189D96F}" srcOrd="5" destOrd="0" presId="urn:microsoft.com/office/officeart/2018/2/layout/IconCircleList"/>
    <dgm:cxn modelId="{382D46E0-B244-4DD3-838F-451D146154B3}" type="presParOf" srcId="{513BE976-6D89-44A8-A4C2-94C3B2D5378E}" destId="{8EE780D3-1677-4B9F-8CCF-5564A95211AE}" srcOrd="6" destOrd="0" presId="urn:microsoft.com/office/officeart/2018/2/layout/IconCircleList"/>
    <dgm:cxn modelId="{C7CD9A18-7BBE-414E-A823-ACA9CD622D86}" type="presParOf" srcId="{8EE780D3-1677-4B9F-8CCF-5564A95211AE}" destId="{2490F2A5-610D-41F4-9458-32127E4488C7}" srcOrd="0" destOrd="0" presId="urn:microsoft.com/office/officeart/2018/2/layout/IconCircleList"/>
    <dgm:cxn modelId="{2067E88A-6C60-4D22-B467-09A9593683E3}" type="presParOf" srcId="{8EE780D3-1677-4B9F-8CCF-5564A95211AE}" destId="{407E0102-1474-4FBE-B6E4-088B4EC8C750}" srcOrd="1" destOrd="0" presId="urn:microsoft.com/office/officeart/2018/2/layout/IconCircleList"/>
    <dgm:cxn modelId="{F3C9881F-2A95-4E88-88F2-7EE8C25A4FEE}" type="presParOf" srcId="{8EE780D3-1677-4B9F-8CCF-5564A95211AE}" destId="{08784B7E-4B5B-49F1-9DC6-1A120B199CCD}" srcOrd="2" destOrd="0" presId="urn:microsoft.com/office/officeart/2018/2/layout/IconCircleList"/>
    <dgm:cxn modelId="{C3D76C3A-896F-42A7-938B-F7E4DE9B191E}" type="presParOf" srcId="{8EE780D3-1677-4B9F-8CCF-5564A95211AE}" destId="{E9B410BB-204D-4122-A747-6733BD603D4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150966-CFB1-4A5D-AD4C-694E3A2DFCE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21217C-FE38-4144-9676-0A64686BAE9B}">
      <dgm:prSet/>
      <dgm:spPr/>
      <dgm:t>
        <a:bodyPr/>
        <a:lstStyle/>
        <a:p>
          <a:r>
            <a:rPr lang="en-US" dirty="0"/>
            <a:t>Whenever the OS starts a new program, the parameters </a:t>
          </a:r>
          <a:r>
            <a:rPr lang="en-US" b="1" dirty="0" err="1"/>
            <a:t>argc</a:t>
          </a:r>
          <a:r>
            <a:rPr lang="en-US" dirty="0"/>
            <a:t> and </a:t>
          </a:r>
          <a:r>
            <a:rPr lang="en-US" b="1" dirty="0" err="1"/>
            <a:t>argv</a:t>
          </a:r>
          <a:r>
            <a:rPr lang="en-US" dirty="0"/>
            <a:t> are setup and passed to main. These parameters are usually supplied by another program, very often the shell that has requested that the OS start the new program.</a:t>
          </a:r>
        </a:p>
      </dgm:t>
    </dgm:pt>
    <dgm:pt modelId="{BE5B539C-921B-44CF-82AA-FCEAE4995BDD}" type="parTrans" cxnId="{FF35E819-1FE2-4711-8BC2-B32A4E83BA56}">
      <dgm:prSet/>
      <dgm:spPr/>
      <dgm:t>
        <a:bodyPr/>
        <a:lstStyle/>
        <a:p>
          <a:endParaRPr lang="en-US"/>
        </a:p>
      </dgm:t>
    </dgm:pt>
    <dgm:pt modelId="{A88D2F1F-87C1-4D50-B4C9-5C94B24859B6}" type="sibTrans" cxnId="{FF35E819-1FE2-4711-8BC2-B32A4E83BA56}">
      <dgm:prSet/>
      <dgm:spPr/>
      <dgm:t>
        <a:bodyPr/>
        <a:lstStyle/>
        <a:p>
          <a:endParaRPr lang="en-US"/>
        </a:p>
      </dgm:t>
    </dgm:pt>
    <dgm:pt modelId="{FEF9D28D-D68A-48EC-89BF-8CA2D16D7659}">
      <dgm:prSet/>
      <dgm:spPr/>
      <dgm:t>
        <a:bodyPr/>
        <a:lstStyle/>
        <a:p>
          <a:r>
            <a:rPr lang="en-US" b="1" dirty="0"/>
            <a:t>Linux shell </a:t>
          </a:r>
          <a:r>
            <a:rPr lang="en-US" dirty="0"/>
            <a:t>normally performs wild card expansion of filename arguments before </a:t>
          </a:r>
          <a:r>
            <a:rPr lang="en-US" b="1" dirty="0" err="1"/>
            <a:t>argc</a:t>
          </a:r>
          <a:r>
            <a:rPr lang="en-US" dirty="0"/>
            <a:t> and </a:t>
          </a:r>
          <a:r>
            <a:rPr lang="en-US" b="1" dirty="0" err="1"/>
            <a:t>argv</a:t>
          </a:r>
          <a:r>
            <a:rPr lang="en-US" dirty="0"/>
            <a:t> are set, whereas </a:t>
          </a:r>
          <a:r>
            <a:rPr lang="en-US" b="1" dirty="0"/>
            <a:t>MS-DOS shell </a:t>
          </a:r>
          <a:r>
            <a:rPr lang="en-US" dirty="0"/>
            <a:t>expects program to accept argument with wild card and perform their own wild card expansion.</a:t>
          </a:r>
        </a:p>
      </dgm:t>
    </dgm:pt>
    <dgm:pt modelId="{B1951F24-349C-4A9C-86C8-EA33046E227A}" type="parTrans" cxnId="{63541556-3B35-47E1-B22D-640B5AEEA1FD}">
      <dgm:prSet/>
      <dgm:spPr/>
      <dgm:t>
        <a:bodyPr/>
        <a:lstStyle/>
        <a:p>
          <a:endParaRPr lang="en-US"/>
        </a:p>
      </dgm:t>
    </dgm:pt>
    <dgm:pt modelId="{B0B3F773-7E5D-4C5E-BCFF-6508F2F485AF}" type="sibTrans" cxnId="{63541556-3B35-47E1-B22D-640B5AEEA1FD}">
      <dgm:prSet/>
      <dgm:spPr/>
      <dgm:t>
        <a:bodyPr/>
        <a:lstStyle/>
        <a:p>
          <a:endParaRPr lang="en-US"/>
        </a:p>
      </dgm:t>
    </dgm:pt>
    <dgm:pt modelId="{E964F9A4-960D-4F37-8762-4B6A8606F2E2}">
      <dgm:prSet custT="1"/>
      <dgm:spPr/>
      <dgm:t>
        <a:bodyPr/>
        <a:lstStyle/>
        <a:p>
          <a:pPr>
            <a:buNone/>
          </a:pPr>
          <a:r>
            <a:rPr lang="en-US" sz="2000" b="1" dirty="0" err="1">
              <a:solidFill>
                <a:schemeClr val="accent1"/>
              </a:solidFill>
            </a:rPr>
            <a:t>argc</a:t>
          </a:r>
          <a:r>
            <a:rPr lang="en-US" sz="2000" b="1" dirty="0">
              <a:solidFill>
                <a:schemeClr val="accent1"/>
              </a:solidFill>
            </a:rPr>
            <a:t>: 4</a:t>
          </a:r>
        </a:p>
      </dgm:t>
    </dgm:pt>
    <dgm:pt modelId="{31C77B36-C259-4FC2-9C84-BE74E8627408}" type="parTrans" cxnId="{9A4A9211-CE36-4211-AD53-20665DF0AF22}">
      <dgm:prSet/>
      <dgm:spPr/>
      <dgm:t>
        <a:bodyPr/>
        <a:lstStyle/>
        <a:p>
          <a:endParaRPr lang="en-PK"/>
        </a:p>
      </dgm:t>
    </dgm:pt>
    <dgm:pt modelId="{16075CBC-3A55-46A8-8BA7-3438C57C5CC5}" type="sibTrans" cxnId="{9A4A9211-CE36-4211-AD53-20665DF0AF22}">
      <dgm:prSet/>
      <dgm:spPr/>
    </dgm:pt>
    <dgm:pt modelId="{AA492B3F-1DE6-4C2C-B440-1DA642DBD074}">
      <dgm:prSet custT="1"/>
      <dgm:spPr/>
      <dgm:t>
        <a:bodyPr/>
        <a:lstStyle/>
        <a:p>
          <a:pPr>
            <a:buNone/>
          </a:pPr>
          <a:r>
            <a:rPr lang="en-US" sz="2000" b="1" dirty="0" err="1">
              <a:solidFill>
                <a:schemeClr val="accent1"/>
              </a:solidFill>
            </a:rPr>
            <a:t>argv</a:t>
          </a:r>
          <a:r>
            <a:rPr lang="en-US" sz="2000" b="1" dirty="0">
              <a:solidFill>
                <a:schemeClr val="accent1"/>
              </a:solidFill>
            </a:rPr>
            <a:t> = {“</a:t>
          </a:r>
          <a:r>
            <a:rPr lang="en-US" sz="2000" b="1" dirty="0" err="1">
              <a:solidFill>
                <a:schemeClr val="accent1"/>
              </a:solidFill>
            </a:rPr>
            <a:t>myprog</a:t>
          </a:r>
          <a:r>
            <a:rPr lang="en-US" sz="2000" b="1" dirty="0">
              <a:solidFill>
                <a:schemeClr val="accent1"/>
              </a:solidFill>
            </a:rPr>
            <a:t>”, “left”, “right”, “and center”}</a:t>
          </a:r>
        </a:p>
      </dgm:t>
    </dgm:pt>
    <dgm:pt modelId="{1F3584CB-ACAC-40C7-982C-364DAF26D383}" type="parTrans" cxnId="{563B15DB-401F-476F-ADFD-483834A0E417}">
      <dgm:prSet/>
      <dgm:spPr/>
      <dgm:t>
        <a:bodyPr/>
        <a:lstStyle/>
        <a:p>
          <a:endParaRPr lang="en-PK"/>
        </a:p>
      </dgm:t>
    </dgm:pt>
    <dgm:pt modelId="{6D4AF369-ED18-42DB-85E4-ADCD05A90F92}" type="sibTrans" cxnId="{563B15DB-401F-476F-ADFD-483834A0E417}">
      <dgm:prSet/>
      <dgm:spPr/>
    </dgm:pt>
    <dgm:pt modelId="{C5231B94-3835-49B3-9D77-2BF9BA7104A9}">
      <dgm:prSet custT="1"/>
      <dgm:spPr/>
      <dgm:t>
        <a:bodyPr/>
        <a:lstStyle/>
        <a:p>
          <a:pPr>
            <a:buNone/>
          </a:pPr>
          <a:r>
            <a:rPr lang="en-US" sz="2000" dirty="0"/>
            <a:t>The program </a:t>
          </a:r>
          <a:r>
            <a:rPr lang="en-US" sz="2000" b="1" dirty="0" err="1">
              <a:solidFill>
                <a:schemeClr val="accent1"/>
              </a:solidFill>
            </a:rPr>
            <a:t>myprog</a:t>
          </a:r>
          <a:r>
            <a:rPr lang="en-US" sz="2000" dirty="0"/>
            <a:t> will start at main with parameters:</a:t>
          </a:r>
        </a:p>
      </dgm:t>
    </dgm:pt>
    <dgm:pt modelId="{4E3C0DBC-CEBB-4949-A94C-03C0A68F3878}" type="parTrans" cxnId="{3B345243-DB8E-486D-9581-BAC90D92C450}">
      <dgm:prSet/>
      <dgm:spPr/>
      <dgm:t>
        <a:bodyPr/>
        <a:lstStyle/>
        <a:p>
          <a:endParaRPr lang="en-PK"/>
        </a:p>
      </dgm:t>
    </dgm:pt>
    <dgm:pt modelId="{262428C0-A5D5-4AFD-9363-1A8C09C24A19}" type="sibTrans" cxnId="{3B345243-DB8E-486D-9581-BAC90D92C450}">
      <dgm:prSet/>
      <dgm:spPr/>
    </dgm:pt>
    <dgm:pt modelId="{FF0F0D57-461A-4EC9-A604-744E3158EA40}">
      <dgm:prSet custT="1"/>
      <dgm:spPr/>
      <dgm:t>
        <a:bodyPr/>
        <a:lstStyle/>
        <a:p>
          <a:pPr>
            <a:buNone/>
          </a:pPr>
          <a:r>
            <a:rPr lang="en-US" sz="2000" dirty="0"/>
            <a:t>For example, if we give the shell the following command </a:t>
          </a:r>
          <a:r>
            <a:rPr lang="en-US" sz="2000" b="1" dirty="0">
              <a:solidFill>
                <a:schemeClr val="accent1"/>
              </a:solidFill>
            </a:rPr>
            <a:t>$ </a:t>
          </a:r>
          <a:r>
            <a:rPr lang="en-US" sz="2000" b="1" dirty="0" err="1">
              <a:solidFill>
                <a:schemeClr val="accent1"/>
              </a:solidFill>
            </a:rPr>
            <a:t>myprog</a:t>
          </a:r>
          <a:r>
            <a:rPr lang="en-US" sz="2000" b="1" dirty="0">
              <a:solidFill>
                <a:schemeClr val="accent1"/>
              </a:solidFill>
            </a:rPr>
            <a:t> left right ‘and center’</a:t>
          </a:r>
        </a:p>
      </dgm:t>
    </dgm:pt>
    <dgm:pt modelId="{97B26657-31CC-4EE2-8000-EBA653E476F4}" type="parTrans" cxnId="{B4A6E90D-02C8-4D83-9315-8A616B416662}">
      <dgm:prSet/>
      <dgm:spPr/>
    </dgm:pt>
    <dgm:pt modelId="{E7096137-03FF-4FEA-9E4C-1DA5B3BCFB2B}" type="sibTrans" cxnId="{B4A6E90D-02C8-4D83-9315-8A616B416662}">
      <dgm:prSet/>
      <dgm:spPr/>
    </dgm:pt>
    <dgm:pt modelId="{905E4F70-777A-451C-AE81-8285FA1B65D3}">
      <dgm:prSet custT="1"/>
      <dgm:spPr/>
      <dgm:t>
        <a:bodyPr/>
        <a:lstStyle/>
        <a:p>
          <a:pPr>
            <a:buNone/>
          </a:pPr>
          <a:endParaRPr lang="en-US" sz="2000" b="1" dirty="0">
            <a:solidFill>
              <a:schemeClr val="accent1"/>
            </a:solidFill>
          </a:endParaRPr>
        </a:p>
      </dgm:t>
    </dgm:pt>
    <dgm:pt modelId="{132D2270-4F9A-467D-8EB8-3E7C052F1C3A}" type="parTrans" cxnId="{490AB7C2-E3BD-4B29-B2B3-B8AF78BCA207}">
      <dgm:prSet/>
      <dgm:spPr/>
    </dgm:pt>
    <dgm:pt modelId="{8910E5D7-1467-4279-B2FC-DA72CF9C2C8F}" type="sibTrans" cxnId="{490AB7C2-E3BD-4B29-B2B3-B8AF78BCA207}">
      <dgm:prSet/>
      <dgm:spPr/>
    </dgm:pt>
    <dgm:pt modelId="{58590C63-DD7C-4F75-B1BB-8AE673F3B50E}" type="pres">
      <dgm:prSet presAssocID="{47150966-CFB1-4A5D-AD4C-694E3A2DFCE8}" presName="linear" presStyleCnt="0">
        <dgm:presLayoutVars>
          <dgm:animLvl val="lvl"/>
          <dgm:resizeHandles val="exact"/>
        </dgm:presLayoutVars>
      </dgm:prSet>
      <dgm:spPr/>
    </dgm:pt>
    <dgm:pt modelId="{F2CE22DB-E04D-48AC-BBEB-024017B86FB0}" type="pres">
      <dgm:prSet presAssocID="{4221217C-FE38-4144-9676-0A64686BAE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056D0E-E8A6-49DA-B753-A2BDBE3E35B7}" type="pres">
      <dgm:prSet presAssocID="{A88D2F1F-87C1-4D50-B4C9-5C94B24859B6}" presName="spacer" presStyleCnt="0"/>
      <dgm:spPr/>
    </dgm:pt>
    <dgm:pt modelId="{B21B1FE4-6DD7-4DF4-99A1-70B316CF0EB9}" type="pres">
      <dgm:prSet presAssocID="{FEF9D28D-D68A-48EC-89BF-8CA2D16D765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E924B95-8E8B-41EB-BF18-D95977E32849}" type="pres">
      <dgm:prSet presAssocID="{FEF9D28D-D68A-48EC-89BF-8CA2D16D765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4A6E90D-02C8-4D83-9315-8A616B416662}" srcId="{FEF9D28D-D68A-48EC-89BF-8CA2D16D7659}" destId="{FF0F0D57-461A-4EC9-A604-744E3158EA40}" srcOrd="1" destOrd="0" parTransId="{97B26657-31CC-4EE2-8000-EBA653E476F4}" sibTransId="{E7096137-03FF-4FEA-9E4C-1DA5B3BCFB2B}"/>
    <dgm:cxn modelId="{9A4A9211-CE36-4211-AD53-20665DF0AF22}" srcId="{FEF9D28D-D68A-48EC-89BF-8CA2D16D7659}" destId="{E964F9A4-960D-4F37-8762-4B6A8606F2E2}" srcOrd="3" destOrd="0" parTransId="{31C77B36-C259-4FC2-9C84-BE74E8627408}" sibTransId="{16075CBC-3A55-46A8-8BA7-3438C57C5CC5}"/>
    <dgm:cxn modelId="{FF35E819-1FE2-4711-8BC2-B32A4E83BA56}" srcId="{47150966-CFB1-4A5D-AD4C-694E3A2DFCE8}" destId="{4221217C-FE38-4144-9676-0A64686BAE9B}" srcOrd="0" destOrd="0" parTransId="{BE5B539C-921B-44CF-82AA-FCEAE4995BDD}" sibTransId="{A88D2F1F-87C1-4D50-B4C9-5C94B24859B6}"/>
    <dgm:cxn modelId="{46BB1A21-6F21-4035-B081-72F6DA9FE149}" type="presOf" srcId="{905E4F70-777A-451C-AE81-8285FA1B65D3}" destId="{0E924B95-8E8B-41EB-BF18-D95977E32849}" srcOrd="0" destOrd="0" presId="urn:microsoft.com/office/officeart/2005/8/layout/vList2"/>
    <dgm:cxn modelId="{CEF41335-53D5-4A19-B33A-B72CA96B8EBD}" type="presOf" srcId="{AA492B3F-1DE6-4C2C-B440-1DA642DBD074}" destId="{0E924B95-8E8B-41EB-BF18-D95977E32849}" srcOrd="0" destOrd="4" presId="urn:microsoft.com/office/officeart/2005/8/layout/vList2"/>
    <dgm:cxn modelId="{D7501D38-450F-45C3-B280-9FCF47527CB6}" type="presOf" srcId="{4221217C-FE38-4144-9676-0A64686BAE9B}" destId="{F2CE22DB-E04D-48AC-BBEB-024017B86FB0}" srcOrd="0" destOrd="0" presId="urn:microsoft.com/office/officeart/2005/8/layout/vList2"/>
    <dgm:cxn modelId="{3B345243-DB8E-486D-9581-BAC90D92C450}" srcId="{FEF9D28D-D68A-48EC-89BF-8CA2D16D7659}" destId="{C5231B94-3835-49B3-9D77-2BF9BA7104A9}" srcOrd="2" destOrd="0" parTransId="{4E3C0DBC-CEBB-4949-A94C-03C0A68F3878}" sibTransId="{262428C0-A5D5-4AFD-9363-1A8C09C24A19}"/>
    <dgm:cxn modelId="{53F3AD63-D9EE-45EA-8095-30B4BDE3FB00}" type="presOf" srcId="{47150966-CFB1-4A5D-AD4C-694E3A2DFCE8}" destId="{58590C63-DD7C-4F75-B1BB-8AE673F3B50E}" srcOrd="0" destOrd="0" presId="urn:microsoft.com/office/officeart/2005/8/layout/vList2"/>
    <dgm:cxn modelId="{04D60A6F-3674-4CC4-8A2E-7466F9383EDF}" type="presOf" srcId="{FEF9D28D-D68A-48EC-89BF-8CA2D16D7659}" destId="{B21B1FE4-6DD7-4DF4-99A1-70B316CF0EB9}" srcOrd="0" destOrd="0" presId="urn:microsoft.com/office/officeart/2005/8/layout/vList2"/>
    <dgm:cxn modelId="{63541556-3B35-47E1-B22D-640B5AEEA1FD}" srcId="{47150966-CFB1-4A5D-AD4C-694E3A2DFCE8}" destId="{FEF9D28D-D68A-48EC-89BF-8CA2D16D7659}" srcOrd="1" destOrd="0" parTransId="{B1951F24-349C-4A9C-86C8-EA33046E227A}" sibTransId="{B0B3F773-7E5D-4C5E-BCFF-6508F2F485AF}"/>
    <dgm:cxn modelId="{A5C37880-87B9-477B-B12B-FB2CC16F139E}" type="presOf" srcId="{E964F9A4-960D-4F37-8762-4B6A8606F2E2}" destId="{0E924B95-8E8B-41EB-BF18-D95977E32849}" srcOrd="0" destOrd="3" presId="urn:microsoft.com/office/officeart/2005/8/layout/vList2"/>
    <dgm:cxn modelId="{2C2FCE80-DC3E-4619-90C1-F3CDBB1C3D73}" type="presOf" srcId="{C5231B94-3835-49B3-9D77-2BF9BA7104A9}" destId="{0E924B95-8E8B-41EB-BF18-D95977E32849}" srcOrd="0" destOrd="2" presId="urn:microsoft.com/office/officeart/2005/8/layout/vList2"/>
    <dgm:cxn modelId="{490AB7C2-E3BD-4B29-B2B3-B8AF78BCA207}" srcId="{FEF9D28D-D68A-48EC-89BF-8CA2D16D7659}" destId="{905E4F70-777A-451C-AE81-8285FA1B65D3}" srcOrd="0" destOrd="0" parTransId="{132D2270-4F9A-467D-8EB8-3E7C052F1C3A}" sibTransId="{8910E5D7-1467-4279-B2FC-DA72CF9C2C8F}"/>
    <dgm:cxn modelId="{D716CBCD-686E-4630-9A27-474748E4DC24}" type="presOf" srcId="{FF0F0D57-461A-4EC9-A604-744E3158EA40}" destId="{0E924B95-8E8B-41EB-BF18-D95977E32849}" srcOrd="0" destOrd="1" presId="urn:microsoft.com/office/officeart/2005/8/layout/vList2"/>
    <dgm:cxn modelId="{563B15DB-401F-476F-ADFD-483834A0E417}" srcId="{FEF9D28D-D68A-48EC-89BF-8CA2D16D7659}" destId="{AA492B3F-1DE6-4C2C-B440-1DA642DBD074}" srcOrd="4" destOrd="0" parTransId="{1F3584CB-ACAC-40C7-982C-364DAF26D383}" sibTransId="{6D4AF369-ED18-42DB-85E4-ADCD05A90F92}"/>
    <dgm:cxn modelId="{5328A678-825E-4D56-9FAC-D3CDEAB20F91}" type="presParOf" srcId="{58590C63-DD7C-4F75-B1BB-8AE673F3B50E}" destId="{F2CE22DB-E04D-48AC-BBEB-024017B86FB0}" srcOrd="0" destOrd="0" presId="urn:microsoft.com/office/officeart/2005/8/layout/vList2"/>
    <dgm:cxn modelId="{25E17C5A-7742-4D59-A083-56ED58AD9FB9}" type="presParOf" srcId="{58590C63-DD7C-4F75-B1BB-8AE673F3B50E}" destId="{BF056D0E-E8A6-49DA-B753-A2BDBE3E35B7}" srcOrd="1" destOrd="0" presId="urn:microsoft.com/office/officeart/2005/8/layout/vList2"/>
    <dgm:cxn modelId="{9B181CA3-4AF8-45B3-9B33-D1F77A86570D}" type="presParOf" srcId="{58590C63-DD7C-4F75-B1BB-8AE673F3B50E}" destId="{B21B1FE4-6DD7-4DF4-99A1-70B316CF0EB9}" srcOrd="2" destOrd="0" presId="urn:microsoft.com/office/officeart/2005/8/layout/vList2"/>
    <dgm:cxn modelId="{BD10349D-3442-4E8F-A8A5-35A271DB7CC5}" type="presParOf" srcId="{58590C63-DD7C-4F75-B1BB-8AE673F3B50E}" destId="{0E924B95-8E8B-41EB-BF18-D95977E3284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A09C6F-4417-4F16-820F-4F40CC356862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6988AE-96DC-4DF5-9D08-860EB7C9B5A1}">
      <dgm:prSet custT="1"/>
      <dgm:spPr/>
      <dgm:t>
        <a:bodyPr/>
        <a:lstStyle/>
        <a:p>
          <a:pPr algn="just"/>
          <a:r>
            <a:rPr lang="en-US" sz="2000" dirty="0"/>
            <a:t>Note that the argument count includes the name of the program itself and </a:t>
          </a:r>
          <a:r>
            <a:rPr lang="en-US" sz="2000" b="1" dirty="0" err="1"/>
            <a:t>argv</a:t>
          </a:r>
          <a:r>
            <a:rPr lang="en-US" sz="2000" dirty="0"/>
            <a:t> array contains, the program name as its first element, </a:t>
          </a:r>
          <a:r>
            <a:rPr lang="en-US" sz="2000" b="1" dirty="0" err="1"/>
            <a:t>argv</a:t>
          </a:r>
          <a:r>
            <a:rPr lang="en-US" sz="2000" b="1" dirty="0"/>
            <a:t>[0],</a:t>
          </a:r>
        </a:p>
        <a:p>
          <a:pPr algn="just"/>
          <a:r>
            <a:rPr lang="en-US" sz="2000" b="0" dirty="0"/>
            <a:t>T</a:t>
          </a:r>
          <a:r>
            <a:rPr lang="en-US" sz="2000" dirty="0"/>
            <a:t>he arguments of main corresponds to positional parameters in shell scripts, </a:t>
          </a:r>
          <a:r>
            <a:rPr lang="en-US" sz="2000" b="1" dirty="0"/>
            <a:t>$0,$1</a:t>
          </a:r>
          <a:r>
            <a:rPr lang="en-US" sz="2000" dirty="0"/>
            <a:t> and so on.</a:t>
          </a:r>
        </a:p>
      </dgm:t>
    </dgm:pt>
    <dgm:pt modelId="{B26D72DC-2A09-4BA5-9D88-2AAEFC679FF7}" type="parTrans" cxnId="{33B4E643-D200-4B64-8231-ECF0A1F9C22E}">
      <dgm:prSet/>
      <dgm:spPr/>
      <dgm:t>
        <a:bodyPr/>
        <a:lstStyle/>
        <a:p>
          <a:endParaRPr lang="en-US"/>
        </a:p>
      </dgm:t>
    </dgm:pt>
    <dgm:pt modelId="{4F17C72F-7790-4D83-8C3F-BFFD93FE73CC}" type="sibTrans" cxnId="{33B4E643-D200-4B64-8231-ECF0A1F9C22E}">
      <dgm:prSet/>
      <dgm:spPr/>
      <dgm:t>
        <a:bodyPr/>
        <a:lstStyle/>
        <a:p>
          <a:endParaRPr lang="en-US"/>
        </a:p>
      </dgm:t>
    </dgm:pt>
    <dgm:pt modelId="{787A0374-8BDD-44D4-9D32-69598A469450}">
      <dgm:prSet custT="1"/>
      <dgm:spPr/>
      <dgm:t>
        <a:bodyPr/>
        <a:lstStyle/>
        <a:p>
          <a:pPr algn="just"/>
          <a:r>
            <a:rPr lang="en-US" sz="2000" b="1" dirty="0"/>
            <a:t>Command-line</a:t>
          </a:r>
          <a:r>
            <a:rPr lang="en-US" sz="2000" dirty="0"/>
            <a:t> arguments are useful for passing information to programs.</a:t>
          </a:r>
        </a:p>
        <a:p>
          <a:pPr algn="just"/>
          <a:r>
            <a:rPr lang="en-US" sz="2000" dirty="0"/>
            <a:t>DB applications to pass the name of the DB you want to use, which would allow you to use the same program on more than one DB. </a:t>
          </a:r>
        </a:p>
      </dgm:t>
    </dgm:pt>
    <dgm:pt modelId="{301A00A5-746A-4D67-BF33-33DE0FD03A0A}" type="parTrans" cxnId="{B55BC10B-9CB5-4493-BC32-7BEB52E1F8A7}">
      <dgm:prSet/>
      <dgm:spPr/>
      <dgm:t>
        <a:bodyPr/>
        <a:lstStyle/>
        <a:p>
          <a:endParaRPr lang="en-US"/>
        </a:p>
      </dgm:t>
    </dgm:pt>
    <dgm:pt modelId="{507CAE2D-F265-4E89-96CC-BE6EE339C9DD}" type="sibTrans" cxnId="{B55BC10B-9CB5-4493-BC32-7BEB52E1F8A7}">
      <dgm:prSet/>
      <dgm:spPr/>
      <dgm:t>
        <a:bodyPr/>
        <a:lstStyle/>
        <a:p>
          <a:endParaRPr lang="en-US"/>
        </a:p>
      </dgm:t>
    </dgm:pt>
    <dgm:pt modelId="{704BE38C-1F3F-4C33-B1D2-DA0B9BF3E013}">
      <dgm:prSet custT="1"/>
      <dgm:spPr/>
      <dgm:t>
        <a:bodyPr/>
        <a:lstStyle/>
        <a:p>
          <a:pPr algn="just"/>
          <a:r>
            <a:rPr lang="en-US" sz="1800" dirty="0"/>
            <a:t>Many utility programs also use command-line argument to change their </a:t>
          </a:r>
          <a:r>
            <a:rPr lang="en-US" sz="1800" b="1" dirty="0"/>
            <a:t>behavior</a:t>
          </a:r>
          <a:r>
            <a:rPr lang="en-US" sz="1800" dirty="0"/>
            <a:t> set options. You would usually set these so-called </a:t>
          </a:r>
          <a:r>
            <a:rPr lang="en-US" sz="2000" b="1" i="1" dirty="0"/>
            <a:t>flags or switches,</a:t>
          </a:r>
          <a:r>
            <a:rPr lang="en-US" sz="1800" i="1" dirty="0"/>
            <a:t> </a:t>
          </a:r>
          <a:r>
            <a:rPr lang="en-US" sz="1800" dirty="0"/>
            <a:t>using command-line arguments that begin with a dash. e.g., the sort program takes a switch to reverse the normal sort order.</a:t>
          </a:r>
        </a:p>
        <a:p>
          <a:pPr algn="just"/>
          <a:endParaRPr lang="en-US" sz="1800" dirty="0"/>
        </a:p>
      </dgm:t>
    </dgm:pt>
    <dgm:pt modelId="{B758FF0F-0522-40C3-BC2F-54BCBA058961}" type="parTrans" cxnId="{F64826BE-F363-43EE-A7DF-A7E0A5ECD5C7}">
      <dgm:prSet/>
      <dgm:spPr/>
      <dgm:t>
        <a:bodyPr/>
        <a:lstStyle/>
        <a:p>
          <a:endParaRPr lang="en-US"/>
        </a:p>
      </dgm:t>
    </dgm:pt>
    <dgm:pt modelId="{069CDCEF-EECD-4E97-A1AC-26B8E1FB9A12}" type="sibTrans" cxnId="{F64826BE-F363-43EE-A7DF-A7E0A5ECD5C7}">
      <dgm:prSet/>
      <dgm:spPr/>
      <dgm:t>
        <a:bodyPr/>
        <a:lstStyle/>
        <a:p>
          <a:endParaRPr lang="en-US"/>
        </a:p>
      </dgm:t>
    </dgm:pt>
    <dgm:pt modelId="{14FE5120-21A7-41D0-94A7-2650567DDE01}">
      <dgm:prSet custT="1"/>
      <dgm:spPr/>
      <dgm:t>
        <a:bodyPr/>
        <a:lstStyle/>
        <a:p>
          <a:pPr algn="l"/>
          <a:r>
            <a:rPr lang="en-US" sz="2000" b="1" i="1" dirty="0"/>
            <a:t>$ sort –r file</a:t>
          </a:r>
          <a:endParaRPr lang="en-US" sz="2000" i="1" dirty="0"/>
        </a:p>
      </dgm:t>
    </dgm:pt>
    <dgm:pt modelId="{AF011621-3235-4830-B098-BC33BC84E4E9}" type="parTrans" cxnId="{D01C6A66-20A7-4B09-83CE-0552E2C68C15}">
      <dgm:prSet/>
      <dgm:spPr/>
      <dgm:t>
        <a:bodyPr/>
        <a:lstStyle/>
        <a:p>
          <a:endParaRPr lang="en-US"/>
        </a:p>
      </dgm:t>
    </dgm:pt>
    <dgm:pt modelId="{E1FC3243-F398-4B2D-8B58-94F3E373EDB3}" type="sibTrans" cxnId="{D01C6A66-20A7-4B09-83CE-0552E2C68C15}">
      <dgm:prSet/>
      <dgm:spPr/>
      <dgm:t>
        <a:bodyPr/>
        <a:lstStyle/>
        <a:p>
          <a:endParaRPr lang="en-US"/>
        </a:p>
      </dgm:t>
    </dgm:pt>
    <dgm:pt modelId="{B117EC9C-C6B2-4510-99E8-75E24443295B}" type="pres">
      <dgm:prSet presAssocID="{13A09C6F-4417-4F16-820F-4F40CC356862}" presName="Name0" presStyleCnt="0">
        <dgm:presLayoutVars>
          <dgm:dir/>
          <dgm:resizeHandles val="exact"/>
        </dgm:presLayoutVars>
      </dgm:prSet>
      <dgm:spPr/>
    </dgm:pt>
    <dgm:pt modelId="{B40F7EAD-7020-422B-AA76-F666DA32179E}" type="pres">
      <dgm:prSet presAssocID="{686988AE-96DC-4DF5-9D08-860EB7C9B5A1}" presName="node" presStyleLbl="node1" presStyleIdx="0" presStyleCnt="3">
        <dgm:presLayoutVars>
          <dgm:bulletEnabled val="1"/>
        </dgm:presLayoutVars>
      </dgm:prSet>
      <dgm:spPr/>
    </dgm:pt>
    <dgm:pt modelId="{9D24EF2C-EDF7-4137-99C0-61FEBBB3FF40}" type="pres">
      <dgm:prSet presAssocID="{4F17C72F-7790-4D83-8C3F-BFFD93FE73CC}" presName="sibTrans" presStyleLbl="sibTrans2D1" presStyleIdx="0" presStyleCnt="2"/>
      <dgm:spPr/>
    </dgm:pt>
    <dgm:pt modelId="{5ED49205-C46E-4256-9B18-086FC4A91447}" type="pres">
      <dgm:prSet presAssocID="{4F17C72F-7790-4D83-8C3F-BFFD93FE73CC}" presName="connectorText" presStyleLbl="sibTrans2D1" presStyleIdx="0" presStyleCnt="2"/>
      <dgm:spPr/>
    </dgm:pt>
    <dgm:pt modelId="{C19CE083-C83A-4956-B7AF-0AA644003EBB}" type="pres">
      <dgm:prSet presAssocID="{787A0374-8BDD-44D4-9D32-69598A469450}" presName="node" presStyleLbl="node1" presStyleIdx="1" presStyleCnt="3" custScaleX="90303">
        <dgm:presLayoutVars>
          <dgm:bulletEnabled val="1"/>
        </dgm:presLayoutVars>
      </dgm:prSet>
      <dgm:spPr/>
    </dgm:pt>
    <dgm:pt modelId="{8BC2391E-C3AB-44B3-B49D-A0E1E5FE9387}" type="pres">
      <dgm:prSet presAssocID="{507CAE2D-F265-4E89-96CC-BE6EE339C9DD}" presName="sibTrans" presStyleLbl="sibTrans2D1" presStyleIdx="1" presStyleCnt="2"/>
      <dgm:spPr/>
    </dgm:pt>
    <dgm:pt modelId="{94E88D9F-5985-4A8C-88EA-323311E631B8}" type="pres">
      <dgm:prSet presAssocID="{507CAE2D-F265-4E89-96CC-BE6EE339C9DD}" presName="connectorText" presStyleLbl="sibTrans2D1" presStyleIdx="1" presStyleCnt="2"/>
      <dgm:spPr/>
    </dgm:pt>
    <dgm:pt modelId="{68C2EE6F-9830-49E9-A049-6BB393F33081}" type="pres">
      <dgm:prSet presAssocID="{704BE38C-1F3F-4C33-B1D2-DA0B9BF3E013}" presName="node" presStyleLbl="node1" presStyleIdx="2" presStyleCnt="3">
        <dgm:presLayoutVars>
          <dgm:bulletEnabled val="1"/>
        </dgm:presLayoutVars>
      </dgm:prSet>
      <dgm:spPr/>
    </dgm:pt>
  </dgm:ptLst>
  <dgm:cxnLst>
    <dgm:cxn modelId="{B55BC10B-9CB5-4493-BC32-7BEB52E1F8A7}" srcId="{13A09C6F-4417-4F16-820F-4F40CC356862}" destId="{787A0374-8BDD-44D4-9D32-69598A469450}" srcOrd="1" destOrd="0" parTransId="{301A00A5-746A-4D67-BF33-33DE0FD03A0A}" sibTransId="{507CAE2D-F265-4E89-96CC-BE6EE339C9DD}"/>
    <dgm:cxn modelId="{5BAAC23A-1C2F-4C51-9B2B-01EA6C2087EA}" type="presOf" srcId="{686988AE-96DC-4DF5-9D08-860EB7C9B5A1}" destId="{B40F7EAD-7020-422B-AA76-F666DA32179E}" srcOrd="0" destOrd="0" presId="urn:microsoft.com/office/officeart/2005/8/layout/process1"/>
    <dgm:cxn modelId="{BD73F461-79E7-4978-A744-B7F0CB41F4EF}" type="presOf" srcId="{787A0374-8BDD-44D4-9D32-69598A469450}" destId="{C19CE083-C83A-4956-B7AF-0AA644003EBB}" srcOrd="0" destOrd="0" presId="urn:microsoft.com/office/officeart/2005/8/layout/process1"/>
    <dgm:cxn modelId="{33B4E643-D200-4B64-8231-ECF0A1F9C22E}" srcId="{13A09C6F-4417-4F16-820F-4F40CC356862}" destId="{686988AE-96DC-4DF5-9D08-860EB7C9B5A1}" srcOrd="0" destOrd="0" parTransId="{B26D72DC-2A09-4BA5-9D88-2AAEFC679FF7}" sibTransId="{4F17C72F-7790-4D83-8C3F-BFFD93FE73CC}"/>
    <dgm:cxn modelId="{D01C6A66-20A7-4B09-83CE-0552E2C68C15}" srcId="{704BE38C-1F3F-4C33-B1D2-DA0B9BF3E013}" destId="{14FE5120-21A7-41D0-94A7-2650567DDE01}" srcOrd="0" destOrd="0" parTransId="{AF011621-3235-4830-B098-BC33BC84E4E9}" sibTransId="{E1FC3243-F398-4B2D-8B58-94F3E373EDB3}"/>
    <dgm:cxn modelId="{430ACA69-B194-40E8-9942-992AE9968249}" type="presOf" srcId="{507CAE2D-F265-4E89-96CC-BE6EE339C9DD}" destId="{8BC2391E-C3AB-44B3-B49D-A0E1E5FE9387}" srcOrd="0" destOrd="0" presId="urn:microsoft.com/office/officeart/2005/8/layout/process1"/>
    <dgm:cxn modelId="{1F7AD26D-F176-496E-B297-94AE878390A7}" type="presOf" srcId="{14FE5120-21A7-41D0-94A7-2650567DDE01}" destId="{68C2EE6F-9830-49E9-A049-6BB393F33081}" srcOrd="0" destOrd="1" presId="urn:microsoft.com/office/officeart/2005/8/layout/process1"/>
    <dgm:cxn modelId="{5F438D6E-ACBE-48DA-A3B9-1AA919EB73B5}" type="presOf" srcId="{4F17C72F-7790-4D83-8C3F-BFFD93FE73CC}" destId="{5ED49205-C46E-4256-9B18-086FC4A91447}" srcOrd="1" destOrd="0" presId="urn:microsoft.com/office/officeart/2005/8/layout/process1"/>
    <dgm:cxn modelId="{1578BD8D-6352-426F-8AB6-CC9057EFDCB6}" type="presOf" srcId="{4F17C72F-7790-4D83-8C3F-BFFD93FE73CC}" destId="{9D24EF2C-EDF7-4137-99C0-61FEBBB3FF40}" srcOrd="0" destOrd="0" presId="urn:microsoft.com/office/officeart/2005/8/layout/process1"/>
    <dgm:cxn modelId="{8508D593-80BE-4317-A887-B2BF898078E0}" type="presOf" srcId="{704BE38C-1F3F-4C33-B1D2-DA0B9BF3E013}" destId="{68C2EE6F-9830-49E9-A049-6BB393F33081}" srcOrd="0" destOrd="0" presId="urn:microsoft.com/office/officeart/2005/8/layout/process1"/>
    <dgm:cxn modelId="{189607B8-604C-4A13-80FF-A74EDB32EA28}" type="presOf" srcId="{13A09C6F-4417-4F16-820F-4F40CC356862}" destId="{B117EC9C-C6B2-4510-99E8-75E24443295B}" srcOrd="0" destOrd="0" presId="urn:microsoft.com/office/officeart/2005/8/layout/process1"/>
    <dgm:cxn modelId="{F64826BE-F363-43EE-A7DF-A7E0A5ECD5C7}" srcId="{13A09C6F-4417-4F16-820F-4F40CC356862}" destId="{704BE38C-1F3F-4C33-B1D2-DA0B9BF3E013}" srcOrd="2" destOrd="0" parTransId="{B758FF0F-0522-40C3-BC2F-54BCBA058961}" sibTransId="{069CDCEF-EECD-4E97-A1AC-26B8E1FB9A12}"/>
    <dgm:cxn modelId="{84C980ED-8E9F-4885-967A-0B0EBF687AF8}" type="presOf" srcId="{507CAE2D-F265-4E89-96CC-BE6EE339C9DD}" destId="{94E88D9F-5985-4A8C-88EA-323311E631B8}" srcOrd="1" destOrd="0" presId="urn:microsoft.com/office/officeart/2005/8/layout/process1"/>
    <dgm:cxn modelId="{A1A6BC40-2493-48F0-8FFB-B957ECCA780F}" type="presParOf" srcId="{B117EC9C-C6B2-4510-99E8-75E24443295B}" destId="{B40F7EAD-7020-422B-AA76-F666DA32179E}" srcOrd="0" destOrd="0" presId="urn:microsoft.com/office/officeart/2005/8/layout/process1"/>
    <dgm:cxn modelId="{07D2DCC3-8F98-4611-B667-0FCA424420FB}" type="presParOf" srcId="{B117EC9C-C6B2-4510-99E8-75E24443295B}" destId="{9D24EF2C-EDF7-4137-99C0-61FEBBB3FF40}" srcOrd="1" destOrd="0" presId="urn:microsoft.com/office/officeart/2005/8/layout/process1"/>
    <dgm:cxn modelId="{00F3FC4D-CB60-4BEE-9476-64C622BEA690}" type="presParOf" srcId="{9D24EF2C-EDF7-4137-99C0-61FEBBB3FF40}" destId="{5ED49205-C46E-4256-9B18-086FC4A91447}" srcOrd="0" destOrd="0" presId="urn:microsoft.com/office/officeart/2005/8/layout/process1"/>
    <dgm:cxn modelId="{BBD5D929-9387-445C-BACE-EDC9B4E2139D}" type="presParOf" srcId="{B117EC9C-C6B2-4510-99E8-75E24443295B}" destId="{C19CE083-C83A-4956-B7AF-0AA644003EBB}" srcOrd="2" destOrd="0" presId="urn:microsoft.com/office/officeart/2005/8/layout/process1"/>
    <dgm:cxn modelId="{245521E5-29D2-4AE7-8A07-193F7BBF194A}" type="presParOf" srcId="{B117EC9C-C6B2-4510-99E8-75E24443295B}" destId="{8BC2391E-C3AB-44B3-B49D-A0E1E5FE9387}" srcOrd="3" destOrd="0" presId="urn:microsoft.com/office/officeart/2005/8/layout/process1"/>
    <dgm:cxn modelId="{C2CE5D13-11E5-441C-9F26-17A9E6C49BF8}" type="presParOf" srcId="{8BC2391E-C3AB-44B3-B49D-A0E1E5FE9387}" destId="{94E88D9F-5985-4A8C-88EA-323311E631B8}" srcOrd="0" destOrd="0" presId="urn:microsoft.com/office/officeart/2005/8/layout/process1"/>
    <dgm:cxn modelId="{417071E0-8110-44AB-A849-728B5C78FD41}" type="presParOf" srcId="{B117EC9C-C6B2-4510-99E8-75E24443295B}" destId="{68C2EE6F-9830-49E9-A049-6BB393F3308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841258-32E4-4D59-B811-7AD7361037EB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7D9778-857B-44A4-9118-F231D650F754}">
      <dgm:prSet/>
      <dgm:spPr/>
      <dgm:t>
        <a:bodyPr/>
        <a:lstStyle/>
        <a:p>
          <a:r>
            <a:rPr lang="en-US"/>
            <a:t>For example, look at the way these commands take parameters:</a:t>
          </a:r>
        </a:p>
      </dgm:t>
    </dgm:pt>
    <dgm:pt modelId="{19ECF3E7-6483-4AD2-B328-7CB8001E5BAB}" type="parTrans" cxnId="{F6923506-8CD1-4DDC-A8E9-2911684BD8CC}">
      <dgm:prSet/>
      <dgm:spPr/>
      <dgm:t>
        <a:bodyPr/>
        <a:lstStyle/>
        <a:p>
          <a:endParaRPr lang="en-US"/>
        </a:p>
      </dgm:t>
    </dgm:pt>
    <dgm:pt modelId="{577E233E-59B4-4124-A54D-91AC93984B49}" type="sibTrans" cxnId="{F6923506-8CD1-4DDC-A8E9-2911684BD8CC}">
      <dgm:prSet/>
      <dgm:spPr/>
      <dgm:t>
        <a:bodyPr/>
        <a:lstStyle/>
        <a:p>
          <a:endParaRPr lang="en-US"/>
        </a:p>
      </dgm:t>
    </dgm:pt>
    <dgm:pt modelId="{056BDFA8-80E0-4F3B-BCC9-F8EA146AF7A1}">
      <dgm:prSet/>
      <dgm:spPr/>
      <dgm:t>
        <a:bodyPr/>
        <a:lstStyle/>
        <a:p>
          <a:r>
            <a:rPr lang="en-US"/>
            <a:t>$ tar cvfB /tmp/file.tar 1024</a:t>
          </a:r>
        </a:p>
      </dgm:t>
    </dgm:pt>
    <dgm:pt modelId="{49087CAB-906B-4604-93B8-F75B1C13FA13}" type="parTrans" cxnId="{1BB53890-A5C3-4BF8-8C05-1648339F8D85}">
      <dgm:prSet/>
      <dgm:spPr/>
      <dgm:t>
        <a:bodyPr/>
        <a:lstStyle/>
        <a:p>
          <a:endParaRPr lang="en-US"/>
        </a:p>
      </dgm:t>
    </dgm:pt>
    <dgm:pt modelId="{E0A2D279-B408-4D60-9983-25E68716D425}" type="sibTrans" cxnId="{1BB53890-A5C3-4BF8-8C05-1648339F8D85}">
      <dgm:prSet/>
      <dgm:spPr/>
      <dgm:t>
        <a:bodyPr/>
        <a:lstStyle/>
        <a:p>
          <a:endParaRPr lang="en-US"/>
        </a:p>
      </dgm:t>
    </dgm:pt>
    <dgm:pt modelId="{C0973AC4-BE9E-471B-A3BB-C9158C8D3C07}">
      <dgm:prSet/>
      <dgm:spPr/>
      <dgm:t>
        <a:bodyPr/>
        <a:lstStyle/>
        <a:p>
          <a:r>
            <a:rPr lang="en-US"/>
            <a:t>$ dd if=/dev/fd0 of=/tmp/file.dd bs=18k </a:t>
          </a:r>
        </a:p>
      </dgm:t>
    </dgm:pt>
    <dgm:pt modelId="{00F1CDD3-46F7-4484-862C-DD31F44E7E7A}" type="parTrans" cxnId="{AA4202D2-22C1-4D1D-BECD-8170E38C019A}">
      <dgm:prSet/>
      <dgm:spPr/>
      <dgm:t>
        <a:bodyPr/>
        <a:lstStyle/>
        <a:p>
          <a:endParaRPr lang="en-US"/>
        </a:p>
      </dgm:t>
    </dgm:pt>
    <dgm:pt modelId="{C29407AA-1396-40FF-8D91-4969BD26A091}" type="sibTrans" cxnId="{AA4202D2-22C1-4D1D-BECD-8170E38C019A}">
      <dgm:prSet/>
      <dgm:spPr/>
      <dgm:t>
        <a:bodyPr/>
        <a:lstStyle/>
        <a:p>
          <a:endParaRPr lang="en-US"/>
        </a:p>
      </dgm:t>
    </dgm:pt>
    <dgm:pt modelId="{36EE0573-88EB-4D67-A616-34993962340D}">
      <dgm:prSet/>
      <dgm:spPr/>
      <dgm:t>
        <a:bodyPr/>
        <a:lstStyle/>
        <a:p>
          <a:r>
            <a:rPr lang="en-US"/>
            <a:t>$ ps ax </a:t>
          </a:r>
        </a:p>
      </dgm:t>
    </dgm:pt>
    <dgm:pt modelId="{0880E2B3-3282-45C1-831D-175F5005D9DB}" type="parTrans" cxnId="{C02988A0-0239-4502-A861-69AAB7E8A108}">
      <dgm:prSet/>
      <dgm:spPr/>
      <dgm:t>
        <a:bodyPr/>
        <a:lstStyle/>
        <a:p>
          <a:endParaRPr lang="en-US"/>
        </a:p>
      </dgm:t>
    </dgm:pt>
    <dgm:pt modelId="{2A8B366E-8980-49F0-B25B-FC21C50659A4}" type="sibTrans" cxnId="{C02988A0-0239-4502-A861-69AAB7E8A108}">
      <dgm:prSet/>
      <dgm:spPr/>
      <dgm:t>
        <a:bodyPr/>
        <a:lstStyle/>
        <a:p>
          <a:endParaRPr lang="en-US"/>
        </a:p>
      </dgm:t>
    </dgm:pt>
    <dgm:pt modelId="{88E09F96-C1B2-481E-BEE1-BA7D1A43AAB2}">
      <dgm:prSet/>
      <dgm:spPr/>
      <dgm:t>
        <a:bodyPr/>
        <a:lstStyle/>
        <a:p>
          <a:r>
            <a:rPr lang="en-US"/>
            <a:t>$ gcc --help </a:t>
          </a:r>
        </a:p>
      </dgm:t>
    </dgm:pt>
    <dgm:pt modelId="{CF70AE1F-D4A3-4FD9-B7C1-07FF122FFD41}" type="parTrans" cxnId="{66A0DA9B-1DE5-4894-9AD7-82B9A8EFC180}">
      <dgm:prSet/>
      <dgm:spPr/>
      <dgm:t>
        <a:bodyPr/>
        <a:lstStyle/>
        <a:p>
          <a:endParaRPr lang="en-US"/>
        </a:p>
      </dgm:t>
    </dgm:pt>
    <dgm:pt modelId="{EDCED960-9A9C-4D78-84CC-88AAECC12835}" type="sibTrans" cxnId="{66A0DA9B-1DE5-4894-9AD7-82B9A8EFC180}">
      <dgm:prSet/>
      <dgm:spPr/>
      <dgm:t>
        <a:bodyPr/>
        <a:lstStyle/>
        <a:p>
          <a:endParaRPr lang="en-US"/>
        </a:p>
      </dgm:t>
    </dgm:pt>
    <dgm:pt modelId="{AE73E7E8-5A11-48FE-B101-CC31E38E0695}">
      <dgm:prSet/>
      <dgm:spPr/>
      <dgm:t>
        <a:bodyPr/>
        <a:lstStyle/>
        <a:p>
          <a:r>
            <a:rPr lang="en-US"/>
            <a:t>$ ls -lstr </a:t>
          </a:r>
        </a:p>
      </dgm:t>
    </dgm:pt>
    <dgm:pt modelId="{D4073962-541B-4BF1-8577-C230372CC6A8}" type="parTrans" cxnId="{15EFBEB7-976F-44DE-8BAE-79625FDE58BB}">
      <dgm:prSet/>
      <dgm:spPr/>
      <dgm:t>
        <a:bodyPr/>
        <a:lstStyle/>
        <a:p>
          <a:endParaRPr lang="en-US"/>
        </a:p>
      </dgm:t>
    </dgm:pt>
    <dgm:pt modelId="{F19FCEFD-BDBD-4D10-BA1F-AEBED9A88240}" type="sibTrans" cxnId="{15EFBEB7-976F-44DE-8BAE-79625FDE58BB}">
      <dgm:prSet/>
      <dgm:spPr/>
      <dgm:t>
        <a:bodyPr/>
        <a:lstStyle/>
        <a:p>
          <a:endParaRPr lang="en-US"/>
        </a:p>
      </dgm:t>
    </dgm:pt>
    <dgm:pt modelId="{71E75902-1926-4431-8B65-5CA596B56C09}">
      <dgm:prSet/>
      <dgm:spPr/>
      <dgm:t>
        <a:bodyPr/>
        <a:lstStyle/>
        <a:p>
          <a:r>
            <a:rPr lang="en-US"/>
            <a:t>$ ls -l -s -t –r</a:t>
          </a:r>
        </a:p>
      </dgm:t>
    </dgm:pt>
    <dgm:pt modelId="{4D29EC3D-DDD9-4D33-9BD5-FE11333F7402}" type="parTrans" cxnId="{19D590B4-FAD5-40F0-A389-758A90B32C68}">
      <dgm:prSet/>
      <dgm:spPr/>
      <dgm:t>
        <a:bodyPr/>
        <a:lstStyle/>
        <a:p>
          <a:endParaRPr lang="en-US"/>
        </a:p>
      </dgm:t>
    </dgm:pt>
    <dgm:pt modelId="{9777F8EA-3BA4-4714-A545-3448FC4CACD3}" type="sibTrans" cxnId="{19D590B4-FAD5-40F0-A389-758A90B32C68}">
      <dgm:prSet/>
      <dgm:spPr/>
      <dgm:t>
        <a:bodyPr/>
        <a:lstStyle/>
        <a:p>
          <a:endParaRPr lang="en-US"/>
        </a:p>
      </dgm:t>
    </dgm:pt>
    <dgm:pt modelId="{9F2FCE2F-4730-40F8-9992-C52AE588365A}" type="pres">
      <dgm:prSet presAssocID="{58841258-32E4-4D59-B811-7AD7361037EB}" presName="Name0" presStyleCnt="0">
        <dgm:presLayoutVars>
          <dgm:dir/>
          <dgm:animLvl val="lvl"/>
          <dgm:resizeHandles val="exact"/>
        </dgm:presLayoutVars>
      </dgm:prSet>
      <dgm:spPr/>
    </dgm:pt>
    <dgm:pt modelId="{3FF209BC-BAE2-407A-98F3-9484E61BB724}" type="pres">
      <dgm:prSet presAssocID="{BF7D9778-857B-44A4-9118-F231D650F754}" presName="linNode" presStyleCnt="0"/>
      <dgm:spPr/>
    </dgm:pt>
    <dgm:pt modelId="{227D35CF-40D5-473C-915C-6097D17EB9D9}" type="pres">
      <dgm:prSet presAssocID="{BF7D9778-857B-44A4-9118-F231D650F754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208431F8-A908-4191-9147-96C5C1DAD3B2}" type="pres">
      <dgm:prSet presAssocID="{BF7D9778-857B-44A4-9118-F231D650F754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F6923506-8CD1-4DDC-A8E9-2911684BD8CC}" srcId="{58841258-32E4-4D59-B811-7AD7361037EB}" destId="{BF7D9778-857B-44A4-9118-F231D650F754}" srcOrd="0" destOrd="0" parTransId="{19ECF3E7-6483-4AD2-B328-7CB8001E5BAB}" sibTransId="{577E233E-59B4-4124-A54D-91AC93984B49}"/>
    <dgm:cxn modelId="{EAF60D25-373E-4F9B-83F9-1E8EFE5532E1}" type="presOf" srcId="{71E75902-1926-4431-8B65-5CA596B56C09}" destId="{208431F8-A908-4191-9147-96C5C1DAD3B2}" srcOrd="0" destOrd="5" presId="urn:microsoft.com/office/officeart/2005/8/layout/vList5"/>
    <dgm:cxn modelId="{8036F429-BB57-45E0-A6AF-58260B27A8F5}" type="presOf" srcId="{056BDFA8-80E0-4F3B-BCC9-F8EA146AF7A1}" destId="{208431F8-A908-4191-9147-96C5C1DAD3B2}" srcOrd="0" destOrd="0" presId="urn:microsoft.com/office/officeart/2005/8/layout/vList5"/>
    <dgm:cxn modelId="{5694C72E-ADEC-45D7-A5CF-9AA833598814}" type="presOf" srcId="{58841258-32E4-4D59-B811-7AD7361037EB}" destId="{9F2FCE2F-4730-40F8-9992-C52AE588365A}" srcOrd="0" destOrd="0" presId="urn:microsoft.com/office/officeart/2005/8/layout/vList5"/>
    <dgm:cxn modelId="{239ED969-2BA6-42D7-B925-893F1C6BDFFE}" type="presOf" srcId="{BF7D9778-857B-44A4-9118-F231D650F754}" destId="{227D35CF-40D5-473C-915C-6097D17EB9D9}" srcOrd="0" destOrd="0" presId="urn:microsoft.com/office/officeart/2005/8/layout/vList5"/>
    <dgm:cxn modelId="{3E10C44E-2BE3-47D6-85DB-246F1968F598}" type="presOf" srcId="{AE73E7E8-5A11-48FE-B101-CC31E38E0695}" destId="{208431F8-A908-4191-9147-96C5C1DAD3B2}" srcOrd="0" destOrd="4" presId="urn:microsoft.com/office/officeart/2005/8/layout/vList5"/>
    <dgm:cxn modelId="{1BB53890-A5C3-4BF8-8C05-1648339F8D85}" srcId="{BF7D9778-857B-44A4-9118-F231D650F754}" destId="{056BDFA8-80E0-4F3B-BCC9-F8EA146AF7A1}" srcOrd="0" destOrd="0" parTransId="{49087CAB-906B-4604-93B8-F75B1C13FA13}" sibTransId="{E0A2D279-B408-4D60-9983-25E68716D425}"/>
    <dgm:cxn modelId="{66A0DA9B-1DE5-4894-9AD7-82B9A8EFC180}" srcId="{BF7D9778-857B-44A4-9118-F231D650F754}" destId="{88E09F96-C1B2-481E-BEE1-BA7D1A43AAB2}" srcOrd="3" destOrd="0" parTransId="{CF70AE1F-D4A3-4FD9-B7C1-07FF122FFD41}" sibTransId="{EDCED960-9A9C-4D78-84CC-88AAECC12835}"/>
    <dgm:cxn modelId="{C02988A0-0239-4502-A861-69AAB7E8A108}" srcId="{BF7D9778-857B-44A4-9118-F231D650F754}" destId="{36EE0573-88EB-4D67-A616-34993962340D}" srcOrd="2" destOrd="0" parTransId="{0880E2B3-3282-45C1-831D-175F5005D9DB}" sibTransId="{2A8B366E-8980-49F0-B25B-FC21C50659A4}"/>
    <dgm:cxn modelId="{19D590B4-FAD5-40F0-A389-758A90B32C68}" srcId="{BF7D9778-857B-44A4-9118-F231D650F754}" destId="{71E75902-1926-4431-8B65-5CA596B56C09}" srcOrd="5" destOrd="0" parTransId="{4D29EC3D-DDD9-4D33-9BD5-FE11333F7402}" sibTransId="{9777F8EA-3BA4-4714-A545-3448FC4CACD3}"/>
    <dgm:cxn modelId="{15EFBEB7-976F-44DE-8BAE-79625FDE58BB}" srcId="{BF7D9778-857B-44A4-9118-F231D650F754}" destId="{AE73E7E8-5A11-48FE-B101-CC31E38E0695}" srcOrd="4" destOrd="0" parTransId="{D4073962-541B-4BF1-8577-C230372CC6A8}" sibTransId="{F19FCEFD-BDBD-4D10-BA1F-AEBED9A88240}"/>
    <dgm:cxn modelId="{8CB3CCC2-F5FB-4F9B-AE6B-A00DE37C0E2D}" type="presOf" srcId="{88E09F96-C1B2-481E-BEE1-BA7D1A43AAB2}" destId="{208431F8-A908-4191-9147-96C5C1DAD3B2}" srcOrd="0" destOrd="3" presId="urn:microsoft.com/office/officeart/2005/8/layout/vList5"/>
    <dgm:cxn modelId="{AA4202D2-22C1-4D1D-BECD-8170E38C019A}" srcId="{BF7D9778-857B-44A4-9118-F231D650F754}" destId="{C0973AC4-BE9E-471B-A3BB-C9158C8D3C07}" srcOrd="1" destOrd="0" parTransId="{00F1CDD3-46F7-4484-862C-DD31F44E7E7A}" sibTransId="{C29407AA-1396-40FF-8D91-4969BD26A091}"/>
    <dgm:cxn modelId="{AA5DD2D4-4F2A-40FB-98AF-15E8438AD51F}" type="presOf" srcId="{36EE0573-88EB-4D67-A616-34993962340D}" destId="{208431F8-A908-4191-9147-96C5C1DAD3B2}" srcOrd="0" destOrd="2" presId="urn:microsoft.com/office/officeart/2005/8/layout/vList5"/>
    <dgm:cxn modelId="{B0E722D5-6337-4516-90FA-5077A6BE539B}" type="presOf" srcId="{C0973AC4-BE9E-471B-A3BB-C9158C8D3C07}" destId="{208431F8-A908-4191-9147-96C5C1DAD3B2}" srcOrd="0" destOrd="1" presId="urn:microsoft.com/office/officeart/2005/8/layout/vList5"/>
    <dgm:cxn modelId="{2B582849-0F56-4266-81E1-765F6B31102B}" type="presParOf" srcId="{9F2FCE2F-4730-40F8-9992-C52AE588365A}" destId="{3FF209BC-BAE2-407A-98F3-9484E61BB724}" srcOrd="0" destOrd="0" presId="urn:microsoft.com/office/officeart/2005/8/layout/vList5"/>
    <dgm:cxn modelId="{D411F9B1-FC2C-47DE-BBDD-05B1060F98A6}" type="presParOf" srcId="{3FF209BC-BAE2-407A-98F3-9484E61BB724}" destId="{227D35CF-40D5-473C-915C-6097D17EB9D9}" srcOrd="0" destOrd="0" presId="urn:microsoft.com/office/officeart/2005/8/layout/vList5"/>
    <dgm:cxn modelId="{026F74E5-5BAC-4E6F-BABB-22A452DD3F6A}" type="presParOf" srcId="{3FF209BC-BAE2-407A-98F3-9484E61BB724}" destId="{208431F8-A908-4191-9147-96C5C1DAD3B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EA548C-81AE-4A12-A7E3-DB87520CD5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520D78C-D145-4ADD-A39B-A435CFF30975}">
      <dgm:prSet/>
      <dgm:spPr/>
      <dgm:t>
        <a:bodyPr/>
        <a:lstStyle/>
        <a:p>
          <a:pPr algn="just"/>
          <a:r>
            <a:rPr lang="en-US" dirty="0"/>
            <a:t>In Linux it is recommend that in your applications all command-line switches start with a dash and consist of a single letter or number. If required, options that take on no further arguments can be group together. So, the two </a:t>
          </a:r>
          <a:r>
            <a:rPr lang="en-US" b="1" dirty="0">
              <a:solidFill>
                <a:schemeClr val="tx2"/>
              </a:solidFill>
            </a:rPr>
            <a:t>ls</a:t>
          </a:r>
          <a:r>
            <a:rPr lang="en-US" dirty="0"/>
            <a:t> examples shown above do follow guidelines. </a:t>
          </a:r>
        </a:p>
      </dgm:t>
    </dgm:pt>
    <dgm:pt modelId="{17753FF7-5B1A-4D16-A938-5A9A30146920}" type="parTrans" cxnId="{E1D0EDD2-305C-4A8F-8120-282CACFFD1BB}">
      <dgm:prSet/>
      <dgm:spPr/>
      <dgm:t>
        <a:bodyPr/>
        <a:lstStyle/>
        <a:p>
          <a:endParaRPr lang="en-US"/>
        </a:p>
      </dgm:t>
    </dgm:pt>
    <dgm:pt modelId="{BF5A82AE-CB4A-4549-AB38-95649CA153BD}" type="sibTrans" cxnId="{E1D0EDD2-305C-4A8F-8120-282CACFFD1BB}">
      <dgm:prSet/>
      <dgm:spPr/>
      <dgm:t>
        <a:bodyPr/>
        <a:lstStyle/>
        <a:p>
          <a:endParaRPr lang="en-US"/>
        </a:p>
      </dgm:t>
    </dgm:pt>
    <dgm:pt modelId="{61D8F618-11DD-454E-8D98-BCBC080AF9AA}">
      <dgm:prSet/>
      <dgm:spPr/>
      <dgm:t>
        <a:bodyPr/>
        <a:lstStyle/>
        <a:p>
          <a:pPr algn="just"/>
          <a:r>
            <a:rPr lang="en-US" dirty="0"/>
            <a:t>Each option should be followed by any value it required as a separate argument. The dd example breaks our rule by using </a:t>
          </a:r>
          <a:r>
            <a:rPr lang="en-US" b="1" dirty="0"/>
            <a:t>multi-character option and don’t start with dashes</a:t>
          </a:r>
          <a:r>
            <a:rPr lang="en-US" dirty="0"/>
            <a:t> </a:t>
          </a:r>
          <a:r>
            <a:rPr lang="en-US" b="1" dirty="0">
              <a:solidFill>
                <a:schemeClr val="tx2"/>
              </a:solidFill>
            </a:rPr>
            <a:t>(if=/dev/fd0); </a:t>
          </a:r>
          <a:r>
            <a:rPr lang="en-US" dirty="0"/>
            <a:t>and the tar example </a:t>
          </a:r>
          <a:r>
            <a:rPr lang="en-US" b="1" dirty="0"/>
            <a:t>separates options and their values </a:t>
          </a:r>
          <a:r>
            <a:rPr lang="en-US" dirty="0"/>
            <a:t>completely! </a:t>
          </a:r>
        </a:p>
      </dgm:t>
    </dgm:pt>
    <dgm:pt modelId="{59A52673-1EE2-4394-B1B5-74CCD55D3CC3}" type="parTrans" cxnId="{5FA6B752-1776-4DEC-8286-D90667DB0229}">
      <dgm:prSet/>
      <dgm:spPr/>
      <dgm:t>
        <a:bodyPr/>
        <a:lstStyle/>
        <a:p>
          <a:endParaRPr lang="en-US"/>
        </a:p>
      </dgm:t>
    </dgm:pt>
    <dgm:pt modelId="{E5391E7A-82B7-4813-9788-9F9EC8FA5CA3}" type="sibTrans" cxnId="{5FA6B752-1776-4DEC-8286-D90667DB0229}">
      <dgm:prSet/>
      <dgm:spPr/>
      <dgm:t>
        <a:bodyPr/>
        <a:lstStyle/>
        <a:p>
          <a:endParaRPr lang="en-US"/>
        </a:p>
      </dgm:t>
    </dgm:pt>
    <dgm:pt modelId="{D3BE7822-0584-4803-A323-486664EA059A}">
      <dgm:prSet/>
      <dgm:spPr/>
      <dgm:t>
        <a:bodyPr/>
        <a:lstStyle/>
        <a:p>
          <a:pPr algn="just"/>
          <a:r>
            <a:rPr lang="en-US" dirty="0"/>
            <a:t>It is advisable to </a:t>
          </a:r>
          <a:r>
            <a:rPr lang="en-US" b="1" dirty="0"/>
            <a:t>add longer, more meaningful switches </a:t>
          </a:r>
          <a:r>
            <a:rPr lang="en-US" dirty="0"/>
            <a:t>names as alternatives to single character version and to use double </a:t>
          </a:r>
          <a:r>
            <a:rPr lang="en-US" b="1" dirty="0"/>
            <a:t>dash </a:t>
          </a:r>
          <a:r>
            <a:rPr lang="en-US" b="1" dirty="0" err="1"/>
            <a:t>dash</a:t>
          </a:r>
          <a:r>
            <a:rPr lang="en-US" dirty="0"/>
            <a:t> to distinguish them. So, we might have </a:t>
          </a:r>
          <a:r>
            <a:rPr lang="en-US" b="1" dirty="0"/>
            <a:t>–h </a:t>
          </a:r>
          <a:r>
            <a:rPr lang="en-US" dirty="0"/>
            <a:t>and </a:t>
          </a:r>
          <a:r>
            <a:rPr lang="en-US" b="1" dirty="0"/>
            <a:t>--help </a:t>
          </a:r>
          <a:r>
            <a:rPr lang="en-US" dirty="0"/>
            <a:t>as options to help. </a:t>
          </a:r>
        </a:p>
      </dgm:t>
    </dgm:pt>
    <dgm:pt modelId="{802F9B21-7F07-4E91-9B29-FCBB5A0670AA}" type="parTrans" cxnId="{B808391F-4BAB-43D7-9073-A14E929925A1}">
      <dgm:prSet/>
      <dgm:spPr/>
      <dgm:t>
        <a:bodyPr/>
        <a:lstStyle/>
        <a:p>
          <a:endParaRPr lang="en-US"/>
        </a:p>
      </dgm:t>
    </dgm:pt>
    <dgm:pt modelId="{11FE2182-3C56-4332-B6E5-C3C62D43FFED}" type="sibTrans" cxnId="{B808391F-4BAB-43D7-9073-A14E929925A1}">
      <dgm:prSet/>
      <dgm:spPr/>
      <dgm:t>
        <a:bodyPr/>
        <a:lstStyle/>
        <a:p>
          <a:endParaRPr lang="en-US"/>
        </a:p>
      </dgm:t>
    </dgm:pt>
    <dgm:pt modelId="{4899E749-4C0F-425B-9DA5-06CD24A6CD08}" type="pres">
      <dgm:prSet presAssocID="{24EA548C-81AE-4A12-A7E3-DB87520CD5F7}" presName="vert0" presStyleCnt="0">
        <dgm:presLayoutVars>
          <dgm:dir/>
          <dgm:animOne val="branch"/>
          <dgm:animLvl val="lvl"/>
        </dgm:presLayoutVars>
      </dgm:prSet>
      <dgm:spPr/>
    </dgm:pt>
    <dgm:pt modelId="{01BE2CCB-2F9F-4279-87CE-F9FC5C7F4E14}" type="pres">
      <dgm:prSet presAssocID="{8520D78C-D145-4ADD-A39B-A435CFF30975}" presName="thickLine" presStyleLbl="alignNode1" presStyleIdx="0" presStyleCnt="3"/>
      <dgm:spPr/>
    </dgm:pt>
    <dgm:pt modelId="{47196F65-BD1A-46E1-BED5-1EACD477446B}" type="pres">
      <dgm:prSet presAssocID="{8520D78C-D145-4ADD-A39B-A435CFF30975}" presName="horz1" presStyleCnt="0"/>
      <dgm:spPr/>
    </dgm:pt>
    <dgm:pt modelId="{26B7A589-0B2A-477C-9E88-7BF9D3F8E3F9}" type="pres">
      <dgm:prSet presAssocID="{8520D78C-D145-4ADD-A39B-A435CFF30975}" presName="tx1" presStyleLbl="revTx" presStyleIdx="0" presStyleCnt="3"/>
      <dgm:spPr/>
    </dgm:pt>
    <dgm:pt modelId="{E75DBC30-4333-46FE-8307-8A1A2BDA8E7A}" type="pres">
      <dgm:prSet presAssocID="{8520D78C-D145-4ADD-A39B-A435CFF30975}" presName="vert1" presStyleCnt="0"/>
      <dgm:spPr/>
    </dgm:pt>
    <dgm:pt modelId="{DBF4258C-4DEA-43F8-941A-AAC00D66D83C}" type="pres">
      <dgm:prSet presAssocID="{61D8F618-11DD-454E-8D98-BCBC080AF9AA}" presName="thickLine" presStyleLbl="alignNode1" presStyleIdx="1" presStyleCnt="3"/>
      <dgm:spPr/>
    </dgm:pt>
    <dgm:pt modelId="{7849841E-82EE-4993-BA54-AE503F0E50E2}" type="pres">
      <dgm:prSet presAssocID="{61D8F618-11DD-454E-8D98-BCBC080AF9AA}" presName="horz1" presStyleCnt="0"/>
      <dgm:spPr/>
    </dgm:pt>
    <dgm:pt modelId="{7F87A15F-108D-45A4-8B8C-6D504968EEA8}" type="pres">
      <dgm:prSet presAssocID="{61D8F618-11DD-454E-8D98-BCBC080AF9AA}" presName="tx1" presStyleLbl="revTx" presStyleIdx="1" presStyleCnt="3"/>
      <dgm:spPr/>
    </dgm:pt>
    <dgm:pt modelId="{C7F9D430-6D2D-45B1-8D5F-3259AE740009}" type="pres">
      <dgm:prSet presAssocID="{61D8F618-11DD-454E-8D98-BCBC080AF9AA}" presName="vert1" presStyleCnt="0"/>
      <dgm:spPr/>
    </dgm:pt>
    <dgm:pt modelId="{99C5DDC6-1ED9-4036-9603-B70A9EE05037}" type="pres">
      <dgm:prSet presAssocID="{D3BE7822-0584-4803-A323-486664EA059A}" presName="thickLine" presStyleLbl="alignNode1" presStyleIdx="2" presStyleCnt="3"/>
      <dgm:spPr/>
    </dgm:pt>
    <dgm:pt modelId="{77105C4B-6D0F-4F8A-93E4-D72B0624379A}" type="pres">
      <dgm:prSet presAssocID="{D3BE7822-0584-4803-A323-486664EA059A}" presName="horz1" presStyleCnt="0"/>
      <dgm:spPr/>
    </dgm:pt>
    <dgm:pt modelId="{A7F2DA3C-7D41-4B29-84F1-C3A3C2D6C7DA}" type="pres">
      <dgm:prSet presAssocID="{D3BE7822-0584-4803-A323-486664EA059A}" presName="tx1" presStyleLbl="revTx" presStyleIdx="2" presStyleCnt="3"/>
      <dgm:spPr/>
    </dgm:pt>
    <dgm:pt modelId="{A041ECBB-63A6-4C23-87ED-645425C037F7}" type="pres">
      <dgm:prSet presAssocID="{D3BE7822-0584-4803-A323-486664EA059A}" presName="vert1" presStyleCnt="0"/>
      <dgm:spPr/>
    </dgm:pt>
  </dgm:ptLst>
  <dgm:cxnLst>
    <dgm:cxn modelId="{135DE815-703A-4830-8B67-2BA745D0499E}" type="presOf" srcId="{24EA548C-81AE-4A12-A7E3-DB87520CD5F7}" destId="{4899E749-4C0F-425B-9DA5-06CD24A6CD08}" srcOrd="0" destOrd="0" presId="urn:microsoft.com/office/officeart/2008/layout/LinedList"/>
    <dgm:cxn modelId="{B808391F-4BAB-43D7-9073-A14E929925A1}" srcId="{24EA548C-81AE-4A12-A7E3-DB87520CD5F7}" destId="{D3BE7822-0584-4803-A323-486664EA059A}" srcOrd="2" destOrd="0" parTransId="{802F9B21-7F07-4E91-9B29-FCBB5A0670AA}" sibTransId="{11FE2182-3C56-4332-B6E5-C3C62D43FFED}"/>
    <dgm:cxn modelId="{5FA6B752-1776-4DEC-8286-D90667DB0229}" srcId="{24EA548C-81AE-4A12-A7E3-DB87520CD5F7}" destId="{61D8F618-11DD-454E-8D98-BCBC080AF9AA}" srcOrd="1" destOrd="0" parTransId="{59A52673-1EE2-4394-B1B5-74CCD55D3CC3}" sibTransId="{E5391E7A-82B7-4813-9788-9F9EC8FA5CA3}"/>
    <dgm:cxn modelId="{CD619256-B3AD-4EA4-86EA-AD5EFDE37C03}" type="presOf" srcId="{D3BE7822-0584-4803-A323-486664EA059A}" destId="{A7F2DA3C-7D41-4B29-84F1-C3A3C2D6C7DA}" srcOrd="0" destOrd="0" presId="urn:microsoft.com/office/officeart/2008/layout/LinedList"/>
    <dgm:cxn modelId="{B709E18B-5E2B-4B61-B55F-240FA75F500B}" type="presOf" srcId="{61D8F618-11DD-454E-8D98-BCBC080AF9AA}" destId="{7F87A15F-108D-45A4-8B8C-6D504968EEA8}" srcOrd="0" destOrd="0" presId="urn:microsoft.com/office/officeart/2008/layout/LinedList"/>
    <dgm:cxn modelId="{B9BE77C4-C184-4A88-A08B-4F413E65CE3A}" type="presOf" srcId="{8520D78C-D145-4ADD-A39B-A435CFF30975}" destId="{26B7A589-0B2A-477C-9E88-7BF9D3F8E3F9}" srcOrd="0" destOrd="0" presId="urn:microsoft.com/office/officeart/2008/layout/LinedList"/>
    <dgm:cxn modelId="{E1D0EDD2-305C-4A8F-8120-282CACFFD1BB}" srcId="{24EA548C-81AE-4A12-A7E3-DB87520CD5F7}" destId="{8520D78C-D145-4ADD-A39B-A435CFF30975}" srcOrd="0" destOrd="0" parTransId="{17753FF7-5B1A-4D16-A938-5A9A30146920}" sibTransId="{BF5A82AE-CB4A-4549-AB38-95649CA153BD}"/>
    <dgm:cxn modelId="{9B22A828-855B-4151-95BE-5BF710E9ADBE}" type="presParOf" srcId="{4899E749-4C0F-425B-9DA5-06CD24A6CD08}" destId="{01BE2CCB-2F9F-4279-87CE-F9FC5C7F4E14}" srcOrd="0" destOrd="0" presId="urn:microsoft.com/office/officeart/2008/layout/LinedList"/>
    <dgm:cxn modelId="{FC5AED16-2F9F-4224-BDAB-E0D23B2A345D}" type="presParOf" srcId="{4899E749-4C0F-425B-9DA5-06CD24A6CD08}" destId="{47196F65-BD1A-46E1-BED5-1EACD477446B}" srcOrd="1" destOrd="0" presId="urn:microsoft.com/office/officeart/2008/layout/LinedList"/>
    <dgm:cxn modelId="{5DB0C0F1-50B3-4B04-A851-D48F12A61C06}" type="presParOf" srcId="{47196F65-BD1A-46E1-BED5-1EACD477446B}" destId="{26B7A589-0B2A-477C-9E88-7BF9D3F8E3F9}" srcOrd="0" destOrd="0" presId="urn:microsoft.com/office/officeart/2008/layout/LinedList"/>
    <dgm:cxn modelId="{6580D321-2DAA-41A9-B80D-EA710F157F6C}" type="presParOf" srcId="{47196F65-BD1A-46E1-BED5-1EACD477446B}" destId="{E75DBC30-4333-46FE-8307-8A1A2BDA8E7A}" srcOrd="1" destOrd="0" presId="urn:microsoft.com/office/officeart/2008/layout/LinedList"/>
    <dgm:cxn modelId="{9F642834-E17D-4FD0-8C93-1DBE7838B243}" type="presParOf" srcId="{4899E749-4C0F-425B-9DA5-06CD24A6CD08}" destId="{DBF4258C-4DEA-43F8-941A-AAC00D66D83C}" srcOrd="2" destOrd="0" presId="urn:microsoft.com/office/officeart/2008/layout/LinedList"/>
    <dgm:cxn modelId="{97D49CCB-6A84-423F-9F07-2FD2B888A7E8}" type="presParOf" srcId="{4899E749-4C0F-425B-9DA5-06CD24A6CD08}" destId="{7849841E-82EE-4993-BA54-AE503F0E50E2}" srcOrd="3" destOrd="0" presId="urn:microsoft.com/office/officeart/2008/layout/LinedList"/>
    <dgm:cxn modelId="{648C293E-F7D8-4C55-AF32-105115BA3D7A}" type="presParOf" srcId="{7849841E-82EE-4993-BA54-AE503F0E50E2}" destId="{7F87A15F-108D-45A4-8B8C-6D504968EEA8}" srcOrd="0" destOrd="0" presId="urn:microsoft.com/office/officeart/2008/layout/LinedList"/>
    <dgm:cxn modelId="{B3DB24ED-4DE0-4AFA-9650-A6CA5733AC76}" type="presParOf" srcId="{7849841E-82EE-4993-BA54-AE503F0E50E2}" destId="{C7F9D430-6D2D-45B1-8D5F-3259AE740009}" srcOrd="1" destOrd="0" presId="urn:microsoft.com/office/officeart/2008/layout/LinedList"/>
    <dgm:cxn modelId="{3F166B41-4170-489A-B99D-7449A15FD6A0}" type="presParOf" srcId="{4899E749-4C0F-425B-9DA5-06CD24A6CD08}" destId="{99C5DDC6-1ED9-4036-9603-B70A9EE05037}" srcOrd="4" destOrd="0" presId="urn:microsoft.com/office/officeart/2008/layout/LinedList"/>
    <dgm:cxn modelId="{ABDEE06D-9793-45C7-AE3E-046BC30524DD}" type="presParOf" srcId="{4899E749-4C0F-425B-9DA5-06CD24A6CD08}" destId="{77105C4B-6D0F-4F8A-93E4-D72B0624379A}" srcOrd="5" destOrd="0" presId="urn:microsoft.com/office/officeart/2008/layout/LinedList"/>
    <dgm:cxn modelId="{35EB4634-2708-4072-BEED-84DCC6160113}" type="presParOf" srcId="{77105C4B-6D0F-4F8A-93E4-D72B0624379A}" destId="{A7F2DA3C-7D41-4B29-84F1-C3A3C2D6C7DA}" srcOrd="0" destOrd="0" presId="urn:microsoft.com/office/officeart/2008/layout/LinedList"/>
    <dgm:cxn modelId="{50B62439-601C-41B3-8746-A94AECC1B98D}" type="presParOf" srcId="{77105C4B-6D0F-4F8A-93E4-D72B0624379A}" destId="{A041ECBB-63A6-4C23-87ED-645425C037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0B2EA34-F797-4D5A-8EFC-E76127F34BC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ACC5D8-972E-4913-9E3C-7890D172585E}">
      <dgm:prSet/>
      <dgm:spPr/>
      <dgm:t>
        <a:bodyPr/>
        <a:lstStyle/>
        <a:p>
          <a:r>
            <a:rPr lang="en-US" dirty="0"/>
            <a:t>Another little foible of some programs is to make the option +x (for example) perform the opposite function to –x. we used </a:t>
          </a:r>
          <a:r>
            <a:rPr lang="en-US" b="1" dirty="0"/>
            <a:t>set –o </a:t>
          </a:r>
          <a:r>
            <a:rPr lang="en-US" b="1" dirty="0" err="1"/>
            <a:t>xtrace</a:t>
          </a:r>
          <a:r>
            <a:rPr lang="en-US" b="1" dirty="0"/>
            <a:t> </a:t>
          </a:r>
          <a:r>
            <a:rPr lang="en-US" dirty="0"/>
            <a:t>to set shell execution tracking on, and </a:t>
          </a:r>
          <a:r>
            <a:rPr lang="en-US" b="1" dirty="0"/>
            <a:t>set +o </a:t>
          </a:r>
          <a:r>
            <a:rPr lang="en-US" b="1" dirty="0" err="1"/>
            <a:t>xtrace</a:t>
          </a:r>
          <a:r>
            <a:rPr lang="en-US" b="1" dirty="0"/>
            <a:t> </a:t>
          </a:r>
          <a:r>
            <a:rPr lang="en-US" dirty="0"/>
            <a:t>to turn it off gain.</a:t>
          </a:r>
        </a:p>
      </dgm:t>
    </dgm:pt>
    <dgm:pt modelId="{EE76DEE3-8ED8-4AB1-AA07-1E1141863C62}" type="parTrans" cxnId="{4B90014B-2F04-4767-843A-48A05AF8B382}">
      <dgm:prSet/>
      <dgm:spPr/>
      <dgm:t>
        <a:bodyPr/>
        <a:lstStyle/>
        <a:p>
          <a:endParaRPr lang="en-US"/>
        </a:p>
      </dgm:t>
    </dgm:pt>
    <dgm:pt modelId="{0F85FFE3-9C08-4FC0-AB14-A4664ACCB587}" type="sibTrans" cxnId="{4B90014B-2F04-4767-843A-48A05AF8B382}">
      <dgm:prSet/>
      <dgm:spPr/>
      <dgm:t>
        <a:bodyPr/>
        <a:lstStyle/>
        <a:p>
          <a:endParaRPr lang="en-US"/>
        </a:p>
      </dgm:t>
    </dgm:pt>
    <dgm:pt modelId="{0580FEC3-0C51-4EE7-9A3A-C708109F57FC}">
      <dgm:prSet/>
      <dgm:spPr/>
      <dgm:t>
        <a:bodyPr/>
        <a:lstStyle/>
        <a:p>
          <a:r>
            <a:rPr lang="en-US"/>
            <a:t>Remembering the order and meaning of all these program options is difficult enough without having to cope with particular formats. Often, the only recourse is to use an </a:t>
          </a:r>
          <a:r>
            <a:rPr lang="en-US" b="1"/>
            <a:t>–h </a:t>
          </a:r>
          <a:r>
            <a:rPr lang="en-US"/>
            <a:t>(help) option or </a:t>
          </a:r>
          <a:r>
            <a:rPr lang="en-US" b="1"/>
            <a:t>man</a:t>
          </a:r>
          <a:r>
            <a:rPr lang="en-US"/>
            <a:t> page if the programmer has provided one.</a:t>
          </a:r>
        </a:p>
      </dgm:t>
    </dgm:pt>
    <dgm:pt modelId="{CC792CB5-3382-43F4-9914-F5F6A2734EB3}" type="parTrans" cxnId="{76CDED28-193D-4CE4-940C-082BFA681A19}">
      <dgm:prSet/>
      <dgm:spPr/>
      <dgm:t>
        <a:bodyPr/>
        <a:lstStyle/>
        <a:p>
          <a:endParaRPr lang="en-US"/>
        </a:p>
      </dgm:t>
    </dgm:pt>
    <dgm:pt modelId="{06821949-304D-4081-B192-FADFB5BF1955}" type="sibTrans" cxnId="{76CDED28-193D-4CE4-940C-082BFA681A19}">
      <dgm:prSet/>
      <dgm:spPr/>
      <dgm:t>
        <a:bodyPr/>
        <a:lstStyle/>
        <a:p>
          <a:endParaRPr lang="en-US"/>
        </a:p>
      </dgm:t>
    </dgm:pt>
    <dgm:pt modelId="{F395AA8C-BCEE-4518-A15F-E3C5B38419F9}">
      <dgm:prSet/>
      <dgm:spPr/>
      <dgm:t>
        <a:bodyPr/>
        <a:lstStyle/>
        <a:p>
          <a:r>
            <a:rPr lang="en-US"/>
            <a:t>Similarly, </a:t>
          </a:r>
          <a:r>
            <a:rPr lang="en-US" b="1"/>
            <a:t>getopt</a:t>
          </a:r>
          <a:r>
            <a:rPr lang="en-US"/>
            <a:t> provides a neat solution to these problems. For the moment, though, let’s just look at dealing with program arguments as they are passed.</a:t>
          </a:r>
        </a:p>
      </dgm:t>
    </dgm:pt>
    <dgm:pt modelId="{6FACBE2A-B1A4-47D8-BE1F-CB3330C98C9A}" type="parTrans" cxnId="{320E173E-69F7-4B32-A2B8-0728AC259AD1}">
      <dgm:prSet/>
      <dgm:spPr/>
      <dgm:t>
        <a:bodyPr/>
        <a:lstStyle/>
        <a:p>
          <a:endParaRPr lang="en-US"/>
        </a:p>
      </dgm:t>
    </dgm:pt>
    <dgm:pt modelId="{F429B724-9499-41CF-88F8-E9AE544EA9FD}" type="sibTrans" cxnId="{320E173E-69F7-4B32-A2B8-0728AC259AD1}">
      <dgm:prSet/>
      <dgm:spPr/>
      <dgm:t>
        <a:bodyPr/>
        <a:lstStyle/>
        <a:p>
          <a:endParaRPr lang="en-US"/>
        </a:p>
      </dgm:t>
    </dgm:pt>
    <dgm:pt modelId="{93069C60-3424-4EAF-B4D1-FA7874AF7070}" type="pres">
      <dgm:prSet presAssocID="{60B2EA34-F797-4D5A-8EFC-E76127F34BC1}" presName="vert0" presStyleCnt="0">
        <dgm:presLayoutVars>
          <dgm:dir/>
          <dgm:animOne val="branch"/>
          <dgm:animLvl val="lvl"/>
        </dgm:presLayoutVars>
      </dgm:prSet>
      <dgm:spPr/>
    </dgm:pt>
    <dgm:pt modelId="{06B5CCBE-0AFA-437F-88FC-9185FF7CCACF}" type="pres">
      <dgm:prSet presAssocID="{E0ACC5D8-972E-4913-9E3C-7890D172585E}" presName="thickLine" presStyleLbl="alignNode1" presStyleIdx="0" presStyleCnt="3"/>
      <dgm:spPr/>
    </dgm:pt>
    <dgm:pt modelId="{E61DC277-FAD1-40CD-A31E-C5B835124D3E}" type="pres">
      <dgm:prSet presAssocID="{E0ACC5D8-972E-4913-9E3C-7890D172585E}" presName="horz1" presStyleCnt="0"/>
      <dgm:spPr/>
    </dgm:pt>
    <dgm:pt modelId="{47C23A76-6204-4D48-9F01-4770D468C9E5}" type="pres">
      <dgm:prSet presAssocID="{E0ACC5D8-972E-4913-9E3C-7890D172585E}" presName="tx1" presStyleLbl="revTx" presStyleIdx="0" presStyleCnt="3"/>
      <dgm:spPr/>
    </dgm:pt>
    <dgm:pt modelId="{FD27B2C5-5B24-4A47-92E6-0F2ECDC33B9C}" type="pres">
      <dgm:prSet presAssocID="{E0ACC5D8-972E-4913-9E3C-7890D172585E}" presName="vert1" presStyleCnt="0"/>
      <dgm:spPr/>
    </dgm:pt>
    <dgm:pt modelId="{CA42A1B4-197A-4A73-8BFE-6BB6BCC72894}" type="pres">
      <dgm:prSet presAssocID="{0580FEC3-0C51-4EE7-9A3A-C708109F57FC}" presName="thickLine" presStyleLbl="alignNode1" presStyleIdx="1" presStyleCnt="3"/>
      <dgm:spPr/>
    </dgm:pt>
    <dgm:pt modelId="{FE798703-9EA8-4333-80B7-DB141EC74613}" type="pres">
      <dgm:prSet presAssocID="{0580FEC3-0C51-4EE7-9A3A-C708109F57FC}" presName="horz1" presStyleCnt="0"/>
      <dgm:spPr/>
    </dgm:pt>
    <dgm:pt modelId="{1E5D88A6-798B-43B1-B807-FE082FDD6051}" type="pres">
      <dgm:prSet presAssocID="{0580FEC3-0C51-4EE7-9A3A-C708109F57FC}" presName="tx1" presStyleLbl="revTx" presStyleIdx="1" presStyleCnt="3"/>
      <dgm:spPr/>
    </dgm:pt>
    <dgm:pt modelId="{442EDA72-FB1E-44FE-A008-592C492647C4}" type="pres">
      <dgm:prSet presAssocID="{0580FEC3-0C51-4EE7-9A3A-C708109F57FC}" presName="vert1" presStyleCnt="0"/>
      <dgm:spPr/>
    </dgm:pt>
    <dgm:pt modelId="{4AFB13F2-9CC4-4E09-83A9-BD3F48F8B4C0}" type="pres">
      <dgm:prSet presAssocID="{F395AA8C-BCEE-4518-A15F-E3C5B38419F9}" presName="thickLine" presStyleLbl="alignNode1" presStyleIdx="2" presStyleCnt="3"/>
      <dgm:spPr/>
    </dgm:pt>
    <dgm:pt modelId="{BE26036A-E663-476B-AD19-FE4C1575C829}" type="pres">
      <dgm:prSet presAssocID="{F395AA8C-BCEE-4518-A15F-E3C5B38419F9}" presName="horz1" presStyleCnt="0"/>
      <dgm:spPr/>
    </dgm:pt>
    <dgm:pt modelId="{C62BA40B-29A9-4063-A627-8ED222010CD3}" type="pres">
      <dgm:prSet presAssocID="{F395AA8C-BCEE-4518-A15F-E3C5B38419F9}" presName="tx1" presStyleLbl="revTx" presStyleIdx="2" presStyleCnt="3"/>
      <dgm:spPr/>
    </dgm:pt>
    <dgm:pt modelId="{CE2B7673-B643-442D-A4BD-846183232EF7}" type="pres">
      <dgm:prSet presAssocID="{F395AA8C-BCEE-4518-A15F-E3C5B38419F9}" presName="vert1" presStyleCnt="0"/>
      <dgm:spPr/>
    </dgm:pt>
  </dgm:ptLst>
  <dgm:cxnLst>
    <dgm:cxn modelId="{1C312818-51CB-409D-B4FA-515CB6284D88}" type="presOf" srcId="{0580FEC3-0C51-4EE7-9A3A-C708109F57FC}" destId="{1E5D88A6-798B-43B1-B807-FE082FDD6051}" srcOrd="0" destOrd="0" presId="urn:microsoft.com/office/officeart/2008/layout/LinedList"/>
    <dgm:cxn modelId="{76CDED28-193D-4CE4-940C-082BFA681A19}" srcId="{60B2EA34-F797-4D5A-8EFC-E76127F34BC1}" destId="{0580FEC3-0C51-4EE7-9A3A-C708109F57FC}" srcOrd="1" destOrd="0" parTransId="{CC792CB5-3382-43F4-9914-F5F6A2734EB3}" sibTransId="{06821949-304D-4081-B192-FADFB5BF1955}"/>
    <dgm:cxn modelId="{320E173E-69F7-4B32-A2B8-0728AC259AD1}" srcId="{60B2EA34-F797-4D5A-8EFC-E76127F34BC1}" destId="{F395AA8C-BCEE-4518-A15F-E3C5B38419F9}" srcOrd="2" destOrd="0" parTransId="{6FACBE2A-B1A4-47D8-BE1F-CB3330C98C9A}" sibTransId="{F429B724-9499-41CF-88F8-E9AE544EA9FD}"/>
    <dgm:cxn modelId="{4B90014B-2F04-4767-843A-48A05AF8B382}" srcId="{60B2EA34-F797-4D5A-8EFC-E76127F34BC1}" destId="{E0ACC5D8-972E-4913-9E3C-7890D172585E}" srcOrd="0" destOrd="0" parTransId="{EE76DEE3-8ED8-4AB1-AA07-1E1141863C62}" sibTransId="{0F85FFE3-9C08-4FC0-AB14-A4664ACCB587}"/>
    <dgm:cxn modelId="{F3B3D64E-7639-4764-9B86-F73A53ADAE70}" type="presOf" srcId="{60B2EA34-F797-4D5A-8EFC-E76127F34BC1}" destId="{93069C60-3424-4EAF-B4D1-FA7874AF7070}" srcOrd="0" destOrd="0" presId="urn:microsoft.com/office/officeart/2008/layout/LinedList"/>
    <dgm:cxn modelId="{90F753A7-45F9-49FD-A0ED-5F62EDFC905D}" type="presOf" srcId="{F395AA8C-BCEE-4518-A15F-E3C5B38419F9}" destId="{C62BA40B-29A9-4063-A627-8ED222010CD3}" srcOrd="0" destOrd="0" presId="urn:microsoft.com/office/officeart/2008/layout/LinedList"/>
    <dgm:cxn modelId="{7BF121CE-D40B-4C6A-B013-2C5972F64229}" type="presOf" srcId="{E0ACC5D8-972E-4913-9E3C-7890D172585E}" destId="{47C23A76-6204-4D48-9F01-4770D468C9E5}" srcOrd="0" destOrd="0" presId="urn:microsoft.com/office/officeart/2008/layout/LinedList"/>
    <dgm:cxn modelId="{FB84E4C3-EE87-4AFA-BD82-61739E1218F5}" type="presParOf" srcId="{93069C60-3424-4EAF-B4D1-FA7874AF7070}" destId="{06B5CCBE-0AFA-437F-88FC-9185FF7CCACF}" srcOrd="0" destOrd="0" presId="urn:microsoft.com/office/officeart/2008/layout/LinedList"/>
    <dgm:cxn modelId="{371DB2FA-2005-4991-AC19-5B8C5BAE0C35}" type="presParOf" srcId="{93069C60-3424-4EAF-B4D1-FA7874AF7070}" destId="{E61DC277-FAD1-40CD-A31E-C5B835124D3E}" srcOrd="1" destOrd="0" presId="urn:microsoft.com/office/officeart/2008/layout/LinedList"/>
    <dgm:cxn modelId="{FBFD3D12-3005-4A77-B8E9-97B478BCF7EC}" type="presParOf" srcId="{E61DC277-FAD1-40CD-A31E-C5B835124D3E}" destId="{47C23A76-6204-4D48-9F01-4770D468C9E5}" srcOrd="0" destOrd="0" presId="urn:microsoft.com/office/officeart/2008/layout/LinedList"/>
    <dgm:cxn modelId="{EC02019C-2C5E-40DF-BE63-C51DD783A7E9}" type="presParOf" srcId="{E61DC277-FAD1-40CD-A31E-C5B835124D3E}" destId="{FD27B2C5-5B24-4A47-92E6-0F2ECDC33B9C}" srcOrd="1" destOrd="0" presId="urn:microsoft.com/office/officeart/2008/layout/LinedList"/>
    <dgm:cxn modelId="{5AFAC327-AD0C-4793-8A31-7EFB84711DDB}" type="presParOf" srcId="{93069C60-3424-4EAF-B4D1-FA7874AF7070}" destId="{CA42A1B4-197A-4A73-8BFE-6BB6BCC72894}" srcOrd="2" destOrd="0" presId="urn:microsoft.com/office/officeart/2008/layout/LinedList"/>
    <dgm:cxn modelId="{7FF09F74-E4ED-422C-B363-BF2A543DC510}" type="presParOf" srcId="{93069C60-3424-4EAF-B4D1-FA7874AF7070}" destId="{FE798703-9EA8-4333-80B7-DB141EC74613}" srcOrd="3" destOrd="0" presId="urn:microsoft.com/office/officeart/2008/layout/LinedList"/>
    <dgm:cxn modelId="{C813530B-D619-4421-BC18-3A145F46A302}" type="presParOf" srcId="{FE798703-9EA8-4333-80B7-DB141EC74613}" destId="{1E5D88A6-798B-43B1-B807-FE082FDD6051}" srcOrd="0" destOrd="0" presId="urn:microsoft.com/office/officeart/2008/layout/LinedList"/>
    <dgm:cxn modelId="{6DB14EEB-32EB-4924-8377-BD5E451C0979}" type="presParOf" srcId="{FE798703-9EA8-4333-80B7-DB141EC74613}" destId="{442EDA72-FB1E-44FE-A008-592C492647C4}" srcOrd="1" destOrd="0" presId="urn:microsoft.com/office/officeart/2008/layout/LinedList"/>
    <dgm:cxn modelId="{262A3906-5E12-45A0-B75F-7B07C062B27E}" type="presParOf" srcId="{93069C60-3424-4EAF-B4D1-FA7874AF7070}" destId="{4AFB13F2-9CC4-4E09-83A9-BD3F48F8B4C0}" srcOrd="4" destOrd="0" presId="urn:microsoft.com/office/officeart/2008/layout/LinedList"/>
    <dgm:cxn modelId="{10E4FB8E-261C-4C2A-AA07-0F6D1CBA4E46}" type="presParOf" srcId="{93069C60-3424-4EAF-B4D1-FA7874AF7070}" destId="{BE26036A-E663-476B-AD19-FE4C1575C829}" srcOrd="5" destOrd="0" presId="urn:microsoft.com/office/officeart/2008/layout/LinedList"/>
    <dgm:cxn modelId="{D8CABC47-6542-46B2-A9B3-BF2D4CBEA336}" type="presParOf" srcId="{BE26036A-E663-476B-AD19-FE4C1575C829}" destId="{C62BA40B-29A9-4063-A627-8ED222010CD3}" srcOrd="0" destOrd="0" presId="urn:microsoft.com/office/officeart/2008/layout/LinedList"/>
    <dgm:cxn modelId="{3C096647-D3C8-423D-A656-3CADB5A39D31}" type="presParOf" srcId="{BE26036A-E663-476B-AD19-FE4C1575C829}" destId="{CE2B7673-B643-442D-A4BD-846183232E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238812-5A4A-46D7-9AFA-17254DB9828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81742D-E718-4123-ADD5-82CCACE7E995}">
      <dgm:prSet/>
      <dgm:spPr/>
      <dgm:t>
        <a:bodyPr/>
        <a:lstStyle/>
        <a:p>
          <a:r>
            <a:rPr lang="en-US" b="1"/>
            <a:t>Simplifies Argument Parsing </a:t>
          </a:r>
          <a:r>
            <a:rPr lang="en-US"/>
            <a:t>– Instead of manually iterating through argv, getopt makes it easier to handle options with or without values.	</a:t>
          </a:r>
        </a:p>
      </dgm:t>
    </dgm:pt>
    <dgm:pt modelId="{79DDCEE7-433B-439B-9B3B-CE179A092C94}" type="parTrans" cxnId="{6E28F3C3-EE55-4E8A-AD77-A975050C3BEF}">
      <dgm:prSet/>
      <dgm:spPr/>
      <dgm:t>
        <a:bodyPr/>
        <a:lstStyle/>
        <a:p>
          <a:endParaRPr lang="en-US"/>
        </a:p>
      </dgm:t>
    </dgm:pt>
    <dgm:pt modelId="{6C2905A0-0C52-4F0D-880B-32C9713DC76A}" type="sibTrans" cxnId="{6E28F3C3-EE55-4E8A-AD77-A975050C3BEF}">
      <dgm:prSet/>
      <dgm:spPr/>
      <dgm:t>
        <a:bodyPr/>
        <a:lstStyle/>
        <a:p>
          <a:endParaRPr lang="en-US"/>
        </a:p>
      </dgm:t>
    </dgm:pt>
    <dgm:pt modelId="{584B5B8F-6120-4FB0-9E7D-FBCB4C3A4912}">
      <dgm:prSet/>
      <dgm:spPr/>
      <dgm:t>
        <a:bodyPr/>
        <a:lstStyle/>
        <a:p>
          <a:r>
            <a:rPr lang="en-US" b="1"/>
            <a:t>Supports Short and Long Options </a:t>
          </a:r>
          <a:r>
            <a:rPr lang="en-US"/>
            <a:t>– It can process short options (-a, -b) and long options (--help, --version).	</a:t>
          </a:r>
        </a:p>
      </dgm:t>
    </dgm:pt>
    <dgm:pt modelId="{2F43F9F8-1541-4EED-AF85-666EF903C66D}" type="parTrans" cxnId="{BDD552E8-8AFF-45E4-9D6A-5E500471491E}">
      <dgm:prSet/>
      <dgm:spPr/>
      <dgm:t>
        <a:bodyPr/>
        <a:lstStyle/>
        <a:p>
          <a:endParaRPr lang="en-US"/>
        </a:p>
      </dgm:t>
    </dgm:pt>
    <dgm:pt modelId="{709AC802-89ED-4BED-96E3-8CFDF0FBFB0E}" type="sibTrans" cxnId="{BDD552E8-8AFF-45E4-9D6A-5E500471491E}">
      <dgm:prSet/>
      <dgm:spPr/>
      <dgm:t>
        <a:bodyPr/>
        <a:lstStyle/>
        <a:p>
          <a:endParaRPr lang="en-US"/>
        </a:p>
      </dgm:t>
    </dgm:pt>
    <dgm:pt modelId="{5C645A85-5280-4DEB-BD31-F14A87B14631}">
      <dgm:prSet/>
      <dgm:spPr/>
      <dgm:t>
        <a:bodyPr/>
        <a:lstStyle/>
        <a:p>
          <a:r>
            <a:rPr lang="en-US" b="1"/>
            <a:t>Detects Missing or Invalid Arguments </a:t>
          </a:r>
          <a:r>
            <a:rPr lang="en-US"/>
            <a:t>– If an expected value is missing or an unknown option is provided, getopt can handle errors appropriately.	</a:t>
          </a:r>
        </a:p>
      </dgm:t>
    </dgm:pt>
    <dgm:pt modelId="{FA8AE2CA-3DEC-430E-BE84-E7A793B7C6E4}" type="parTrans" cxnId="{E3C68132-887A-44DD-A660-3A3FAF49B89C}">
      <dgm:prSet/>
      <dgm:spPr/>
      <dgm:t>
        <a:bodyPr/>
        <a:lstStyle/>
        <a:p>
          <a:endParaRPr lang="en-US"/>
        </a:p>
      </dgm:t>
    </dgm:pt>
    <dgm:pt modelId="{D52555D3-7809-44DA-B423-8B395B8EDDD1}" type="sibTrans" cxnId="{E3C68132-887A-44DD-A660-3A3FAF49B89C}">
      <dgm:prSet/>
      <dgm:spPr/>
      <dgm:t>
        <a:bodyPr/>
        <a:lstStyle/>
        <a:p>
          <a:endParaRPr lang="en-US"/>
        </a:p>
      </dgm:t>
    </dgm:pt>
    <dgm:pt modelId="{D55648D4-63A2-4A2E-A35B-0ACFBCDF085C}">
      <dgm:prSet/>
      <dgm:spPr/>
      <dgm:t>
        <a:bodyPr/>
        <a:lstStyle/>
        <a:p>
          <a:r>
            <a:rPr lang="en-US" b="1"/>
            <a:t>Standardized Approach</a:t>
          </a:r>
          <a:r>
            <a:rPr lang="en-US"/>
            <a:t> – It follows a common pattern used in Unix/Linux programs, making code more maintainable and familiar to other developers.</a:t>
          </a:r>
        </a:p>
      </dgm:t>
    </dgm:pt>
    <dgm:pt modelId="{E8FE3FBB-92CA-496B-B7E5-141A315C6CF4}" type="parTrans" cxnId="{FE3894B1-6FE3-46E7-B2E5-A9A9052044C5}">
      <dgm:prSet/>
      <dgm:spPr/>
      <dgm:t>
        <a:bodyPr/>
        <a:lstStyle/>
        <a:p>
          <a:endParaRPr lang="en-US"/>
        </a:p>
      </dgm:t>
    </dgm:pt>
    <dgm:pt modelId="{B3E24212-D6AC-4B1D-83C4-EB51E7F81642}" type="sibTrans" cxnId="{FE3894B1-6FE3-46E7-B2E5-A9A9052044C5}">
      <dgm:prSet/>
      <dgm:spPr/>
      <dgm:t>
        <a:bodyPr/>
        <a:lstStyle/>
        <a:p>
          <a:endParaRPr lang="en-US"/>
        </a:p>
      </dgm:t>
    </dgm:pt>
    <dgm:pt modelId="{34A2D6DE-1D93-4C49-81F0-407B13883AEB}">
      <dgm:prSet/>
      <dgm:spPr/>
      <dgm:t>
        <a:bodyPr/>
        <a:lstStyle/>
        <a:p>
          <a:r>
            <a:rPr lang="en-US" b="1"/>
            <a:t>Reduces Boilerplate Code </a:t>
          </a:r>
          <a:r>
            <a:rPr lang="en-US"/>
            <a:t>– Instead of writing complex loops and conditionals, getopt provides a clean and efficient way to process command-line input.</a:t>
          </a:r>
        </a:p>
      </dgm:t>
    </dgm:pt>
    <dgm:pt modelId="{A644E60F-449C-407C-A854-55537E7B367E}" type="parTrans" cxnId="{311C7AA0-5495-4C80-836A-AC0486DDC553}">
      <dgm:prSet/>
      <dgm:spPr/>
      <dgm:t>
        <a:bodyPr/>
        <a:lstStyle/>
        <a:p>
          <a:endParaRPr lang="en-US"/>
        </a:p>
      </dgm:t>
    </dgm:pt>
    <dgm:pt modelId="{D4C51FF6-1CEA-4090-A597-3121A80A690C}" type="sibTrans" cxnId="{311C7AA0-5495-4C80-836A-AC0486DDC553}">
      <dgm:prSet/>
      <dgm:spPr/>
      <dgm:t>
        <a:bodyPr/>
        <a:lstStyle/>
        <a:p>
          <a:endParaRPr lang="en-US"/>
        </a:p>
      </dgm:t>
    </dgm:pt>
    <dgm:pt modelId="{97D102BA-B0B2-4DF9-8723-BE8626F613E2}" type="pres">
      <dgm:prSet presAssocID="{EE238812-5A4A-46D7-9AFA-17254DB9828C}" presName="vert0" presStyleCnt="0">
        <dgm:presLayoutVars>
          <dgm:dir/>
          <dgm:animOne val="branch"/>
          <dgm:animLvl val="lvl"/>
        </dgm:presLayoutVars>
      </dgm:prSet>
      <dgm:spPr/>
    </dgm:pt>
    <dgm:pt modelId="{C430DD5E-7115-4BC3-B0CF-AF04A3027990}" type="pres">
      <dgm:prSet presAssocID="{EB81742D-E718-4123-ADD5-82CCACE7E995}" presName="thickLine" presStyleLbl="alignNode1" presStyleIdx="0" presStyleCnt="5"/>
      <dgm:spPr/>
    </dgm:pt>
    <dgm:pt modelId="{745AFF91-58DF-4E7B-8031-CE806F6081AD}" type="pres">
      <dgm:prSet presAssocID="{EB81742D-E718-4123-ADD5-82CCACE7E995}" presName="horz1" presStyleCnt="0"/>
      <dgm:spPr/>
    </dgm:pt>
    <dgm:pt modelId="{B71C3E95-7A86-404A-817B-7B4B1EEA8D24}" type="pres">
      <dgm:prSet presAssocID="{EB81742D-E718-4123-ADD5-82CCACE7E995}" presName="tx1" presStyleLbl="revTx" presStyleIdx="0" presStyleCnt="5"/>
      <dgm:spPr/>
    </dgm:pt>
    <dgm:pt modelId="{D70C3C83-5D04-4D1F-9981-02CF5627C5F6}" type="pres">
      <dgm:prSet presAssocID="{EB81742D-E718-4123-ADD5-82CCACE7E995}" presName="vert1" presStyleCnt="0"/>
      <dgm:spPr/>
    </dgm:pt>
    <dgm:pt modelId="{4233F579-D2E4-47F4-B306-37C18554C7A9}" type="pres">
      <dgm:prSet presAssocID="{584B5B8F-6120-4FB0-9E7D-FBCB4C3A4912}" presName="thickLine" presStyleLbl="alignNode1" presStyleIdx="1" presStyleCnt="5"/>
      <dgm:spPr/>
    </dgm:pt>
    <dgm:pt modelId="{E7445781-82F4-452F-B054-A91F3F855799}" type="pres">
      <dgm:prSet presAssocID="{584B5B8F-6120-4FB0-9E7D-FBCB4C3A4912}" presName="horz1" presStyleCnt="0"/>
      <dgm:spPr/>
    </dgm:pt>
    <dgm:pt modelId="{0A50E059-20DE-4F89-BC9E-B39A8C056791}" type="pres">
      <dgm:prSet presAssocID="{584B5B8F-6120-4FB0-9E7D-FBCB4C3A4912}" presName="tx1" presStyleLbl="revTx" presStyleIdx="1" presStyleCnt="5"/>
      <dgm:spPr/>
    </dgm:pt>
    <dgm:pt modelId="{863697A0-FDD2-4E6E-80C0-2672B1CF1153}" type="pres">
      <dgm:prSet presAssocID="{584B5B8F-6120-4FB0-9E7D-FBCB4C3A4912}" presName="vert1" presStyleCnt="0"/>
      <dgm:spPr/>
    </dgm:pt>
    <dgm:pt modelId="{301BD066-BE61-4005-A5FB-91E0DBC1BB4D}" type="pres">
      <dgm:prSet presAssocID="{5C645A85-5280-4DEB-BD31-F14A87B14631}" presName="thickLine" presStyleLbl="alignNode1" presStyleIdx="2" presStyleCnt="5"/>
      <dgm:spPr/>
    </dgm:pt>
    <dgm:pt modelId="{D30AF2CA-EF33-445B-8AF0-31FEA04643BE}" type="pres">
      <dgm:prSet presAssocID="{5C645A85-5280-4DEB-BD31-F14A87B14631}" presName="horz1" presStyleCnt="0"/>
      <dgm:spPr/>
    </dgm:pt>
    <dgm:pt modelId="{44EC9D59-0F0E-4600-9EB3-E7ED6BB9E65C}" type="pres">
      <dgm:prSet presAssocID="{5C645A85-5280-4DEB-BD31-F14A87B14631}" presName="tx1" presStyleLbl="revTx" presStyleIdx="2" presStyleCnt="5"/>
      <dgm:spPr/>
    </dgm:pt>
    <dgm:pt modelId="{F2979E31-1971-4F00-A65C-62BA95C82107}" type="pres">
      <dgm:prSet presAssocID="{5C645A85-5280-4DEB-BD31-F14A87B14631}" presName="vert1" presStyleCnt="0"/>
      <dgm:spPr/>
    </dgm:pt>
    <dgm:pt modelId="{8822757C-C559-4AAD-9448-B7BA3E70F0AD}" type="pres">
      <dgm:prSet presAssocID="{D55648D4-63A2-4A2E-A35B-0ACFBCDF085C}" presName="thickLine" presStyleLbl="alignNode1" presStyleIdx="3" presStyleCnt="5"/>
      <dgm:spPr/>
    </dgm:pt>
    <dgm:pt modelId="{540E32A8-4EDD-4FDD-8EA7-DA9694C72417}" type="pres">
      <dgm:prSet presAssocID="{D55648D4-63A2-4A2E-A35B-0ACFBCDF085C}" presName="horz1" presStyleCnt="0"/>
      <dgm:spPr/>
    </dgm:pt>
    <dgm:pt modelId="{0F318202-9837-4EF1-95A2-EDFAC1AD8D16}" type="pres">
      <dgm:prSet presAssocID="{D55648D4-63A2-4A2E-A35B-0ACFBCDF085C}" presName="tx1" presStyleLbl="revTx" presStyleIdx="3" presStyleCnt="5"/>
      <dgm:spPr/>
    </dgm:pt>
    <dgm:pt modelId="{215DEF84-623C-4353-BD80-5622C358E2C1}" type="pres">
      <dgm:prSet presAssocID="{D55648D4-63A2-4A2E-A35B-0ACFBCDF085C}" presName="vert1" presStyleCnt="0"/>
      <dgm:spPr/>
    </dgm:pt>
    <dgm:pt modelId="{474C05B4-FF75-464B-AE4B-678D51F87A8D}" type="pres">
      <dgm:prSet presAssocID="{34A2D6DE-1D93-4C49-81F0-407B13883AEB}" presName="thickLine" presStyleLbl="alignNode1" presStyleIdx="4" presStyleCnt="5"/>
      <dgm:spPr/>
    </dgm:pt>
    <dgm:pt modelId="{C0FF47D0-CE92-411A-9D46-F78CDDBCA4FE}" type="pres">
      <dgm:prSet presAssocID="{34A2D6DE-1D93-4C49-81F0-407B13883AEB}" presName="horz1" presStyleCnt="0"/>
      <dgm:spPr/>
    </dgm:pt>
    <dgm:pt modelId="{38EF6B35-AF74-4B7B-AF2A-B7790C7DB353}" type="pres">
      <dgm:prSet presAssocID="{34A2D6DE-1D93-4C49-81F0-407B13883AEB}" presName="tx1" presStyleLbl="revTx" presStyleIdx="4" presStyleCnt="5"/>
      <dgm:spPr/>
    </dgm:pt>
    <dgm:pt modelId="{5251470A-6250-4B61-9CB6-82DD633CC46B}" type="pres">
      <dgm:prSet presAssocID="{34A2D6DE-1D93-4C49-81F0-407B13883AEB}" presName="vert1" presStyleCnt="0"/>
      <dgm:spPr/>
    </dgm:pt>
  </dgm:ptLst>
  <dgm:cxnLst>
    <dgm:cxn modelId="{E3C68132-887A-44DD-A660-3A3FAF49B89C}" srcId="{EE238812-5A4A-46D7-9AFA-17254DB9828C}" destId="{5C645A85-5280-4DEB-BD31-F14A87B14631}" srcOrd="2" destOrd="0" parTransId="{FA8AE2CA-3DEC-430E-BE84-E7A793B7C6E4}" sibTransId="{D52555D3-7809-44DA-B423-8B395B8EDDD1}"/>
    <dgm:cxn modelId="{9DD97A62-03A9-464C-BFB7-70EFA1E24A22}" type="presOf" srcId="{EB81742D-E718-4123-ADD5-82CCACE7E995}" destId="{B71C3E95-7A86-404A-817B-7B4B1EEA8D24}" srcOrd="0" destOrd="0" presId="urn:microsoft.com/office/officeart/2008/layout/LinedList"/>
    <dgm:cxn modelId="{AE23B876-1A56-4C33-A387-C9BBFB40A387}" type="presOf" srcId="{5C645A85-5280-4DEB-BD31-F14A87B14631}" destId="{44EC9D59-0F0E-4600-9EB3-E7ED6BB9E65C}" srcOrd="0" destOrd="0" presId="urn:microsoft.com/office/officeart/2008/layout/LinedList"/>
    <dgm:cxn modelId="{75A6397F-33BC-4043-8F9E-68763EC87379}" type="presOf" srcId="{584B5B8F-6120-4FB0-9E7D-FBCB4C3A4912}" destId="{0A50E059-20DE-4F89-BC9E-B39A8C056791}" srcOrd="0" destOrd="0" presId="urn:microsoft.com/office/officeart/2008/layout/LinedList"/>
    <dgm:cxn modelId="{53C27F8D-7E95-4405-85FA-0D08028A546B}" type="presOf" srcId="{EE238812-5A4A-46D7-9AFA-17254DB9828C}" destId="{97D102BA-B0B2-4DF9-8723-BE8626F613E2}" srcOrd="0" destOrd="0" presId="urn:microsoft.com/office/officeart/2008/layout/LinedList"/>
    <dgm:cxn modelId="{311C7AA0-5495-4C80-836A-AC0486DDC553}" srcId="{EE238812-5A4A-46D7-9AFA-17254DB9828C}" destId="{34A2D6DE-1D93-4C49-81F0-407B13883AEB}" srcOrd="4" destOrd="0" parTransId="{A644E60F-449C-407C-A854-55537E7B367E}" sibTransId="{D4C51FF6-1CEA-4090-A597-3121A80A690C}"/>
    <dgm:cxn modelId="{9F63E3AC-94CE-4D60-A27B-5A0CDD97C888}" type="presOf" srcId="{D55648D4-63A2-4A2E-A35B-0ACFBCDF085C}" destId="{0F318202-9837-4EF1-95A2-EDFAC1AD8D16}" srcOrd="0" destOrd="0" presId="urn:microsoft.com/office/officeart/2008/layout/LinedList"/>
    <dgm:cxn modelId="{FE3894B1-6FE3-46E7-B2E5-A9A9052044C5}" srcId="{EE238812-5A4A-46D7-9AFA-17254DB9828C}" destId="{D55648D4-63A2-4A2E-A35B-0ACFBCDF085C}" srcOrd="3" destOrd="0" parTransId="{E8FE3FBB-92CA-496B-B7E5-141A315C6CF4}" sibTransId="{B3E24212-D6AC-4B1D-83C4-EB51E7F81642}"/>
    <dgm:cxn modelId="{6E28F3C3-EE55-4E8A-AD77-A975050C3BEF}" srcId="{EE238812-5A4A-46D7-9AFA-17254DB9828C}" destId="{EB81742D-E718-4123-ADD5-82CCACE7E995}" srcOrd="0" destOrd="0" parTransId="{79DDCEE7-433B-439B-9B3B-CE179A092C94}" sibTransId="{6C2905A0-0C52-4F0D-880B-32C9713DC76A}"/>
    <dgm:cxn modelId="{AAD413E7-4AA7-42D5-873A-3B732535F5DD}" type="presOf" srcId="{34A2D6DE-1D93-4C49-81F0-407B13883AEB}" destId="{38EF6B35-AF74-4B7B-AF2A-B7790C7DB353}" srcOrd="0" destOrd="0" presId="urn:microsoft.com/office/officeart/2008/layout/LinedList"/>
    <dgm:cxn modelId="{BDD552E8-8AFF-45E4-9D6A-5E500471491E}" srcId="{EE238812-5A4A-46D7-9AFA-17254DB9828C}" destId="{584B5B8F-6120-4FB0-9E7D-FBCB4C3A4912}" srcOrd="1" destOrd="0" parTransId="{2F43F9F8-1541-4EED-AF85-666EF903C66D}" sibTransId="{709AC802-89ED-4BED-96E3-8CFDF0FBFB0E}"/>
    <dgm:cxn modelId="{69720916-A65B-48B7-B44F-7E1EA974E569}" type="presParOf" srcId="{97D102BA-B0B2-4DF9-8723-BE8626F613E2}" destId="{C430DD5E-7115-4BC3-B0CF-AF04A3027990}" srcOrd="0" destOrd="0" presId="urn:microsoft.com/office/officeart/2008/layout/LinedList"/>
    <dgm:cxn modelId="{73EA7204-7F14-493B-8D61-430D32901124}" type="presParOf" srcId="{97D102BA-B0B2-4DF9-8723-BE8626F613E2}" destId="{745AFF91-58DF-4E7B-8031-CE806F6081AD}" srcOrd="1" destOrd="0" presId="urn:microsoft.com/office/officeart/2008/layout/LinedList"/>
    <dgm:cxn modelId="{C0640445-BA9B-4289-9B4F-6484A38E266D}" type="presParOf" srcId="{745AFF91-58DF-4E7B-8031-CE806F6081AD}" destId="{B71C3E95-7A86-404A-817B-7B4B1EEA8D24}" srcOrd="0" destOrd="0" presId="urn:microsoft.com/office/officeart/2008/layout/LinedList"/>
    <dgm:cxn modelId="{931CDBE3-DC0C-46F7-A5D5-1A40B8D25023}" type="presParOf" srcId="{745AFF91-58DF-4E7B-8031-CE806F6081AD}" destId="{D70C3C83-5D04-4D1F-9981-02CF5627C5F6}" srcOrd="1" destOrd="0" presId="urn:microsoft.com/office/officeart/2008/layout/LinedList"/>
    <dgm:cxn modelId="{DCD04918-20D1-4F69-A94E-8FF545445E8B}" type="presParOf" srcId="{97D102BA-B0B2-4DF9-8723-BE8626F613E2}" destId="{4233F579-D2E4-47F4-B306-37C18554C7A9}" srcOrd="2" destOrd="0" presId="urn:microsoft.com/office/officeart/2008/layout/LinedList"/>
    <dgm:cxn modelId="{B48D0B03-2335-4BCE-AAB8-F704FEDB9145}" type="presParOf" srcId="{97D102BA-B0B2-4DF9-8723-BE8626F613E2}" destId="{E7445781-82F4-452F-B054-A91F3F855799}" srcOrd="3" destOrd="0" presId="urn:microsoft.com/office/officeart/2008/layout/LinedList"/>
    <dgm:cxn modelId="{29D6F487-9696-4DBD-A03C-A5957588FD02}" type="presParOf" srcId="{E7445781-82F4-452F-B054-A91F3F855799}" destId="{0A50E059-20DE-4F89-BC9E-B39A8C056791}" srcOrd="0" destOrd="0" presId="urn:microsoft.com/office/officeart/2008/layout/LinedList"/>
    <dgm:cxn modelId="{2CE734C3-2333-4CD5-9379-AF62DBC750CD}" type="presParOf" srcId="{E7445781-82F4-452F-B054-A91F3F855799}" destId="{863697A0-FDD2-4E6E-80C0-2672B1CF1153}" srcOrd="1" destOrd="0" presId="urn:microsoft.com/office/officeart/2008/layout/LinedList"/>
    <dgm:cxn modelId="{37A3C9F7-2933-459C-8193-E2362DE142DC}" type="presParOf" srcId="{97D102BA-B0B2-4DF9-8723-BE8626F613E2}" destId="{301BD066-BE61-4005-A5FB-91E0DBC1BB4D}" srcOrd="4" destOrd="0" presId="urn:microsoft.com/office/officeart/2008/layout/LinedList"/>
    <dgm:cxn modelId="{8ECFD72E-4F62-4C0D-94E8-D4708E2724C2}" type="presParOf" srcId="{97D102BA-B0B2-4DF9-8723-BE8626F613E2}" destId="{D30AF2CA-EF33-445B-8AF0-31FEA04643BE}" srcOrd="5" destOrd="0" presId="urn:microsoft.com/office/officeart/2008/layout/LinedList"/>
    <dgm:cxn modelId="{19817908-F795-4EDE-A674-2677A0E4D6BC}" type="presParOf" srcId="{D30AF2CA-EF33-445B-8AF0-31FEA04643BE}" destId="{44EC9D59-0F0E-4600-9EB3-E7ED6BB9E65C}" srcOrd="0" destOrd="0" presId="urn:microsoft.com/office/officeart/2008/layout/LinedList"/>
    <dgm:cxn modelId="{E08AE48A-9029-4359-96AB-F1AC15C5F737}" type="presParOf" srcId="{D30AF2CA-EF33-445B-8AF0-31FEA04643BE}" destId="{F2979E31-1971-4F00-A65C-62BA95C82107}" srcOrd="1" destOrd="0" presId="urn:microsoft.com/office/officeart/2008/layout/LinedList"/>
    <dgm:cxn modelId="{D01F5113-F602-4040-A87F-8BCE3A50860C}" type="presParOf" srcId="{97D102BA-B0B2-4DF9-8723-BE8626F613E2}" destId="{8822757C-C559-4AAD-9448-B7BA3E70F0AD}" srcOrd="6" destOrd="0" presId="urn:microsoft.com/office/officeart/2008/layout/LinedList"/>
    <dgm:cxn modelId="{59102A83-2F4C-4088-A199-240163FD55AF}" type="presParOf" srcId="{97D102BA-B0B2-4DF9-8723-BE8626F613E2}" destId="{540E32A8-4EDD-4FDD-8EA7-DA9694C72417}" srcOrd="7" destOrd="0" presId="urn:microsoft.com/office/officeart/2008/layout/LinedList"/>
    <dgm:cxn modelId="{50A8BF44-B174-4CDC-AA78-216E7FFF3432}" type="presParOf" srcId="{540E32A8-4EDD-4FDD-8EA7-DA9694C72417}" destId="{0F318202-9837-4EF1-95A2-EDFAC1AD8D16}" srcOrd="0" destOrd="0" presId="urn:microsoft.com/office/officeart/2008/layout/LinedList"/>
    <dgm:cxn modelId="{0FB7D001-0AD2-4D91-B3EF-69FDFB55EA2B}" type="presParOf" srcId="{540E32A8-4EDD-4FDD-8EA7-DA9694C72417}" destId="{215DEF84-623C-4353-BD80-5622C358E2C1}" srcOrd="1" destOrd="0" presId="urn:microsoft.com/office/officeart/2008/layout/LinedList"/>
    <dgm:cxn modelId="{8B95F4D1-5EC4-42D5-86EE-D3074501FF25}" type="presParOf" srcId="{97D102BA-B0B2-4DF9-8723-BE8626F613E2}" destId="{474C05B4-FF75-464B-AE4B-678D51F87A8D}" srcOrd="8" destOrd="0" presId="urn:microsoft.com/office/officeart/2008/layout/LinedList"/>
    <dgm:cxn modelId="{2002FFAF-9724-4AE3-BD3D-BE45F7F1CA7E}" type="presParOf" srcId="{97D102BA-B0B2-4DF9-8723-BE8626F613E2}" destId="{C0FF47D0-CE92-411A-9D46-F78CDDBCA4FE}" srcOrd="9" destOrd="0" presId="urn:microsoft.com/office/officeart/2008/layout/LinedList"/>
    <dgm:cxn modelId="{E894B869-99DE-4BBD-95E5-7EF557AB4075}" type="presParOf" srcId="{C0FF47D0-CE92-411A-9D46-F78CDDBCA4FE}" destId="{38EF6B35-AF74-4B7B-AF2A-B7790C7DB353}" srcOrd="0" destOrd="0" presId="urn:microsoft.com/office/officeart/2008/layout/LinedList"/>
    <dgm:cxn modelId="{C61A53AC-68A6-4D7E-A36B-2D0F2372A88E}" type="presParOf" srcId="{C0FF47D0-CE92-411A-9D46-F78CDDBCA4FE}" destId="{5251470A-6250-4B61-9CB6-82DD633CC46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5943185-8E12-4CA0-BC0F-97612B35B43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498FE7-631F-47C1-8CFD-473D8F8EA9EB}">
      <dgm:prSet/>
      <dgm:spPr/>
      <dgm:t>
        <a:bodyPr/>
        <a:lstStyle/>
        <a:p>
          <a:r>
            <a:rPr lang="en-US" dirty="0"/>
            <a:t>If an option requires a values (such as –f in our example) and no value is given, </a:t>
          </a:r>
          <a:r>
            <a:rPr lang="en-US" b="1" dirty="0" err="1"/>
            <a:t>getopt</a:t>
          </a:r>
          <a:r>
            <a:rPr lang="en-US" dirty="0"/>
            <a:t> normally returns ?, By placing a colon as the first character of the options string, </a:t>
          </a:r>
          <a:r>
            <a:rPr lang="en-US" dirty="0" err="1"/>
            <a:t>getopt</a:t>
          </a:r>
          <a:r>
            <a:rPr lang="en-US" dirty="0"/>
            <a:t> returns : instead of ? when no value is given.</a:t>
          </a:r>
        </a:p>
      </dgm:t>
    </dgm:pt>
    <dgm:pt modelId="{421459E1-971C-448D-A83F-83791047408B}" type="parTrans" cxnId="{1C12424F-5D67-4796-B266-CC467B45DDFE}">
      <dgm:prSet/>
      <dgm:spPr/>
      <dgm:t>
        <a:bodyPr/>
        <a:lstStyle/>
        <a:p>
          <a:endParaRPr lang="en-US"/>
        </a:p>
      </dgm:t>
    </dgm:pt>
    <dgm:pt modelId="{E9D6CDB4-CAD8-40FF-98E2-4AAAC7990F60}" type="sibTrans" cxnId="{1C12424F-5D67-4796-B266-CC467B45DDFE}">
      <dgm:prSet/>
      <dgm:spPr/>
      <dgm:t>
        <a:bodyPr/>
        <a:lstStyle/>
        <a:p>
          <a:endParaRPr lang="en-US"/>
        </a:p>
      </dgm:t>
    </dgm:pt>
    <dgm:pt modelId="{EE46DD98-F037-4BA8-81A8-23A57232A3B2}">
      <dgm:prSet/>
      <dgm:spPr/>
      <dgm:t>
        <a:bodyPr/>
        <a:lstStyle/>
        <a:p>
          <a:r>
            <a:rPr lang="en-US" dirty="0"/>
            <a:t>The external variable, </a:t>
          </a:r>
          <a:r>
            <a:rPr lang="en-US" b="1" dirty="0" err="1"/>
            <a:t>optind</a:t>
          </a:r>
          <a:r>
            <a:rPr lang="en-US" dirty="0"/>
            <a:t>, is set to the index of the next argument to process, </a:t>
          </a:r>
          <a:r>
            <a:rPr lang="en-US" b="1" dirty="0" err="1"/>
            <a:t>getopt</a:t>
          </a:r>
          <a:r>
            <a:rPr lang="en-US" dirty="0"/>
            <a:t> uses it to remember how far it’s got. </a:t>
          </a:r>
          <a:r>
            <a:rPr lang="en-US"/>
            <a:t>Programs would rarely need to set this variable. </a:t>
          </a:r>
          <a:r>
            <a:rPr lang="en-US" dirty="0"/>
            <a:t>When all the option arguments have been processed, </a:t>
          </a:r>
          <a:r>
            <a:rPr lang="en-US" b="1" dirty="0" err="1"/>
            <a:t>optind</a:t>
          </a:r>
          <a:r>
            <a:rPr lang="en-US" dirty="0"/>
            <a:t> indicates where the remaining arguments can be found at the end of the </a:t>
          </a:r>
          <a:r>
            <a:rPr lang="en-US" b="1" dirty="0" err="1"/>
            <a:t>argv</a:t>
          </a:r>
          <a:r>
            <a:rPr lang="en-US" dirty="0"/>
            <a:t> array.</a:t>
          </a:r>
        </a:p>
      </dgm:t>
    </dgm:pt>
    <dgm:pt modelId="{90DAD7C3-FBF2-4D34-95CE-056CA087A70B}" type="parTrans" cxnId="{390FAD9D-7F51-452A-94C7-93D07DF503DB}">
      <dgm:prSet/>
      <dgm:spPr/>
      <dgm:t>
        <a:bodyPr/>
        <a:lstStyle/>
        <a:p>
          <a:endParaRPr lang="en-US"/>
        </a:p>
      </dgm:t>
    </dgm:pt>
    <dgm:pt modelId="{BDF8BA5E-4DAF-41EE-89BD-8A2455496782}" type="sibTrans" cxnId="{390FAD9D-7F51-452A-94C7-93D07DF503DB}">
      <dgm:prSet/>
      <dgm:spPr/>
      <dgm:t>
        <a:bodyPr/>
        <a:lstStyle/>
        <a:p>
          <a:endParaRPr lang="en-US"/>
        </a:p>
      </dgm:t>
    </dgm:pt>
    <dgm:pt modelId="{C1F297E8-D9BE-4600-BDB5-ABFD1F75B84C}" type="pres">
      <dgm:prSet presAssocID="{15943185-8E12-4CA0-BC0F-97612B35B434}" presName="linear" presStyleCnt="0">
        <dgm:presLayoutVars>
          <dgm:animLvl val="lvl"/>
          <dgm:resizeHandles val="exact"/>
        </dgm:presLayoutVars>
      </dgm:prSet>
      <dgm:spPr/>
    </dgm:pt>
    <dgm:pt modelId="{C8414C45-AD7E-4A88-93C6-592C17C16195}" type="pres">
      <dgm:prSet presAssocID="{70498FE7-631F-47C1-8CFD-473D8F8EA9E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8F1C050-2479-465D-BA14-0D64D9474362}" type="pres">
      <dgm:prSet presAssocID="{E9D6CDB4-CAD8-40FF-98E2-4AAAC7990F60}" presName="spacer" presStyleCnt="0"/>
      <dgm:spPr/>
    </dgm:pt>
    <dgm:pt modelId="{15BCE976-055F-41FA-8FBA-AAB657830B9D}" type="pres">
      <dgm:prSet presAssocID="{EE46DD98-F037-4BA8-81A8-23A57232A3B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DB3DA5D-A65C-400E-B4D2-96DC75C3A1EE}" type="presOf" srcId="{EE46DD98-F037-4BA8-81A8-23A57232A3B2}" destId="{15BCE976-055F-41FA-8FBA-AAB657830B9D}" srcOrd="0" destOrd="0" presId="urn:microsoft.com/office/officeart/2005/8/layout/vList2"/>
    <dgm:cxn modelId="{1C12424F-5D67-4796-B266-CC467B45DDFE}" srcId="{15943185-8E12-4CA0-BC0F-97612B35B434}" destId="{70498FE7-631F-47C1-8CFD-473D8F8EA9EB}" srcOrd="0" destOrd="0" parTransId="{421459E1-971C-448D-A83F-83791047408B}" sibTransId="{E9D6CDB4-CAD8-40FF-98E2-4AAAC7990F60}"/>
    <dgm:cxn modelId="{05CC1572-DB31-4DA8-9E1D-7C06F1F01FC8}" type="presOf" srcId="{70498FE7-631F-47C1-8CFD-473D8F8EA9EB}" destId="{C8414C45-AD7E-4A88-93C6-592C17C16195}" srcOrd="0" destOrd="0" presId="urn:microsoft.com/office/officeart/2005/8/layout/vList2"/>
    <dgm:cxn modelId="{390FAD9D-7F51-452A-94C7-93D07DF503DB}" srcId="{15943185-8E12-4CA0-BC0F-97612B35B434}" destId="{EE46DD98-F037-4BA8-81A8-23A57232A3B2}" srcOrd="1" destOrd="0" parTransId="{90DAD7C3-FBF2-4D34-95CE-056CA087A70B}" sibTransId="{BDF8BA5E-4DAF-41EE-89BD-8A2455496782}"/>
    <dgm:cxn modelId="{E29269E2-0577-4543-AA09-89F7A615C475}" type="presOf" srcId="{15943185-8E12-4CA0-BC0F-97612B35B434}" destId="{C1F297E8-D9BE-4600-BDB5-ABFD1F75B84C}" srcOrd="0" destOrd="0" presId="urn:microsoft.com/office/officeart/2005/8/layout/vList2"/>
    <dgm:cxn modelId="{BCAD7D06-E267-4826-BAEB-7ADE9F335038}" type="presParOf" srcId="{C1F297E8-D9BE-4600-BDB5-ABFD1F75B84C}" destId="{C8414C45-AD7E-4A88-93C6-592C17C16195}" srcOrd="0" destOrd="0" presId="urn:microsoft.com/office/officeart/2005/8/layout/vList2"/>
    <dgm:cxn modelId="{5AFF8245-9AEE-4383-A540-8812077C6DA7}" type="presParOf" srcId="{C1F297E8-D9BE-4600-BDB5-ABFD1F75B84C}" destId="{68F1C050-2479-465D-BA14-0D64D9474362}" srcOrd="1" destOrd="0" presId="urn:microsoft.com/office/officeart/2005/8/layout/vList2"/>
    <dgm:cxn modelId="{DB87F081-41E7-4575-AA26-EB8CB2F1D6BB}" type="presParOf" srcId="{C1F297E8-D9BE-4600-BDB5-ABFD1F75B84C}" destId="{15BCE976-055F-41FA-8FBA-AAB657830B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C7945-C6AA-4F4A-953E-25533D742F51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632B9-CD57-486E-9AB9-7B2A624BD108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012B6-4DBE-4BA2-8255-A00A3D8BAA72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Passing arguments to programs (</a:t>
          </a:r>
          <a:r>
            <a:rPr lang="en-US" sz="2000" kern="1200" dirty="0" err="1"/>
            <a:t>getopt,getopt_long</a:t>
          </a:r>
          <a:r>
            <a:rPr lang="en-US" sz="2000" kern="1200" dirty="0"/>
            <a:t>)</a:t>
          </a:r>
        </a:p>
      </dsp:txBody>
      <dsp:txXfrm>
        <a:off x="1074268" y="4366"/>
        <a:ext cx="5170996" cy="930102"/>
      </dsp:txXfrm>
    </dsp:sp>
    <dsp:sp modelId="{5C83AB5D-DCE3-42F8-8521-464DDF10E563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5F742-7126-4107-AAE7-4515ACDC67B4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1FC35-35D9-45B1-8A0B-B58CE0B9F265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Environment variables</a:t>
          </a:r>
        </a:p>
      </dsp:txBody>
      <dsp:txXfrm>
        <a:off x="1074268" y="1166994"/>
        <a:ext cx="5170996" cy="930102"/>
      </dsp:txXfrm>
    </dsp:sp>
    <dsp:sp modelId="{12F62050-9D51-4049-9182-70637C90ED3B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AF0C1-9F73-42D5-BE8A-13232A21665D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18226-C581-467F-AB1C-D76719B524F6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Date &amp; Time</a:t>
          </a:r>
        </a:p>
      </dsp:txBody>
      <dsp:txXfrm>
        <a:off x="1074268" y="2329622"/>
        <a:ext cx="5170996" cy="930102"/>
      </dsp:txXfrm>
    </dsp:sp>
    <dsp:sp modelId="{974416CC-B039-452E-80F2-E5CA0AC789DE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90478-E511-4400-A439-063A4C7A03DC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21460-F63B-44E5-8189-2AA6E50AD496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Temporary files</a:t>
          </a:r>
        </a:p>
      </dsp:txBody>
      <dsp:txXfrm>
        <a:off x="1074268" y="3492250"/>
        <a:ext cx="5170996" cy="930102"/>
      </dsp:txXfrm>
    </dsp:sp>
    <dsp:sp modelId="{3F98EC96-C70C-45B0-911F-839C9982C428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ED271-0592-40F3-AB4A-2AA9D22BA0D6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15E1A-77BC-4808-B671-23001FEDE41E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Getting information about the user, the host and logging  system information</a:t>
          </a:r>
        </a:p>
      </dsp:txBody>
      <dsp:txXfrm>
        <a:off x="1074268" y="4654878"/>
        <a:ext cx="5170996" cy="930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454D5-249B-49B4-A575-DC0E4342CF2F}">
      <dsp:nvSpPr>
        <dsp:cNvPr id="0" name=""/>
        <dsp:cNvSpPr/>
      </dsp:nvSpPr>
      <dsp:spPr>
        <a:xfrm>
          <a:off x="212335" y="472457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EBAE0-2523-45FC-88DB-944A5B9D9D7D}">
      <dsp:nvSpPr>
        <dsp:cNvPr id="0" name=""/>
        <dsp:cNvSpPr/>
      </dsp:nvSpPr>
      <dsp:spPr>
        <a:xfrm>
          <a:off x="492877" y="752999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3C655-2A33-4C73-A9D1-A8A1E24D21D1}">
      <dsp:nvSpPr>
        <dsp:cNvPr id="0" name=""/>
        <dsp:cNvSpPr/>
      </dsp:nvSpPr>
      <dsp:spPr>
        <a:xfrm>
          <a:off x="1834517" y="472457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 Linux program runs using C language , it starts at the function main. For these programs, main is declared as :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accent1"/>
              </a:solidFill>
            </a:rPr>
            <a:t> </a:t>
          </a:r>
          <a:r>
            <a:rPr lang="en-US" sz="1700" b="1" kern="1200" dirty="0">
              <a:solidFill>
                <a:schemeClr val="accent1"/>
              </a:solidFill>
            </a:rPr>
            <a:t>int main (int </a:t>
          </a:r>
          <a:r>
            <a:rPr lang="en-US" sz="1700" b="1" kern="1200" dirty="0" err="1">
              <a:solidFill>
                <a:schemeClr val="accent1"/>
              </a:solidFill>
            </a:rPr>
            <a:t>argc</a:t>
          </a:r>
          <a:r>
            <a:rPr lang="en-US" sz="1700" b="1" kern="1200" dirty="0">
              <a:solidFill>
                <a:schemeClr val="accent1"/>
              </a:solidFill>
            </a:rPr>
            <a:t>, char *</a:t>
          </a:r>
          <a:r>
            <a:rPr lang="en-US" sz="1700" b="1" kern="1200" dirty="0" err="1">
              <a:solidFill>
                <a:schemeClr val="accent1"/>
              </a:solidFill>
            </a:rPr>
            <a:t>argv</a:t>
          </a:r>
          <a:r>
            <a:rPr lang="en-US" sz="1700" b="1" kern="1200" dirty="0">
              <a:solidFill>
                <a:schemeClr val="accent1"/>
              </a:solidFill>
            </a:rPr>
            <a:t>[])</a:t>
          </a:r>
          <a:endParaRPr lang="en-US" sz="1700" kern="1200" dirty="0">
            <a:solidFill>
              <a:schemeClr val="accent1"/>
            </a:solidFill>
          </a:endParaRPr>
        </a:p>
      </dsp:txBody>
      <dsp:txXfrm>
        <a:off x="1834517" y="472457"/>
        <a:ext cx="3148942" cy="1335915"/>
      </dsp:txXfrm>
    </dsp:sp>
    <dsp:sp modelId="{0E56BCF5-C4A4-44A0-91F1-0BA5FD4D3949}">
      <dsp:nvSpPr>
        <dsp:cNvPr id="0" name=""/>
        <dsp:cNvSpPr/>
      </dsp:nvSpPr>
      <dsp:spPr>
        <a:xfrm>
          <a:off x="5532139" y="472457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25EF5-28CF-4F3F-8D8C-B199A1630FCE}">
      <dsp:nvSpPr>
        <dsp:cNvPr id="0" name=""/>
        <dsp:cNvSpPr/>
      </dsp:nvSpPr>
      <dsp:spPr>
        <a:xfrm>
          <a:off x="5812681" y="752999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D9F2C-3313-4D43-95C6-1F3C21DFC5E5}">
      <dsp:nvSpPr>
        <dsp:cNvPr id="0" name=""/>
        <dsp:cNvSpPr/>
      </dsp:nvSpPr>
      <dsp:spPr>
        <a:xfrm>
          <a:off x="7154322" y="472457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Where </a:t>
          </a:r>
          <a:r>
            <a:rPr lang="en-US" sz="2000" b="1" kern="1200" dirty="0" err="1">
              <a:solidFill>
                <a:schemeClr val="accent1"/>
              </a:solidFill>
            </a:rPr>
            <a:t>argc</a:t>
          </a:r>
          <a:r>
            <a:rPr lang="en-US" sz="2000" kern="1200" dirty="0"/>
            <a:t> is a count of the program arguments and </a:t>
          </a:r>
          <a:r>
            <a:rPr lang="en-US" sz="2000" b="1" kern="1200" dirty="0" err="1">
              <a:solidFill>
                <a:schemeClr val="accent1"/>
              </a:solidFill>
            </a:rPr>
            <a:t>argv</a:t>
          </a:r>
          <a:r>
            <a:rPr lang="en-US" sz="2000" kern="1200" dirty="0"/>
            <a:t> is an array of character strings representing the arguments themselves.</a:t>
          </a:r>
        </a:p>
      </dsp:txBody>
      <dsp:txXfrm>
        <a:off x="7154322" y="472457"/>
        <a:ext cx="3148942" cy="1335915"/>
      </dsp:txXfrm>
    </dsp:sp>
    <dsp:sp modelId="{C2C7EF43-7DB6-48F6-B893-333391020059}">
      <dsp:nvSpPr>
        <dsp:cNvPr id="0" name=""/>
        <dsp:cNvSpPr/>
      </dsp:nvSpPr>
      <dsp:spPr>
        <a:xfrm>
          <a:off x="212335" y="254915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DFE84-A13D-435E-BBFE-10328AB0B743}">
      <dsp:nvSpPr>
        <dsp:cNvPr id="0" name=""/>
        <dsp:cNvSpPr/>
      </dsp:nvSpPr>
      <dsp:spPr>
        <a:xfrm>
          <a:off x="492877" y="2829693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B2012-B70A-4EA6-BFC4-DCBE0C52D44D}">
      <dsp:nvSpPr>
        <dsp:cNvPr id="0" name=""/>
        <dsp:cNvSpPr/>
      </dsp:nvSpPr>
      <dsp:spPr>
        <a:xfrm>
          <a:off x="1834517" y="254915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You might also see C programs for Linux simply declaring main as </a:t>
          </a:r>
          <a:r>
            <a:rPr lang="en-US" sz="2000" b="1" kern="1200" dirty="0">
              <a:solidFill>
                <a:schemeClr val="accent1"/>
              </a:solidFill>
            </a:rPr>
            <a:t>main ()</a:t>
          </a:r>
          <a:endParaRPr lang="en-US" sz="2000" kern="1200" dirty="0">
            <a:solidFill>
              <a:schemeClr val="accent1"/>
            </a:solidFill>
          </a:endParaRPr>
        </a:p>
      </dsp:txBody>
      <dsp:txXfrm>
        <a:off x="1834517" y="2549151"/>
        <a:ext cx="3148942" cy="1335915"/>
      </dsp:txXfrm>
    </dsp:sp>
    <dsp:sp modelId="{2490F2A5-610D-41F4-9458-32127E4488C7}">
      <dsp:nvSpPr>
        <dsp:cNvPr id="0" name=""/>
        <dsp:cNvSpPr/>
      </dsp:nvSpPr>
      <dsp:spPr>
        <a:xfrm>
          <a:off x="5532139" y="254915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E0102-1474-4FBE-B6E4-088B4EC8C750}">
      <dsp:nvSpPr>
        <dsp:cNvPr id="0" name=""/>
        <dsp:cNvSpPr/>
      </dsp:nvSpPr>
      <dsp:spPr>
        <a:xfrm>
          <a:off x="5812681" y="2829693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410BB-204D-4122-A747-6733BD603D44}">
      <dsp:nvSpPr>
        <dsp:cNvPr id="0" name=""/>
        <dsp:cNvSpPr/>
      </dsp:nvSpPr>
      <dsp:spPr>
        <a:xfrm>
          <a:off x="7154322" y="254915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This will still work, because the return type will default to int and formal parameters that are not used in a function need not be declared. </a:t>
          </a:r>
          <a:r>
            <a:rPr lang="en-US" sz="1800" b="1" kern="1200" dirty="0" err="1">
              <a:solidFill>
                <a:schemeClr val="accent1"/>
              </a:solidFill>
            </a:rPr>
            <a:t>argc</a:t>
          </a:r>
          <a:r>
            <a:rPr lang="en-US" sz="1800" kern="1200" dirty="0"/>
            <a:t> and </a:t>
          </a:r>
          <a:r>
            <a:rPr lang="en-US" sz="1800" b="1" kern="1200" dirty="0" err="1">
              <a:solidFill>
                <a:schemeClr val="accent1"/>
              </a:solidFill>
            </a:rPr>
            <a:t>argv</a:t>
          </a:r>
          <a:r>
            <a:rPr lang="en-US" sz="1800" kern="1200" dirty="0"/>
            <a:t> are still there, but if you don’t declare them, you can’t use them.</a:t>
          </a:r>
        </a:p>
      </dsp:txBody>
      <dsp:txXfrm>
        <a:off x="7154322" y="2549151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E22DB-E04D-48AC-BBEB-024017B86FB0}">
      <dsp:nvSpPr>
        <dsp:cNvPr id="0" name=""/>
        <dsp:cNvSpPr/>
      </dsp:nvSpPr>
      <dsp:spPr>
        <a:xfrm>
          <a:off x="0" y="21401"/>
          <a:ext cx="10515600" cy="12647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Whenever the OS starts a new program, the parameters </a:t>
          </a:r>
          <a:r>
            <a:rPr lang="en-US" sz="2300" b="1" kern="1200" dirty="0" err="1"/>
            <a:t>argc</a:t>
          </a:r>
          <a:r>
            <a:rPr lang="en-US" sz="2300" kern="1200" dirty="0"/>
            <a:t> and </a:t>
          </a:r>
          <a:r>
            <a:rPr lang="en-US" sz="2300" b="1" kern="1200" dirty="0" err="1"/>
            <a:t>argv</a:t>
          </a:r>
          <a:r>
            <a:rPr lang="en-US" sz="2300" kern="1200" dirty="0"/>
            <a:t> are setup and passed to main. These parameters are usually supplied by another program, very often the shell that has requested that the OS start the new program.</a:t>
          </a:r>
        </a:p>
      </dsp:txBody>
      <dsp:txXfrm>
        <a:off x="61741" y="83142"/>
        <a:ext cx="10392118" cy="1141288"/>
      </dsp:txXfrm>
    </dsp:sp>
    <dsp:sp modelId="{B21B1FE4-6DD7-4DF4-99A1-70B316CF0EB9}">
      <dsp:nvSpPr>
        <dsp:cNvPr id="0" name=""/>
        <dsp:cNvSpPr/>
      </dsp:nvSpPr>
      <dsp:spPr>
        <a:xfrm>
          <a:off x="0" y="1352412"/>
          <a:ext cx="10515600" cy="12647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Linux shell </a:t>
          </a:r>
          <a:r>
            <a:rPr lang="en-US" sz="2300" kern="1200" dirty="0"/>
            <a:t>normally performs wild card expansion of filename arguments before </a:t>
          </a:r>
          <a:r>
            <a:rPr lang="en-US" sz="2300" b="1" kern="1200" dirty="0" err="1"/>
            <a:t>argc</a:t>
          </a:r>
          <a:r>
            <a:rPr lang="en-US" sz="2300" kern="1200" dirty="0"/>
            <a:t> and </a:t>
          </a:r>
          <a:r>
            <a:rPr lang="en-US" sz="2300" b="1" kern="1200" dirty="0" err="1"/>
            <a:t>argv</a:t>
          </a:r>
          <a:r>
            <a:rPr lang="en-US" sz="2300" kern="1200" dirty="0"/>
            <a:t> are set, whereas </a:t>
          </a:r>
          <a:r>
            <a:rPr lang="en-US" sz="2300" b="1" kern="1200" dirty="0"/>
            <a:t>MS-DOS shell </a:t>
          </a:r>
          <a:r>
            <a:rPr lang="en-US" sz="2300" kern="1200" dirty="0"/>
            <a:t>expects program to accept argument with wild card and perform their own wild card expansion.</a:t>
          </a:r>
        </a:p>
      </dsp:txBody>
      <dsp:txXfrm>
        <a:off x="61741" y="1414153"/>
        <a:ext cx="10392118" cy="1141288"/>
      </dsp:txXfrm>
    </dsp:sp>
    <dsp:sp modelId="{0E924B95-8E8B-41EB-BF18-D95977E32849}">
      <dsp:nvSpPr>
        <dsp:cNvPr id="0" name=""/>
        <dsp:cNvSpPr/>
      </dsp:nvSpPr>
      <dsp:spPr>
        <a:xfrm>
          <a:off x="0" y="2617182"/>
          <a:ext cx="10515600" cy="1713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n-US" sz="2000" b="1" kern="1200" dirty="0">
            <a:solidFill>
              <a:schemeClr val="accent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000" kern="1200" dirty="0"/>
            <a:t>For example, if we give the shell the following command </a:t>
          </a:r>
          <a:r>
            <a:rPr lang="en-US" sz="2000" b="1" kern="1200" dirty="0">
              <a:solidFill>
                <a:schemeClr val="accent1"/>
              </a:solidFill>
            </a:rPr>
            <a:t>$ </a:t>
          </a:r>
          <a:r>
            <a:rPr lang="en-US" sz="2000" b="1" kern="1200" dirty="0" err="1">
              <a:solidFill>
                <a:schemeClr val="accent1"/>
              </a:solidFill>
            </a:rPr>
            <a:t>myprog</a:t>
          </a:r>
          <a:r>
            <a:rPr lang="en-US" sz="2000" b="1" kern="1200" dirty="0">
              <a:solidFill>
                <a:schemeClr val="accent1"/>
              </a:solidFill>
            </a:rPr>
            <a:t> left right ‘and center’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000" kern="1200" dirty="0"/>
            <a:t>The program </a:t>
          </a:r>
          <a:r>
            <a:rPr lang="en-US" sz="2000" b="1" kern="1200" dirty="0" err="1">
              <a:solidFill>
                <a:schemeClr val="accent1"/>
              </a:solidFill>
            </a:rPr>
            <a:t>myprog</a:t>
          </a:r>
          <a:r>
            <a:rPr lang="en-US" sz="2000" kern="1200" dirty="0"/>
            <a:t> will start at main with parameters: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000" b="1" kern="1200" dirty="0" err="1">
              <a:solidFill>
                <a:schemeClr val="accent1"/>
              </a:solidFill>
            </a:rPr>
            <a:t>argc</a:t>
          </a:r>
          <a:r>
            <a:rPr lang="en-US" sz="2000" b="1" kern="1200" dirty="0">
              <a:solidFill>
                <a:schemeClr val="accent1"/>
              </a:solidFill>
            </a:rPr>
            <a:t>: 4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000" b="1" kern="1200" dirty="0" err="1">
              <a:solidFill>
                <a:schemeClr val="accent1"/>
              </a:solidFill>
            </a:rPr>
            <a:t>argv</a:t>
          </a:r>
          <a:r>
            <a:rPr lang="en-US" sz="2000" b="1" kern="1200" dirty="0">
              <a:solidFill>
                <a:schemeClr val="accent1"/>
              </a:solidFill>
            </a:rPr>
            <a:t> = {“</a:t>
          </a:r>
          <a:r>
            <a:rPr lang="en-US" sz="2000" b="1" kern="1200" dirty="0" err="1">
              <a:solidFill>
                <a:schemeClr val="accent1"/>
              </a:solidFill>
            </a:rPr>
            <a:t>myprog</a:t>
          </a:r>
          <a:r>
            <a:rPr lang="en-US" sz="2000" b="1" kern="1200" dirty="0">
              <a:solidFill>
                <a:schemeClr val="accent1"/>
              </a:solidFill>
            </a:rPr>
            <a:t>”, “left”, “right”, “and center”}</a:t>
          </a:r>
        </a:p>
      </dsp:txBody>
      <dsp:txXfrm>
        <a:off x="0" y="2617182"/>
        <a:ext cx="10515600" cy="1713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F7EAD-7020-422B-AA76-F666DA32179E}">
      <dsp:nvSpPr>
        <dsp:cNvPr id="0" name=""/>
        <dsp:cNvSpPr/>
      </dsp:nvSpPr>
      <dsp:spPr>
        <a:xfrm>
          <a:off x="599" y="204988"/>
          <a:ext cx="2956440" cy="41254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Note that the argument count includes the name of the program itself and </a:t>
          </a:r>
          <a:r>
            <a:rPr lang="en-US" sz="2000" b="1" kern="1200" dirty="0" err="1"/>
            <a:t>argv</a:t>
          </a:r>
          <a:r>
            <a:rPr lang="en-US" sz="2000" kern="1200" dirty="0"/>
            <a:t> array contains, the program name as its first element, </a:t>
          </a:r>
          <a:r>
            <a:rPr lang="en-US" sz="2000" b="1" kern="1200" dirty="0" err="1"/>
            <a:t>argv</a:t>
          </a:r>
          <a:r>
            <a:rPr lang="en-US" sz="2000" b="1" kern="1200" dirty="0"/>
            <a:t>[0],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T</a:t>
          </a:r>
          <a:r>
            <a:rPr lang="en-US" sz="2000" kern="1200" dirty="0"/>
            <a:t>he arguments of main corresponds to positional parameters in shell scripts, </a:t>
          </a:r>
          <a:r>
            <a:rPr lang="en-US" sz="2000" b="1" kern="1200" dirty="0"/>
            <a:t>$0,$1</a:t>
          </a:r>
          <a:r>
            <a:rPr lang="en-US" sz="2000" kern="1200" dirty="0"/>
            <a:t> and so on.</a:t>
          </a:r>
        </a:p>
      </dsp:txBody>
      <dsp:txXfrm>
        <a:off x="87190" y="291579"/>
        <a:ext cx="2783258" cy="3952265"/>
      </dsp:txXfrm>
    </dsp:sp>
    <dsp:sp modelId="{9D24EF2C-EDF7-4137-99C0-61FEBBB3FF40}">
      <dsp:nvSpPr>
        <dsp:cNvPr id="0" name=""/>
        <dsp:cNvSpPr/>
      </dsp:nvSpPr>
      <dsp:spPr>
        <a:xfrm>
          <a:off x="3252684" y="1901113"/>
          <a:ext cx="626765" cy="7331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252684" y="2047752"/>
        <a:ext cx="438736" cy="439919"/>
      </dsp:txXfrm>
    </dsp:sp>
    <dsp:sp modelId="{C19CE083-C83A-4956-B7AF-0AA644003EBB}">
      <dsp:nvSpPr>
        <dsp:cNvPr id="0" name=""/>
        <dsp:cNvSpPr/>
      </dsp:nvSpPr>
      <dsp:spPr>
        <a:xfrm>
          <a:off x="4139616" y="204988"/>
          <a:ext cx="2669754" cy="4125447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Command-line</a:t>
          </a:r>
          <a:r>
            <a:rPr lang="en-US" sz="2000" kern="1200" dirty="0"/>
            <a:t> arguments are useful for passing information to programs.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DB applications to pass the name of the DB you want to use, which would allow you to use the same program on more than one DB. </a:t>
          </a:r>
        </a:p>
      </dsp:txBody>
      <dsp:txXfrm>
        <a:off x="4217810" y="283182"/>
        <a:ext cx="2513366" cy="3969059"/>
      </dsp:txXfrm>
    </dsp:sp>
    <dsp:sp modelId="{8BC2391E-C3AB-44B3-B49D-A0E1E5FE9387}">
      <dsp:nvSpPr>
        <dsp:cNvPr id="0" name=""/>
        <dsp:cNvSpPr/>
      </dsp:nvSpPr>
      <dsp:spPr>
        <a:xfrm>
          <a:off x="7105015" y="1901113"/>
          <a:ext cx="626765" cy="7331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7105015" y="2047752"/>
        <a:ext cx="438736" cy="439919"/>
      </dsp:txXfrm>
    </dsp:sp>
    <dsp:sp modelId="{68C2EE6F-9830-49E9-A049-6BB393F33081}">
      <dsp:nvSpPr>
        <dsp:cNvPr id="0" name=""/>
        <dsp:cNvSpPr/>
      </dsp:nvSpPr>
      <dsp:spPr>
        <a:xfrm>
          <a:off x="7991947" y="204988"/>
          <a:ext cx="2956440" cy="4125447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Many utility programs also use command-line argument to change their </a:t>
          </a:r>
          <a:r>
            <a:rPr lang="en-US" sz="1800" b="1" kern="1200" dirty="0"/>
            <a:t>behavior</a:t>
          </a:r>
          <a:r>
            <a:rPr lang="en-US" sz="1800" kern="1200" dirty="0"/>
            <a:t> set options. You would usually set these so-called </a:t>
          </a:r>
          <a:r>
            <a:rPr lang="en-US" sz="2000" b="1" i="1" kern="1200" dirty="0"/>
            <a:t>flags or switches,</a:t>
          </a:r>
          <a:r>
            <a:rPr lang="en-US" sz="1800" i="1" kern="1200" dirty="0"/>
            <a:t> </a:t>
          </a:r>
          <a:r>
            <a:rPr lang="en-US" sz="1800" kern="1200" dirty="0"/>
            <a:t>using command-line arguments that begin with a dash. e.g., the sort program takes a switch to reverse the normal sort order.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1" kern="1200" dirty="0"/>
            <a:t>$ sort –r file</a:t>
          </a:r>
          <a:endParaRPr lang="en-US" sz="2000" i="1" kern="1200" dirty="0"/>
        </a:p>
      </dsp:txBody>
      <dsp:txXfrm>
        <a:off x="8078538" y="291579"/>
        <a:ext cx="2783258" cy="39522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431F8-A908-4191-9147-96C5C1DAD3B2}">
      <dsp:nvSpPr>
        <dsp:cNvPr id="0" name=""/>
        <dsp:cNvSpPr/>
      </dsp:nvSpPr>
      <dsp:spPr>
        <a:xfrm rot="5400000">
          <a:off x="5410072" y="-1189323"/>
          <a:ext cx="3481070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$ tar cvfB /tmp/file.tar 1024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$ dd if=/dev/fd0 of=/tmp/file.dd bs=18k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$ ps ax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$ gcc --help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$ ls -lstr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$ ls -l -s -t –r</a:t>
          </a:r>
        </a:p>
      </dsp:txBody>
      <dsp:txXfrm rot="-5400000">
        <a:off x="3785615" y="605066"/>
        <a:ext cx="6560052" cy="3141206"/>
      </dsp:txXfrm>
    </dsp:sp>
    <dsp:sp modelId="{227D35CF-40D5-473C-915C-6097D17EB9D9}">
      <dsp:nvSpPr>
        <dsp:cNvPr id="0" name=""/>
        <dsp:cNvSpPr/>
      </dsp:nvSpPr>
      <dsp:spPr>
        <a:xfrm>
          <a:off x="0" y="0"/>
          <a:ext cx="3785616" cy="43513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For example, look at the way these commands take parameters:</a:t>
          </a:r>
        </a:p>
      </dsp:txBody>
      <dsp:txXfrm>
        <a:off x="184799" y="184799"/>
        <a:ext cx="3416018" cy="39817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E2CCB-2F9F-4279-87CE-F9FC5C7F4E14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7A589-0B2A-477C-9E88-7BF9D3F8E3F9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Linux it is recommend that in your applications all command-line switches start with a dash and consist of a single letter or number. If required, options that take on no further arguments can be group together. So, the two </a:t>
          </a:r>
          <a:r>
            <a:rPr lang="en-US" sz="2200" b="1" kern="1200" dirty="0">
              <a:solidFill>
                <a:schemeClr val="tx2"/>
              </a:solidFill>
            </a:rPr>
            <a:t>ls</a:t>
          </a:r>
          <a:r>
            <a:rPr lang="en-US" sz="2200" kern="1200" dirty="0"/>
            <a:t> examples shown above do follow guidelines. </a:t>
          </a:r>
        </a:p>
      </dsp:txBody>
      <dsp:txXfrm>
        <a:off x="0" y="2124"/>
        <a:ext cx="10515600" cy="1449029"/>
      </dsp:txXfrm>
    </dsp:sp>
    <dsp:sp modelId="{DBF4258C-4DEA-43F8-941A-AAC00D66D83C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7A15F-108D-45A4-8B8C-6D504968EEA8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Each option should be followed by any value it required as a separate argument. The dd example breaks our rule by using </a:t>
          </a:r>
          <a:r>
            <a:rPr lang="en-US" sz="2200" b="1" kern="1200" dirty="0"/>
            <a:t>multi-character option and don’t start with dashes</a:t>
          </a:r>
          <a:r>
            <a:rPr lang="en-US" sz="2200" kern="1200" dirty="0"/>
            <a:t> </a:t>
          </a:r>
          <a:r>
            <a:rPr lang="en-US" sz="2200" b="1" kern="1200" dirty="0">
              <a:solidFill>
                <a:schemeClr val="tx2"/>
              </a:solidFill>
            </a:rPr>
            <a:t>(if=/dev/fd0); </a:t>
          </a:r>
          <a:r>
            <a:rPr lang="en-US" sz="2200" kern="1200" dirty="0"/>
            <a:t>and the tar example </a:t>
          </a:r>
          <a:r>
            <a:rPr lang="en-US" sz="2200" b="1" kern="1200" dirty="0"/>
            <a:t>separates options and their values </a:t>
          </a:r>
          <a:r>
            <a:rPr lang="en-US" sz="2200" kern="1200" dirty="0"/>
            <a:t>completely! </a:t>
          </a:r>
        </a:p>
      </dsp:txBody>
      <dsp:txXfrm>
        <a:off x="0" y="1451154"/>
        <a:ext cx="10515600" cy="1449029"/>
      </dsp:txXfrm>
    </dsp:sp>
    <dsp:sp modelId="{99C5DDC6-1ED9-4036-9603-B70A9EE05037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2DA3C-7D41-4B29-84F1-C3A3C2D6C7DA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is advisable to </a:t>
          </a:r>
          <a:r>
            <a:rPr lang="en-US" sz="2200" b="1" kern="1200" dirty="0"/>
            <a:t>add longer, more meaningful switches </a:t>
          </a:r>
          <a:r>
            <a:rPr lang="en-US" sz="2200" kern="1200" dirty="0"/>
            <a:t>names as alternatives to single character version and to use double </a:t>
          </a:r>
          <a:r>
            <a:rPr lang="en-US" sz="2200" b="1" kern="1200" dirty="0"/>
            <a:t>dash </a:t>
          </a:r>
          <a:r>
            <a:rPr lang="en-US" sz="2200" b="1" kern="1200" dirty="0" err="1"/>
            <a:t>dash</a:t>
          </a:r>
          <a:r>
            <a:rPr lang="en-US" sz="2200" kern="1200" dirty="0"/>
            <a:t> to distinguish them. So, we might have </a:t>
          </a:r>
          <a:r>
            <a:rPr lang="en-US" sz="2200" b="1" kern="1200" dirty="0"/>
            <a:t>–h </a:t>
          </a:r>
          <a:r>
            <a:rPr lang="en-US" sz="2200" kern="1200" dirty="0"/>
            <a:t>and </a:t>
          </a:r>
          <a:r>
            <a:rPr lang="en-US" sz="2200" b="1" kern="1200" dirty="0"/>
            <a:t>--help </a:t>
          </a:r>
          <a:r>
            <a:rPr lang="en-US" sz="2200" kern="1200" dirty="0"/>
            <a:t>as options to help. </a:t>
          </a:r>
        </a:p>
      </dsp:txBody>
      <dsp:txXfrm>
        <a:off x="0" y="2900183"/>
        <a:ext cx="10515600" cy="14490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5CCBE-0AFA-437F-88FC-9185FF7CCACF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23A76-6204-4D48-9F01-4770D468C9E5}">
      <dsp:nvSpPr>
        <dsp:cNvPr id="0" name=""/>
        <dsp:cNvSpPr/>
      </dsp:nvSpPr>
      <dsp:spPr>
        <a:xfrm>
          <a:off x="0" y="2700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Another little foible of some programs is to make the option +x (for example) perform the opposite function to –x. we used </a:t>
          </a:r>
          <a:r>
            <a:rPr lang="en-US" sz="2300" b="1" kern="1200" dirty="0"/>
            <a:t>set –o </a:t>
          </a:r>
          <a:r>
            <a:rPr lang="en-US" sz="2300" b="1" kern="1200" dirty="0" err="1"/>
            <a:t>xtrace</a:t>
          </a:r>
          <a:r>
            <a:rPr lang="en-US" sz="2300" b="1" kern="1200" dirty="0"/>
            <a:t> </a:t>
          </a:r>
          <a:r>
            <a:rPr lang="en-US" sz="2300" kern="1200" dirty="0"/>
            <a:t>to set shell execution tracking on, and </a:t>
          </a:r>
          <a:r>
            <a:rPr lang="en-US" sz="2300" b="1" kern="1200" dirty="0"/>
            <a:t>set +o </a:t>
          </a:r>
          <a:r>
            <a:rPr lang="en-US" sz="2300" b="1" kern="1200" dirty="0" err="1"/>
            <a:t>xtrace</a:t>
          </a:r>
          <a:r>
            <a:rPr lang="en-US" sz="2300" b="1" kern="1200" dirty="0"/>
            <a:t> </a:t>
          </a:r>
          <a:r>
            <a:rPr lang="en-US" sz="2300" kern="1200" dirty="0"/>
            <a:t>to turn it off gain.</a:t>
          </a:r>
        </a:p>
      </dsp:txBody>
      <dsp:txXfrm>
        <a:off x="0" y="2700"/>
        <a:ext cx="6291714" cy="1841777"/>
      </dsp:txXfrm>
    </dsp:sp>
    <dsp:sp modelId="{CA42A1B4-197A-4A73-8BFE-6BB6BCC72894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D88A6-798B-43B1-B807-FE082FDD6051}">
      <dsp:nvSpPr>
        <dsp:cNvPr id="0" name=""/>
        <dsp:cNvSpPr/>
      </dsp:nvSpPr>
      <dsp:spPr>
        <a:xfrm>
          <a:off x="0" y="1844478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Remembering the order and meaning of all these program options is difficult enough without having to cope with particular formats. Often, the only recourse is to use an </a:t>
          </a:r>
          <a:r>
            <a:rPr lang="en-US" sz="2300" b="1" kern="1200"/>
            <a:t>–h </a:t>
          </a:r>
          <a:r>
            <a:rPr lang="en-US" sz="2300" kern="1200"/>
            <a:t>(help) option or </a:t>
          </a:r>
          <a:r>
            <a:rPr lang="en-US" sz="2300" b="1" kern="1200"/>
            <a:t>man</a:t>
          </a:r>
          <a:r>
            <a:rPr lang="en-US" sz="2300" kern="1200"/>
            <a:t> page if the programmer has provided one.</a:t>
          </a:r>
        </a:p>
      </dsp:txBody>
      <dsp:txXfrm>
        <a:off x="0" y="1844478"/>
        <a:ext cx="6291714" cy="1841777"/>
      </dsp:txXfrm>
    </dsp:sp>
    <dsp:sp modelId="{4AFB13F2-9CC4-4E09-83A9-BD3F48F8B4C0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BA40B-29A9-4063-A627-8ED222010CD3}">
      <dsp:nvSpPr>
        <dsp:cNvPr id="0" name=""/>
        <dsp:cNvSpPr/>
      </dsp:nvSpPr>
      <dsp:spPr>
        <a:xfrm>
          <a:off x="0" y="3686256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Similarly, </a:t>
          </a:r>
          <a:r>
            <a:rPr lang="en-US" sz="2300" b="1" kern="1200"/>
            <a:t>getopt</a:t>
          </a:r>
          <a:r>
            <a:rPr lang="en-US" sz="2300" kern="1200"/>
            <a:t> provides a neat solution to these problems. For the moment, though, let’s just look at dealing with program arguments as they are passed.</a:t>
          </a:r>
        </a:p>
      </dsp:txBody>
      <dsp:txXfrm>
        <a:off x="0" y="3686256"/>
        <a:ext cx="6291714" cy="18417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0DD5E-7115-4BC3-B0CF-AF04A3027990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C3E95-7A86-404A-817B-7B4B1EEA8D24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Simplifies Argument Parsing </a:t>
          </a:r>
          <a:r>
            <a:rPr lang="en-US" sz="2000" kern="1200"/>
            <a:t>– Instead of manually iterating through argv, getopt makes it easier to handle options with or without values.	</a:t>
          </a:r>
        </a:p>
      </dsp:txBody>
      <dsp:txXfrm>
        <a:off x="0" y="675"/>
        <a:ext cx="6291714" cy="1105876"/>
      </dsp:txXfrm>
    </dsp:sp>
    <dsp:sp modelId="{4233F579-D2E4-47F4-B306-37C18554C7A9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0E059-20DE-4F89-BC9E-B39A8C056791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Supports Short and Long Options </a:t>
          </a:r>
          <a:r>
            <a:rPr lang="en-US" sz="2000" kern="1200"/>
            <a:t>– It can process short options (-a, -b) and long options (--help, --version).	</a:t>
          </a:r>
        </a:p>
      </dsp:txBody>
      <dsp:txXfrm>
        <a:off x="0" y="1106552"/>
        <a:ext cx="6291714" cy="1105876"/>
      </dsp:txXfrm>
    </dsp:sp>
    <dsp:sp modelId="{301BD066-BE61-4005-A5FB-91E0DBC1BB4D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C9D59-0F0E-4600-9EB3-E7ED6BB9E65C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Detects Missing or Invalid Arguments </a:t>
          </a:r>
          <a:r>
            <a:rPr lang="en-US" sz="2000" kern="1200"/>
            <a:t>– If an expected value is missing or an unknown option is provided, getopt can handle errors appropriately.	</a:t>
          </a:r>
        </a:p>
      </dsp:txBody>
      <dsp:txXfrm>
        <a:off x="0" y="2212429"/>
        <a:ext cx="6291714" cy="1105876"/>
      </dsp:txXfrm>
    </dsp:sp>
    <dsp:sp modelId="{8822757C-C559-4AAD-9448-B7BA3E70F0AD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18202-9837-4EF1-95A2-EDFAC1AD8D16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Standardized Approach</a:t>
          </a:r>
          <a:r>
            <a:rPr lang="en-US" sz="2000" kern="1200"/>
            <a:t> – It follows a common pattern used in Unix/Linux programs, making code more maintainable and familiar to other developers.</a:t>
          </a:r>
        </a:p>
      </dsp:txBody>
      <dsp:txXfrm>
        <a:off x="0" y="3318305"/>
        <a:ext cx="6291714" cy="1105876"/>
      </dsp:txXfrm>
    </dsp:sp>
    <dsp:sp modelId="{474C05B4-FF75-464B-AE4B-678D51F87A8D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F6B35-AF74-4B7B-AF2A-B7790C7DB353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Reduces Boilerplate Code </a:t>
          </a:r>
          <a:r>
            <a:rPr lang="en-US" sz="2000" kern="1200"/>
            <a:t>– Instead of writing complex loops and conditionals, getopt provides a clean and efficient way to process command-line input.</a:t>
          </a:r>
        </a:p>
      </dsp:txBody>
      <dsp:txXfrm>
        <a:off x="0" y="4424182"/>
        <a:ext cx="6291714" cy="11058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14C45-AD7E-4A88-93C6-592C17C16195}">
      <dsp:nvSpPr>
        <dsp:cNvPr id="0" name=""/>
        <dsp:cNvSpPr/>
      </dsp:nvSpPr>
      <dsp:spPr>
        <a:xfrm>
          <a:off x="0" y="83665"/>
          <a:ext cx="10506456" cy="21480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 an option requires a values (such as –f in our example) and no value is given, </a:t>
          </a:r>
          <a:r>
            <a:rPr lang="en-US" sz="2500" b="1" kern="1200" dirty="0" err="1"/>
            <a:t>getopt</a:t>
          </a:r>
          <a:r>
            <a:rPr lang="en-US" sz="2500" kern="1200" dirty="0"/>
            <a:t> normally returns ?, By placing a colon as the first character of the options string, </a:t>
          </a:r>
          <a:r>
            <a:rPr lang="en-US" sz="2500" kern="1200" dirty="0" err="1"/>
            <a:t>getopt</a:t>
          </a:r>
          <a:r>
            <a:rPr lang="en-US" sz="2500" kern="1200" dirty="0"/>
            <a:t> returns : instead of ? when no value is given.</a:t>
          </a:r>
        </a:p>
      </dsp:txBody>
      <dsp:txXfrm>
        <a:off x="104859" y="188524"/>
        <a:ext cx="10296738" cy="1938328"/>
      </dsp:txXfrm>
    </dsp:sp>
    <dsp:sp modelId="{15BCE976-055F-41FA-8FBA-AAB657830B9D}">
      <dsp:nvSpPr>
        <dsp:cNvPr id="0" name=""/>
        <dsp:cNvSpPr/>
      </dsp:nvSpPr>
      <dsp:spPr>
        <a:xfrm>
          <a:off x="0" y="2303712"/>
          <a:ext cx="10506456" cy="2148046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external variable, </a:t>
          </a:r>
          <a:r>
            <a:rPr lang="en-US" sz="2500" b="1" kern="1200" dirty="0" err="1"/>
            <a:t>optind</a:t>
          </a:r>
          <a:r>
            <a:rPr lang="en-US" sz="2500" kern="1200" dirty="0"/>
            <a:t>, is set to the index of the next argument to process, </a:t>
          </a:r>
          <a:r>
            <a:rPr lang="en-US" sz="2500" b="1" kern="1200" dirty="0" err="1"/>
            <a:t>getopt</a:t>
          </a:r>
          <a:r>
            <a:rPr lang="en-US" sz="2500" kern="1200" dirty="0"/>
            <a:t> uses it to remember how far it’s got. </a:t>
          </a:r>
          <a:r>
            <a:rPr lang="en-US" sz="2500" kern="1200"/>
            <a:t>Programs would rarely need to set this variable. </a:t>
          </a:r>
          <a:r>
            <a:rPr lang="en-US" sz="2500" kern="1200" dirty="0"/>
            <a:t>When all the option arguments have been processed, </a:t>
          </a:r>
          <a:r>
            <a:rPr lang="en-US" sz="2500" b="1" kern="1200" dirty="0" err="1"/>
            <a:t>optind</a:t>
          </a:r>
          <a:r>
            <a:rPr lang="en-US" sz="2500" kern="1200" dirty="0"/>
            <a:t> indicates where the remaining arguments can be found at the end of the </a:t>
          </a:r>
          <a:r>
            <a:rPr lang="en-US" sz="2500" b="1" kern="1200" dirty="0" err="1"/>
            <a:t>argv</a:t>
          </a:r>
          <a:r>
            <a:rPr lang="en-US" sz="2500" kern="1200" dirty="0"/>
            <a:t> array.</a:t>
          </a:r>
        </a:p>
      </dsp:txBody>
      <dsp:txXfrm>
        <a:off x="104859" y="2408571"/>
        <a:ext cx="10296738" cy="1938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0383-788E-4713-82D5-C8FAA339A51A}" type="datetimeFigureOut">
              <a:rPr lang="en-PK" smtClean="0"/>
              <a:t>11/03/2025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BD37A-C541-449D-BAE7-9FA4A7E5431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230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5391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A431FAB5-6AF7-FC1D-FF3E-2BFEA4A9A8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fld id="{F92B0800-0FF2-42B7-A038-518BB262E577}" type="slidenum">
              <a:rPr lang="en-US" altLang="en-US" smtClean="0">
                <a:latin typeface="Arial" panose="020B0604020202020204" pitchFamily="34" charset="0"/>
              </a:rPr>
              <a:pPr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6B534BD-788A-1E7D-987E-215CBF0055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7E9AA9B-99E5-4779-C181-6244EF698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8493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b="1" dirty="0">
                <a:solidFill>
                  <a:srgbClr val="0D0D0D"/>
                </a:solidFill>
                <a:latin typeface="Söhne"/>
              </a:rPr>
              <a:t>Linux Shell (e.g., Bash)</a:t>
            </a:r>
            <a:r>
              <a:rPr lang="en-US" altLang="en-US" dirty="0">
                <a:solidFill>
                  <a:srgbClr val="0D0D0D"/>
                </a:solidFill>
                <a:latin typeface="Söhne"/>
              </a:rPr>
              <a:t>:</a:t>
            </a:r>
          </a:p>
          <a:p>
            <a:pPr marL="742950" lvl="1" indent="-285750">
              <a:buFont typeface="Calibri" panose="020F0502020204030204" pitchFamily="34" charset="0"/>
              <a:buAutoNum type="arabicPeriod"/>
            </a:pPr>
            <a:r>
              <a:rPr lang="en-US" altLang="en-US" dirty="0">
                <a:solidFill>
                  <a:srgbClr val="0D0D0D"/>
                </a:solidFill>
                <a:latin typeface="Söhne"/>
              </a:rPr>
              <a:t>In Linux, the shell (e.g., Bash) performs wild card expansion (</a:t>
            </a:r>
            <a:r>
              <a:rPr lang="en-US" altLang="en-US" dirty="0" err="1">
                <a:solidFill>
                  <a:srgbClr val="0D0D0D"/>
                </a:solidFill>
                <a:latin typeface="Söhne"/>
              </a:rPr>
              <a:t>globbing</a:t>
            </a:r>
            <a:r>
              <a:rPr lang="en-US" altLang="en-US" dirty="0">
                <a:solidFill>
                  <a:srgbClr val="0D0D0D"/>
                </a:solidFill>
                <a:latin typeface="Söhne"/>
              </a:rPr>
              <a:t>) before passing the arguments to the program.</a:t>
            </a:r>
          </a:p>
          <a:p>
            <a:pPr marL="742950" lvl="1" indent="-285750">
              <a:buFont typeface="Calibri" panose="020F0502020204030204" pitchFamily="34" charset="0"/>
              <a:buAutoNum type="arabicPeriod"/>
            </a:pPr>
            <a:r>
              <a:rPr lang="en-US" altLang="en-US" dirty="0">
                <a:solidFill>
                  <a:srgbClr val="0D0D0D"/>
                </a:solidFill>
                <a:latin typeface="Söhne"/>
              </a:rPr>
              <a:t>For example, if you run ./program *.txt, the shell expands *.txt to a list of matching filenames before invoking the program ./program with those filenames as arguments.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en-US" altLang="en-US" b="1" dirty="0">
                <a:solidFill>
                  <a:srgbClr val="0D0D0D"/>
                </a:solidFill>
                <a:latin typeface="Söhne"/>
              </a:rPr>
              <a:t>MS-DOS Shell</a:t>
            </a:r>
            <a:r>
              <a:rPr lang="en-US" altLang="en-US" dirty="0">
                <a:solidFill>
                  <a:srgbClr val="0D0D0D"/>
                </a:solidFill>
                <a:latin typeface="Söhne"/>
              </a:rPr>
              <a:t>:</a:t>
            </a:r>
          </a:p>
          <a:p>
            <a:pPr marL="742950" lvl="1" indent="-285750">
              <a:buFont typeface="Calibri" panose="020F0502020204030204" pitchFamily="34" charset="0"/>
              <a:buAutoNum type="arabicPeriod"/>
            </a:pPr>
            <a:r>
              <a:rPr lang="en-US" altLang="en-US" dirty="0">
                <a:solidFill>
                  <a:srgbClr val="0D0D0D"/>
                </a:solidFill>
                <a:latin typeface="Söhne"/>
              </a:rPr>
              <a:t>In MS-DOS (and similarly in Windows Command Prompt), the shell expects programs to accept arguments with wild cards and perform their own wild card expansion.</a:t>
            </a:r>
          </a:p>
          <a:p>
            <a:pPr marL="742950" lvl="1" indent="-285750">
              <a:buFont typeface="Calibri" panose="020F0502020204030204" pitchFamily="34" charset="0"/>
              <a:buAutoNum type="arabicPeriod"/>
            </a:pPr>
            <a:r>
              <a:rPr lang="en-US" altLang="en-US" dirty="0">
                <a:solidFill>
                  <a:srgbClr val="0D0D0D"/>
                </a:solidFill>
                <a:latin typeface="Söhne"/>
              </a:rPr>
              <a:t>For example, if you run program *.txt in MS-DOS, the shell passes *.txt as it is to the program, and the program needs to handle the wild card expansion itself.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73781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Command-line options are very common and using them consistently will be a real help to those who use your program. In the past each utility program adopted its own approach to command-line options which led to some confusion.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1542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0D0D0D"/>
                </a:solidFill>
                <a:latin typeface="Söhne"/>
              </a:rPr>
              <a:t>cvfB</a:t>
            </a:r>
            <a:r>
              <a:rPr lang="en-US" altLang="en-US" dirty="0">
                <a:solidFill>
                  <a:srgbClr val="0D0D0D"/>
                </a:solidFill>
                <a:latin typeface="Söhne"/>
              </a:rPr>
              <a:t>: These are options used with the tar command: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rgbClr val="0D0D0D"/>
                </a:solidFill>
                <a:latin typeface="Söhne"/>
              </a:rPr>
              <a:t>c: Create a new archive.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rgbClr val="0D0D0D"/>
                </a:solidFill>
                <a:latin typeface="Söhne"/>
              </a:rPr>
              <a:t>v: Verbose mode. Print the names of the files being archived.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rgbClr val="0D0D0D"/>
                </a:solidFill>
                <a:latin typeface="Söhne"/>
              </a:rPr>
              <a:t>f: Specifies the filename of the archive to create.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rgbClr val="0D0D0D"/>
                </a:solidFill>
                <a:latin typeface="Söhne"/>
              </a:rPr>
              <a:t>B: This option is used for creating very large tar archives, and it splits the archive into 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dirty="0"/>
              <a:t>dd: A low-level copying command in Linux. if=/dev/fd0: Specifies the input file (in this case, the floppy disk device /dev/fd0). of=/</a:t>
            </a:r>
            <a:r>
              <a:rPr lang="en-US" dirty="0" err="1"/>
              <a:t>tmp</a:t>
            </a:r>
            <a:r>
              <a:rPr lang="en-US" dirty="0"/>
              <a:t>/file.dd: Specifies the output file (/</a:t>
            </a:r>
            <a:r>
              <a:rPr lang="en-US" dirty="0" err="1"/>
              <a:t>tmp</a:t>
            </a:r>
            <a:r>
              <a:rPr lang="en-US" dirty="0"/>
              <a:t>/file.dd), which will be a raw copy of the floppy disk. bs=18k: Sets the block size to 18 KB for efficient copying.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-l → Long format listing (shows file permissions, owner, size, and timestamp). -s → Displays the file size in blocks. -t → Sorts files by modification time (newest first). -r → Reverses the sorting order (oldest first instead of newest first)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9185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None/>
            </a:pPr>
            <a:r>
              <a:rPr lang="en-US" dirty="0"/>
              <a:t>man bash </a:t>
            </a:r>
          </a:p>
          <a:p>
            <a:r>
              <a:rPr lang="en-US" dirty="0"/>
              <a:t>Then search for </a:t>
            </a:r>
            <a:r>
              <a:rPr lang="en-US" b="1" dirty="0"/>
              <a:t>"</a:t>
            </a:r>
            <a:r>
              <a:rPr lang="en-US" b="1" dirty="0" err="1"/>
              <a:t>xtrace</a:t>
            </a:r>
            <a:r>
              <a:rPr lang="en-US" b="1" dirty="0"/>
              <a:t>"</a:t>
            </a:r>
            <a:r>
              <a:rPr lang="en-US" dirty="0"/>
              <a:t> inside the manual by pressing /</a:t>
            </a:r>
            <a:r>
              <a:rPr lang="en-US" dirty="0" err="1"/>
              <a:t>xtrace</a:t>
            </a:r>
            <a:r>
              <a:rPr lang="en-US" dirty="0"/>
              <a:t> and hitting </a:t>
            </a:r>
            <a:r>
              <a:rPr lang="en-US" b="1" dirty="0"/>
              <a:t>Enter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Help set</a:t>
            </a:r>
            <a:endParaRPr lang="en-PK" dirty="0"/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52917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latin typeface="Arial" panose="020B0604020202020204" pitchFamily="34" charset="0"/>
              </a:rPr>
              <a:t>How It Works </a:t>
            </a:r>
            <a:r>
              <a:rPr lang="en-US" altLang="en-US" dirty="0">
                <a:latin typeface="Arial" panose="020B0604020202020204" pitchFamily="34" charset="0"/>
              </a:rPr>
              <a:t>The program simply uses the argument count, </a:t>
            </a:r>
            <a:r>
              <a:rPr lang="en-US" altLang="en-US" dirty="0" err="1">
                <a:latin typeface="Arial" panose="020B0604020202020204" pitchFamily="34" charset="0"/>
              </a:rPr>
              <a:t>argc</a:t>
            </a:r>
            <a:r>
              <a:rPr lang="en-US" altLang="en-US" dirty="0">
                <a:latin typeface="Arial" panose="020B0604020202020204" pitchFamily="34" charset="0"/>
              </a:rPr>
              <a:t>, to set up a loop to examine all of the program arguments.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panose="020B0604020202020204" pitchFamily="34" charset="0"/>
              </a:rPr>
              <a:t>It detects options by looking for an initial dash. In this example, if we intended the options -l and -r to be available, we’ve missed the fact that the -</a:t>
            </a:r>
            <a:r>
              <a:rPr lang="en-US" altLang="en-US" dirty="0" err="1">
                <a:latin typeface="Arial" panose="020B0604020202020204" pitchFamily="34" charset="0"/>
              </a:rPr>
              <a:t>lr</a:t>
            </a:r>
            <a:r>
              <a:rPr lang="en-US" altLang="en-US" dirty="0">
                <a:latin typeface="Arial" panose="020B0604020202020204" pitchFamily="34" charset="0"/>
              </a:rPr>
              <a:t> perhaps ought to be treated the same as -l -r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12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045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In first case pointer is constant whereas in second case pointer is not constant but the string is.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Söhne"/>
              </a:rPr>
              <a:t>By using </a:t>
            </a:r>
            <a:r>
              <a:rPr lang="en-US" altLang="en-US" b="1" dirty="0" err="1">
                <a:solidFill>
                  <a:srgbClr val="000000"/>
                </a:solidFill>
                <a:latin typeface="Söhne"/>
              </a:rPr>
              <a:t>getopt</a:t>
            </a:r>
            <a:r>
              <a:rPr lang="en-US" altLang="en-US" dirty="0">
                <a:solidFill>
                  <a:srgbClr val="000000"/>
                </a:solidFill>
                <a:latin typeface="Söhne"/>
              </a:rPr>
              <a:t>, your program can provide a user-friendly and standardized way to accept command-line options and arguments, enhancing its usability and flexibility.</a:t>
            </a:r>
          </a:p>
          <a:p>
            <a:br>
              <a:rPr lang="en-US" altLang="en-US" dirty="0">
                <a:solidFill>
                  <a:srgbClr val="000000"/>
                </a:solidFill>
                <a:latin typeface="Söhne"/>
              </a:rPr>
            </a:br>
            <a:endParaRPr lang="en-US" altLang="en-US" dirty="0">
              <a:latin typeface="Arial" panose="020B0604020202020204" pitchFamily="34" charset="0"/>
            </a:endParaRP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13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3289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How It Works</a:t>
            </a:r>
            <a:r>
              <a:rPr lang="en-US" altLang="en-US" dirty="0">
                <a:latin typeface="Arial" panose="020B0604020202020204" pitchFamily="34" charset="0"/>
              </a:rPr>
              <a:t> The program repeatedly calls </a:t>
            </a:r>
            <a:r>
              <a:rPr lang="en-US" altLang="en-US" dirty="0" err="1">
                <a:latin typeface="Arial" panose="020B0604020202020204" pitchFamily="34" charset="0"/>
              </a:rPr>
              <a:t>getopt</a:t>
            </a:r>
            <a:r>
              <a:rPr lang="en-US" altLang="en-US" dirty="0">
                <a:latin typeface="Arial" panose="020B0604020202020204" pitchFamily="34" charset="0"/>
              </a:rPr>
              <a:t> to process option arguments until none remain, at which point </a:t>
            </a:r>
            <a:r>
              <a:rPr lang="en-US" altLang="en-US" dirty="0" err="1">
                <a:latin typeface="Arial" panose="020B0604020202020204" pitchFamily="34" charset="0"/>
              </a:rPr>
              <a:t>getopt</a:t>
            </a:r>
            <a:r>
              <a:rPr lang="en-US" altLang="en-US" dirty="0">
                <a:latin typeface="Arial" panose="020B0604020202020204" pitchFamily="34" charset="0"/>
              </a:rPr>
              <a:t> returns -1. The appropriate action is taken for each option, including dealing with unknown options and missing values. Depending on your version of </a:t>
            </a:r>
            <a:r>
              <a:rPr lang="en-US" altLang="en-US" dirty="0" err="1">
                <a:latin typeface="Arial" panose="020B0604020202020204" pitchFamily="34" charset="0"/>
              </a:rPr>
              <a:t>getopt</a:t>
            </a:r>
            <a:r>
              <a:rPr lang="en-US" altLang="en-US" dirty="0">
                <a:latin typeface="Arial" panose="020B0604020202020204" pitchFamily="34" charset="0"/>
              </a:rPr>
              <a:t>, you might see slightly different output from that shown here — especially error messages — but the meaning will be clear.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Once all options have been processed, the program simply prints out the remaining arguments as before, but starting from </a:t>
            </a:r>
            <a:r>
              <a:rPr lang="en-US" altLang="en-US" dirty="0" err="1">
                <a:latin typeface="Arial" panose="020B0604020202020204" pitchFamily="34" charset="0"/>
              </a:rPr>
              <a:t>optind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16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4380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E65B-9443-B12C-922A-2F532508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F8231-C388-C436-1EBF-3324954CF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79380-D22A-EDFA-B9F8-ACE4542B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11/03/2025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3383-88D6-1279-D2B7-942DB0B1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4228E-9349-25CF-432D-DC0CC109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579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5E88-C58A-ADA3-8E2E-23B8D4E1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A89DD-D31B-9B4B-F251-EF09B9BCC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4DD7F-2024-F206-7063-2833BCC6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11/03/2025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6A196-5B9B-CD56-BEE1-1E68479F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138E2-8809-6817-220A-4E921BD4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9424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9690F-C367-055D-774A-C9FF16C94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0B8B8-179C-C45A-EB40-50A3EFA22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1F66-1963-49AB-13A9-E72A68E1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11/03/2025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9646A-A556-E6AF-E009-A9C2246C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43FE6-AC75-B7EC-1E6C-B8582C98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0159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4C2C-4F53-9893-9964-7902EBED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5081-6A71-EC31-C28E-A575045C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704C-CC3A-BA58-4DFC-41301491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11/03/2025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CB9B2-3C9C-4594-6857-9A7812F1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C7E6-1D76-F1B8-5AA1-A8E63DCC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4783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C096-E1D3-5FBE-5F03-C4642A84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6E05D-F2B2-CD0E-8E7C-B9DF1A14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66C52-2D91-3B80-258D-57697876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11/03/2025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6D0F-99BF-43D6-E9EB-BEA29791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8D49-9C8B-D618-A470-E63AA2D4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3037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CF28-5392-9028-B9B6-67739B65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6D69A-4411-66DA-6786-D911E1842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557AA-BEE3-CF42-D568-18A9A926B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BD968-790E-B3A6-A054-2F11AD2B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11/03/2025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DC503-9ED1-B91C-74F1-A1628C3A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989CB-13E5-EA75-D9FC-404144C0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2621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8C5D-BCEF-21F5-F7AC-4B254D2B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D92AC-0705-9A06-6BE1-9FE3DAA5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3D735-9F58-8D0C-7F52-0E744130B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2F61D-EF79-049F-0DF4-049E77430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3308F-6BFC-2B7A-5533-7799879B3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76EB8-7E4D-4D81-0560-479FDAE8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11/03/2025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F8178-5B1A-7925-2B18-41FF4024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8B364-CC7F-25B2-8F88-1579D9BB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680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963C-B63D-3125-81EA-09BA0047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283C7-AADB-32CD-9D35-D2E01F93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11/03/2025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185CE-7B22-C911-D7EA-89474970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BB30-B220-E084-307E-29895435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617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04206-E7AC-FA61-18FE-442717B2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11/03/2025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FBB1B-5ADD-BDE2-6C40-980D9908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A06FC-A3A6-F132-54BD-13CF53A2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1543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144C-57D5-A58F-754B-1889B72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6EAF-E383-19BC-C546-C9CD3912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5B0A9-E8DD-E198-9914-55C3C0C6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23D96-F84A-51FD-EC4C-A1CF4C93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11/03/2025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8CB8E-2064-0EDD-44B9-C094BDC1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93872-0D38-344F-A193-46E22A03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917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50A4-7BBC-6F1B-E223-08FEAB58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0CE09-AAE7-C8F9-FF19-A449E115C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EF89E-9476-BFF2-C54E-3C5A235EF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DD031-D07D-D73C-F22D-DF3129F1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11/03/2025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179CC-93B3-DDCB-0DF1-9CE2B2A2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68EA8-D381-9437-5208-63B4B18A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6787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761D7-13E1-1D51-5F3F-7534F87A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AEC74-A7F5-B893-5ADA-4408BA37D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FD949-533D-E7EC-ACC0-8C57D761D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47AE71-31A8-45A6-9E84-DBAB8877E254}" type="datetimeFigureOut">
              <a:rPr lang="en-PK" smtClean="0"/>
              <a:t>11/03/2025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8567-8658-6181-04BD-514E545CB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DBDD8-C52A-604A-001C-56BE0D567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559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.Qureshi@centralasian.uz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Examples%20lecture%2013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1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wave of paint&#10;&#10;AI-generated content may be incorrect.">
            <a:extLst>
              <a:ext uri="{FF2B5EF4-FFF2-40B4-BE49-F238E27FC236}">
                <a16:creationId xmlns:a16="http://schemas.microsoft.com/office/drawing/2014/main" id="{CEFA765A-E917-ED3B-5BAE-89F3DB0A60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58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A43A3-01CA-6695-91FC-122E885E7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5286" y="0"/>
            <a:ext cx="7217382" cy="3692028"/>
          </a:xfrm>
          <a:noFill/>
        </p:spPr>
        <p:txBody>
          <a:bodyPr>
            <a:normAutofit/>
          </a:bodyPr>
          <a:lstStyle/>
          <a:p>
            <a:r>
              <a:rPr lang="en-US" dirty="0"/>
              <a:t>The Linux Environment</a:t>
            </a:r>
            <a:br>
              <a:rPr lang="en-US" dirty="0"/>
            </a:br>
            <a:r>
              <a:rPr lang="en-US" dirty="0"/>
              <a:t>Chapter # 4</a:t>
            </a:r>
            <a:br>
              <a:rPr lang="en-US" dirty="0"/>
            </a:br>
            <a:br>
              <a:rPr lang="en-US" dirty="0"/>
            </a:br>
            <a:r>
              <a:rPr lang="en-US" sz="4800" dirty="0"/>
              <a:t>Lecture # 13, Week # 7</a:t>
            </a:r>
            <a:endParaRPr lang="en-PK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C5C51-5936-191D-7546-CB770EAC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000"/>
              <a:t>Dr. Muhammad Bilal Qureshi</a:t>
            </a:r>
          </a:p>
          <a:p>
            <a:pPr algn="l"/>
            <a:r>
              <a:rPr lang="en-US" sz="2000">
                <a:hlinkClick r:id="rId4"/>
              </a:rPr>
              <a:t>m.qureshi@centralasian.uz</a:t>
            </a:r>
            <a:endParaRPr lang="en-US" sz="2000"/>
          </a:p>
          <a:p>
            <a:pPr algn="l"/>
            <a:r>
              <a:rPr lang="en-US" sz="2000"/>
              <a:t>Central Asian University, Tashkent, Uzbekistan</a:t>
            </a:r>
            <a:endParaRPr lang="en-PK" sz="2000"/>
          </a:p>
        </p:txBody>
      </p:sp>
    </p:spTree>
    <p:extLst>
      <p:ext uri="{BB962C8B-B14F-4D97-AF65-F5344CB8AC3E}">
        <p14:creationId xmlns:p14="http://schemas.microsoft.com/office/powerpoint/2010/main" val="10821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BB6E1-415F-9C8D-779F-74DF0E87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Program Arguments  (Cont..)</a:t>
            </a:r>
            <a:endParaRPr lang="en-PK">
              <a:solidFill>
                <a:srgbClr val="FFFFFF"/>
              </a:solidFill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62CA3877-8EAF-42CC-7756-4FAFA2C01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38282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398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95CA7-F675-03BF-C2E6-E20B8074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getopt library function summary</a:t>
            </a:r>
            <a:endParaRPr lang="en-PK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50482C-E333-3A66-C25B-572B0E94A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54791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159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9502-06A5-FDF9-F747-6882A955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1990-8E21-223B-B1B2-655E935F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57"/>
            <a:ext cx="10515600" cy="4351338"/>
          </a:xfrm>
        </p:spPr>
        <p:txBody>
          <a:bodyPr/>
          <a:lstStyle/>
          <a:p>
            <a:r>
              <a:rPr lang="en-US" sz="2800" dirty="0"/>
              <a:t>Here’s a program, </a:t>
            </a:r>
            <a:r>
              <a:rPr lang="en-US" sz="2800" dirty="0" err="1"/>
              <a:t>args.c</a:t>
            </a:r>
            <a:r>
              <a:rPr lang="en-US" sz="2800" dirty="0"/>
              <a:t>, that examines its own arguments: 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02ED8B5-0117-F7A5-0248-AC527A12A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4065" y="2036764"/>
            <a:ext cx="4454534" cy="172084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itchFamily="18" charset="0"/>
              <a:buChar char="–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itchFamily="18" charset="0"/>
              <a:buChar char="–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itchFamily="18" charset="0"/>
              <a:buChar char="–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itchFamily="18" charset="0"/>
              <a:buChar char="–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 algn="just" eaLnBrk="1" hangingPunct="1">
              <a:buNone/>
              <a:defRPr/>
            </a:pPr>
            <a:r>
              <a:rPr lang="en-US" sz="1800" kern="0" dirty="0"/>
              <a:t>When you run the program, it just prints out its </a:t>
            </a:r>
            <a:r>
              <a:rPr lang="en-US" sz="1800" kern="0" dirty="0">
                <a:solidFill>
                  <a:schemeClr val="tx2"/>
                </a:solidFill>
              </a:rPr>
              <a:t>arguments and detects the options</a:t>
            </a:r>
            <a:r>
              <a:rPr lang="en-US" sz="1800" kern="0" dirty="0"/>
              <a:t>. The intention is that the program takes a string argument and an optional filename introduced by an </a:t>
            </a:r>
            <a:r>
              <a:rPr lang="en-US" sz="1800" kern="0" dirty="0">
                <a:solidFill>
                  <a:schemeClr val="tx2"/>
                </a:solidFill>
              </a:rPr>
              <a:t>–f option</a:t>
            </a:r>
            <a:r>
              <a:rPr lang="en-US" sz="1800" kern="0" dirty="0"/>
              <a:t>. Other options might also be defined.</a:t>
            </a:r>
            <a:endParaRPr lang="en-US" sz="2000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DBF19F5-8443-494C-7C02-1017B36DE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4063" y="3850483"/>
            <a:ext cx="4454535" cy="232568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itchFamily="18" charset="0"/>
              <a:buChar char="–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itchFamily="18" charset="0"/>
              <a:buChar char="–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itchFamily="18" charset="0"/>
              <a:buChar char="–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itchFamily="18" charset="0"/>
              <a:buChar char="–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 algn="just" eaLnBrk="1" hangingPunct="1">
              <a:buNone/>
              <a:defRPr/>
            </a:pPr>
            <a:r>
              <a:rPr lang="en-US" sz="1800" kern="0" dirty="0">
                <a:solidFill>
                  <a:schemeClr val="tx2"/>
                </a:solidFill>
              </a:rPr>
              <a:t>$ ./</a:t>
            </a:r>
            <a:r>
              <a:rPr lang="en-US" sz="1800" kern="0" dirty="0" err="1">
                <a:solidFill>
                  <a:schemeClr val="tx2"/>
                </a:solidFill>
              </a:rPr>
              <a:t>args</a:t>
            </a:r>
            <a:r>
              <a:rPr lang="en-US" sz="1800" kern="0" dirty="0">
                <a:solidFill>
                  <a:schemeClr val="tx2"/>
                </a:solidFill>
              </a:rPr>
              <a:t> -</a:t>
            </a:r>
            <a:r>
              <a:rPr lang="en-US" sz="1800" kern="0" dirty="0" err="1">
                <a:solidFill>
                  <a:schemeClr val="tx2"/>
                </a:solidFill>
              </a:rPr>
              <a:t>i</a:t>
            </a:r>
            <a:r>
              <a:rPr lang="en-US" sz="1800" kern="0" dirty="0">
                <a:solidFill>
                  <a:schemeClr val="tx2"/>
                </a:solidFill>
              </a:rPr>
              <a:t> -</a:t>
            </a:r>
            <a:r>
              <a:rPr lang="en-US" sz="1800" kern="0" dirty="0" err="1">
                <a:solidFill>
                  <a:schemeClr val="tx2"/>
                </a:solidFill>
              </a:rPr>
              <a:t>lr</a:t>
            </a:r>
            <a:r>
              <a:rPr lang="en-US" sz="1800" kern="0" dirty="0">
                <a:solidFill>
                  <a:schemeClr val="tx2"/>
                </a:solidFill>
              </a:rPr>
              <a:t> ‘hi there’ -f </a:t>
            </a:r>
            <a:r>
              <a:rPr lang="en-US" sz="1800" kern="0" dirty="0" err="1">
                <a:solidFill>
                  <a:schemeClr val="tx2"/>
                </a:solidFill>
              </a:rPr>
              <a:t>fred.c</a:t>
            </a:r>
            <a:endParaRPr lang="en-US" sz="1800" kern="0" dirty="0">
              <a:solidFill>
                <a:schemeClr val="tx2"/>
              </a:solidFill>
            </a:endParaRPr>
          </a:p>
          <a:p>
            <a:pPr marL="0" indent="0" algn="just" eaLnBrk="1" hangingPunct="1">
              <a:buNone/>
              <a:defRPr/>
            </a:pPr>
            <a:r>
              <a:rPr lang="en-US" sz="1800" kern="0" dirty="0">
                <a:solidFill>
                  <a:srgbClr val="A50021"/>
                </a:solidFill>
              </a:rPr>
              <a:t>argument 0: ./</a:t>
            </a:r>
            <a:r>
              <a:rPr lang="en-US" sz="1800" kern="0" dirty="0" err="1">
                <a:solidFill>
                  <a:srgbClr val="A50021"/>
                </a:solidFill>
              </a:rPr>
              <a:t>args</a:t>
            </a:r>
            <a:endParaRPr lang="en-US" sz="1800" kern="0" dirty="0">
              <a:solidFill>
                <a:srgbClr val="A50021"/>
              </a:solidFill>
            </a:endParaRPr>
          </a:p>
          <a:p>
            <a:pPr marL="0" indent="0" algn="just" eaLnBrk="1" hangingPunct="1">
              <a:buNone/>
              <a:defRPr/>
            </a:pPr>
            <a:r>
              <a:rPr lang="en-US" sz="1800" kern="0" dirty="0">
                <a:solidFill>
                  <a:srgbClr val="A50021"/>
                </a:solidFill>
              </a:rPr>
              <a:t>option: </a:t>
            </a:r>
            <a:r>
              <a:rPr lang="en-US" sz="1800" kern="0" dirty="0" err="1">
                <a:solidFill>
                  <a:srgbClr val="A50021"/>
                </a:solidFill>
              </a:rPr>
              <a:t>i</a:t>
            </a:r>
            <a:endParaRPr lang="en-US" sz="1800" kern="0" dirty="0">
              <a:solidFill>
                <a:srgbClr val="A50021"/>
              </a:solidFill>
            </a:endParaRPr>
          </a:p>
          <a:p>
            <a:pPr marL="0" indent="0" algn="just" eaLnBrk="1" hangingPunct="1">
              <a:buNone/>
              <a:defRPr/>
            </a:pPr>
            <a:r>
              <a:rPr lang="en-US" sz="1800" kern="0" dirty="0">
                <a:solidFill>
                  <a:srgbClr val="A50021"/>
                </a:solidFill>
              </a:rPr>
              <a:t>option: </a:t>
            </a:r>
            <a:r>
              <a:rPr lang="en-US" sz="1800" kern="0" dirty="0" err="1">
                <a:solidFill>
                  <a:srgbClr val="A50021"/>
                </a:solidFill>
              </a:rPr>
              <a:t>lr</a:t>
            </a:r>
            <a:endParaRPr lang="en-US" sz="1800" kern="0" dirty="0">
              <a:solidFill>
                <a:srgbClr val="A50021"/>
              </a:solidFill>
            </a:endParaRPr>
          </a:p>
          <a:p>
            <a:pPr marL="0" indent="0" algn="just" eaLnBrk="1" hangingPunct="1">
              <a:buNone/>
              <a:defRPr/>
            </a:pPr>
            <a:r>
              <a:rPr lang="en-US" sz="1800" kern="0" dirty="0">
                <a:solidFill>
                  <a:srgbClr val="A50021"/>
                </a:solidFill>
              </a:rPr>
              <a:t>argument 3: hi there</a:t>
            </a:r>
          </a:p>
          <a:p>
            <a:pPr marL="0" indent="0" algn="just" eaLnBrk="1" hangingPunct="1">
              <a:buNone/>
              <a:defRPr/>
            </a:pPr>
            <a:r>
              <a:rPr lang="en-US" sz="1800" kern="0" dirty="0">
                <a:solidFill>
                  <a:srgbClr val="A50021"/>
                </a:solidFill>
              </a:rPr>
              <a:t>option: f</a:t>
            </a:r>
          </a:p>
          <a:p>
            <a:pPr marL="0" indent="0" algn="just" eaLnBrk="1" hangingPunct="1">
              <a:buNone/>
              <a:defRPr/>
            </a:pPr>
            <a:r>
              <a:rPr lang="en-US" sz="1800" kern="0" dirty="0">
                <a:solidFill>
                  <a:srgbClr val="A50021"/>
                </a:solidFill>
              </a:rPr>
              <a:t>argument 5: </a:t>
            </a:r>
            <a:r>
              <a:rPr lang="en-US" sz="1800" kern="0" dirty="0" err="1">
                <a:solidFill>
                  <a:srgbClr val="A50021"/>
                </a:solidFill>
              </a:rPr>
              <a:t>fred.c</a:t>
            </a:r>
            <a:endParaRPr lang="en-US" sz="1800" kern="0" dirty="0">
              <a:solidFill>
                <a:srgbClr val="A5002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554AED-4A7D-DFFC-159E-F992AD6A2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60" y="2033741"/>
            <a:ext cx="6977562" cy="36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2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9E97C-783E-9CBE-D16D-A25101D5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getopt library function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385646-965C-36A3-7BA6-2A5046B09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553" y="456547"/>
            <a:ext cx="7014639" cy="59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96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4EA6C-CD5B-B263-A1EE-12B83BA2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getopt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cont()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06948C-C8EB-2ADE-5F3F-53E6F30D9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2793" y="185811"/>
            <a:ext cx="6291785" cy="648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7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9FAAC-BA7D-2A11-59CA-41137938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dirty="0" err="1"/>
              <a:t>getopt</a:t>
            </a:r>
            <a:r>
              <a:rPr lang="en-US" sz="4000" dirty="0"/>
              <a:t> </a:t>
            </a:r>
            <a:r>
              <a:rPr lang="en-US" sz="4000" dirty="0" err="1"/>
              <a:t>Cont</a:t>
            </a:r>
            <a:r>
              <a:rPr lang="en-US" sz="4000" dirty="0"/>
              <a:t>()..</a:t>
            </a:r>
            <a:endParaRPr lang="en-PK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A7541F-C311-1142-672E-61B775AFB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093244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441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50C7F-3489-CB9C-0297-ADD7C20B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Example..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895C4-67EC-8016-A065-5AF6C5BD6938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700" b="0" dirty="0"/>
              <a:t>Now when you run the program, you see that all the command-line arguments are handled automatically: 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altLang="en-US" sz="1700" b="0" dirty="0"/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700" b="1" dirty="0"/>
              <a:t>$ ./</a:t>
            </a:r>
            <a:r>
              <a:rPr lang="en-US" altLang="en-US" sz="1700" b="1" dirty="0" err="1"/>
              <a:t>argopt</a:t>
            </a:r>
            <a:r>
              <a:rPr lang="en-US" altLang="en-US" sz="1700" b="1" dirty="0"/>
              <a:t> -</a:t>
            </a:r>
            <a:r>
              <a:rPr lang="en-US" altLang="en-US" sz="1700" b="1" dirty="0" err="1"/>
              <a:t>i</a:t>
            </a:r>
            <a:r>
              <a:rPr lang="en-US" altLang="en-US" sz="1700" b="1" dirty="0"/>
              <a:t> -</a:t>
            </a:r>
            <a:r>
              <a:rPr lang="en-US" altLang="en-US" sz="1700" b="1" dirty="0" err="1"/>
              <a:t>lr</a:t>
            </a:r>
            <a:r>
              <a:rPr lang="en-US" altLang="en-US" sz="1700" b="1" dirty="0"/>
              <a:t> ‘hi there’ -f </a:t>
            </a:r>
            <a:r>
              <a:rPr lang="en-US" altLang="en-US" sz="1700" b="1" dirty="0" err="1"/>
              <a:t>fred.c</a:t>
            </a:r>
            <a:r>
              <a:rPr lang="en-US" altLang="en-US" sz="1700" b="1" dirty="0"/>
              <a:t> -q 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700" b="1" dirty="0"/>
              <a:t>option: </a:t>
            </a:r>
            <a:r>
              <a:rPr lang="en-US" altLang="en-US" sz="1700" b="1" dirty="0" err="1"/>
              <a:t>i</a:t>
            </a:r>
            <a:endParaRPr lang="en-US" altLang="en-US" sz="1700" b="1" dirty="0"/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700" b="1" dirty="0"/>
              <a:t>option: l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700" b="1" dirty="0"/>
              <a:t>option: r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700" b="1" dirty="0"/>
              <a:t>filename: </a:t>
            </a:r>
            <a:r>
              <a:rPr lang="en-US" altLang="en-US" sz="1700" b="1" dirty="0" err="1"/>
              <a:t>fred.c</a:t>
            </a:r>
            <a:endParaRPr lang="en-US" altLang="en-US" sz="1700" b="1" dirty="0"/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700" b="1" dirty="0"/>
              <a:t>unknown option: q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700" b="1" dirty="0"/>
              <a:t>argument: hi there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30728-066E-CF32-87A4-03EC7EC23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69462" y="257747"/>
            <a:ext cx="6199799" cy="63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3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458A-B036-D469-732F-6008945B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AC16-25FB-06D7-D608-26ED73A0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Examples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3510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6" name="Rectangle 4">
            <a:extLst>
              <a:ext uri="{FF2B5EF4-FFF2-40B4-BE49-F238E27FC236}">
                <a16:creationId xmlns:a16="http://schemas.microsoft.com/office/drawing/2014/main" id="{6C9554AA-B9AB-3F9C-7F80-6F50EE74D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6276" y="193860"/>
            <a:ext cx="7388225" cy="703078"/>
          </a:xfrm>
        </p:spPr>
        <p:txBody>
          <a:bodyPr vert="horz" lIns="90488" tIns="44450" rIns="90488" bIns="44450" rtlCol="0" anchor="b">
            <a:spAutoFit/>
          </a:bodyPr>
          <a:lstStyle/>
          <a:p>
            <a:pPr eaLnBrk="1" hangingPunct="1">
              <a:defRPr/>
            </a:pPr>
            <a:r>
              <a:rPr lang="en-US" dirty="0"/>
              <a:t>Thank You</a:t>
            </a:r>
          </a:p>
        </p:txBody>
      </p:sp>
      <p:sp>
        <p:nvSpPr>
          <p:cNvPr id="827397" name="Rectangle 5">
            <a:extLst>
              <a:ext uri="{FF2B5EF4-FFF2-40B4-BE49-F238E27FC236}">
                <a16:creationId xmlns:a16="http://schemas.microsoft.com/office/drawing/2014/main" id="{F3FF5749-0943-9AA8-5924-F9B8C7B6EA8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46276" y="1143001"/>
            <a:ext cx="4295775" cy="619125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en-US" sz="2000"/>
              <a:t>Questions?</a:t>
            </a:r>
          </a:p>
          <a:p>
            <a:pPr eaLnBrk="1" hangingPunct="1">
              <a:buFontTx/>
              <a:buNone/>
              <a:defRPr/>
            </a:pPr>
            <a:endParaRPr lang="en-US" sz="3200"/>
          </a:p>
        </p:txBody>
      </p:sp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2769A456-2991-8BE7-0D8C-043DFFAE16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2228850"/>
          <a:ext cx="5511800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3" imgW="4006850" imgH="2857500" progId="MS_ClipArt_Gallery.2">
                  <p:embed/>
                </p:oleObj>
              </mc:Choice>
              <mc:Fallback>
                <p:oleObj name="ClipArt" r:id="rId3" imgW="4006850" imgH="2857500" progId="MS_ClipArt_Gallery.2">
                  <p:embed/>
                  <p:pic>
                    <p:nvPicPr>
                      <p:cNvPr id="24582" name="Object 6">
                        <a:extLst>
                          <a:ext uri="{FF2B5EF4-FFF2-40B4-BE49-F238E27FC236}">
                            <a16:creationId xmlns:a16="http://schemas.microsoft.com/office/drawing/2014/main" id="{2769A456-2991-8BE7-0D8C-043DFFAE1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228850"/>
                        <a:ext cx="5511800" cy="393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9C0F4-11CE-9925-B27F-CD73941B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Source</a:t>
            </a:r>
            <a:endParaRPr lang="en-PK" sz="540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3C6BF-F486-0A3E-ABFD-B5251B34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Textbook:</a:t>
            </a:r>
          </a:p>
          <a:p>
            <a:pPr lvl="1"/>
            <a:r>
              <a:rPr lang="en-US" sz="2200" dirty="0"/>
              <a:t>Beginning Linux Programming 4</a:t>
            </a:r>
            <a:r>
              <a:rPr lang="en-US" sz="2200" baseline="30000" dirty="0"/>
              <a:t>th</a:t>
            </a:r>
            <a:r>
              <a:rPr lang="en-US" sz="2200" dirty="0"/>
              <a:t> Edition by Neil Matthew</a:t>
            </a:r>
          </a:p>
          <a:p>
            <a:pPr lvl="2"/>
            <a:r>
              <a:rPr lang="en-US" sz="1800" b="1" dirty="0"/>
              <a:t>Chapter # 4</a:t>
            </a:r>
          </a:p>
          <a:p>
            <a:endParaRPr lang="en-PK" sz="2200" dirty="0"/>
          </a:p>
        </p:txBody>
      </p:sp>
    </p:spTree>
    <p:extLst>
      <p:ext uri="{BB962C8B-B14F-4D97-AF65-F5344CB8AC3E}">
        <p14:creationId xmlns:p14="http://schemas.microsoft.com/office/powerpoint/2010/main" val="69441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CE81-7E12-4897-9DE0-0C934F28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400"/>
              <a:t>Contents of Chapter</a:t>
            </a:r>
            <a:endParaRPr lang="en-PK" sz="7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61E8E0-30B9-F7CD-A709-4BFDF27D9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06671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49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F578C-F71B-6F04-4255-AB3A2123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Program Arguments</a:t>
            </a:r>
            <a:endParaRPr lang="en-PK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1B3DAAF-E765-2E55-9825-AE9D3AA1E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52595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750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5BABD-F8BE-0F61-ADDE-ACC80C14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Program Arguments (Cont..)</a:t>
            </a:r>
            <a:endParaRPr lang="en-PK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7D5389-09BE-8498-A65A-10CB6B67D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17802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34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F6A8D-8239-FC4D-6FE1-C8C4627B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MS DOS Prompt vs Linux Shell (Bash)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3B39B1-C1E5-8158-5829-1EA1CD553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66497"/>
            <a:ext cx="11548872" cy="33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5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469AF-F749-3235-6D15-59C75751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Program Arguments (Cont..)</a:t>
            </a:r>
            <a:endParaRPr lang="en-PK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6312764-E52C-413D-6F2C-C7973265D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345782"/>
              </p:ext>
            </p:extLst>
          </p:nvPr>
        </p:nvGraphicFramePr>
        <p:xfrm>
          <a:off x="838200" y="1737360"/>
          <a:ext cx="10948988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747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-up of a metal surface&#10;&#10;AI-generated content may be incorrect.">
            <a:extLst>
              <a:ext uri="{FF2B5EF4-FFF2-40B4-BE49-F238E27FC236}">
                <a16:creationId xmlns:a16="http://schemas.microsoft.com/office/drawing/2014/main" id="{6CBB4EE9-19EF-DA76-6573-26D712B4D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607" b="71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33557-9DAB-C089-FF4D-59B8E5D5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Program Arguments (Cont..)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BA07E8-FB89-3729-A69C-C799967FB3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4047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674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rry blue and green background&#10;&#10;AI-generated content may be incorrect.">
            <a:extLst>
              <a:ext uri="{FF2B5EF4-FFF2-40B4-BE49-F238E27FC236}">
                <a16:creationId xmlns:a16="http://schemas.microsoft.com/office/drawing/2014/main" id="{EE8847A0-7944-D033-BD7C-7EEC6B3FE3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6145D-17AC-1D86-6650-11AF0A5F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Program Argument (Cont..) 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B3522B-22D9-4DB8-ABC6-13307E380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8593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381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1875</Words>
  <Application>Microsoft Office PowerPoint</Application>
  <PresentationFormat>Widescreen</PresentationFormat>
  <Paragraphs>123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Söhne</vt:lpstr>
      <vt:lpstr>Office Theme</vt:lpstr>
      <vt:lpstr>ClipArt</vt:lpstr>
      <vt:lpstr>The Linux Environment Chapter # 4  Lecture # 13, Week # 7</vt:lpstr>
      <vt:lpstr>Source</vt:lpstr>
      <vt:lpstr>Contents of Chapter</vt:lpstr>
      <vt:lpstr>Program Arguments</vt:lpstr>
      <vt:lpstr>Program Arguments (Cont..)</vt:lpstr>
      <vt:lpstr>MS DOS Prompt vs Linux Shell (Bash)</vt:lpstr>
      <vt:lpstr>Program Arguments (Cont..)</vt:lpstr>
      <vt:lpstr>Program Arguments (Cont..)</vt:lpstr>
      <vt:lpstr>Program Argument (Cont..) </vt:lpstr>
      <vt:lpstr>Program Arguments  (Cont..)</vt:lpstr>
      <vt:lpstr>getopt library function summary</vt:lpstr>
      <vt:lpstr>Example…</vt:lpstr>
      <vt:lpstr>getopt library function</vt:lpstr>
      <vt:lpstr>getopt cont()</vt:lpstr>
      <vt:lpstr>getopt Cont()..</vt:lpstr>
      <vt:lpstr>Example..</vt:lpstr>
      <vt:lpstr>More Examples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Bilal Qureshi</dc:creator>
  <cp:lastModifiedBy>Muhammad Bilal Qureshi</cp:lastModifiedBy>
  <cp:revision>97</cp:revision>
  <dcterms:created xsi:type="dcterms:W3CDTF">2025-02-09T11:57:57Z</dcterms:created>
  <dcterms:modified xsi:type="dcterms:W3CDTF">2025-03-11T09:55:59Z</dcterms:modified>
</cp:coreProperties>
</file>