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5"/>
  </p:notesMasterIdLst>
  <p:sldIdLst>
    <p:sldId id="256" r:id="rId2"/>
    <p:sldId id="273" r:id="rId3"/>
    <p:sldId id="275" r:id="rId4"/>
    <p:sldId id="276" r:id="rId5"/>
    <p:sldId id="277" r:id="rId6"/>
    <p:sldId id="278" r:id="rId7"/>
    <p:sldId id="279" r:id="rId8"/>
    <p:sldId id="280" r:id="rId9"/>
    <p:sldId id="282" r:id="rId10"/>
    <p:sldId id="281" r:id="rId11"/>
    <p:sldId id="283" r:id="rId12"/>
    <p:sldId id="284" r:id="rId13"/>
    <p:sldId id="285" r:id="rId14"/>
    <p:sldId id="286" r:id="rId15"/>
    <p:sldId id="287" r:id="rId16"/>
    <p:sldId id="288" r:id="rId17"/>
    <p:sldId id="289" r:id="rId18"/>
    <p:sldId id="291" r:id="rId19"/>
    <p:sldId id="293" r:id="rId20"/>
    <p:sldId id="292" r:id="rId21"/>
    <p:sldId id="290" r:id="rId22"/>
    <p:sldId id="294" r:id="rId23"/>
    <p:sldId id="274" r:id="rId2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0" autoAdjust="0"/>
    <p:restoredTop sz="59804" autoAdjust="0"/>
  </p:normalViewPr>
  <p:slideViewPr>
    <p:cSldViewPr snapToGrid="0">
      <p:cViewPr varScale="1">
        <p:scale>
          <a:sx n="38" d="100"/>
          <a:sy n="38" d="100"/>
        </p:scale>
        <p:origin x="17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053876-9993-4365-B7FB-5569EF0E4A1E}"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0249CDCB-1CCE-4BEA-A0F2-2A0E3AD7DD75}">
      <dgm:prSet/>
      <dgm:spPr/>
      <dgm:t>
        <a:bodyPr spcFirstLastPara="0" vert="horz" wrap="square" lIns="60960" tIns="60960" rIns="60960" bIns="60960" numCol="1" spcCol="1270" anchor="ctr" anchorCtr="0"/>
        <a:lstStyle/>
        <a:p>
          <a:pPr marL="0" lvl="0" indent="0" defTabSz="800100">
            <a:spcBef>
              <a:spcPct val="0"/>
            </a:spcBef>
            <a:spcAft>
              <a:spcPct val="35000"/>
            </a:spcAft>
            <a:buNone/>
          </a:pPr>
          <a:r>
            <a:rPr lang="en-US" kern="1200">
              <a:latin typeface="Avenir Next LT Pro"/>
              <a:ea typeface="+mn-ea"/>
              <a:cs typeface="+mn-cs"/>
            </a:rPr>
            <a:t>You are almost certainly aware of the use of * as a wildcard to match a string of characters. What you may not know is that you can request single-character wildcards using  ? </a:t>
          </a:r>
          <a:endParaRPr lang="en-US" kern="1200" dirty="0">
            <a:latin typeface="Avenir Next LT Pro"/>
            <a:ea typeface="+mn-ea"/>
            <a:cs typeface="+mn-cs"/>
          </a:endParaRPr>
        </a:p>
      </dgm:t>
    </dgm:pt>
    <dgm:pt modelId="{40412641-60BE-41FC-9E18-B485DF64B72D}" type="parTrans" cxnId="{59C5AABA-039C-4A26-837D-A176245870BF}">
      <dgm:prSet/>
      <dgm:spPr/>
      <dgm:t>
        <a:bodyPr/>
        <a:lstStyle/>
        <a:p>
          <a:endParaRPr lang="en-US"/>
        </a:p>
      </dgm:t>
    </dgm:pt>
    <dgm:pt modelId="{0BCC3269-DCA5-4A03-8B8A-DA3B54A80DD6}" type="sibTrans" cxnId="{59C5AABA-039C-4A26-837D-A176245870BF}">
      <dgm:prSet/>
      <dgm:spPr/>
      <dgm:t>
        <a:bodyPr/>
        <a:lstStyle/>
        <a:p>
          <a:endParaRPr lang="en-US"/>
        </a:p>
      </dgm:t>
    </dgm:pt>
    <dgm:pt modelId="{89CE9D53-863F-4D6F-9A61-12B142529E1D}">
      <dgm:prSet custT="1"/>
      <dgm:spPr/>
      <dgm:t>
        <a:bodyPr/>
        <a:lstStyle/>
        <a:p>
          <a:pPr>
            <a:lnSpc>
              <a:spcPct val="100000"/>
            </a:lnSpc>
          </a:pPr>
          <a:r>
            <a:rPr lang="en-US" sz="1600" b="1"/>
            <a:t>$ls file?</a:t>
          </a:r>
          <a:endParaRPr lang="en-US" sz="1600" b="1" dirty="0"/>
        </a:p>
      </dgm:t>
    </dgm:pt>
    <dgm:pt modelId="{5B1CF47B-1C04-469E-92E3-B86893DC8225}" type="parTrans" cxnId="{A9803D31-0C2F-4A09-9E9F-6FFFA0C2370A}">
      <dgm:prSet/>
      <dgm:spPr/>
      <dgm:t>
        <a:bodyPr/>
        <a:lstStyle/>
        <a:p>
          <a:endParaRPr lang="en-US"/>
        </a:p>
      </dgm:t>
    </dgm:pt>
    <dgm:pt modelId="{5F378BD5-FC9D-4F54-9DA2-8E7E1DE0A8B2}" type="sibTrans" cxnId="{A9803D31-0C2F-4A09-9E9F-6FFFA0C2370A}">
      <dgm:prSet/>
      <dgm:spPr/>
      <dgm:t>
        <a:bodyPr/>
        <a:lstStyle/>
        <a:p>
          <a:endParaRPr lang="en-US"/>
        </a:p>
      </dgm:t>
    </dgm:pt>
    <dgm:pt modelId="{FACA1189-101B-419B-88D1-30C40A1B310B}">
      <dgm:prSet/>
      <dgm:spPr/>
      <dgm:t>
        <a:bodyPr/>
        <a:lstStyle/>
        <a:p>
          <a:pPr marL="0" lvl="0" indent="0" defTabSz="800100">
            <a:spcBef>
              <a:spcPct val="0"/>
            </a:spcBef>
            <a:spcAft>
              <a:spcPct val="35000"/>
            </a:spcAft>
            <a:buNone/>
          </a:pPr>
          <a:r>
            <a:rPr lang="en-US" kern="1200" dirty="0">
              <a:latin typeface="Avenir Next LT Pro"/>
              <a:ea typeface="+mn-ea"/>
              <a:cs typeface="+mn-cs"/>
            </a:rPr>
            <a:t>while [set] allows any number of single characters to be checked.  </a:t>
          </a:r>
        </a:p>
      </dgm:t>
    </dgm:pt>
    <dgm:pt modelId="{1743EA18-6784-4406-8594-88D9BE4117C1}" type="parTrans" cxnId="{98084C66-70C8-4E60-944F-4FA1649EC85E}">
      <dgm:prSet/>
      <dgm:spPr/>
      <dgm:t>
        <a:bodyPr/>
        <a:lstStyle/>
        <a:p>
          <a:endParaRPr lang="en-US"/>
        </a:p>
      </dgm:t>
    </dgm:pt>
    <dgm:pt modelId="{C9FEED7E-E731-4ABC-8D9C-BE149B088C62}" type="sibTrans" cxnId="{98084C66-70C8-4E60-944F-4FA1649EC85E}">
      <dgm:prSet/>
      <dgm:spPr/>
      <dgm:t>
        <a:bodyPr/>
        <a:lstStyle/>
        <a:p>
          <a:endParaRPr lang="en-US"/>
        </a:p>
      </dgm:t>
    </dgm:pt>
    <dgm:pt modelId="{A6D46F21-5FCB-4D60-9033-BB192E4502E5}">
      <dgm:prSet custT="1"/>
      <dgm:spPr/>
      <dgm:t>
        <a:bodyPr/>
        <a:lstStyle/>
        <a:p>
          <a:pPr>
            <a:lnSpc>
              <a:spcPct val="100000"/>
            </a:lnSpc>
          </a:pPr>
          <a:r>
            <a:rPr lang="en-US" sz="1600" b="1"/>
            <a:t>$ls file[abc]</a:t>
          </a:r>
          <a:endParaRPr lang="en-US" sz="1600" b="1" dirty="0"/>
        </a:p>
      </dgm:t>
    </dgm:pt>
    <dgm:pt modelId="{DF80F13F-B014-4F8E-9CCD-293AADBBD9A9}" type="parTrans" cxnId="{F292BE9A-F98B-4D20-AEBA-329526789193}">
      <dgm:prSet/>
      <dgm:spPr/>
      <dgm:t>
        <a:bodyPr/>
        <a:lstStyle/>
        <a:p>
          <a:endParaRPr lang="en-US"/>
        </a:p>
      </dgm:t>
    </dgm:pt>
    <dgm:pt modelId="{A5B089E4-1662-4B7F-981E-6705169AB9C5}" type="sibTrans" cxnId="{F292BE9A-F98B-4D20-AEBA-329526789193}">
      <dgm:prSet/>
      <dgm:spPr/>
      <dgm:t>
        <a:bodyPr/>
        <a:lstStyle/>
        <a:p>
          <a:endParaRPr lang="en-US"/>
        </a:p>
      </dgm:t>
    </dgm:pt>
    <dgm:pt modelId="{F80EECD7-C351-4D3C-8D76-B212B0F97945}">
      <dgm:prSet/>
      <dgm:spPr/>
      <dgm:t>
        <a:bodyPr/>
        <a:lstStyle/>
        <a:p>
          <a:pPr marL="0" lvl="0" indent="0" defTabSz="800100">
            <a:spcBef>
              <a:spcPct val="0"/>
            </a:spcBef>
            <a:spcAft>
              <a:spcPct val="35000"/>
            </a:spcAft>
            <a:buNone/>
          </a:pPr>
          <a:r>
            <a:rPr lang="en-US" kern="1200" dirty="0">
              <a:latin typeface="Avenir Next LT Pro"/>
              <a:ea typeface="+mn-ea"/>
              <a:cs typeface="+mn-cs"/>
            </a:rPr>
            <a:t>[^set] negates the set— that is, it includes anything but the set you’ve specified.  </a:t>
          </a:r>
        </a:p>
      </dgm:t>
    </dgm:pt>
    <dgm:pt modelId="{C2B4C931-3B69-44FD-999A-EECA4CAE05C2}" type="parTrans" cxnId="{F669F088-A19E-4559-BF60-C894B530BF61}">
      <dgm:prSet/>
      <dgm:spPr/>
      <dgm:t>
        <a:bodyPr/>
        <a:lstStyle/>
        <a:p>
          <a:endParaRPr lang="en-US"/>
        </a:p>
      </dgm:t>
    </dgm:pt>
    <dgm:pt modelId="{B72023DD-F513-4757-9532-CFA70083F336}" type="sibTrans" cxnId="{F669F088-A19E-4559-BF60-C894B530BF61}">
      <dgm:prSet/>
      <dgm:spPr/>
      <dgm:t>
        <a:bodyPr/>
        <a:lstStyle/>
        <a:p>
          <a:endParaRPr lang="en-US"/>
        </a:p>
      </dgm:t>
    </dgm:pt>
    <dgm:pt modelId="{5798DD36-E5DE-4E0E-980F-15BD13E73576}">
      <dgm:prSet custT="1"/>
      <dgm:spPr/>
      <dgm:t>
        <a:bodyPr/>
        <a:lstStyle/>
        <a:p>
          <a:pPr>
            <a:lnSpc>
              <a:spcPct val="100000"/>
            </a:lnSpc>
          </a:pPr>
          <a:r>
            <a:rPr lang="en-US" sz="1600" b="1"/>
            <a:t>$ls file[^abc]</a:t>
          </a:r>
          <a:endParaRPr lang="en-US" sz="1600" b="1" dirty="0"/>
        </a:p>
      </dgm:t>
    </dgm:pt>
    <dgm:pt modelId="{AAEC8D0C-B670-4F7E-8F51-953184A6CEC7}" type="parTrans" cxnId="{91689434-75D8-4DCD-B6BD-272323C13833}">
      <dgm:prSet/>
      <dgm:spPr/>
      <dgm:t>
        <a:bodyPr/>
        <a:lstStyle/>
        <a:p>
          <a:endParaRPr lang="en-US"/>
        </a:p>
      </dgm:t>
    </dgm:pt>
    <dgm:pt modelId="{0D34A380-DA6A-45A9-BC0E-5E3C4B2C149F}" type="sibTrans" cxnId="{91689434-75D8-4DCD-B6BD-272323C13833}">
      <dgm:prSet/>
      <dgm:spPr/>
      <dgm:t>
        <a:bodyPr/>
        <a:lstStyle/>
        <a:p>
          <a:endParaRPr lang="en-US"/>
        </a:p>
      </dgm:t>
    </dgm:pt>
    <dgm:pt modelId="{1D8499A3-A24F-476B-B776-820AB312041D}">
      <dgm:prSet/>
      <dgm:spPr/>
      <dgm:t>
        <a:bodyPr/>
        <a:lstStyle/>
        <a:p>
          <a:pPr>
            <a:lnSpc>
              <a:spcPct val="100000"/>
            </a:lnSpc>
          </a:pPr>
          <a:r>
            <a:rPr lang="en-US" dirty="0"/>
            <a:t>Brace expansion using {} (available on some shells, including bash) allows you to group arbitrary strings together in a set that the shell will expand.  </a:t>
          </a:r>
        </a:p>
      </dgm:t>
    </dgm:pt>
    <dgm:pt modelId="{7FD34EF0-1D19-4EE3-9912-9AE729835E62}" type="parTrans" cxnId="{38A22C9C-2A31-421F-AA88-8EAA53C29CBA}">
      <dgm:prSet/>
      <dgm:spPr/>
      <dgm:t>
        <a:bodyPr/>
        <a:lstStyle/>
        <a:p>
          <a:endParaRPr lang="en-US"/>
        </a:p>
      </dgm:t>
    </dgm:pt>
    <dgm:pt modelId="{E4E6D4C4-9010-499B-9665-73B70E7D19A4}" type="sibTrans" cxnId="{38A22C9C-2A31-421F-AA88-8EAA53C29CBA}">
      <dgm:prSet/>
      <dgm:spPr/>
      <dgm:t>
        <a:bodyPr/>
        <a:lstStyle/>
        <a:p>
          <a:endParaRPr lang="en-US"/>
        </a:p>
      </dgm:t>
    </dgm:pt>
    <dgm:pt modelId="{09C6862B-8512-4C93-8F96-BDB861EE8643}">
      <dgm:prSet custT="1"/>
      <dgm:spPr/>
      <dgm:t>
        <a:bodyPr/>
        <a:lstStyle/>
        <a:p>
          <a:pPr>
            <a:lnSpc>
              <a:spcPct val="100000"/>
            </a:lnSpc>
          </a:pPr>
          <a:r>
            <a:rPr lang="en-US" sz="1600" b="1"/>
            <a:t>$ ls my_{finger,toe}s </a:t>
          </a:r>
          <a:endParaRPr lang="en-US" sz="1600" b="1" dirty="0"/>
        </a:p>
      </dgm:t>
    </dgm:pt>
    <dgm:pt modelId="{9A4028C6-85DB-46FA-BA4A-EB2113EF37F5}" type="parTrans" cxnId="{5A1292B5-AF5F-4C00-BBFB-712DF4960354}">
      <dgm:prSet/>
      <dgm:spPr/>
      <dgm:t>
        <a:bodyPr/>
        <a:lstStyle/>
        <a:p>
          <a:endParaRPr lang="en-US"/>
        </a:p>
      </dgm:t>
    </dgm:pt>
    <dgm:pt modelId="{A7423DCB-F775-4031-B25B-240B6E77C4A7}" type="sibTrans" cxnId="{5A1292B5-AF5F-4C00-BBFB-712DF4960354}">
      <dgm:prSet/>
      <dgm:spPr/>
      <dgm:t>
        <a:bodyPr/>
        <a:lstStyle/>
        <a:p>
          <a:endParaRPr lang="en-US"/>
        </a:p>
      </dgm:t>
    </dgm:pt>
    <dgm:pt modelId="{2B22AB0C-4518-43D4-99A0-0F720B3061AA}" type="pres">
      <dgm:prSet presAssocID="{40053876-9993-4365-B7FB-5569EF0E4A1E}" presName="linear" presStyleCnt="0">
        <dgm:presLayoutVars>
          <dgm:animLvl val="lvl"/>
          <dgm:resizeHandles val="exact"/>
        </dgm:presLayoutVars>
      </dgm:prSet>
      <dgm:spPr/>
    </dgm:pt>
    <dgm:pt modelId="{31C62FB4-A701-448D-B941-946B6F90D559}" type="pres">
      <dgm:prSet presAssocID="{0249CDCB-1CCE-4BEA-A0F2-2A0E3AD7DD75}" presName="parentText" presStyleLbl="node1" presStyleIdx="0" presStyleCnt="4">
        <dgm:presLayoutVars>
          <dgm:chMax val="0"/>
          <dgm:bulletEnabled val="1"/>
        </dgm:presLayoutVars>
      </dgm:prSet>
      <dgm:spPr/>
    </dgm:pt>
    <dgm:pt modelId="{5AB15A1A-A27C-43CC-AA4A-C0329782E31E}" type="pres">
      <dgm:prSet presAssocID="{0249CDCB-1CCE-4BEA-A0F2-2A0E3AD7DD75}" presName="childText" presStyleLbl="revTx" presStyleIdx="0" presStyleCnt="4">
        <dgm:presLayoutVars>
          <dgm:bulletEnabled val="1"/>
        </dgm:presLayoutVars>
      </dgm:prSet>
      <dgm:spPr/>
    </dgm:pt>
    <dgm:pt modelId="{D5A67C49-D07D-4110-9FE3-534E553AF9AE}" type="pres">
      <dgm:prSet presAssocID="{FACA1189-101B-419B-88D1-30C40A1B310B}" presName="parentText" presStyleLbl="node1" presStyleIdx="1" presStyleCnt="4">
        <dgm:presLayoutVars>
          <dgm:chMax val="0"/>
          <dgm:bulletEnabled val="1"/>
        </dgm:presLayoutVars>
      </dgm:prSet>
      <dgm:spPr/>
    </dgm:pt>
    <dgm:pt modelId="{97DE1545-33F8-4B5A-9C9E-3B09586B95A1}" type="pres">
      <dgm:prSet presAssocID="{FACA1189-101B-419B-88D1-30C40A1B310B}" presName="childText" presStyleLbl="revTx" presStyleIdx="1" presStyleCnt="4">
        <dgm:presLayoutVars>
          <dgm:bulletEnabled val="1"/>
        </dgm:presLayoutVars>
      </dgm:prSet>
      <dgm:spPr/>
    </dgm:pt>
    <dgm:pt modelId="{704600C4-1F1A-46D3-9373-2EBD50F7EE0A}" type="pres">
      <dgm:prSet presAssocID="{F80EECD7-C351-4D3C-8D76-B212B0F97945}" presName="parentText" presStyleLbl="node1" presStyleIdx="2" presStyleCnt="4">
        <dgm:presLayoutVars>
          <dgm:chMax val="0"/>
          <dgm:bulletEnabled val="1"/>
        </dgm:presLayoutVars>
      </dgm:prSet>
      <dgm:spPr/>
    </dgm:pt>
    <dgm:pt modelId="{11D23B44-A07E-48EA-ABA4-EB5633C7B1B9}" type="pres">
      <dgm:prSet presAssocID="{F80EECD7-C351-4D3C-8D76-B212B0F97945}" presName="childText" presStyleLbl="revTx" presStyleIdx="2" presStyleCnt="4">
        <dgm:presLayoutVars>
          <dgm:bulletEnabled val="1"/>
        </dgm:presLayoutVars>
      </dgm:prSet>
      <dgm:spPr/>
    </dgm:pt>
    <dgm:pt modelId="{31BD2866-FA3D-4B4A-87F6-9900E1DE33DE}" type="pres">
      <dgm:prSet presAssocID="{1D8499A3-A24F-476B-B776-820AB312041D}" presName="parentText" presStyleLbl="node1" presStyleIdx="3" presStyleCnt="4">
        <dgm:presLayoutVars>
          <dgm:chMax val="0"/>
          <dgm:bulletEnabled val="1"/>
        </dgm:presLayoutVars>
      </dgm:prSet>
      <dgm:spPr/>
    </dgm:pt>
    <dgm:pt modelId="{96B54445-69D1-4F1F-BF52-EE6BC813DC0E}" type="pres">
      <dgm:prSet presAssocID="{1D8499A3-A24F-476B-B776-820AB312041D}" presName="childText" presStyleLbl="revTx" presStyleIdx="3" presStyleCnt="4">
        <dgm:presLayoutVars>
          <dgm:bulletEnabled val="1"/>
        </dgm:presLayoutVars>
      </dgm:prSet>
      <dgm:spPr/>
    </dgm:pt>
  </dgm:ptLst>
  <dgm:cxnLst>
    <dgm:cxn modelId="{50313300-96DA-4625-A046-B3B6A5C4DCF4}" type="presOf" srcId="{5798DD36-E5DE-4E0E-980F-15BD13E73576}" destId="{11D23B44-A07E-48EA-ABA4-EB5633C7B1B9}" srcOrd="0" destOrd="0" presId="urn:microsoft.com/office/officeart/2005/8/layout/vList2"/>
    <dgm:cxn modelId="{D677C628-5B6F-4691-ADE7-5A4D5A0871C3}" type="presOf" srcId="{89CE9D53-863F-4D6F-9A61-12B142529E1D}" destId="{5AB15A1A-A27C-43CC-AA4A-C0329782E31E}" srcOrd="0" destOrd="0" presId="urn:microsoft.com/office/officeart/2005/8/layout/vList2"/>
    <dgm:cxn modelId="{A9803D31-0C2F-4A09-9E9F-6FFFA0C2370A}" srcId="{0249CDCB-1CCE-4BEA-A0F2-2A0E3AD7DD75}" destId="{89CE9D53-863F-4D6F-9A61-12B142529E1D}" srcOrd="0" destOrd="0" parTransId="{5B1CF47B-1C04-469E-92E3-B86893DC8225}" sibTransId="{5F378BD5-FC9D-4F54-9DA2-8E7E1DE0A8B2}"/>
    <dgm:cxn modelId="{91689434-75D8-4DCD-B6BD-272323C13833}" srcId="{F80EECD7-C351-4D3C-8D76-B212B0F97945}" destId="{5798DD36-E5DE-4E0E-980F-15BD13E73576}" srcOrd="0" destOrd="0" parTransId="{AAEC8D0C-B670-4F7E-8F51-953184A6CEC7}" sibTransId="{0D34A380-DA6A-45A9-BC0E-5E3C4B2C149F}"/>
    <dgm:cxn modelId="{1EBD1742-481E-4871-AA61-2749AF14FBCC}" type="presOf" srcId="{A6D46F21-5FCB-4D60-9033-BB192E4502E5}" destId="{97DE1545-33F8-4B5A-9C9E-3B09586B95A1}" srcOrd="0" destOrd="0" presId="urn:microsoft.com/office/officeart/2005/8/layout/vList2"/>
    <dgm:cxn modelId="{98084C66-70C8-4E60-944F-4FA1649EC85E}" srcId="{40053876-9993-4365-B7FB-5569EF0E4A1E}" destId="{FACA1189-101B-419B-88D1-30C40A1B310B}" srcOrd="1" destOrd="0" parTransId="{1743EA18-6784-4406-8594-88D9BE4117C1}" sibTransId="{C9FEED7E-E731-4ABC-8D9C-BE149B088C62}"/>
    <dgm:cxn modelId="{65BC8F70-EDDF-4DF7-8028-F095377FB237}" type="presOf" srcId="{09C6862B-8512-4C93-8F96-BDB861EE8643}" destId="{96B54445-69D1-4F1F-BF52-EE6BC813DC0E}" srcOrd="0" destOrd="0" presId="urn:microsoft.com/office/officeart/2005/8/layout/vList2"/>
    <dgm:cxn modelId="{9C2D1280-B86E-4F01-B7BF-84F781A93D63}" type="presOf" srcId="{1D8499A3-A24F-476B-B776-820AB312041D}" destId="{31BD2866-FA3D-4B4A-87F6-9900E1DE33DE}" srcOrd="0" destOrd="0" presId="urn:microsoft.com/office/officeart/2005/8/layout/vList2"/>
    <dgm:cxn modelId="{F669F088-A19E-4559-BF60-C894B530BF61}" srcId="{40053876-9993-4365-B7FB-5569EF0E4A1E}" destId="{F80EECD7-C351-4D3C-8D76-B212B0F97945}" srcOrd="2" destOrd="0" parTransId="{C2B4C931-3B69-44FD-999A-EECA4CAE05C2}" sibTransId="{B72023DD-F513-4757-9532-CFA70083F336}"/>
    <dgm:cxn modelId="{1746FA8B-A173-4EAC-A31D-CFE0BB9166E9}" type="presOf" srcId="{0249CDCB-1CCE-4BEA-A0F2-2A0E3AD7DD75}" destId="{31C62FB4-A701-448D-B941-946B6F90D559}" srcOrd="0" destOrd="0" presId="urn:microsoft.com/office/officeart/2005/8/layout/vList2"/>
    <dgm:cxn modelId="{F292BE9A-F98B-4D20-AEBA-329526789193}" srcId="{FACA1189-101B-419B-88D1-30C40A1B310B}" destId="{A6D46F21-5FCB-4D60-9033-BB192E4502E5}" srcOrd="0" destOrd="0" parTransId="{DF80F13F-B014-4F8E-9CCD-293AADBBD9A9}" sibTransId="{A5B089E4-1662-4B7F-981E-6705169AB9C5}"/>
    <dgm:cxn modelId="{38A22C9C-2A31-421F-AA88-8EAA53C29CBA}" srcId="{40053876-9993-4365-B7FB-5569EF0E4A1E}" destId="{1D8499A3-A24F-476B-B776-820AB312041D}" srcOrd="3" destOrd="0" parTransId="{7FD34EF0-1D19-4EE3-9912-9AE729835E62}" sibTransId="{E4E6D4C4-9010-499B-9665-73B70E7D19A4}"/>
    <dgm:cxn modelId="{7FAFB0AA-1D6C-4F5C-85AE-962845441A30}" type="presOf" srcId="{40053876-9993-4365-B7FB-5569EF0E4A1E}" destId="{2B22AB0C-4518-43D4-99A0-0F720B3061AA}" srcOrd="0" destOrd="0" presId="urn:microsoft.com/office/officeart/2005/8/layout/vList2"/>
    <dgm:cxn modelId="{8DC44BB2-3350-4B9F-A2E5-651282551770}" type="presOf" srcId="{F80EECD7-C351-4D3C-8D76-B212B0F97945}" destId="{704600C4-1F1A-46D3-9373-2EBD50F7EE0A}" srcOrd="0" destOrd="0" presId="urn:microsoft.com/office/officeart/2005/8/layout/vList2"/>
    <dgm:cxn modelId="{5A1292B5-AF5F-4C00-BBFB-712DF4960354}" srcId="{1D8499A3-A24F-476B-B776-820AB312041D}" destId="{09C6862B-8512-4C93-8F96-BDB861EE8643}" srcOrd="0" destOrd="0" parTransId="{9A4028C6-85DB-46FA-BA4A-EB2113EF37F5}" sibTransId="{A7423DCB-F775-4031-B25B-240B6E77C4A7}"/>
    <dgm:cxn modelId="{59C5AABA-039C-4A26-837D-A176245870BF}" srcId="{40053876-9993-4365-B7FB-5569EF0E4A1E}" destId="{0249CDCB-1CCE-4BEA-A0F2-2A0E3AD7DD75}" srcOrd="0" destOrd="0" parTransId="{40412641-60BE-41FC-9E18-B485DF64B72D}" sibTransId="{0BCC3269-DCA5-4A03-8B8A-DA3B54A80DD6}"/>
    <dgm:cxn modelId="{8C1C2AE0-1803-48B0-943C-B9F579DA732C}" type="presOf" srcId="{FACA1189-101B-419B-88D1-30C40A1B310B}" destId="{D5A67C49-D07D-4110-9FE3-534E553AF9AE}" srcOrd="0" destOrd="0" presId="urn:microsoft.com/office/officeart/2005/8/layout/vList2"/>
    <dgm:cxn modelId="{EBE6492E-FDB6-4355-ABEC-62BDE68F2E5D}" type="presParOf" srcId="{2B22AB0C-4518-43D4-99A0-0F720B3061AA}" destId="{31C62FB4-A701-448D-B941-946B6F90D559}" srcOrd="0" destOrd="0" presId="urn:microsoft.com/office/officeart/2005/8/layout/vList2"/>
    <dgm:cxn modelId="{72A47625-2F75-45F1-96F1-B338183BD860}" type="presParOf" srcId="{2B22AB0C-4518-43D4-99A0-0F720B3061AA}" destId="{5AB15A1A-A27C-43CC-AA4A-C0329782E31E}" srcOrd="1" destOrd="0" presId="urn:microsoft.com/office/officeart/2005/8/layout/vList2"/>
    <dgm:cxn modelId="{A217C773-526A-4162-AF2B-E0CE97739A70}" type="presParOf" srcId="{2B22AB0C-4518-43D4-99A0-0F720B3061AA}" destId="{D5A67C49-D07D-4110-9FE3-534E553AF9AE}" srcOrd="2" destOrd="0" presId="urn:microsoft.com/office/officeart/2005/8/layout/vList2"/>
    <dgm:cxn modelId="{A65B3126-24DA-40E3-944F-3C711C3EFC7F}" type="presParOf" srcId="{2B22AB0C-4518-43D4-99A0-0F720B3061AA}" destId="{97DE1545-33F8-4B5A-9C9E-3B09586B95A1}" srcOrd="3" destOrd="0" presId="urn:microsoft.com/office/officeart/2005/8/layout/vList2"/>
    <dgm:cxn modelId="{9E865ABD-EA7E-466D-9D1D-4ADE2DF2AA77}" type="presParOf" srcId="{2B22AB0C-4518-43D4-99A0-0F720B3061AA}" destId="{704600C4-1F1A-46D3-9373-2EBD50F7EE0A}" srcOrd="4" destOrd="0" presId="urn:microsoft.com/office/officeart/2005/8/layout/vList2"/>
    <dgm:cxn modelId="{87444CF1-6663-4ADE-A71B-0C62F98C1644}" type="presParOf" srcId="{2B22AB0C-4518-43D4-99A0-0F720B3061AA}" destId="{11D23B44-A07E-48EA-ABA4-EB5633C7B1B9}" srcOrd="5" destOrd="0" presId="urn:microsoft.com/office/officeart/2005/8/layout/vList2"/>
    <dgm:cxn modelId="{05F3171B-72C6-4DC3-9244-C769A88350C1}" type="presParOf" srcId="{2B22AB0C-4518-43D4-99A0-0F720B3061AA}" destId="{31BD2866-FA3D-4B4A-87F6-9900E1DE33DE}" srcOrd="6" destOrd="0" presId="urn:microsoft.com/office/officeart/2005/8/layout/vList2"/>
    <dgm:cxn modelId="{8C3F56B0-6F39-402F-B9A0-F8382649F1C9}" type="presParOf" srcId="{2B22AB0C-4518-43D4-99A0-0F720B3061AA}" destId="{96B54445-69D1-4F1F-BF52-EE6BC813DC0E}"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4F1914-5260-4819-9BEA-1E45ED4C6587}"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315DCB85-3DD8-4B1B-8753-25C471748506}">
      <dgm:prSet/>
      <dgm:spPr/>
      <dgm:t>
        <a:bodyPr/>
        <a:lstStyle/>
        <a:p>
          <a:r>
            <a:rPr lang="en-US" b="0"/>
            <a:t>Experienced UNIX users would probably perform this simple operation in a much more efficient way, perhaps with a command such as:</a:t>
          </a:r>
          <a:endParaRPr lang="en-US"/>
        </a:p>
      </dgm:t>
    </dgm:pt>
    <dgm:pt modelId="{5A3F5933-AF95-4F39-830A-3402759C0C2A}" type="parTrans" cxnId="{E26AD53F-5DB8-48DB-B6FC-EB37326FC0AB}">
      <dgm:prSet/>
      <dgm:spPr/>
      <dgm:t>
        <a:bodyPr/>
        <a:lstStyle/>
        <a:p>
          <a:endParaRPr lang="en-US"/>
        </a:p>
      </dgm:t>
    </dgm:pt>
    <dgm:pt modelId="{EF909CE7-F3A6-4E06-8B4F-872F5889F14E}" type="sibTrans" cxnId="{E26AD53F-5DB8-48DB-B6FC-EB37326FC0AB}">
      <dgm:prSet/>
      <dgm:spPr/>
      <dgm:t>
        <a:bodyPr/>
        <a:lstStyle/>
        <a:p>
          <a:endParaRPr lang="en-US"/>
        </a:p>
      </dgm:t>
    </dgm:pt>
    <dgm:pt modelId="{C8A9BEC4-822E-4A40-AA45-B066CBA22883}">
      <dgm:prSet/>
      <dgm:spPr/>
      <dgm:t>
        <a:bodyPr/>
        <a:lstStyle/>
        <a:p>
          <a:r>
            <a:rPr lang="en-US" b="0" dirty="0"/>
            <a:t>$ more `grep -l POSIX *`</a:t>
          </a:r>
          <a:endParaRPr lang="en-US" dirty="0"/>
        </a:p>
      </dgm:t>
    </dgm:pt>
    <dgm:pt modelId="{1F2CE855-84AF-418E-B808-D552AFDE7869}" type="parTrans" cxnId="{9C324E47-BDDB-4D47-B309-ACF7D6F4D2E5}">
      <dgm:prSet/>
      <dgm:spPr/>
      <dgm:t>
        <a:bodyPr/>
        <a:lstStyle/>
        <a:p>
          <a:endParaRPr lang="en-US"/>
        </a:p>
      </dgm:t>
    </dgm:pt>
    <dgm:pt modelId="{3D44A9F8-3114-470A-A20B-C6682AB5E9D6}" type="sibTrans" cxnId="{9C324E47-BDDB-4D47-B309-ACF7D6F4D2E5}">
      <dgm:prSet/>
      <dgm:spPr/>
      <dgm:t>
        <a:bodyPr/>
        <a:lstStyle/>
        <a:p>
          <a:endParaRPr lang="en-US"/>
        </a:p>
      </dgm:t>
    </dgm:pt>
    <dgm:pt modelId="{3125C535-C95A-4FD5-8ECD-FB5EA4C68BC2}">
      <dgm:prSet/>
      <dgm:spPr/>
      <dgm:t>
        <a:bodyPr/>
        <a:lstStyle/>
        <a:p>
          <a:r>
            <a:rPr lang="en-US" b="0" dirty="0"/>
            <a:t>or the synonymous construction</a:t>
          </a:r>
          <a:endParaRPr lang="en-US" dirty="0"/>
        </a:p>
      </dgm:t>
    </dgm:pt>
    <dgm:pt modelId="{90520619-3476-4216-8451-A0C4A66B6440}" type="parTrans" cxnId="{87C9F1A5-6009-4528-A5C4-3F71C31A5AAB}">
      <dgm:prSet/>
      <dgm:spPr/>
      <dgm:t>
        <a:bodyPr/>
        <a:lstStyle/>
        <a:p>
          <a:endParaRPr lang="en-US"/>
        </a:p>
      </dgm:t>
    </dgm:pt>
    <dgm:pt modelId="{3313F163-92E8-4137-812C-0E85C0247AB8}" type="sibTrans" cxnId="{87C9F1A5-6009-4528-A5C4-3F71C31A5AAB}">
      <dgm:prSet/>
      <dgm:spPr/>
      <dgm:t>
        <a:bodyPr/>
        <a:lstStyle/>
        <a:p>
          <a:endParaRPr lang="en-US"/>
        </a:p>
      </dgm:t>
    </dgm:pt>
    <dgm:pt modelId="{85D9CF95-8272-4D4C-9D18-86ABAF8DE5DC}">
      <dgm:prSet/>
      <dgm:spPr/>
      <dgm:t>
        <a:bodyPr/>
        <a:lstStyle/>
        <a:p>
          <a:r>
            <a:rPr lang="en-US" b="0"/>
            <a:t>$ more $(grep -l POSIX *)</a:t>
          </a:r>
          <a:endParaRPr lang="en-US"/>
        </a:p>
      </dgm:t>
    </dgm:pt>
    <dgm:pt modelId="{999B4237-C5BD-4349-8ACD-78EA5846284C}" type="parTrans" cxnId="{83AB448E-1976-4219-B48A-C7D2CD67312C}">
      <dgm:prSet/>
      <dgm:spPr/>
      <dgm:t>
        <a:bodyPr/>
        <a:lstStyle/>
        <a:p>
          <a:endParaRPr lang="en-US"/>
        </a:p>
      </dgm:t>
    </dgm:pt>
    <dgm:pt modelId="{4BCB8A64-6147-4081-A037-C46B8F8BB022}" type="sibTrans" cxnId="{83AB448E-1976-4219-B48A-C7D2CD67312C}">
      <dgm:prSet/>
      <dgm:spPr/>
      <dgm:t>
        <a:bodyPr/>
        <a:lstStyle/>
        <a:p>
          <a:endParaRPr lang="en-US"/>
        </a:p>
      </dgm:t>
    </dgm:pt>
    <dgm:pt modelId="{5F0DD74E-5D44-4CE1-9D28-1F115DC795DF}" type="pres">
      <dgm:prSet presAssocID="{E74F1914-5260-4819-9BEA-1E45ED4C6587}" presName="Name0" presStyleCnt="0">
        <dgm:presLayoutVars>
          <dgm:dir/>
          <dgm:animLvl val="lvl"/>
          <dgm:resizeHandles val="exact"/>
        </dgm:presLayoutVars>
      </dgm:prSet>
      <dgm:spPr/>
    </dgm:pt>
    <dgm:pt modelId="{CC4A9CF6-A736-4AA6-A749-3407C6353B57}" type="pres">
      <dgm:prSet presAssocID="{3125C535-C95A-4FD5-8ECD-FB5EA4C68BC2}" presName="boxAndChildren" presStyleCnt="0"/>
      <dgm:spPr/>
    </dgm:pt>
    <dgm:pt modelId="{A6242E88-71FC-4656-832C-FBDCBE4370CD}" type="pres">
      <dgm:prSet presAssocID="{3125C535-C95A-4FD5-8ECD-FB5EA4C68BC2}" presName="parentTextBox" presStyleLbl="node1" presStyleIdx="0" presStyleCnt="2"/>
      <dgm:spPr/>
    </dgm:pt>
    <dgm:pt modelId="{88793991-19D3-4488-AA0D-0617A437D3E6}" type="pres">
      <dgm:prSet presAssocID="{3125C535-C95A-4FD5-8ECD-FB5EA4C68BC2}" presName="entireBox" presStyleLbl="node1" presStyleIdx="0" presStyleCnt="2"/>
      <dgm:spPr/>
    </dgm:pt>
    <dgm:pt modelId="{E55C592F-28C6-48C5-9732-FC8DA9155352}" type="pres">
      <dgm:prSet presAssocID="{3125C535-C95A-4FD5-8ECD-FB5EA4C68BC2}" presName="descendantBox" presStyleCnt="0"/>
      <dgm:spPr/>
    </dgm:pt>
    <dgm:pt modelId="{AA014578-FFE5-4D8C-9210-587925807022}" type="pres">
      <dgm:prSet presAssocID="{85D9CF95-8272-4D4C-9D18-86ABAF8DE5DC}" presName="childTextBox" presStyleLbl="fgAccFollowNode1" presStyleIdx="0" presStyleCnt="2">
        <dgm:presLayoutVars>
          <dgm:bulletEnabled val="1"/>
        </dgm:presLayoutVars>
      </dgm:prSet>
      <dgm:spPr/>
    </dgm:pt>
    <dgm:pt modelId="{269B7395-E943-4435-9C17-A4EF9DDAFAFE}" type="pres">
      <dgm:prSet presAssocID="{EF909CE7-F3A6-4E06-8B4F-872F5889F14E}" presName="sp" presStyleCnt="0"/>
      <dgm:spPr/>
    </dgm:pt>
    <dgm:pt modelId="{E2C983D2-1BDA-4093-B94D-83158E8563D3}" type="pres">
      <dgm:prSet presAssocID="{315DCB85-3DD8-4B1B-8753-25C471748506}" presName="arrowAndChildren" presStyleCnt="0"/>
      <dgm:spPr/>
    </dgm:pt>
    <dgm:pt modelId="{9BF241C9-2707-4909-A692-6A1A3A1AB278}" type="pres">
      <dgm:prSet presAssocID="{315DCB85-3DD8-4B1B-8753-25C471748506}" presName="parentTextArrow" presStyleLbl="node1" presStyleIdx="0" presStyleCnt="2"/>
      <dgm:spPr/>
    </dgm:pt>
    <dgm:pt modelId="{425D125C-5A89-43CC-80FE-BB09E99D6A6B}" type="pres">
      <dgm:prSet presAssocID="{315DCB85-3DD8-4B1B-8753-25C471748506}" presName="arrow" presStyleLbl="node1" presStyleIdx="1" presStyleCnt="2"/>
      <dgm:spPr/>
    </dgm:pt>
    <dgm:pt modelId="{085EE8D8-29A7-4BFC-AA62-4DCC20E8A10A}" type="pres">
      <dgm:prSet presAssocID="{315DCB85-3DD8-4B1B-8753-25C471748506}" presName="descendantArrow" presStyleCnt="0"/>
      <dgm:spPr/>
    </dgm:pt>
    <dgm:pt modelId="{62F4ACC7-F7E1-4933-A436-CD5F82AD058E}" type="pres">
      <dgm:prSet presAssocID="{C8A9BEC4-822E-4A40-AA45-B066CBA22883}" presName="childTextArrow" presStyleLbl="fgAccFollowNode1" presStyleIdx="1" presStyleCnt="2">
        <dgm:presLayoutVars>
          <dgm:bulletEnabled val="1"/>
        </dgm:presLayoutVars>
      </dgm:prSet>
      <dgm:spPr/>
    </dgm:pt>
  </dgm:ptLst>
  <dgm:cxnLst>
    <dgm:cxn modelId="{07AA410D-BCA6-473D-912F-7D55E4292344}" type="presOf" srcId="{E74F1914-5260-4819-9BEA-1E45ED4C6587}" destId="{5F0DD74E-5D44-4CE1-9D28-1F115DC795DF}" srcOrd="0" destOrd="0" presId="urn:microsoft.com/office/officeart/2005/8/layout/process4"/>
    <dgm:cxn modelId="{71EC0D32-F0DC-49EC-AB1F-B374BFA6C928}" type="presOf" srcId="{315DCB85-3DD8-4B1B-8753-25C471748506}" destId="{425D125C-5A89-43CC-80FE-BB09E99D6A6B}" srcOrd="1" destOrd="0" presId="urn:microsoft.com/office/officeart/2005/8/layout/process4"/>
    <dgm:cxn modelId="{E26AD53F-5DB8-48DB-B6FC-EB37326FC0AB}" srcId="{E74F1914-5260-4819-9BEA-1E45ED4C6587}" destId="{315DCB85-3DD8-4B1B-8753-25C471748506}" srcOrd="0" destOrd="0" parTransId="{5A3F5933-AF95-4F39-830A-3402759C0C2A}" sibTransId="{EF909CE7-F3A6-4E06-8B4F-872F5889F14E}"/>
    <dgm:cxn modelId="{9C324E47-BDDB-4D47-B309-ACF7D6F4D2E5}" srcId="{315DCB85-3DD8-4B1B-8753-25C471748506}" destId="{C8A9BEC4-822E-4A40-AA45-B066CBA22883}" srcOrd="0" destOrd="0" parTransId="{1F2CE855-84AF-418E-B808-D552AFDE7869}" sibTransId="{3D44A9F8-3114-470A-A20B-C6682AB5E9D6}"/>
    <dgm:cxn modelId="{A4CFF570-E779-45CF-9B29-CE1DFC6BCE1B}" type="presOf" srcId="{315DCB85-3DD8-4B1B-8753-25C471748506}" destId="{9BF241C9-2707-4909-A692-6A1A3A1AB278}" srcOrd="0" destOrd="0" presId="urn:microsoft.com/office/officeart/2005/8/layout/process4"/>
    <dgm:cxn modelId="{620E6452-1638-4C43-B965-B5D7E10E4E5B}" type="presOf" srcId="{85D9CF95-8272-4D4C-9D18-86ABAF8DE5DC}" destId="{AA014578-FFE5-4D8C-9210-587925807022}" srcOrd="0" destOrd="0" presId="urn:microsoft.com/office/officeart/2005/8/layout/process4"/>
    <dgm:cxn modelId="{83AB448E-1976-4219-B48A-C7D2CD67312C}" srcId="{3125C535-C95A-4FD5-8ECD-FB5EA4C68BC2}" destId="{85D9CF95-8272-4D4C-9D18-86ABAF8DE5DC}" srcOrd="0" destOrd="0" parTransId="{999B4237-C5BD-4349-8ACD-78EA5846284C}" sibTransId="{4BCB8A64-6147-4081-A037-C46B8F8BB022}"/>
    <dgm:cxn modelId="{87C9F1A5-6009-4528-A5C4-3F71C31A5AAB}" srcId="{E74F1914-5260-4819-9BEA-1E45ED4C6587}" destId="{3125C535-C95A-4FD5-8ECD-FB5EA4C68BC2}" srcOrd="1" destOrd="0" parTransId="{90520619-3476-4216-8451-A0C4A66B6440}" sibTransId="{3313F163-92E8-4137-812C-0E85C0247AB8}"/>
    <dgm:cxn modelId="{8951C2D8-6638-41E8-B871-F8C62BD8EC4B}" type="presOf" srcId="{C8A9BEC4-822E-4A40-AA45-B066CBA22883}" destId="{62F4ACC7-F7E1-4933-A436-CD5F82AD058E}" srcOrd="0" destOrd="0" presId="urn:microsoft.com/office/officeart/2005/8/layout/process4"/>
    <dgm:cxn modelId="{C2C09EEE-1379-4338-AC13-07F0199D8053}" type="presOf" srcId="{3125C535-C95A-4FD5-8ECD-FB5EA4C68BC2}" destId="{88793991-19D3-4488-AA0D-0617A437D3E6}" srcOrd="1" destOrd="0" presId="urn:microsoft.com/office/officeart/2005/8/layout/process4"/>
    <dgm:cxn modelId="{E95FFDF3-5871-4BE3-9220-36AA8803A21F}" type="presOf" srcId="{3125C535-C95A-4FD5-8ECD-FB5EA4C68BC2}" destId="{A6242E88-71FC-4656-832C-FBDCBE4370CD}" srcOrd="0" destOrd="0" presId="urn:microsoft.com/office/officeart/2005/8/layout/process4"/>
    <dgm:cxn modelId="{6AACBE10-6522-43EC-B22C-0F7480392689}" type="presParOf" srcId="{5F0DD74E-5D44-4CE1-9D28-1F115DC795DF}" destId="{CC4A9CF6-A736-4AA6-A749-3407C6353B57}" srcOrd="0" destOrd="0" presId="urn:microsoft.com/office/officeart/2005/8/layout/process4"/>
    <dgm:cxn modelId="{EB54EF3D-1040-4151-AC17-7607B62C8BC8}" type="presParOf" srcId="{CC4A9CF6-A736-4AA6-A749-3407C6353B57}" destId="{A6242E88-71FC-4656-832C-FBDCBE4370CD}" srcOrd="0" destOrd="0" presId="urn:microsoft.com/office/officeart/2005/8/layout/process4"/>
    <dgm:cxn modelId="{76255213-6D59-4C54-94E2-354163AA6280}" type="presParOf" srcId="{CC4A9CF6-A736-4AA6-A749-3407C6353B57}" destId="{88793991-19D3-4488-AA0D-0617A437D3E6}" srcOrd="1" destOrd="0" presId="urn:microsoft.com/office/officeart/2005/8/layout/process4"/>
    <dgm:cxn modelId="{0EBA3D6C-F454-4105-AF9F-6481CCF50DA7}" type="presParOf" srcId="{CC4A9CF6-A736-4AA6-A749-3407C6353B57}" destId="{E55C592F-28C6-48C5-9732-FC8DA9155352}" srcOrd="2" destOrd="0" presId="urn:microsoft.com/office/officeart/2005/8/layout/process4"/>
    <dgm:cxn modelId="{6E3183A8-0938-4458-B983-D76357B5426D}" type="presParOf" srcId="{E55C592F-28C6-48C5-9732-FC8DA9155352}" destId="{AA014578-FFE5-4D8C-9210-587925807022}" srcOrd="0" destOrd="0" presId="urn:microsoft.com/office/officeart/2005/8/layout/process4"/>
    <dgm:cxn modelId="{93D59459-FF36-48B8-997B-3CBE55B34AD6}" type="presParOf" srcId="{5F0DD74E-5D44-4CE1-9D28-1F115DC795DF}" destId="{269B7395-E943-4435-9C17-A4EF9DDAFAFE}" srcOrd="1" destOrd="0" presId="urn:microsoft.com/office/officeart/2005/8/layout/process4"/>
    <dgm:cxn modelId="{347061F1-672A-446B-AF35-05F3D0E56BAA}" type="presParOf" srcId="{5F0DD74E-5D44-4CE1-9D28-1F115DC795DF}" destId="{E2C983D2-1BDA-4093-B94D-83158E8563D3}" srcOrd="2" destOrd="0" presId="urn:microsoft.com/office/officeart/2005/8/layout/process4"/>
    <dgm:cxn modelId="{1FC38306-93C5-48BE-951E-7FA5249D8352}" type="presParOf" srcId="{E2C983D2-1BDA-4093-B94D-83158E8563D3}" destId="{9BF241C9-2707-4909-A692-6A1A3A1AB278}" srcOrd="0" destOrd="0" presId="urn:microsoft.com/office/officeart/2005/8/layout/process4"/>
    <dgm:cxn modelId="{0F8EAC13-DB56-48BD-A9D0-173C0E5102B3}" type="presParOf" srcId="{E2C983D2-1BDA-4093-B94D-83158E8563D3}" destId="{425D125C-5A89-43CC-80FE-BB09E99D6A6B}" srcOrd="1" destOrd="0" presId="urn:microsoft.com/office/officeart/2005/8/layout/process4"/>
    <dgm:cxn modelId="{38277EFF-C301-45F9-99DF-E796C29602D6}" type="presParOf" srcId="{E2C983D2-1BDA-4093-B94D-83158E8563D3}" destId="{085EE8D8-29A7-4BFC-AA62-4DCC20E8A10A}" srcOrd="2" destOrd="0" presId="urn:microsoft.com/office/officeart/2005/8/layout/process4"/>
    <dgm:cxn modelId="{221ECEFC-7D76-4289-9227-3CBA9A9D6748}" type="presParOf" srcId="{085EE8D8-29A7-4BFC-AA62-4DCC20E8A10A}" destId="{62F4ACC7-F7E1-4933-A436-CD5F82AD058E}"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955D46-CFC0-4C29-B0D8-EE9C6F438B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6E1F2EE-3254-4A7B-B050-98D5F6C735CA}">
      <dgm:prSet/>
      <dgm:spPr/>
      <dgm:t>
        <a:bodyPr/>
        <a:lstStyle/>
        <a:p>
          <a:r>
            <a:rPr lang="en-US"/>
            <a:t>Going through this long rigmarole every time we want to execute a sequence of commands is a bore. We need to store the commands in a file, conventionally referred to as a shell script, so we can execute them whenever we like. </a:t>
          </a:r>
        </a:p>
      </dgm:t>
    </dgm:pt>
    <dgm:pt modelId="{5D787128-ED11-4ADE-9898-6DCB5E3B70C2}" type="parTrans" cxnId="{ADE97A20-EF58-4A00-B9F0-AC11A8E861F5}">
      <dgm:prSet/>
      <dgm:spPr/>
      <dgm:t>
        <a:bodyPr/>
        <a:lstStyle/>
        <a:p>
          <a:endParaRPr lang="en-US"/>
        </a:p>
      </dgm:t>
    </dgm:pt>
    <dgm:pt modelId="{D853F133-C6FF-4281-A9DB-3322E7C2F487}" type="sibTrans" cxnId="{ADE97A20-EF58-4A00-B9F0-AC11A8E861F5}">
      <dgm:prSet/>
      <dgm:spPr/>
      <dgm:t>
        <a:bodyPr/>
        <a:lstStyle/>
        <a:p>
          <a:endParaRPr lang="en-US"/>
        </a:p>
      </dgm:t>
    </dgm:pt>
    <dgm:pt modelId="{23AC3AFE-0012-4A7F-B0DD-387CC51E4A95}">
      <dgm:prSet/>
      <dgm:spPr/>
      <dgm:t>
        <a:bodyPr/>
        <a:lstStyle/>
        <a:p>
          <a:r>
            <a:rPr lang="en-US" dirty="0"/>
            <a:t>First, using any </a:t>
          </a:r>
          <a:r>
            <a:rPr lang="en-US" b="1" dirty="0"/>
            <a:t>text editor </a:t>
          </a:r>
          <a:r>
            <a:rPr lang="en-US" dirty="0"/>
            <a:t>you need to create a file containing the commands, create a file called </a:t>
          </a:r>
          <a:r>
            <a:rPr lang="en-US" b="1" dirty="0"/>
            <a:t>first</a:t>
          </a:r>
          <a:r>
            <a:rPr lang="en-US" dirty="0"/>
            <a:t>.</a:t>
          </a:r>
        </a:p>
      </dgm:t>
    </dgm:pt>
    <dgm:pt modelId="{267BFA3C-51CE-4308-87C4-8D471D447C3B}" type="parTrans" cxnId="{3DDC596A-912E-420E-A359-CBCEED11016E}">
      <dgm:prSet/>
      <dgm:spPr/>
      <dgm:t>
        <a:bodyPr/>
        <a:lstStyle/>
        <a:p>
          <a:endParaRPr lang="en-US"/>
        </a:p>
      </dgm:t>
    </dgm:pt>
    <dgm:pt modelId="{CCFD48DB-7922-4DFE-A790-E630FC43ADB6}" type="sibTrans" cxnId="{3DDC596A-912E-420E-A359-CBCEED11016E}">
      <dgm:prSet/>
      <dgm:spPr/>
      <dgm:t>
        <a:bodyPr/>
        <a:lstStyle/>
        <a:p>
          <a:endParaRPr lang="en-US"/>
        </a:p>
      </dgm:t>
    </dgm:pt>
    <dgm:pt modelId="{43FDF370-BD4E-4657-BD81-8EEC293C225F}">
      <dgm:prSet/>
      <dgm:spPr/>
      <dgm:t>
        <a:bodyPr/>
        <a:lstStyle/>
        <a:p>
          <a:r>
            <a:rPr lang="en-US" b="1" dirty="0"/>
            <a:t>#!/bin/sh</a:t>
          </a:r>
          <a:r>
            <a:rPr lang="en-US" dirty="0"/>
            <a:t>, is a special form of comment; the #! characters tell the system that the argument that follows on the line is the program to be used to execute this file. In this case, </a:t>
          </a:r>
          <a:r>
            <a:rPr lang="en-US" b="1" dirty="0"/>
            <a:t>/bin/</a:t>
          </a:r>
          <a:r>
            <a:rPr lang="en-US" b="1" dirty="0" err="1"/>
            <a:t>sh</a:t>
          </a:r>
          <a:r>
            <a:rPr lang="en-US" b="1" dirty="0"/>
            <a:t> </a:t>
          </a:r>
          <a:r>
            <a:rPr lang="en-US" dirty="0"/>
            <a:t>is the default shell program.</a:t>
          </a:r>
        </a:p>
      </dgm:t>
    </dgm:pt>
    <dgm:pt modelId="{06BE6B78-BB35-459D-B230-C45293A29485}" type="parTrans" cxnId="{EFB7EADC-02A4-4105-8AC6-2FA3EF3503BD}">
      <dgm:prSet/>
      <dgm:spPr/>
      <dgm:t>
        <a:bodyPr/>
        <a:lstStyle/>
        <a:p>
          <a:endParaRPr lang="en-US"/>
        </a:p>
      </dgm:t>
    </dgm:pt>
    <dgm:pt modelId="{C659069C-1A68-40BF-8EC9-1BA349458A40}" type="sibTrans" cxnId="{EFB7EADC-02A4-4105-8AC6-2FA3EF3503BD}">
      <dgm:prSet/>
      <dgm:spPr/>
      <dgm:t>
        <a:bodyPr/>
        <a:lstStyle/>
        <a:p>
          <a:endParaRPr lang="en-US"/>
        </a:p>
      </dgm:t>
    </dgm:pt>
    <dgm:pt modelId="{876B8CF7-474D-4684-A665-CC7EAC57B5B9}" type="pres">
      <dgm:prSet presAssocID="{23955D46-CFC0-4C29-B0D8-EE9C6F438BDC}" presName="linear" presStyleCnt="0">
        <dgm:presLayoutVars>
          <dgm:animLvl val="lvl"/>
          <dgm:resizeHandles val="exact"/>
        </dgm:presLayoutVars>
      </dgm:prSet>
      <dgm:spPr/>
    </dgm:pt>
    <dgm:pt modelId="{E3BCF30F-53B7-4AFE-8FA7-6E97E06E2964}" type="pres">
      <dgm:prSet presAssocID="{66E1F2EE-3254-4A7B-B050-98D5F6C735CA}" presName="parentText" presStyleLbl="node1" presStyleIdx="0" presStyleCnt="3">
        <dgm:presLayoutVars>
          <dgm:chMax val="0"/>
          <dgm:bulletEnabled val="1"/>
        </dgm:presLayoutVars>
      </dgm:prSet>
      <dgm:spPr/>
    </dgm:pt>
    <dgm:pt modelId="{B858075C-242A-4257-A79F-F6C751263073}" type="pres">
      <dgm:prSet presAssocID="{D853F133-C6FF-4281-A9DB-3322E7C2F487}" presName="spacer" presStyleCnt="0"/>
      <dgm:spPr/>
    </dgm:pt>
    <dgm:pt modelId="{95317A53-F860-4CEA-94D2-B1C389667E28}" type="pres">
      <dgm:prSet presAssocID="{23AC3AFE-0012-4A7F-B0DD-387CC51E4A95}" presName="parentText" presStyleLbl="node1" presStyleIdx="1" presStyleCnt="3">
        <dgm:presLayoutVars>
          <dgm:chMax val="0"/>
          <dgm:bulletEnabled val="1"/>
        </dgm:presLayoutVars>
      </dgm:prSet>
      <dgm:spPr/>
    </dgm:pt>
    <dgm:pt modelId="{8A22E28E-2C5B-4141-B63D-B073CA96CA2E}" type="pres">
      <dgm:prSet presAssocID="{CCFD48DB-7922-4DFE-A790-E630FC43ADB6}" presName="spacer" presStyleCnt="0"/>
      <dgm:spPr/>
    </dgm:pt>
    <dgm:pt modelId="{3E307AD2-277F-4E14-A3E5-5B9FE1183206}" type="pres">
      <dgm:prSet presAssocID="{43FDF370-BD4E-4657-BD81-8EEC293C225F}" presName="parentText" presStyleLbl="node1" presStyleIdx="2" presStyleCnt="3">
        <dgm:presLayoutVars>
          <dgm:chMax val="0"/>
          <dgm:bulletEnabled val="1"/>
        </dgm:presLayoutVars>
      </dgm:prSet>
      <dgm:spPr/>
    </dgm:pt>
  </dgm:ptLst>
  <dgm:cxnLst>
    <dgm:cxn modelId="{ADE97A20-EF58-4A00-B9F0-AC11A8E861F5}" srcId="{23955D46-CFC0-4C29-B0D8-EE9C6F438BDC}" destId="{66E1F2EE-3254-4A7B-B050-98D5F6C735CA}" srcOrd="0" destOrd="0" parTransId="{5D787128-ED11-4ADE-9898-6DCB5E3B70C2}" sibTransId="{D853F133-C6FF-4281-A9DB-3322E7C2F487}"/>
    <dgm:cxn modelId="{EC998863-9E71-4AA6-B90C-81923554282A}" type="presOf" srcId="{66E1F2EE-3254-4A7B-B050-98D5F6C735CA}" destId="{E3BCF30F-53B7-4AFE-8FA7-6E97E06E2964}" srcOrd="0" destOrd="0" presId="urn:microsoft.com/office/officeart/2005/8/layout/vList2"/>
    <dgm:cxn modelId="{D43B1E49-1EB2-49AC-B4C6-B8BA55CE3B44}" type="presOf" srcId="{23955D46-CFC0-4C29-B0D8-EE9C6F438BDC}" destId="{876B8CF7-474D-4684-A665-CC7EAC57B5B9}" srcOrd="0" destOrd="0" presId="urn:microsoft.com/office/officeart/2005/8/layout/vList2"/>
    <dgm:cxn modelId="{3DDC596A-912E-420E-A359-CBCEED11016E}" srcId="{23955D46-CFC0-4C29-B0D8-EE9C6F438BDC}" destId="{23AC3AFE-0012-4A7F-B0DD-387CC51E4A95}" srcOrd="1" destOrd="0" parTransId="{267BFA3C-51CE-4308-87C4-8D471D447C3B}" sibTransId="{CCFD48DB-7922-4DFE-A790-E630FC43ADB6}"/>
    <dgm:cxn modelId="{EE597E4C-D2CE-4091-9002-8B26FB8413F6}" type="presOf" srcId="{43FDF370-BD4E-4657-BD81-8EEC293C225F}" destId="{3E307AD2-277F-4E14-A3E5-5B9FE1183206}" srcOrd="0" destOrd="0" presId="urn:microsoft.com/office/officeart/2005/8/layout/vList2"/>
    <dgm:cxn modelId="{C894D1C0-B543-4C59-987A-38763C308E11}" type="presOf" srcId="{23AC3AFE-0012-4A7F-B0DD-387CC51E4A95}" destId="{95317A53-F860-4CEA-94D2-B1C389667E28}" srcOrd="0" destOrd="0" presId="urn:microsoft.com/office/officeart/2005/8/layout/vList2"/>
    <dgm:cxn modelId="{EFB7EADC-02A4-4105-8AC6-2FA3EF3503BD}" srcId="{23955D46-CFC0-4C29-B0D8-EE9C6F438BDC}" destId="{43FDF370-BD4E-4657-BD81-8EEC293C225F}" srcOrd="2" destOrd="0" parTransId="{06BE6B78-BB35-459D-B230-C45293A29485}" sibTransId="{C659069C-1A68-40BF-8EC9-1BA349458A40}"/>
    <dgm:cxn modelId="{817158E9-5A99-45C9-8CF0-1C4068EB4B03}" type="presParOf" srcId="{876B8CF7-474D-4684-A665-CC7EAC57B5B9}" destId="{E3BCF30F-53B7-4AFE-8FA7-6E97E06E2964}" srcOrd="0" destOrd="0" presId="urn:microsoft.com/office/officeart/2005/8/layout/vList2"/>
    <dgm:cxn modelId="{ABF16321-9E03-4566-8037-FC8D70D0ADCC}" type="presParOf" srcId="{876B8CF7-474D-4684-A665-CC7EAC57B5B9}" destId="{B858075C-242A-4257-A79F-F6C751263073}" srcOrd="1" destOrd="0" presId="urn:microsoft.com/office/officeart/2005/8/layout/vList2"/>
    <dgm:cxn modelId="{E24F4563-E392-4F5F-9E05-73663A2586D9}" type="presParOf" srcId="{876B8CF7-474D-4684-A665-CC7EAC57B5B9}" destId="{95317A53-F860-4CEA-94D2-B1C389667E28}" srcOrd="2" destOrd="0" presId="urn:microsoft.com/office/officeart/2005/8/layout/vList2"/>
    <dgm:cxn modelId="{6D06C934-BCF9-4248-B378-3A2D95B0F33E}" type="presParOf" srcId="{876B8CF7-474D-4684-A665-CC7EAC57B5B9}" destId="{8A22E28E-2C5B-4141-B63D-B073CA96CA2E}" srcOrd="3" destOrd="0" presId="urn:microsoft.com/office/officeart/2005/8/layout/vList2"/>
    <dgm:cxn modelId="{619511EB-3819-458B-AB39-7DBE308E45E6}" type="presParOf" srcId="{876B8CF7-474D-4684-A665-CC7EAC57B5B9}" destId="{3E307AD2-277F-4E14-A3E5-5B9FE118320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66848F-04EE-46B3-B05F-65D45DA80D03}"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11B71CAF-B3C4-436C-8AFD-942DBD92F3CA}">
      <dgm:prSet/>
      <dgm:spPr/>
      <dgm:t>
        <a:bodyPr/>
        <a:lstStyle/>
        <a:p>
          <a:r>
            <a:rPr lang="en-US"/>
            <a:t>Note the absolute path specified in the comment. It may be wise to keep this shorter than 32 characters, for backwards compatibility, because some older UNIX versions can only use this limited number of characters when using #!, although Linux generally does not have this limitation.</a:t>
          </a:r>
        </a:p>
      </dgm:t>
    </dgm:pt>
    <dgm:pt modelId="{5880588D-FC84-49EB-B37E-3538CBC22C80}" type="parTrans" cxnId="{C9F886F2-48DE-4065-B452-94169026EBE8}">
      <dgm:prSet/>
      <dgm:spPr/>
      <dgm:t>
        <a:bodyPr/>
        <a:lstStyle/>
        <a:p>
          <a:endParaRPr lang="en-US"/>
        </a:p>
      </dgm:t>
    </dgm:pt>
    <dgm:pt modelId="{293A5194-5FD8-4B42-A4E2-21AD1771103C}" type="sibTrans" cxnId="{C9F886F2-48DE-4065-B452-94169026EBE8}">
      <dgm:prSet/>
      <dgm:spPr/>
      <dgm:t>
        <a:bodyPr/>
        <a:lstStyle/>
        <a:p>
          <a:endParaRPr lang="en-US"/>
        </a:p>
      </dgm:t>
    </dgm:pt>
    <dgm:pt modelId="{C50DF2F7-E948-410E-A69F-844833F8D754}">
      <dgm:prSet/>
      <dgm:spPr/>
      <dgm:t>
        <a:bodyPr/>
        <a:lstStyle/>
        <a:p>
          <a:r>
            <a:rPr lang="en-US"/>
            <a:t>Since the script is essentially treated as standard input to the shell it can contain any Linux commands.</a:t>
          </a:r>
        </a:p>
      </dgm:t>
    </dgm:pt>
    <dgm:pt modelId="{2FE156B3-BFAF-4EB2-B3C4-D90CC466FF83}" type="parTrans" cxnId="{FF2BE8BB-CC7A-4791-97CB-9E17EC781076}">
      <dgm:prSet/>
      <dgm:spPr/>
      <dgm:t>
        <a:bodyPr/>
        <a:lstStyle/>
        <a:p>
          <a:endParaRPr lang="en-US"/>
        </a:p>
      </dgm:t>
    </dgm:pt>
    <dgm:pt modelId="{2FF7A7AD-D558-4FC3-B23F-0D31721C6508}" type="sibTrans" cxnId="{FF2BE8BB-CC7A-4791-97CB-9E17EC781076}">
      <dgm:prSet/>
      <dgm:spPr/>
      <dgm:t>
        <a:bodyPr/>
        <a:lstStyle/>
        <a:p>
          <a:endParaRPr lang="en-US"/>
        </a:p>
      </dgm:t>
    </dgm:pt>
    <dgm:pt modelId="{21A8CD4C-8606-4C35-8500-BDF025A97CF1}">
      <dgm:prSet/>
      <dgm:spPr/>
      <dgm:t>
        <a:bodyPr/>
        <a:lstStyle/>
        <a:p>
          <a:r>
            <a:rPr lang="en-US"/>
            <a:t>The exit command ensures that the script returns a sensible exit code. A zero denotes success in shell programming.</a:t>
          </a:r>
        </a:p>
      </dgm:t>
    </dgm:pt>
    <dgm:pt modelId="{1F4AB200-A5E9-42F0-AE4A-237B6D764578}" type="parTrans" cxnId="{EFB4F105-7325-47D6-9D6B-AB5D1DCA62E4}">
      <dgm:prSet/>
      <dgm:spPr/>
      <dgm:t>
        <a:bodyPr/>
        <a:lstStyle/>
        <a:p>
          <a:endParaRPr lang="en-US"/>
        </a:p>
      </dgm:t>
    </dgm:pt>
    <dgm:pt modelId="{3F93C7ED-A400-4B92-AA62-F12374577CAD}" type="sibTrans" cxnId="{EFB4F105-7325-47D6-9D6B-AB5D1DCA62E4}">
      <dgm:prSet/>
      <dgm:spPr/>
      <dgm:t>
        <a:bodyPr/>
        <a:lstStyle/>
        <a:p>
          <a:endParaRPr lang="en-US"/>
        </a:p>
      </dgm:t>
    </dgm:pt>
    <dgm:pt modelId="{0ED2B8DA-7152-4BE4-9417-B4D507F9B496}" type="pres">
      <dgm:prSet presAssocID="{F866848F-04EE-46B3-B05F-65D45DA80D03}" presName="vert0" presStyleCnt="0">
        <dgm:presLayoutVars>
          <dgm:dir/>
          <dgm:animOne val="branch"/>
          <dgm:animLvl val="lvl"/>
        </dgm:presLayoutVars>
      </dgm:prSet>
      <dgm:spPr/>
    </dgm:pt>
    <dgm:pt modelId="{F28AE631-6832-4284-961C-B3EF97DC7B56}" type="pres">
      <dgm:prSet presAssocID="{11B71CAF-B3C4-436C-8AFD-942DBD92F3CA}" presName="thickLine" presStyleLbl="alignNode1" presStyleIdx="0" presStyleCnt="3"/>
      <dgm:spPr/>
    </dgm:pt>
    <dgm:pt modelId="{A4D39A5A-BBAB-4C63-8329-3A3F5B00CD19}" type="pres">
      <dgm:prSet presAssocID="{11B71CAF-B3C4-436C-8AFD-942DBD92F3CA}" presName="horz1" presStyleCnt="0"/>
      <dgm:spPr/>
    </dgm:pt>
    <dgm:pt modelId="{C990088C-6A7A-49B3-AE6A-FD53FB585151}" type="pres">
      <dgm:prSet presAssocID="{11B71CAF-B3C4-436C-8AFD-942DBD92F3CA}" presName="tx1" presStyleLbl="revTx" presStyleIdx="0" presStyleCnt="3"/>
      <dgm:spPr/>
    </dgm:pt>
    <dgm:pt modelId="{00915854-9499-4E95-9A31-2A05AA079D97}" type="pres">
      <dgm:prSet presAssocID="{11B71CAF-B3C4-436C-8AFD-942DBD92F3CA}" presName="vert1" presStyleCnt="0"/>
      <dgm:spPr/>
    </dgm:pt>
    <dgm:pt modelId="{21A7CF59-DE0F-48C6-8EA5-01D3180D321E}" type="pres">
      <dgm:prSet presAssocID="{C50DF2F7-E948-410E-A69F-844833F8D754}" presName="thickLine" presStyleLbl="alignNode1" presStyleIdx="1" presStyleCnt="3"/>
      <dgm:spPr/>
    </dgm:pt>
    <dgm:pt modelId="{0D3D308F-064E-4101-869F-81502C90DAD1}" type="pres">
      <dgm:prSet presAssocID="{C50DF2F7-E948-410E-A69F-844833F8D754}" presName="horz1" presStyleCnt="0"/>
      <dgm:spPr/>
    </dgm:pt>
    <dgm:pt modelId="{79FD584D-D480-4905-879F-FC5556E291BF}" type="pres">
      <dgm:prSet presAssocID="{C50DF2F7-E948-410E-A69F-844833F8D754}" presName="tx1" presStyleLbl="revTx" presStyleIdx="1" presStyleCnt="3"/>
      <dgm:spPr/>
    </dgm:pt>
    <dgm:pt modelId="{1C0DAA5F-00E7-4FFC-A24B-E5B6ABE88C6D}" type="pres">
      <dgm:prSet presAssocID="{C50DF2F7-E948-410E-A69F-844833F8D754}" presName="vert1" presStyleCnt="0"/>
      <dgm:spPr/>
    </dgm:pt>
    <dgm:pt modelId="{EF04F535-9F4F-4452-B8CC-8C4FF8D95A67}" type="pres">
      <dgm:prSet presAssocID="{21A8CD4C-8606-4C35-8500-BDF025A97CF1}" presName="thickLine" presStyleLbl="alignNode1" presStyleIdx="2" presStyleCnt="3"/>
      <dgm:spPr/>
    </dgm:pt>
    <dgm:pt modelId="{CA5A3E6D-A91C-4560-9EC0-A8DE7112A554}" type="pres">
      <dgm:prSet presAssocID="{21A8CD4C-8606-4C35-8500-BDF025A97CF1}" presName="horz1" presStyleCnt="0"/>
      <dgm:spPr/>
    </dgm:pt>
    <dgm:pt modelId="{4F629427-4B6B-4EE5-B263-B97BB157BFFC}" type="pres">
      <dgm:prSet presAssocID="{21A8CD4C-8606-4C35-8500-BDF025A97CF1}" presName="tx1" presStyleLbl="revTx" presStyleIdx="2" presStyleCnt="3"/>
      <dgm:spPr/>
    </dgm:pt>
    <dgm:pt modelId="{F6EF348F-8106-464B-8E9E-638DAA1D7CCE}" type="pres">
      <dgm:prSet presAssocID="{21A8CD4C-8606-4C35-8500-BDF025A97CF1}" presName="vert1" presStyleCnt="0"/>
      <dgm:spPr/>
    </dgm:pt>
  </dgm:ptLst>
  <dgm:cxnLst>
    <dgm:cxn modelId="{EFB4F105-7325-47D6-9D6B-AB5D1DCA62E4}" srcId="{F866848F-04EE-46B3-B05F-65D45DA80D03}" destId="{21A8CD4C-8606-4C35-8500-BDF025A97CF1}" srcOrd="2" destOrd="0" parTransId="{1F4AB200-A5E9-42F0-AE4A-237B6D764578}" sibTransId="{3F93C7ED-A400-4B92-AA62-F12374577CAD}"/>
    <dgm:cxn modelId="{EE511267-A7D3-4223-823C-3A355F7D60F9}" type="presOf" srcId="{11B71CAF-B3C4-436C-8AFD-942DBD92F3CA}" destId="{C990088C-6A7A-49B3-AE6A-FD53FB585151}" srcOrd="0" destOrd="0" presId="urn:microsoft.com/office/officeart/2008/layout/LinedList"/>
    <dgm:cxn modelId="{FFB2089B-7661-468B-8CE6-50AD3EF175EE}" type="presOf" srcId="{C50DF2F7-E948-410E-A69F-844833F8D754}" destId="{79FD584D-D480-4905-879F-FC5556E291BF}" srcOrd="0" destOrd="0" presId="urn:microsoft.com/office/officeart/2008/layout/LinedList"/>
    <dgm:cxn modelId="{FF2BE8BB-CC7A-4791-97CB-9E17EC781076}" srcId="{F866848F-04EE-46B3-B05F-65D45DA80D03}" destId="{C50DF2F7-E948-410E-A69F-844833F8D754}" srcOrd="1" destOrd="0" parTransId="{2FE156B3-BFAF-4EB2-B3C4-D90CC466FF83}" sibTransId="{2FF7A7AD-D558-4FC3-B23F-0D31721C6508}"/>
    <dgm:cxn modelId="{6FAF64C8-E2C9-4650-8286-F419BB7781BC}" type="presOf" srcId="{F866848F-04EE-46B3-B05F-65D45DA80D03}" destId="{0ED2B8DA-7152-4BE4-9417-B4D507F9B496}" srcOrd="0" destOrd="0" presId="urn:microsoft.com/office/officeart/2008/layout/LinedList"/>
    <dgm:cxn modelId="{C9F886F2-48DE-4065-B452-94169026EBE8}" srcId="{F866848F-04EE-46B3-B05F-65D45DA80D03}" destId="{11B71CAF-B3C4-436C-8AFD-942DBD92F3CA}" srcOrd="0" destOrd="0" parTransId="{5880588D-FC84-49EB-B37E-3538CBC22C80}" sibTransId="{293A5194-5FD8-4B42-A4E2-21AD1771103C}"/>
    <dgm:cxn modelId="{900072F8-60DF-4FF4-89A2-4706970C3ED1}" type="presOf" srcId="{21A8CD4C-8606-4C35-8500-BDF025A97CF1}" destId="{4F629427-4B6B-4EE5-B263-B97BB157BFFC}" srcOrd="0" destOrd="0" presId="urn:microsoft.com/office/officeart/2008/layout/LinedList"/>
    <dgm:cxn modelId="{6CD85B24-D6AC-4E7F-B38E-9B24987D4AEC}" type="presParOf" srcId="{0ED2B8DA-7152-4BE4-9417-B4D507F9B496}" destId="{F28AE631-6832-4284-961C-B3EF97DC7B56}" srcOrd="0" destOrd="0" presId="urn:microsoft.com/office/officeart/2008/layout/LinedList"/>
    <dgm:cxn modelId="{E4D26A0B-2CAB-4CC7-A0EC-2BF0A059DB99}" type="presParOf" srcId="{0ED2B8DA-7152-4BE4-9417-B4D507F9B496}" destId="{A4D39A5A-BBAB-4C63-8329-3A3F5B00CD19}" srcOrd="1" destOrd="0" presId="urn:microsoft.com/office/officeart/2008/layout/LinedList"/>
    <dgm:cxn modelId="{40E6FFA6-FAFD-4052-BA0E-6B9E9D108DD7}" type="presParOf" srcId="{A4D39A5A-BBAB-4C63-8329-3A3F5B00CD19}" destId="{C990088C-6A7A-49B3-AE6A-FD53FB585151}" srcOrd="0" destOrd="0" presId="urn:microsoft.com/office/officeart/2008/layout/LinedList"/>
    <dgm:cxn modelId="{49AAF3BD-010F-463E-9247-BCE5E4AE96D6}" type="presParOf" srcId="{A4D39A5A-BBAB-4C63-8329-3A3F5B00CD19}" destId="{00915854-9499-4E95-9A31-2A05AA079D97}" srcOrd="1" destOrd="0" presId="urn:microsoft.com/office/officeart/2008/layout/LinedList"/>
    <dgm:cxn modelId="{7815A403-669B-4993-9391-69140D263FF2}" type="presParOf" srcId="{0ED2B8DA-7152-4BE4-9417-B4D507F9B496}" destId="{21A7CF59-DE0F-48C6-8EA5-01D3180D321E}" srcOrd="2" destOrd="0" presId="urn:microsoft.com/office/officeart/2008/layout/LinedList"/>
    <dgm:cxn modelId="{84009076-14FC-4B0A-B971-5327428496BA}" type="presParOf" srcId="{0ED2B8DA-7152-4BE4-9417-B4D507F9B496}" destId="{0D3D308F-064E-4101-869F-81502C90DAD1}" srcOrd="3" destOrd="0" presId="urn:microsoft.com/office/officeart/2008/layout/LinedList"/>
    <dgm:cxn modelId="{30D2FCE5-0EB2-40F3-80CC-F635953FF792}" type="presParOf" srcId="{0D3D308F-064E-4101-869F-81502C90DAD1}" destId="{79FD584D-D480-4905-879F-FC5556E291BF}" srcOrd="0" destOrd="0" presId="urn:microsoft.com/office/officeart/2008/layout/LinedList"/>
    <dgm:cxn modelId="{1EF89FB4-7519-4F52-8314-76EB08B5F72B}" type="presParOf" srcId="{0D3D308F-064E-4101-869F-81502C90DAD1}" destId="{1C0DAA5F-00E7-4FFC-A24B-E5B6ABE88C6D}" srcOrd="1" destOrd="0" presId="urn:microsoft.com/office/officeart/2008/layout/LinedList"/>
    <dgm:cxn modelId="{AD0D121E-5586-4C95-B4F7-7FF98DB4BE52}" type="presParOf" srcId="{0ED2B8DA-7152-4BE4-9417-B4D507F9B496}" destId="{EF04F535-9F4F-4452-B8CC-8C4FF8D95A67}" srcOrd="4" destOrd="0" presId="urn:microsoft.com/office/officeart/2008/layout/LinedList"/>
    <dgm:cxn modelId="{02DD068F-41DA-4CF3-8307-490ADEC91FF5}" type="presParOf" srcId="{0ED2B8DA-7152-4BE4-9417-B4D507F9B496}" destId="{CA5A3E6D-A91C-4560-9EC0-A8DE7112A554}" srcOrd="5" destOrd="0" presId="urn:microsoft.com/office/officeart/2008/layout/LinedList"/>
    <dgm:cxn modelId="{8B80268B-D6D2-479B-B026-1E9D24B6B8A1}" type="presParOf" srcId="{CA5A3E6D-A91C-4560-9EC0-A8DE7112A554}" destId="{4F629427-4B6B-4EE5-B263-B97BB157BFFC}" srcOrd="0" destOrd="0" presId="urn:microsoft.com/office/officeart/2008/layout/LinedList"/>
    <dgm:cxn modelId="{2556E991-AAB1-4F30-AA42-AF9E99FE4F3D}" type="presParOf" srcId="{CA5A3E6D-A91C-4560-9EC0-A8DE7112A554}" destId="{F6EF348F-8106-464B-8E9E-638DAA1D7CC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04D00F0-6472-466E-A00C-68CAAAE6200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EFFEECF-C94B-4F1A-BDAB-264CD340A32E}">
      <dgm:prSet/>
      <dgm:spPr/>
      <dgm:t>
        <a:bodyPr/>
        <a:lstStyle/>
        <a:p>
          <a:r>
            <a:rPr lang="en-US"/>
            <a:t>Notice that we have not used any filename extension, or suffix, on this example; Linux, and UNIX in general, rarely makes use of the filename extension to determine the type of a file.</a:t>
          </a:r>
        </a:p>
      </dgm:t>
    </dgm:pt>
    <dgm:pt modelId="{9C00A399-189F-46E6-BE37-FE5E76E4EC94}" type="parTrans" cxnId="{B03A4563-4033-4447-AA33-E5BBCE65DE63}">
      <dgm:prSet/>
      <dgm:spPr/>
      <dgm:t>
        <a:bodyPr/>
        <a:lstStyle/>
        <a:p>
          <a:endParaRPr lang="en-US"/>
        </a:p>
      </dgm:t>
    </dgm:pt>
    <dgm:pt modelId="{C80B7910-DC42-4D1E-862F-82C3A8519E67}" type="sibTrans" cxnId="{B03A4563-4033-4447-AA33-E5BBCE65DE63}">
      <dgm:prSet/>
      <dgm:spPr/>
      <dgm:t>
        <a:bodyPr/>
        <a:lstStyle/>
        <a:p>
          <a:endParaRPr lang="en-US"/>
        </a:p>
      </dgm:t>
    </dgm:pt>
    <dgm:pt modelId="{6A710447-DFE7-4B3B-9C21-521A7381BF87}">
      <dgm:prSet/>
      <dgm:spPr/>
      <dgm:t>
        <a:bodyPr/>
        <a:lstStyle/>
        <a:p>
          <a:r>
            <a:rPr lang="en-US"/>
            <a:t>We could have used .sh or added a different extension if we wished, but the shell doesn’t care.</a:t>
          </a:r>
        </a:p>
      </dgm:t>
    </dgm:pt>
    <dgm:pt modelId="{CB5BCBD1-A7E6-47B2-A603-BBFFF78376AB}" type="parTrans" cxnId="{1AD2510A-6CD3-4645-8283-B56E627FA94D}">
      <dgm:prSet/>
      <dgm:spPr/>
      <dgm:t>
        <a:bodyPr/>
        <a:lstStyle/>
        <a:p>
          <a:endParaRPr lang="en-US"/>
        </a:p>
      </dgm:t>
    </dgm:pt>
    <dgm:pt modelId="{185CC961-8FF9-4759-9C70-E07982CB370B}" type="sibTrans" cxnId="{1AD2510A-6CD3-4645-8283-B56E627FA94D}">
      <dgm:prSet/>
      <dgm:spPr/>
      <dgm:t>
        <a:bodyPr/>
        <a:lstStyle/>
        <a:p>
          <a:endParaRPr lang="en-US"/>
        </a:p>
      </dgm:t>
    </dgm:pt>
    <dgm:pt modelId="{945E0C6F-6AC1-4BC6-9947-A87D5A68B46A}">
      <dgm:prSet/>
      <dgm:spPr/>
      <dgm:t>
        <a:bodyPr/>
        <a:lstStyle/>
        <a:p>
          <a:r>
            <a:rPr lang="en-US"/>
            <a:t>Most preinstalled scripts will not have any filename extension, and the best way to check if they are scripts or not is to use the file command, for example, </a:t>
          </a:r>
        </a:p>
      </dgm:t>
    </dgm:pt>
    <dgm:pt modelId="{A9535ED7-DF90-424A-B481-42EB001FD4B9}" type="parTrans" cxnId="{F0B0CD50-F976-4221-A5E4-60735A8E3EE6}">
      <dgm:prSet/>
      <dgm:spPr/>
      <dgm:t>
        <a:bodyPr/>
        <a:lstStyle/>
        <a:p>
          <a:endParaRPr lang="en-US"/>
        </a:p>
      </dgm:t>
    </dgm:pt>
    <dgm:pt modelId="{BC749CE1-8EBC-4BF3-ABB9-433EBE2C4F64}" type="sibTrans" cxnId="{F0B0CD50-F976-4221-A5E4-60735A8E3EE6}">
      <dgm:prSet/>
      <dgm:spPr/>
      <dgm:t>
        <a:bodyPr/>
        <a:lstStyle/>
        <a:p>
          <a:endParaRPr lang="en-US"/>
        </a:p>
      </dgm:t>
    </dgm:pt>
    <dgm:pt modelId="{A4134142-BA86-48B5-9AE9-583C38D1FA8E}">
      <dgm:prSet custT="1"/>
      <dgm:spPr/>
      <dgm:t>
        <a:bodyPr/>
        <a:lstStyle/>
        <a:p>
          <a:r>
            <a:rPr lang="en-US" sz="2000" b="1" dirty="0"/>
            <a:t>file first</a:t>
          </a:r>
        </a:p>
      </dgm:t>
    </dgm:pt>
    <dgm:pt modelId="{EA784DCF-B31E-4664-99BA-93B4580C0E1A}" type="parTrans" cxnId="{1207624D-61F4-4F1E-AA80-09842DB9FFF6}">
      <dgm:prSet/>
      <dgm:spPr/>
      <dgm:t>
        <a:bodyPr/>
        <a:lstStyle/>
        <a:p>
          <a:endParaRPr lang="en-US"/>
        </a:p>
      </dgm:t>
    </dgm:pt>
    <dgm:pt modelId="{A0405860-DB1B-4765-BD58-EAC1638C60B5}" type="sibTrans" cxnId="{1207624D-61F4-4F1E-AA80-09842DB9FFF6}">
      <dgm:prSet/>
      <dgm:spPr/>
      <dgm:t>
        <a:bodyPr/>
        <a:lstStyle/>
        <a:p>
          <a:endParaRPr lang="en-US"/>
        </a:p>
      </dgm:t>
    </dgm:pt>
    <dgm:pt modelId="{5813314C-EEB9-44C0-84F3-C6AC556B3082}">
      <dgm:prSet custT="1"/>
      <dgm:spPr/>
      <dgm:t>
        <a:bodyPr/>
        <a:lstStyle/>
        <a:p>
          <a:r>
            <a:rPr lang="en-US" sz="2000" b="1" dirty="0"/>
            <a:t>file /bin/bash</a:t>
          </a:r>
        </a:p>
      </dgm:t>
    </dgm:pt>
    <dgm:pt modelId="{150D9651-446F-4B5B-BE2D-B7BC9873F37D}" type="parTrans" cxnId="{9721412E-0861-4E6C-827C-FF64A2DFF506}">
      <dgm:prSet/>
      <dgm:spPr/>
    </dgm:pt>
    <dgm:pt modelId="{42B49EC9-A3B6-4CEB-90F7-686F2136EE84}" type="sibTrans" cxnId="{9721412E-0861-4E6C-827C-FF64A2DFF506}">
      <dgm:prSet/>
      <dgm:spPr/>
    </dgm:pt>
    <dgm:pt modelId="{47D7E933-0048-4FBA-8052-2EDFC5D076DF}" type="pres">
      <dgm:prSet presAssocID="{504D00F0-6472-466E-A00C-68CAAAE6200D}" presName="linear" presStyleCnt="0">
        <dgm:presLayoutVars>
          <dgm:animLvl val="lvl"/>
          <dgm:resizeHandles val="exact"/>
        </dgm:presLayoutVars>
      </dgm:prSet>
      <dgm:spPr/>
    </dgm:pt>
    <dgm:pt modelId="{BEBFD1E6-531B-418B-A0EC-49D7DF5C8218}" type="pres">
      <dgm:prSet presAssocID="{5EFFEECF-C94B-4F1A-BDAB-264CD340A32E}" presName="parentText" presStyleLbl="node1" presStyleIdx="0" presStyleCnt="3">
        <dgm:presLayoutVars>
          <dgm:chMax val="0"/>
          <dgm:bulletEnabled val="1"/>
        </dgm:presLayoutVars>
      </dgm:prSet>
      <dgm:spPr/>
    </dgm:pt>
    <dgm:pt modelId="{1F3D9BFA-2359-4FB9-9143-9B327FF72747}" type="pres">
      <dgm:prSet presAssocID="{C80B7910-DC42-4D1E-862F-82C3A8519E67}" presName="spacer" presStyleCnt="0"/>
      <dgm:spPr/>
    </dgm:pt>
    <dgm:pt modelId="{A1C27D69-91A8-4F96-A316-610F3814E5F5}" type="pres">
      <dgm:prSet presAssocID="{6A710447-DFE7-4B3B-9C21-521A7381BF87}" presName="parentText" presStyleLbl="node1" presStyleIdx="1" presStyleCnt="3">
        <dgm:presLayoutVars>
          <dgm:chMax val="0"/>
          <dgm:bulletEnabled val="1"/>
        </dgm:presLayoutVars>
      </dgm:prSet>
      <dgm:spPr/>
    </dgm:pt>
    <dgm:pt modelId="{148CE1FA-8318-4B50-A411-A18928650652}" type="pres">
      <dgm:prSet presAssocID="{185CC961-8FF9-4759-9C70-E07982CB370B}" presName="spacer" presStyleCnt="0"/>
      <dgm:spPr/>
    </dgm:pt>
    <dgm:pt modelId="{13EDADDC-2083-4F65-87EC-F194E4EC5559}" type="pres">
      <dgm:prSet presAssocID="{945E0C6F-6AC1-4BC6-9947-A87D5A68B46A}" presName="parentText" presStyleLbl="node1" presStyleIdx="2" presStyleCnt="3">
        <dgm:presLayoutVars>
          <dgm:chMax val="0"/>
          <dgm:bulletEnabled val="1"/>
        </dgm:presLayoutVars>
      </dgm:prSet>
      <dgm:spPr/>
    </dgm:pt>
    <dgm:pt modelId="{D1AE7829-B7F5-4817-BE70-881E5AF51410}" type="pres">
      <dgm:prSet presAssocID="{945E0C6F-6AC1-4BC6-9947-A87D5A68B46A}" presName="childText" presStyleLbl="revTx" presStyleIdx="0" presStyleCnt="1">
        <dgm:presLayoutVars>
          <dgm:bulletEnabled val="1"/>
        </dgm:presLayoutVars>
      </dgm:prSet>
      <dgm:spPr/>
    </dgm:pt>
  </dgm:ptLst>
  <dgm:cxnLst>
    <dgm:cxn modelId="{1AD2510A-6CD3-4645-8283-B56E627FA94D}" srcId="{504D00F0-6472-466E-A00C-68CAAAE6200D}" destId="{6A710447-DFE7-4B3B-9C21-521A7381BF87}" srcOrd="1" destOrd="0" parTransId="{CB5BCBD1-A7E6-47B2-A603-BBFFF78376AB}" sibTransId="{185CC961-8FF9-4759-9C70-E07982CB370B}"/>
    <dgm:cxn modelId="{9721412E-0861-4E6C-827C-FF64A2DFF506}" srcId="{945E0C6F-6AC1-4BC6-9947-A87D5A68B46A}" destId="{5813314C-EEB9-44C0-84F3-C6AC556B3082}" srcOrd="1" destOrd="0" parTransId="{150D9651-446F-4B5B-BE2D-B7BC9873F37D}" sibTransId="{42B49EC9-A3B6-4CEB-90F7-686F2136EE84}"/>
    <dgm:cxn modelId="{2D160737-339B-49C3-95FB-0DC07A0DD04A}" type="presOf" srcId="{6A710447-DFE7-4B3B-9C21-521A7381BF87}" destId="{A1C27D69-91A8-4F96-A316-610F3814E5F5}" srcOrd="0" destOrd="0" presId="urn:microsoft.com/office/officeart/2005/8/layout/vList2"/>
    <dgm:cxn modelId="{FA0C883B-75F8-4852-BD40-5BA27699BCF3}" type="presOf" srcId="{A4134142-BA86-48B5-9AE9-583C38D1FA8E}" destId="{D1AE7829-B7F5-4817-BE70-881E5AF51410}" srcOrd="0" destOrd="0" presId="urn:microsoft.com/office/officeart/2005/8/layout/vList2"/>
    <dgm:cxn modelId="{B03A4563-4033-4447-AA33-E5BBCE65DE63}" srcId="{504D00F0-6472-466E-A00C-68CAAAE6200D}" destId="{5EFFEECF-C94B-4F1A-BDAB-264CD340A32E}" srcOrd="0" destOrd="0" parTransId="{9C00A399-189F-46E6-BE37-FE5E76E4EC94}" sibTransId="{C80B7910-DC42-4D1E-862F-82C3A8519E67}"/>
    <dgm:cxn modelId="{45337447-5EF7-48FA-94F2-B2A13B626C7E}" type="presOf" srcId="{5EFFEECF-C94B-4F1A-BDAB-264CD340A32E}" destId="{BEBFD1E6-531B-418B-A0EC-49D7DF5C8218}" srcOrd="0" destOrd="0" presId="urn:microsoft.com/office/officeart/2005/8/layout/vList2"/>
    <dgm:cxn modelId="{1207624D-61F4-4F1E-AA80-09842DB9FFF6}" srcId="{945E0C6F-6AC1-4BC6-9947-A87D5A68B46A}" destId="{A4134142-BA86-48B5-9AE9-583C38D1FA8E}" srcOrd="0" destOrd="0" parTransId="{EA784DCF-B31E-4664-99BA-93B4580C0E1A}" sibTransId="{A0405860-DB1B-4765-BD58-EAC1638C60B5}"/>
    <dgm:cxn modelId="{F0B0CD50-F976-4221-A5E4-60735A8E3EE6}" srcId="{504D00F0-6472-466E-A00C-68CAAAE6200D}" destId="{945E0C6F-6AC1-4BC6-9947-A87D5A68B46A}" srcOrd="2" destOrd="0" parTransId="{A9535ED7-DF90-424A-B481-42EB001FD4B9}" sibTransId="{BC749CE1-8EBC-4BF3-ABB9-433EBE2C4F64}"/>
    <dgm:cxn modelId="{C03E67A5-CDEB-40FA-BF8C-18E059B6DB2B}" type="presOf" srcId="{5813314C-EEB9-44C0-84F3-C6AC556B3082}" destId="{D1AE7829-B7F5-4817-BE70-881E5AF51410}" srcOrd="0" destOrd="1" presId="urn:microsoft.com/office/officeart/2005/8/layout/vList2"/>
    <dgm:cxn modelId="{5A9070D4-D4FD-4930-A169-42E831EC4D2C}" type="presOf" srcId="{945E0C6F-6AC1-4BC6-9947-A87D5A68B46A}" destId="{13EDADDC-2083-4F65-87EC-F194E4EC5559}" srcOrd="0" destOrd="0" presId="urn:microsoft.com/office/officeart/2005/8/layout/vList2"/>
    <dgm:cxn modelId="{E2E136FA-6F21-430C-83DA-F1DA53CB2374}" type="presOf" srcId="{504D00F0-6472-466E-A00C-68CAAAE6200D}" destId="{47D7E933-0048-4FBA-8052-2EDFC5D076DF}" srcOrd="0" destOrd="0" presId="urn:microsoft.com/office/officeart/2005/8/layout/vList2"/>
    <dgm:cxn modelId="{94FB60AB-4A71-4DAC-9D60-274C96B601AB}" type="presParOf" srcId="{47D7E933-0048-4FBA-8052-2EDFC5D076DF}" destId="{BEBFD1E6-531B-418B-A0EC-49D7DF5C8218}" srcOrd="0" destOrd="0" presId="urn:microsoft.com/office/officeart/2005/8/layout/vList2"/>
    <dgm:cxn modelId="{D2CFA9E0-FE47-4CA3-B2C7-9920401E92B0}" type="presParOf" srcId="{47D7E933-0048-4FBA-8052-2EDFC5D076DF}" destId="{1F3D9BFA-2359-4FB9-9143-9B327FF72747}" srcOrd="1" destOrd="0" presId="urn:microsoft.com/office/officeart/2005/8/layout/vList2"/>
    <dgm:cxn modelId="{815A0153-9401-42A1-A8A1-94414C392436}" type="presParOf" srcId="{47D7E933-0048-4FBA-8052-2EDFC5D076DF}" destId="{A1C27D69-91A8-4F96-A316-610F3814E5F5}" srcOrd="2" destOrd="0" presId="urn:microsoft.com/office/officeart/2005/8/layout/vList2"/>
    <dgm:cxn modelId="{9B4EECDB-9A3D-412B-91B5-2AE31A96537D}" type="presParOf" srcId="{47D7E933-0048-4FBA-8052-2EDFC5D076DF}" destId="{148CE1FA-8318-4B50-A411-A18928650652}" srcOrd="3" destOrd="0" presId="urn:microsoft.com/office/officeart/2005/8/layout/vList2"/>
    <dgm:cxn modelId="{706E18F1-F432-4AC6-8FFE-2BF6DCCEB1CB}" type="presParOf" srcId="{47D7E933-0048-4FBA-8052-2EDFC5D076DF}" destId="{13EDADDC-2083-4F65-87EC-F194E4EC5559}" srcOrd="4" destOrd="0" presId="urn:microsoft.com/office/officeart/2005/8/layout/vList2"/>
    <dgm:cxn modelId="{4699A6C3-7EB9-4E6B-A77D-486E3CD708FF}" type="presParOf" srcId="{47D7E933-0048-4FBA-8052-2EDFC5D076DF}" destId="{D1AE7829-B7F5-4817-BE70-881E5AF51410}"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5754E83-FB53-46FE-A0A6-30CB6225462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AEC1340-6A69-4600-88BC-A0710714A56C}">
      <dgm:prSet/>
      <dgm:spPr/>
      <dgm:t>
        <a:bodyPr/>
        <a:lstStyle/>
        <a:p>
          <a:r>
            <a:rPr lang="uz-Latn-UZ"/>
            <a:t>export PATH=$PATH:$(pwd) </a:t>
          </a:r>
          <a:endParaRPr lang="en-US"/>
        </a:p>
      </dgm:t>
    </dgm:pt>
    <dgm:pt modelId="{EEB42146-5865-4B53-8B73-3F2A76A7D99E}" type="parTrans" cxnId="{1CEAF80E-4846-42CE-85F3-71A01086A2C3}">
      <dgm:prSet/>
      <dgm:spPr/>
      <dgm:t>
        <a:bodyPr/>
        <a:lstStyle/>
        <a:p>
          <a:endParaRPr lang="en-US"/>
        </a:p>
      </dgm:t>
    </dgm:pt>
    <dgm:pt modelId="{D7DD55C0-1950-43B7-8D27-398AD757E43D}" type="sibTrans" cxnId="{1CEAF80E-4846-42CE-85F3-71A01086A2C3}">
      <dgm:prSet/>
      <dgm:spPr/>
      <dgm:t>
        <a:bodyPr/>
        <a:lstStyle/>
        <a:p>
          <a:endParaRPr lang="en-US"/>
        </a:p>
      </dgm:t>
    </dgm:pt>
    <dgm:pt modelId="{223B3A14-DD5A-40A6-BA5C-A4FEE2B90FB6}">
      <dgm:prSet/>
      <dgm:spPr/>
      <dgm:t>
        <a:bodyPr/>
        <a:lstStyle/>
        <a:p>
          <a:r>
            <a:rPr lang="en-US" dirty="0"/>
            <a:t>Above commands add current working directory to PATH variable so that script can directly run without </a:t>
          </a:r>
          <a:r>
            <a:rPr lang="en-US" b="1" dirty="0"/>
            <a:t>./, </a:t>
          </a:r>
          <a:r>
            <a:rPr lang="en-US" b="0" dirty="0"/>
            <a:t>just like ls and other commands.</a:t>
          </a:r>
        </a:p>
      </dgm:t>
    </dgm:pt>
    <dgm:pt modelId="{444F902B-6D36-4372-B303-E72EFE230B38}" type="parTrans" cxnId="{63E91D1B-3CD5-4E3F-A0F3-09A26B984382}">
      <dgm:prSet/>
      <dgm:spPr/>
      <dgm:t>
        <a:bodyPr/>
        <a:lstStyle/>
        <a:p>
          <a:endParaRPr lang="en-US"/>
        </a:p>
      </dgm:t>
    </dgm:pt>
    <dgm:pt modelId="{4878D181-A3C4-4EE3-80B9-D2FB63095B48}" type="sibTrans" cxnId="{63E91D1B-3CD5-4E3F-A0F3-09A26B984382}">
      <dgm:prSet/>
      <dgm:spPr/>
      <dgm:t>
        <a:bodyPr/>
        <a:lstStyle/>
        <a:p>
          <a:endParaRPr lang="en-US"/>
        </a:p>
      </dgm:t>
    </dgm:pt>
    <dgm:pt modelId="{E744BAFA-17C5-498E-8F99-6AD5AC53E218}">
      <dgm:prSet/>
      <dgm:spPr/>
      <dgm:t>
        <a:bodyPr/>
        <a:lstStyle/>
        <a:p>
          <a:r>
            <a:rPr lang="en-US" dirty="0"/>
            <a:t>Alternative to add script to /</a:t>
          </a:r>
          <a:r>
            <a:rPr lang="en-US" dirty="0" err="1"/>
            <a:t>usr</a:t>
          </a:r>
          <a:r>
            <a:rPr lang="en-US" dirty="0"/>
            <a:t>/local/bin/ which is already added to PATH to directly run without </a:t>
          </a:r>
          <a:r>
            <a:rPr lang="en-US" b="1" dirty="0"/>
            <a:t>./</a:t>
          </a:r>
        </a:p>
      </dgm:t>
    </dgm:pt>
    <dgm:pt modelId="{61CC83E9-8026-44A5-AC04-686CC8177FB5}" type="parTrans" cxnId="{DA83D8C3-E1D5-4710-935D-FDE17809FAB9}">
      <dgm:prSet/>
      <dgm:spPr/>
      <dgm:t>
        <a:bodyPr/>
        <a:lstStyle/>
        <a:p>
          <a:endParaRPr lang="en-US"/>
        </a:p>
      </dgm:t>
    </dgm:pt>
    <dgm:pt modelId="{8D92FE93-FE1E-4028-B5BF-3C259898C002}" type="sibTrans" cxnId="{DA83D8C3-E1D5-4710-935D-FDE17809FAB9}">
      <dgm:prSet/>
      <dgm:spPr/>
      <dgm:t>
        <a:bodyPr/>
        <a:lstStyle/>
        <a:p>
          <a:endParaRPr lang="en-US"/>
        </a:p>
      </dgm:t>
    </dgm:pt>
    <dgm:pt modelId="{CD356B54-889E-4228-881D-E4D3C9BAF16D}">
      <dgm:prSet/>
      <dgm:spPr/>
      <dgm:t>
        <a:bodyPr/>
        <a:lstStyle/>
        <a:p>
          <a:r>
            <a:rPr lang="en-US"/>
            <a:t>mv script.sh /usr/local/bin/</a:t>
          </a:r>
        </a:p>
      </dgm:t>
    </dgm:pt>
    <dgm:pt modelId="{243B6A0A-6BEE-4BC0-9F99-C1BDEECE2FE1}" type="parTrans" cxnId="{01FB154A-574D-43B3-A270-BA37950B7327}">
      <dgm:prSet/>
      <dgm:spPr/>
      <dgm:t>
        <a:bodyPr/>
        <a:lstStyle/>
        <a:p>
          <a:endParaRPr lang="en-US"/>
        </a:p>
      </dgm:t>
    </dgm:pt>
    <dgm:pt modelId="{A87242C9-E23A-4158-ABE6-D8C50F59151F}" type="sibTrans" cxnId="{01FB154A-574D-43B3-A270-BA37950B7327}">
      <dgm:prSet/>
      <dgm:spPr/>
      <dgm:t>
        <a:bodyPr/>
        <a:lstStyle/>
        <a:p>
          <a:endParaRPr lang="en-US"/>
        </a:p>
      </dgm:t>
    </dgm:pt>
    <dgm:pt modelId="{A9AA2DFC-85C1-49EB-9AEB-67E42AC7F9CC}">
      <dgm:prSet/>
      <dgm:spPr/>
      <dgm:t>
        <a:bodyPr/>
        <a:lstStyle/>
        <a:p>
          <a:r>
            <a:rPr lang="en-US"/>
            <a:t>chmod +x /usr/local/bin/script.sh</a:t>
          </a:r>
        </a:p>
      </dgm:t>
    </dgm:pt>
    <dgm:pt modelId="{594D207D-C876-4C55-B05A-178F8899DB22}" type="parTrans" cxnId="{B56785E1-E62B-49C9-A29E-07D786360A38}">
      <dgm:prSet/>
      <dgm:spPr/>
      <dgm:t>
        <a:bodyPr/>
        <a:lstStyle/>
        <a:p>
          <a:endParaRPr lang="en-US"/>
        </a:p>
      </dgm:t>
    </dgm:pt>
    <dgm:pt modelId="{FE39DB5A-9FFD-495C-A129-4ECD2701F358}" type="sibTrans" cxnId="{B56785E1-E62B-49C9-A29E-07D786360A38}">
      <dgm:prSet/>
      <dgm:spPr/>
      <dgm:t>
        <a:bodyPr/>
        <a:lstStyle/>
        <a:p>
          <a:endParaRPr lang="en-US"/>
        </a:p>
      </dgm:t>
    </dgm:pt>
    <dgm:pt modelId="{BE8E2228-1A1A-4C3B-B780-5B159B845A9C}" type="pres">
      <dgm:prSet presAssocID="{55754E83-FB53-46FE-A0A6-30CB62254624}" presName="linear" presStyleCnt="0">
        <dgm:presLayoutVars>
          <dgm:animLvl val="lvl"/>
          <dgm:resizeHandles val="exact"/>
        </dgm:presLayoutVars>
      </dgm:prSet>
      <dgm:spPr/>
    </dgm:pt>
    <dgm:pt modelId="{91A9A233-4D11-4543-A0EB-25BEEF8D3F51}" type="pres">
      <dgm:prSet presAssocID="{0AEC1340-6A69-4600-88BC-A0710714A56C}" presName="parentText" presStyleLbl="node1" presStyleIdx="0" presStyleCnt="3">
        <dgm:presLayoutVars>
          <dgm:chMax val="0"/>
          <dgm:bulletEnabled val="1"/>
        </dgm:presLayoutVars>
      </dgm:prSet>
      <dgm:spPr/>
    </dgm:pt>
    <dgm:pt modelId="{A9B0EBFD-0604-4A6A-B361-E7DB219ECD10}" type="pres">
      <dgm:prSet presAssocID="{0AEC1340-6A69-4600-88BC-A0710714A56C}" presName="childText" presStyleLbl="revTx" presStyleIdx="0" presStyleCnt="1">
        <dgm:presLayoutVars>
          <dgm:bulletEnabled val="1"/>
        </dgm:presLayoutVars>
      </dgm:prSet>
      <dgm:spPr/>
    </dgm:pt>
    <dgm:pt modelId="{A424520D-C22B-4370-97DF-AF927763747B}" type="pres">
      <dgm:prSet presAssocID="{CD356B54-889E-4228-881D-E4D3C9BAF16D}" presName="parentText" presStyleLbl="node1" presStyleIdx="1" presStyleCnt="3">
        <dgm:presLayoutVars>
          <dgm:chMax val="0"/>
          <dgm:bulletEnabled val="1"/>
        </dgm:presLayoutVars>
      </dgm:prSet>
      <dgm:spPr/>
    </dgm:pt>
    <dgm:pt modelId="{4979999A-04BC-4145-8022-F3A50F6CE304}" type="pres">
      <dgm:prSet presAssocID="{A87242C9-E23A-4158-ABE6-D8C50F59151F}" presName="spacer" presStyleCnt="0"/>
      <dgm:spPr/>
    </dgm:pt>
    <dgm:pt modelId="{66692262-0580-43E8-A82F-35E2BEE4329C}" type="pres">
      <dgm:prSet presAssocID="{A9AA2DFC-85C1-49EB-9AEB-67E42AC7F9CC}" presName="parentText" presStyleLbl="node1" presStyleIdx="2" presStyleCnt="3">
        <dgm:presLayoutVars>
          <dgm:chMax val="0"/>
          <dgm:bulletEnabled val="1"/>
        </dgm:presLayoutVars>
      </dgm:prSet>
      <dgm:spPr/>
    </dgm:pt>
  </dgm:ptLst>
  <dgm:cxnLst>
    <dgm:cxn modelId="{1CEAF80E-4846-42CE-85F3-71A01086A2C3}" srcId="{55754E83-FB53-46FE-A0A6-30CB62254624}" destId="{0AEC1340-6A69-4600-88BC-A0710714A56C}" srcOrd="0" destOrd="0" parTransId="{EEB42146-5865-4B53-8B73-3F2A76A7D99E}" sibTransId="{D7DD55C0-1950-43B7-8D27-398AD757E43D}"/>
    <dgm:cxn modelId="{CE252118-F116-4F75-874D-1B13597F887D}" type="presOf" srcId="{223B3A14-DD5A-40A6-BA5C-A4FEE2B90FB6}" destId="{A9B0EBFD-0604-4A6A-B361-E7DB219ECD10}" srcOrd="0" destOrd="0" presId="urn:microsoft.com/office/officeart/2005/8/layout/vList2"/>
    <dgm:cxn modelId="{16D82D18-E08D-4621-A0AE-7E238BAA679A}" type="presOf" srcId="{CD356B54-889E-4228-881D-E4D3C9BAF16D}" destId="{A424520D-C22B-4370-97DF-AF927763747B}" srcOrd="0" destOrd="0" presId="urn:microsoft.com/office/officeart/2005/8/layout/vList2"/>
    <dgm:cxn modelId="{63E91D1B-3CD5-4E3F-A0F3-09A26B984382}" srcId="{0AEC1340-6A69-4600-88BC-A0710714A56C}" destId="{223B3A14-DD5A-40A6-BA5C-A4FEE2B90FB6}" srcOrd="0" destOrd="0" parTransId="{444F902B-6D36-4372-B303-E72EFE230B38}" sibTransId="{4878D181-A3C4-4EE3-80B9-D2FB63095B48}"/>
    <dgm:cxn modelId="{0456AC22-1343-41A5-859A-65E2627CC998}" type="presOf" srcId="{0AEC1340-6A69-4600-88BC-A0710714A56C}" destId="{91A9A233-4D11-4543-A0EB-25BEEF8D3F51}" srcOrd="0" destOrd="0" presId="urn:microsoft.com/office/officeart/2005/8/layout/vList2"/>
    <dgm:cxn modelId="{01FB154A-574D-43B3-A270-BA37950B7327}" srcId="{55754E83-FB53-46FE-A0A6-30CB62254624}" destId="{CD356B54-889E-4228-881D-E4D3C9BAF16D}" srcOrd="1" destOrd="0" parTransId="{243B6A0A-6BEE-4BC0-9F99-C1BDEECE2FE1}" sibTransId="{A87242C9-E23A-4158-ABE6-D8C50F59151F}"/>
    <dgm:cxn modelId="{36EA7E87-789E-4A80-ADDC-D66A6AD7D47B}" type="presOf" srcId="{E744BAFA-17C5-498E-8F99-6AD5AC53E218}" destId="{A9B0EBFD-0604-4A6A-B361-E7DB219ECD10}" srcOrd="0" destOrd="1" presId="urn:microsoft.com/office/officeart/2005/8/layout/vList2"/>
    <dgm:cxn modelId="{548FA38C-AF16-409E-B695-EF69652C59A6}" type="presOf" srcId="{A9AA2DFC-85C1-49EB-9AEB-67E42AC7F9CC}" destId="{66692262-0580-43E8-A82F-35E2BEE4329C}" srcOrd="0" destOrd="0" presId="urn:microsoft.com/office/officeart/2005/8/layout/vList2"/>
    <dgm:cxn modelId="{DA83D8C3-E1D5-4710-935D-FDE17809FAB9}" srcId="{0AEC1340-6A69-4600-88BC-A0710714A56C}" destId="{E744BAFA-17C5-498E-8F99-6AD5AC53E218}" srcOrd="1" destOrd="0" parTransId="{61CC83E9-8026-44A5-AC04-686CC8177FB5}" sibTransId="{8D92FE93-FE1E-4028-B5BF-3C259898C002}"/>
    <dgm:cxn modelId="{AC52DADB-7577-4E1A-9297-766E7B76422F}" type="presOf" srcId="{55754E83-FB53-46FE-A0A6-30CB62254624}" destId="{BE8E2228-1A1A-4C3B-B780-5B159B845A9C}" srcOrd="0" destOrd="0" presId="urn:microsoft.com/office/officeart/2005/8/layout/vList2"/>
    <dgm:cxn modelId="{B56785E1-E62B-49C9-A29E-07D786360A38}" srcId="{55754E83-FB53-46FE-A0A6-30CB62254624}" destId="{A9AA2DFC-85C1-49EB-9AEB-67E42AC7F9CC}" srcOrd="2" destOrd="0" parTransId="{594D207D-C876-4C55-B05A-178F8899DB22}" sibTransId="{FE39DB5A-9FFD-495C-A129-4ECD2701F358}"/>
    <dgm:cxn modelId="{EE751464-FC58-4FB0-816A-633BBE4DFD00}" type="presParOf" srcId="{BE8E2228-1A1A-4C3B-B780-5B159B845A9C}" destId="{91A9A233-4D11-4543-A0EB-25BEEF8D3F51}" srcOrd="0" destOrd="0" presId="urn:microsoft.com/office/officeart/2005/8/layout/vList2"/>
    <dgm:cxn modelId="{46F8B51E-AEE0-48DA-94A8-6043FEC13A2C}" type="presParOf" srcId="{BE8E2228-1A1A-4C3B-B780-5B159B845A9C}" destId="{A9B0EBFD-0604-4A6A-B361-E7DB219ECD10}" srcOrd="1" destOrd="0" presId="urn:microsoft.com/office/officeart/2005/8/layout/vList2"/>
    <dgm:cxn modelId="{7DFD2CD6-B34B-499C-B659-EC480A423D67}" type="presParOf" srcId="{BE8E2228-1A1A-4C3B-B780-5B159B845A9C}" destId="{A424520D-C22B-4370-97DF-AF927763747B}" srcOrd="2" destOrd="0" presId="urn:microsoft.com/office/officeart/2005/8/layout/vList2"/>
    <dgm:cxn modelId="{2899100A-A948-428C-952E-6EB726240733}" type="presParOf" srcId="{BE8E2228-1A1A-4C3B-B780-5B159B845A9C}" destId="{4979999A-04BC-4145-8022-F3A50F6CE304}" srcOrd="3" destOrd="0" presId="urn:microsoft.com/office/officeart/2005/8/layout/vList2"/>
    <dgm:cxn modelId="{95921DB6-E21D-4C52-987D-458CBF0235E6}" type="presParOf" srcId="{BE8E2228-1A1A-4C3B-B780-5B159B845A9C}" destId="{66692262-0580-43E8-A82F-35E2BEE4329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390CC3E-DE25-47CD-8158-EA59B13259CF}"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EB892001-6A31-4D70-890B-B4DC07DD4D7B}">
      <dgm:prSet/>
      <dgm:spPr/>
      <dgm:t>
        <a:bodyPr/>
        <a:lstStyle/>
        <a:p>
          <a:pPr algn="l"/>
          <a:r>
            <a:rPr lang="en-US" dirty="0"/>
            <a:t>If you don’t have root permissions on your system, you could ask the system administrator to copy your file for you</a:t>
          </a:r>
        </a:p>
      </dgm:t>
    </dgm:pt>
    <dgm:pt modelId="{F815C8AA-C0ED-43C5-9315-4F6FBFEB7DA8}" type="parTrans" cxnId="{AC8479FB-25A5-4C4A-AA8C-21D4EDCFF4FE}">
      <dgm:prSet/>
      <dgm:spPr/>
      <dgm:t>
        <a:bodyPr/>
        <a:lstStyle/>
        <a:p>
          <a:endParaRPr lang="en-US"/>
        </a:p>
      </dgm:t>
    </dgm:pt>
    <dgm:pt modelId="{BD0D5EBE-D12B-492D-859D-B8F8E01374F7}" type="sibTrans" cxnId="{AC8479FB-25A5-4C4A-AA8C-21D4EDCFF4FE}">
      <dgm:prSet/>
      <dgm:spPr/>
      <dgm:t>
        <a:bodyPr/>
        <a:lstStyle/>
        <a:p>
          <a:endParaRPr lang="en-US"/>
        </a:p>
      </dgm:t>
    </dgm:pt>
    <dgm:pt modelId="{93022700-65AA-4126-AAAC-2D30F1363772}">
      <dgm:prSet/>
      <dgm:spPr/>
      <dgm:t>
        <a:bodyPr/>
        <a:lstStyle/>
        <a:p>
          <a:r>
            <a:rPr lang="en-US" dirty="0"/>
            <a:t>The sequence of commands for the administrator to set ownership and permissions would be link:</a:t>
          </a:r>
        </a:p>
      </dgm:t>
    </dgm:pt>
    <dgm:pt modelId="{80810BD0-F93C-4337-BB20-9E52D7C9138A}" type="parTrans" cxnId="{D69C35C9-ADBB-424C-A1EE-04B0CED10163}">
      <dgm:prSet/>
      <dgm:spPr/>
      <dgm:t>
        <a:bodyPr/>
        <a:lstStyle/>
        <a:p>
          <a:endParaRPr lang="en-US"/>
        </a:p>
      </dgm:t>
    </dgm:pt>
    <dgm:pt modelId="{E492CCBB-F305-45B9-952C-6D1D3EC91BE3}" type="sibTrans" cxnId="{D69C35C9-ADBB-424C-A1EE-04B0CED10163}">
      <dgm:prSet/>
      <dgm:spPr/>
      <dgm:t>
        <a:bodyPr/>
        <a:lstStyle/>
        <a:p>
          <a:endParaRPr lang="en-US"/>
        </a:p>
      </dgm:t>
    </dgm:pt>
    <dgm:pt modelId="{69907B7A-064C-4B1A-9B9C-45337E862AA3}">
      <dgm:prSet/>
      <dgm:spPr/>
      <dgm:t>
        <a:bodyPr/>
        <a:lstStyle/>
        <a:p>
          <a:r>
            <a:rPr lang="en-US" dirty="0"/>
            <a:t># cp first /</a:t>
          </a:r>
          <a:r>
            <a:rPr lang="en-US" dirty="0" err="1"/>
            <a:t>usr</a:t>
          </a:r>
          <a:r>
            <a:rPr lang="en-US" dirty="0"/>
            <a:t>/local/bin </a:t>
          </a:r>
        </a:p>
      </dgm:t>
    </dgm:pt>
    <dgm:pt modelId="{B3B803AD-B0E2-410B-88B3-D0794347B0B8}" type="parTrans" cxnId="{3F98B30B-D7AB-4D80-A98D-BB4A734B5FF5}">
      <dgm:prSet/>
      <dgm:spPr/>
      <dgm:t>
        <a:bodyPr/>
        <a:lstStyle/>
        <a:p>
          <a:endParaRPr lang="en-US"/>
        </a:p>
      </dgm:t>
    </dgm:pt>
    <dgm:pt modelId="{E8C7EB18-09B3-494E-9B82-119E236B6A96}" type="sibTrans" cxnId="{3F98B30B-D7AB-4D80-A98D-BB4A734B5FF5}">
      <dgm:prSet/>
      <dgm:spPr/>
      <dgm:t>
        <a:bodyPr/>
        <a:lstStyle/>
        <a:p>
          <a:endParaRPr lang="en-US"/>
        </a:p>
      </dgm:t>
    </dgm:pt>
    <dgm:pt modelId="{9DACF5E0-5BE5-47B9-A2A2-6C3D7EFD4111}">
      <dgm:prSet/>
      <dgm:spPr/>
      <dgm:t>
        <a:bodyPr/>
        <a:lstStyle/>
        <a:p>
          <a:r>
            <a:rPr lang="en-US" dirty="0"/>
            <a:t># </a:t>
          </a:r>
          <a:r>
            <a:rPr lang="en-US" dirty="0" err="1"/>
            <a:t>chown</a:t>
          </a:r>
          <a:r>
            <a:rPr lang="en-US" dirty="0"/>
            <a:t> root /</a:t>
          </a:r>
          <a:r>
            <a:rPr lang="en-US" dirty="0" err="1"/>
            <a:t>usr</a:t>
          </a:r>
          <a:r>
            <a:rPr lang="en-US" dirty="0"/>
            <a:t>/local/bin/first </a:t>
          </a:r>
        </a:p>
      </dgm:t>
    </dgm:pt>
    <dgm:pt modelId="{FD7D3BF9-D466-4669-9C54-51E47558B428}" type="parTrans" cxnId="{AF33CB76-000F-4044-92CD-2D03130E6A08}">
      <dgm:prSet/>
      <dgm:spPr/>
      <dgm:t>
        <a:bodyPr/>
        <a:lstStyle/>
        <a:p>
          <a:endParaRPr lang="en-US"/>
        </a:p>
      </dgm:t>
    </dgm:pt>
    <dgm:pt modelId="{9511AF24-6BAB-462A-A1A5-38A912DBEC68}" type="sibTrans" cxnId="{AF33CB76-000F-4044-92CD-2D03130E6A08}">
      <dgm:prSet/>
      <dgm:spPr/>
      <dgm:t>
        <a:bodyPr/>
        <a:lstStyle/>
        <a:p>
          <a:endParaRPr lang="en-US"/>
        </a:p>
      </dgm:t>
    </dgm:pt>
    <dgm:pt modelId="{04DA64B7-BE32-4181-A092-7C024FC7FADF}">
      <dgm:prSet/>
      <dgm:spPr/>
      <dgm:t>
        <a:bodyPr/>
        <a:lstStyle/>
        <a:p>
          <a:r>
            <a:rPr lang="en-US" dirty="0"/>
            <a:t># </a:t>
          </a:r>
          <a:r>
            <a:rPr lang="en-US" dirty="0" err="1"/>
            <a:t>chgrp</a:t>
          </a:r>
          <a:r>
            <a:rPr lang="en-US" dirty="0"/>
            <a:t> root /</a:t>
          </a:r>
          <a:r>
            <a:rPr lang="en-US" dirty="0" err="1"/>
            <a:t>usr</a:t>
          </a:r>
          <a:r>
            <a:rPr lang="en-US" dirty="0"/>
            <a:t>/local/bin/first </a:t>
          </a:r>
        </a:p>
      </dgm:t>
    </dgm:pt>
    <dgm:pt modelId="{DCAFEA50-9DA6-4529-AC68-8BCE04BF768F}" type="parTrans" cxnId="{DF6398DA-DBE3-4FF8-89C9-965D1DF7B1AF}">
      <dgm:prSet/>
      <dgm:spPr/>
      <dgm:t>
        <a:bodyPr/>
        <a:lstStyle/>
        <a:p>
          <a:endParaRPr lang="en-US"/>
        </a:p>
      </dgm:t>
    </dgm:pt>
    <dgm:pt modelId="{FD17D792-D49F-438B-A465-7D73A876388A}" type="sibTrans" cxnId="{DF6398DA-DBE3-4FF8-89C9-965D1DF7B1AF}">
      <dgm:prSet/>
      <dgm:spPr/>
      <dgm:t>
        <a:bodyPr/>
        <a:lstStyle/>
        <a:p>
          <a:endParaRPr lang="en-US"/>
        </a:p>
      </dgm:t>
    </dgm:pt>
    <dgm:pt modelId="{F323DF19-6110-4EEB-B3C8-0F45D83C7731}">
      <dgm:prSet/>
      <dgm:spPr/>
      <dgm:t>
        <a:bodyPr/>
        <a:lstStyle/>
        <a:p>
          <a:r>
            <a:rPr lang="en-US" dirty="0"/>
            <a:t># </a:t>
          </a:r>
          <a:r>
            <a:rPr lang="en-US" dirty="0" err="1"/>
            <a:t>chmod</a:t>
          </a:r>
          <a:r>
            <a:rPr lang="en-US" dirty="0"/>
            <a:t> 755 /</a:t>
          </a:r>
          <a:r>
            <a:rPr lang="en-US" dirty="0" err="1"/>
            <a:t>usr</a:t>
          </a:r>
          <a:r>
            <a:rPr lang="en-US" dirty="0"/>
            <a:t>/local/bin/first </a:t>
          </a:r>
        </a:p>
      </dgm:t>
    </dgm:pt>
    <dgm:pt modelId="{04201C69-09D8-4412-B143-D9DA384164AD}" type="parTrans" cxnId="{1D1ED495-87CC-4D3C-B05B-BCE46DB4CF75}">
      <dgm:prSet/>
      <dgm:spPr/>
      <dgm:t>
        <a:bodyPr/>
        <a:lstStyle/>
        <a:p>
          <a:endParaRPr lang="en-US"/>
        </a:p>
      </dgm:t>
    </dgm:pt>
    <dgm:pt modelId="{D8FFFBE1-D37C-4258-9DD0-18B6C1D9BC05}" type="sibTrans" cxnId="{1D1ED495-87CC-4D3C-B05B-BCE46DB4CF75}">
      <dgm:prSet/>
      <dgm:spPr/>
      <dgm:t>
        <a:bodyPr/>
        <a:lstStyle/>
        <a:p>
          <a:endParaRPr lang="en-US"/>
        </a:p>
      </dgm:t>
    </dgm:pt>
    <dgm:pt modelId="{126DC57F-8537-42C8-9DEE-0DD8471D7AD0}">
      <dgm:prSet/>
      <dgm:spPr/>
      <dgm:t>
        <a:bodyPr/>
        <a:lstStyle/>
        <a:p>
          <a:r>
            <a:rPr lang="en-US" dirty="0"/>
            <a:t># </a:t>
          </a:r>
          <a:r>
            <a:rPr lang="en-US" dirty="0" err="1"/>
            <a:t>chmod</a:t>
          </a:r>
          <a:r>
            <a:rPr lang="en-US" dirty="0"/>
            <a:t> u=</a:t>
          </a:r>
          <a:r>
            <a:rPr lang="en-US" dirty="0" err="1"/>
            <a:t>rwx,go</a:t>
          </a:r>
          <a:r>
            <a:rPr lang="en-US" dirty="0"/>
            <a:t>=</a:t>
          </a:r>
          <a:r>
            <a:rPr lang="en-US" dirty="0" err="1"/>
            <a:t>rx</a:t>
          </a:r>
          <a:r>
            <a:rPr lang="en-US" dirty="0"/>
            <a:t> /</a:t>
          </a:r>
          <a:r>
            <a:rPr lang="en-US" dirty="0" err="1"/>
            <a:t>usr</a:t>
          </a:r>
          <a:r>
            <a:rPr lang="en-US" dirty="0"/>
            <a:t>/local/bin/firsts (same as above more obvious)</a:t>
          </a:r>
        </a:p>
      </dgm:t>
    </dgm:pt>
    <dgm:pt modelId="{8BDA8461-2D12-4258-9075-BF5BCF2A987A}" type="parTrans" cxnId="{80EE97CA-317A-4C26-B682-6C43F058C13E}">
      <dgm:prSet/>
      <dgm:spPr/>
      <dgm:t>
        <a:bodyPr/>
        <a:lstStyle/>
        <a:p>
          <a:endParaRPr lang="en-US"/>
        </a:p>
      </dgm:t>
    </dgm:pt>
    <dgm:pt modelId="{7D6D2F0B-5980-4BA1-813D-C0885EEC8AC5}" type="sibTrans" cxnId="{80EE97CA-317A-4C26-B682-6C43F058C13E}">
      <dgm:prSet/>
      <dgm:spPr/>
      <dgm:t>
        <a:bodyPr/>
        <a:lstStyle/>
        <a:p>
          <a:endParaRPr lang="en-US"/>
        </a:p>
      </dgm:t>
    </dgm:pt>
    <dgm:pt modelId="{1E7974DC-60CC-4C76-BAC5-70D890E58B06}">
      <dgm:prSet/>
      <dgm:spPr/>
      <dgm:t>
        <a:bodyPr/>
        <a:lstStyle/>
        <a:p>
          <a:endParaRPr lang="en-US" dirty="0"/>
        </a:p>
      </dgm:t>
    </dgm:pt>
    <dgm:pt modelId="{2015C482-BDF9-408E-A82F-5DF13D1167F7}" type="parTrans" cxnId="{9EC9574A-5D17-4062-A41D-06143021462C}">
      <dgm:prSet/>
      <dgm:spPr/>
    </dgm:pt>
    <dgm:pt modelId="{C62902C7-E381-4B30-AA5E-65185B1E29D5}" type="sibTrans" cxnId="{9EC9574A-5D17-4062-A41D-06143021462C}">
      <dgm:prSet/>
      <dgm:spPr/>
    </dgm:pt>
    <dgm:pt modelId="{E6931F0D-6D98-4CE5-8FE5-C99479E8FB08}">
      <dgm:prSet/>
      <dgm:spPr/>
      <dgm:t>
        <a:bodyPr/>
        <a:lstStyle/>
        <a:p>
          <a:endParaRPr lang="en-US" dirty="0"/>
        </a:p>
      </dgm:t>
    </dgm:pt>
    <dgm:pt modelId="{9AC653B4-B354-40E0-BD53-F7782545DDAA}" type="parTrans" cxnId="{0ABA4F13-5545-4D93-8A07-A0E7C1F4A2D3}">
      <dgm:prSet/>
      <dgm:spPr/>
    </dgm:pt>
    <dgm:pt modelId="{DB53A366-E204-4E60-8E8E-4CDC1A9567A7}" type="sibTrans" cxnId="{0ABA4F13-5545-4D93-8A07-A0E7C1F4A2D3}">
      <dgm:prSet/>
      <dgm:spPr/>
    </dgm:pt>
    <dgm:pt modelId="{85D83A6B-90E0-4D82-A1B7-F45536E7B177}">
      <dgm:prSet/>
      <dgm:spPr/>
      <dgm:t>
        <a:bodyPr/>
        <a:lstStyle/>
        <a:p>
          <a:endParaRPr lang="en-US" dirty="0"/>
        </a:p>
      </dgm:t>
    </dgm:pt>
    <dgm:pt modelId="{E496A817-D5EC-47EA-81DF-E530D14F85FD}" type="parTrans" cxnId="{9D99655D-B0E5-4473-8E83-DF62EE8A6CA7}">
      <dgm:prSet/>
      <dgm:spPr/>
    </dgm:pt>
    <dgm:pt modelId="{0D87AA25-5D50-4806-9920-AC99B34AC3FC}" type="sibTrans" cxnId="{9D99655D-B0E5-4473-8E83-DF62EE8A6CA7}">
      <dgm:prSet/>
      <dgm:spPr/>
    </dgm:pt>
    <dgm:pt modelId="{8A58F425-25E1-4DDE-BA3C-6FBBEF95591E}" type="pres">
      <dgm:prSet presAssocID="{0390CC3E-DE25-47CD-8158-EA59B13259CF}" presName="Name0" presStyleCnt="0">
        <dgm:presLayoutVars>
          <dgm:dir/>
          <dgm:animLvl val="lvl"/>
          <dgm:resizeHandles val="exact"/>
        </dgm:presLayoutVars>
      </dgm:prSet>
      <dgm:spPr/>
    </dgm:pt>
    <dgm:pt modelId="{735CB6AE-4CAA-494E-9ABD-B33EDC9DB15D}" type="pres">
      <dgm:prSet presAssocID="{EB892001-6A31-4D70-890B-B4DC07DD4D7B}" presName="composite" presStyleCnt="0"/>
      <dgm:spPr/>
    </dgm:pt>
    <dgm:pt modelId="{50A804DF-6558-446F-BE21-EA0D3167BEFB}" type="pres">
      <dgm:prSet presAssocID="{EB892001-6A31-4D70-890B-B4DC07DD4D7B}" presName="parTx" presStyleLbl="alignNode1" presStyleIdx="0" presStyleCnt="1">
        <dgm:presLayoutVars>
          <dgm:chMax val="0"/>
          <dgm:chPref val="0"/>
          <dgm:bulletEnabled val="1"/>
        </dgm:presLayoutVars>
      </dgm:prSet>
      <dgm:spPr/>
    </dgm:pt>
    <dgm:pt modelId="{B5AB9CBF-443D-4621-BB95-3CA13E3E80FB}" type="pres">
      <dgm:prSet presAssocID="{EB892001-6A31-4D70-890B-B4DC07DD4D7B}" presName="desTx" presStyleLbl="alignAccFollowNode1" presStyleIdx="0" presStyleCnt="1">
        <dgm:presLayoutVars>
          <dgm:bulletEnabled val="1"/>
        </dgm:presLayoutVars>
      </dgm:prSet>
      <dgm:spPr/>
    </dgm:pt>
  </dgm:ptLst>
  <dgm:cxnLst>
    <dgm:cxn modelId="{3F98B30B-D7AB-4D80-A98D-BB4A734B5FF5}" srcId="{1E7974DC-60CC-4C76-BAC5-70D890E58B06}" destId="{69907B7A-064C-4B1A-9B9C-45337E862AA3}" srcOrd="0" destOrd="0" parTransId="{B3B803AD-B0E2-410B-88B3-D0794347B0B8}" sibTransId="{E8C7EB18-09B3-494E-9B82-119E236B6A96}"/>
    <dgm:cxn modelId="{BD1C000C-2121-4FCE-B779-6DA94535125B}" type="presOf" srcId="{F323DF19-6110-4EEB-B3C8-0F45D83C7731}" destId="{B5AB9CBF-443D-4621-BB95-3CA13E3E80FB}" srcOrd="0" destOrd="6" presId="urn:microsoft.com/office/officeart/2005/8/layout/hList1"/>
    <dgm:cxn modelId="{0ABA4F13-5545-4D93-8A07-A0E7C1F4A2D3}" srcId="{EB892001-6A31-4D70-890B-B4DC07DD4D7B}" destId="{E6931F0D-6D98-4CE5-8FE5-C99479E8FB08}" srcOrd="2" destOrd="0" parTransId="{9AC653B4-B354-40E0-BD53-F7782545DDAA}" sibTransId="{DB53A366-E204-4E60-8E8E-4CDC1A9567A7}"/>
    <dgm:cxn modelId="{1AD8153B-FD42-4EAF-AD29-8030D88DE724}" type="presOf" srcId="{E6931F0D-6D98-4CE5-8FE5-C99479E8FB08}" destId="{B5AB9CBF-443D-4621-BB95-3CA13E3E80FB}" srcOrd="0" destOrd="7" presId="urn:microsoft.com/office/officeart/2005/8/layout/hList1"/>
    <dgm:cxn modelId="{3218935C-604F-416B-901D-AB68591C72CB}" type="presOf" srcId="{EB892001-6A31-4D70-890B-B4DC07DD4D7B}" destId="{50A804DF-6558-446F-BE21-EA0D3167BEFB}" srcOrd="0" destOrd="0" presId="urn:microsoft.com/office/officeart/2005/8/layout/hList1"/>
    <dgm:cxn modelId="{9D99655D-B0E5-4473-8E83-DF62EE8A6CA7}" srcId="{1E7974DC-60CC-4C76-BAC5-70D890E58B06}" destId="{85D83A6B-90E0-4D82-A1B7-F45536E7B177}" srcOrd="3" destOrd="0" parTransId="{E496A817-D5EC-47EA-81DF-E530D14F85FD}" sibTransId="{0D87AA25-5D50-4806-9920-AC99B34AC3FC}"/>
    <dgm:cxn modelId="{9EC9574A-5D17-4062-A41D-06143021462C}" srcId="{EB892001-6A31-4D70-890B-B4DC07DD4D7B}" destId="{1E7974DC-60CC-4C76-BAC5-70D890E58B06}" srcOrd="1" destOrd="0" parTransId="{2015C482-BDF9-408E-A82F-5DF13D1167F7}" sibTransId="{C62902C7-E381-4B30-AA5E-65185B1E29D5}"/>
    <dgm:cxn modelId="{9AEEBF72-0173-44BB-A3E9-427768C1EAA8}" type="presOf" srcId="{93022700-65AA-4126-AAAC-2D30F1363772}" destId="{B5AB9CBF-443D-4621-BB95-3CA13E3E80FB}" srcOrd="0" destOrd="0" presId="urn:microsoft.com/office/officeart/2005/8/layout/hList1"/>
    <dgm:cxn modelId="{AF33CB76-000F-4044-92CD-2D03130E6A08}" srcId="{1E7974DC-60CC-4C76-BAC5-70D890E58B06}" destId="{9DACF5E0-5BE5-47B9-A2A2-6C3D7EFD4111}" srcOrd="1" destOrd="0" parTransId="{FD7D3BF9-D466-4669-9C54-51E47558B428}" sibTransId="{9511AF24-6BAB-462A-A1A5-38A912DBEC68}"/>
    <dgm:cxn modelId="{BB201486-4323-4B6D-BA49-8F4D39BAB4F4}" type="presOf" srcId="{126DC57F-8537-42C8-9DEE-0DD8471D7AD0}" destId="{B5AB9CBF-443D-4621-BB95-3CA13E3E80FB}" srcOrd="0" destOrd="8" presId="urn:microsoft.com/office/officeart/2005/8/layout/hList1"/>
    <dgm:cxn modelId="{7C992D8A-D967-48F6-AC29-BCB3181326BB}" type="presOf" srcId="{0390CC3E-DE25-47CD-8158-EA59B13259CF}" destId="{8A58F425-25E1-4DDE-BA3C-6FBBEF95591E}" srcOrd="0" destOrd="0" presId="urn:microsoft.com/office/officeart/2005/8/layout/hList1"/>
    <dgm:cxn modelId="{0B1EEE8D-F22C-4683-86C2-C4FFB317625A}" type="presOf" srcId="{69907B7A-064C-4B1A-9B9C-45337E862AA3}" destId="{B5AB9CBF-443D-4621-BB95-3CA13E3E80FB}" srcOrd="0" destOrd="2" presId="urn:microsoft.com/office/officeart/2005/8/layout/hList1"/>
    <dgm:cxn modelId="{1D1ED495-87CC-4D3C-B05B-BCE46DB4CF75}" srcId="{1E7974DC-60CC-4C76-BAC5-70D890E58B06}" destId="{F323DF19-6110-4EEB-B3C8-0F45D83C7731}" srcOrd="4" destOrd="0" parTransId="{04201C69-09D8-4412-B143-D9DA384164AD}" sibTransId="{D8FFFBE1-D37C-4258-9DD0-18B6C1D9BC05}"/>
    <dgm:cxn modelId="{D69C35C9-ADBB-424C-A1EE-04B0CED10163}" srcId="{EB892001-6A31-4D70-890B-B4DC07DD4D7B}" destId="{93022700-65AA-4126-AAAC-2D30F1363772}" srcOrd="0" destOrd="0" parTransId="{80810BD0-F93C-4337-BB20-9E52D7C9138A}" sibTransId="{E492CCBB-F305-45B9-952C-6D1D3EC91BE3}"/>
    <dgm:cxn modelId="{80EE97CA-317A-4C26-B682-6C43F058C13E}" srcId="{E6931F0D-6D98-4CE5-8FE5-C99479E8FB08}" destId="{126DC57F-8537-42C8-9DEE-0DD8471D7AD0}" srcOrd="0" destOrd="0" parTransId="{8BDA8461-2D12-4258-9075-BF5BCF2A987A}" sibTransId="{7D6D2F0B-5980-4BA1-813D-C0885EEC8AC5}"/>
    <dgm:cxn modelId="{B1896ECD-D5D4-4D26-B908-E972C1729508}" type="presOf" srcId="{85D83A6B-90E0-4D82-A1B7-F45536E7B177}" destId="{B5AB9CBF-443D-4621-BB95-3CA13E3E80FB}" srcOrd="0" destOrd="5" presId="urn:microsoft.com/office/officeart/2005/8/layout/hList1"/>
    <dgm:cxn modelId="{00AE55D8-6ED2-4BF4-857C-ED205241C7D1}" type="presOf" srcId="{04DA64B7-BE32-4181-A092-7C024FC7FADF}" destId="{B5AB9CBF-443D-4621-BB95-3CA13E3E80FB}" srcOrd="0" destOrd="4" presId="urn:microsoft.com/office/officeart/2005/8/layout/hList1"/>
    <dgm:cxn modelId="{DF6398DA-DBE3-4FF8-89C9-965D1DF7B1AF}" srcId="{1E7974DC-60CC-4C76-BAC5-70D890E58B06}" destId="{04DA64B7-BE32-4181-A092-7C024FC7FADF}" srcOrd="2" destOrd="0" parTransId="{DCAFEA50-9DA6-4529-AC68-8BCE04BF768F}" sibTransId="{FD17D792-D49F-438B-A465-7D73A876388A}"/>
    <dgm:cxn modelId="{20BACAE0-C565-4B5C-9912-0597151C534F}" type="presOf" srcId="{1E7974DC-60CC-4C76-BAC5-70D890E58B06}" destId="{B5AB9CBF-443D-4621-BB95-3CA13E3E80FB}" srcOrd="0" destOrd="1" presId="urn:microsoft.com/office/officeart/2005/8/layout/hList1"/>
    <dgm:cxn modelId="{06178DE9-D40F-4E54-BBA3-8595F4A32B7F}" type="presOf" srcId="{9DACF5E0-5BE5-47B9-A2A2-6C3D7EFD4111}" destId="{B5AB9CBF-443D-4621-BB95-3CA13E3E80FB}" srcOrd="0" destOrd="3" presId="urn:microsoft.com/office/officeart/2005/8/layout/hList1"/>
    <dgm:cxn modelId="{AC8479FB-25A5-4C4A-AA8C-21D4EDCFF4FE}" srcId="{0390CC3E-DE25-47CD-8158-EA59B13259CF}" destId="{EB892001-6A31-4D70-890B-B4DC07DD4D7B}" srcOrd="0" destOrd="0" parTransId="{F815C8AA-C0ED-43C5-9315-4F6FBFEB7DA8}" sibTransId="{BD0D5EBE-D12B-492D-859D-B8F8E01374F7}"/>
    <dgm:cxn modelId="{8C9881DD-7A7D-45F1-B177-DE52A479CFFA}" type="presParOf" srcId="{8A58F425-25E1-4DDE-BA3C-6FBBEF95591E}" destId="{735CB6AE-4CAA-494E-9ABD-B33EDC9DB15D}" srcOrd="0" destOrd="0" presId="urn:microsoft.com/office/officeart/2005/8/layout/hList1"/>
    <dgm:cxn modelId="{F1704DA8-2901-408B-8041-1436B1995F0D}" type="presParOf" srcId="{735CB6AE-4CAA-494E-9ABD-B33EDC9DB15D}" destId="{50A804DF-6558-446F-BE21-EA0D3167BEFB}" srcOrd="0" destOrd="0" presId="urn:microsoft.com/office/officeart/2005/8/layout/hList1"/>
    <dgm:cxn modelId="{AA6E06B8-4771-45B2-A333-437C52F85AF2}" type="presParOf" srcId="{735CB6AE-4CAA-494E-9ABD-B33EDC9DB15D}" destId="{B5AB9CBF-443D-4621-BB95-3CA13E3E80F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57F259B-99A0-4D92-867D-B501E289C3C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A8B12FF-A707-4E1E-B280-7A6B59789F5C}">
      <dgm:prSet/>
      <dgm:spPr/>
      <dgm:t>
        <a:bodyPr/>
        <a:lstStyle/>
        <a:p>
          <a:r>
            <a:rPr lang="en-US" b="1"/>
            <a:t>Normally, parameters in scripts are separated by whitespace characters (e.g., a space, a tab, or a newline character). If you want a parameter to contain one or more whitespace characters, you must quote the parameter.</a:t>
          </a:r>
          <a:endParaRPr lang="en-US"/>
        </a:p>
      </dgm:t>
    </dgm:pt>
    <dgm:pt modelId="{E28B4865-468F-41C2-A922-6311D95E67DA}" type="parTrans" cxnId="{86710D2B-6865-4EF4-B0C9-81B0AACD0DBD}">
      <dgm:prSet/>
      <dgm:spPr/>
      <dgm:t>
        <a:bodyPr/>
        <a:lstStyle/>
        <a:p>
          <a:endParaRPr lang="en-US"/>
        </a:p>
      </dgm:t>
    </dgm:pt>
    <dgm:pt modelId="{8AE23593-5C2C-4F2E-8941-4F7B20E79F9B}" type="sibTrans" cxnId="{86710D2B-6865-4EF4-B0C9-81B0AACD0DBD}">
      <dgm:prSet/>
      <dgm:spPr/>
      <dgm:t>
        <a:bodyPr/>
        <a:lstStyle/>
        <a:p>
          <a:endParaRPr lang="en-US"/>
        </a:p>
      </dgm:t>
    </dgm:pt>
    <dgm:pt modelId="{5D77DC6E-270B-4156-8119-A8B4D54ABF18}">
      <dgm:prSet/>
      <dgm:spPr/>
      <dgm:t>
        <a:bodyPr/>
        <a:lstStyle/>
        <a:p>
          <a:r>
            <a:rPr lang="en-US" b="1"/>
            <a:t>The behavior of variables such as $foo inside quotes depends on the type of quotes you use. If you enclose a $ variable expression in double quotes, it’s replaced with its value when the line is executed. If you enclose it in single quotes, no substitution takes place. You can also remove the special meaning of the $ symbol by prefacing it with a \.</a:t>
          </a:r>
          <a:endParaRPr lang="en-US"/>
        </a:p>
      </dgm:t>
    </dgm:pt>
    <dgm:pt modelId="{E0B50524-0118-4A35-8A77-61A0655FBE6E}" type="parTrans" cxnId="{D07067D7-E612-4CBC-9389-7D111CE0DDFE}">
      <dgm:prSet/>
      <dgm:spPr/>
      <dgm:t>
        <a:bodyPr/>
        <a:lstStyle/>
        <a:p>
          <a:endParaRPr lang="en-US"/>
        </a:p>
      </dgm:t>
    </dgm:pt>
    <dgm:pt modelId="{26471E8F-7B90-4A7B-8B12-6A42C0783E61}" type="sibTrans" cxnId="{D07067D7-E612-4CBC-9389-7D111CE0DDFE}">
      <dgm:prSet/>
      <dgm:spPr/>
      <dgm:t>
        <a:bodyPr/>
        <a:lstStyle/>
        <a:p>
          <a:endParaRPr lang="en-US"/>
        </a:p>
      </dgm:t>
    </dgm:pt>
    <dgm:pt modelId="{5F219C57-E2F5-4CDC-8EE8-4F00EB80BD3D}" type="pres">
      <dgm:prSet presAssocID="{A57F259B-99A0-4D92-867D-B501E289C3CB}" presName="linear" presStyleCnt="0">
        <dgm:presLayoutVars>
          <dgm:animLvl val="lvl"/>
          <dgm:resizeHandles val="exact"/>
        </dgm:presLayoutVars>
      </dgm:prSet>
      <dgm:spPr/>
    </dgm:pt>
    <dgm:pt modelId="{7AAD3D78-9898-4FF8-A5E6-63F388190D43}" type="pres">
      <dgm:prSet presAssocID="{DA8B12FF-A707-4E1E-B280-7A6B59789F5C}" presName="parentText" presStyleLbl="node1" presStyleIdx="0" presStyleCnt="2">
        <dgm:presLayoutVars>
          <dgm:chMax val="0"/>
          <dgm:bulletEnabled val="1"/>
        </dgm:presLayoutVars>
      </dgm:prSet>
      <dgm:spPr/>
    </dgm:pt>
    <dgm:pt modelId="{C8453086-5397-47E2-99DE-27B26F53E1B7}" type="pres">
      <dgm:prSet presAssocID="{8AE23593-5C2C-4F2E-8941-4F7B20E79F9B}" presName="spacer" presStyleCnt="0"/>
      <dgm:spPr/>
    </dgm:pt>
    <dgm:pt modelId="{EA435B31-FF6E-42E0-8CB3-3E923B40B567}" type="pres">
      <dgm:prSet presAssocID="{5D77DC6E-270B-4156-8119-A8B4D54ABF18}" presName="parentText" presStyleLbl="node1" presStyleIdx="1" presStyleCnt="2">
        <dgm:presLayoutVars>
          <dgm:chMax val="0"/>
          <dgm:bulletEnabled val="1"/>
        </dgm:presLayoutVars>
      </dgm:prSet>
      <dgm:spPr/>
    </dgm:pt>
  </dgm:ptLst>
  <dgm:cxnLst>
    <dgm:cxn modelId="{86710D2B-6865-4EF4-B0C9-81B0AACD0DBD}" srcId="{A57F259B-99A0-4D92-867D-B501E289C3CB}" destId="{DA8B12FF-A707-4E1E-B280-7A6B59789F5C}" srcOrd="0" destOrd="0" parTransId="{E28B4865-468F-41C2-A922-6311D95E67DA}" sibTransId="{8AE23593-5C2C-4F2E-8941-4F7B20E79F9B}"/>
    <dgm:cxn modelId="{95918330-079F-42F7-93D0-3D961E102B49}" type="presOf" srcId="{A57F259B-99A0-4D92-867D-B501E289C3CB}" destId="{5F219C57-E2F5-4CDC-8EE8-4F00EB80BD3D}" srcOrd="0" destOrd="0" presId="urn:microsoft.com/office/officeart/2005/8/layout/vList2"/>
    <dgm:cxn modelId="{AD827A84-DF7A-4A88-B0F4-58A829AA7915}" type="presOf" srcId="{DA8B12FF-A707-4E1E-B280-7A6B59789F5C}" destId="{7AAD3D78-9898-4FF8-A5E6-63F388190D43}" srcOrd="0" destOrd="0" presId="urn:microsoft.com/office/officeart/2005/8/layout/vList2"/>
    <dgm:cxn modelId="{0221968D-FA3F-4259-BCB3-1E9FE94C381A}" type="presOf" srcId="{5D77DC6E-270B-4156-8119-A8B4D54ABF18}" destId="{EA435B31-FF6E-42E0-8CB3-3E923B40B567}" srcOrd="0" destOrd="0" presId="urn:microsoft.com/office/officeart/2005/8/layout/vList2"/>
    <dgm:cxn modelId="{D07067D7-E612-4CBC-9389-7D111CE0DDFE}" srcId="{A57F259B-99A0-4D92-867D-B501E289C3CB}" destId="{5D77DC6E-270B-4156-8119-A8B4D54ABF18}" srcOrd="1" destOrd="0" parTransId="{E0B50524-0118-4A35-8A77-61A0655FBE6E}" sibTransId="{26471E8F-7B90-4A7B-8B12-6A42C0783E61}"/>
    <dgm:cxn modelId="{01DC73C1-BA46-4E9E-A328-ABDD0FC9A670}" type="presParOf" srcId="{5F219C57-E2F5-4CDC-8EE8-4F00EB80BD3D}" destId="{7AAD3D78-9898-4FF8-A5E6-63F388190D43}" srcOrd="0" destOrd="0" presId="urn:microsoft.com/office/officeart/2005/8/layout/vList2"/>
    <dgm:cxn modelId="{08D46AA0-1045-4408-8BCE-3055F1038036}" type="presParOf" srcId="{5F219C57-E2F5-4CDC-8EE8-4F00EB80BD3D}" destId="{C8453086-5397-47E2-99DE-27B26F53E1B7}" srcOrd="1" destOrd="0" presId="urn:microsoft.com/office/officeart/2005/8/layout/vList2"/>
    <dgm:cxn modelId="{A12EA51E-5405-4876-B920-10E0FC5E0742}" type="presParOf" srcId="{5F219C57-E2F5-4CDC-8EE8-4F00EB80BD3D}" destId="{EA435B31-FF6E-42E0-8CB3-3E923B40B567}"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C62FB4-A701-448D-B941-946B6F90D559}">
      <dsp:nvSpPr>
        <dsp:cNvPr id="0" name=""/>
        <dsp:cNvSpPr/>
      </dsp:nvSpPr>
      <dsp:spPr>
        <a:xfrm>
          <a:off x="0" y="41424"/>
          <a:ext cx="6096000" cy="102247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800100">
            <a:lnSpc>
              <a:spcPct val="90000"/>
            </a:lnSpc>
            <a:spcBef>
              <a:spcPct val="0"/>
            </a:spcBef>
            <a:spcAft>
              <a:spcPct val="35000"/>
            </a:spcAft>
            <a:buNone/>
          </a:pPr>
          <a:r>
            <a:rPr lang="en-US" sz="1700" kern="1200">
              <a:latin typeface="Avenir Next LT Pro"/>
              <a:ea typeface="+mn-ea"/>
              <a:cs typeface="+mn-cs"/>
            </a:rPr>
            <a:t>You are almost certainly aware of the use of * as a wildcard to match a string of characters. What you may not know is that you can request single-character wildcards using  ? </a:t>
          </a:r>
          <a:endParaRPr lang="en-US" sz="1700" kern="1200" dirty="0">
            <a:latin typeface="Avenir Next LT Pro"/>
            <a:ea typeface="+mn-ea"/>
            <a:cs typeface="+mn-cs"/>
          </a:endParaRPr>
        </a:p>
      </dsp:txBody>
      <dsp:txXfrm>
        <a:off x="49913" y="91337"/>
        <a:ext cx="5996174" cy="922644"/>
      </dsp:txXfrm>
    </dsp:sp>
    <dsp:sp modelId="{5AB15A1A-A27C-43CC-AA4A-C0329782E31E}">
      <dsp:nvSpPr>
        <dsp:cNvPr id="0" name=""/>
        <dsp:cNvSpPr/>
      </dsp:nvSpPr>
      <dsp:spPr>
        <a:xfrm>
          <a:off x="0" y="1063894"/>
          <a:ext cx="6096000" cy="290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0320" rIns="113792" bIns="20320" numCol="1" spcCol="1270" anchor="t" anchorCtr="0">
          <a:noAutofit/>
        </a:bodyPr>
        <a:lstStyle/>
        <a:p>
          <a:pPr marL="171450" lvl="1" indent="-171450" algn="l" defTabSz="711200">
            <a:lnSpc>
              <a:spcPct val="100000"/>
            </a:lnSpc>
            <a:spcBef>
              <a:spcPct val="0"/>
            </a:spcBef>
            <a:spcAft>
              <a:spcPct val="20000"/>
            </a:spcAft>
            <a:buChar char="•"/>
          </a:pPr>
          <a:r>
            <a:rPr lang="en-US" sz="1600" b="1" kern="1200"/>
            <a:t>$ls file?</a:t>
          </a:r>
          <a:endParaRPr lang="en-US" sz="1600" b="1" kern="1200" dirty="0"/>
        </a:p>
      </dsp:txBody>
      <dsp:txXfrm>
        <a:off x="0" y="1063894"/>
        <a:ext cx="6096000" cy="290317"/>
      </dsp:txXfrm>
    </dsp:sp>
    <dsp:sp modelId="{D5A67C49-D07D-4110-9FE3-534E553AF9AE}">
      <dsp:nvSpPr>
        <dsp:cNvPr id="0" name=""/>
        <dsp:cNvSpPr/>
      </dsp:nvSpPr>
      <dsp:spPr>
        <a:xfrm>
          <a:off x="0" y="1354212"/>
          <a:ext cx="6096000" cy="102247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800100">
            <a:lnSpc>
              <a:spcPct val="90000"/>
            </a:lnSpc>
            <a:spcBef>
              <a:spcPct val="0"/>
            </a:spcBef>
            <a:spcAft>
              <a:spcPct val="35000"/>
            </a:spcAft>
            <a:buNone/>
          </a:pPr>
          <a:r>
            <a:rPr lang="en-US" sz="1700" kern="1200" dirty="0">
              <a:latin typeface="Avenir Next LT Pro"/>
              <a:ea typeface="+mn-ea"/>
              <a:cs typeface="+mn-cs"/>
            </a:rPr>
            <a:t>while [set] allows any number of single characters to be checked.  </a:t>
          </a:r>
        </a:p>
      </dsp:txBody>
      <dsp:txXfrm>
        <a:off x="49913" y="1404125"/>
        <a:ext cx="5996174" cy="922644"/>
      </dsp:txXfrm>
    </dsp:sp>
    <dsp:sp modelId="{97DE1545-33F8-4B5A-9C9E-3B09586B95A1}">
      <dsp:nvSpPr>
        <dsp:cNvPr id="0" name=""/>
        <dsp:cNvSpPr/>
      </dsp:nvSpPr>
      <dsp:spPr>
        <a:xfrm>
          <a:off x="0" y="2376682"/>
          <a:ext cx="6096000" cy="290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0320" rIns="113792" bIns="20320" numCol="1" spcCol="1270" anchor="t" anchorCtr="0">
          <a:noAutofit/>
        </a:bodyPr>
        <a:lstStyle/>
        <a:p>
          <a:pPr marL="171450" lvl="1" indent="-171450" algn="l" defTabSz="711200">
            <a:lnSpc>
              <a:spcPct val="100000"/>
            </a:lnSpc>
            <a:spcBef>
              <a:spcPct val="0"/>
            </a:spcBef>
            <a:spcAft>
              <a:spcPct val="20000"/>
            </a:spcAft>
            <a:buChar char="•"/>
          </a:pPr>
          <a:r>
            <a:rPr lang="en-US" sz="1600" b="1" kern="1200"/>
            <a:t>$ls file[abc]</a:t>
          </a:r>
          <a:endParaRPr lang="en-US" sz="1600" b="1" kern="1200" dirty="0"/>
        </a:p>
      </dsp:txBody>
      <dsp:txXfrm>
        <a:off x="0" y="2376682"/>
        <a:ext cx="6096000" cy="290317"/>
      </dsp:txXfrm>
    </dsp:sp>
    <dsp:sp modelId="{704600C4-1F1A-46D3-9373-2EBD50F7EE0A}">
      <dsp:nvSpPr>
        <dsp:cNvPr id="0" name=""/>
        <dsp:cNvSpPr/>
      </dsp:nvSpPr>
      <dsp:spPr>
        <a:xfrm>
          <a:off x="0" y="2667000"/>
          <a:ext cx="6096000" cy="102247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800100">
            <a:lnSpc>
              <a:spcPct val="90000"/>
            </a:lnSpc>
            <a:spcBef>
              <a:spcPct val="0"/>
            </a:spcBef>
            <a:spcAft>
              <a:spcPct val="35000"/>
            </a:spcAft>
            <a:buNone/>
          </a:pPr>
          <a:r>
            <a:rPr lang="en-US" sz="1700" kern="1200" dirty="0">
              <a:latin typeface="Avenir Next LT Pro"/>
              <a:ea typeface="+mn-ea"/>
              <a:cs typeface="+mn-cs"/>
            </a:rPr>
            <a:t>[^set] negates the set— that is, it includes anything but the set you’ve specified.  </a:t>
          </a:r>
        </a:p>
      </dsp:txBody>
      <dsp:txXfrm>
        <a:off x="49913" y="2716913"/>
        <a:ext cx="5996174" cy="922644"/>
      </dsp:txXfrm>
    </dsp:sp>
    <dsp:sp modelId="{11D23B44-A07E-48EA-ABA4-EB5633C7B1B9}">
      <dsp:nvSpPr>
        <dsp:cNvPr id="0" name=""/>
        <dsp:cNvSpPr/>
      </dsp:nvSpPr>
      <dsp:spPr>
        <a:xfrm>
          <a:off x="0" y="3689470"/>
          <a:ext cx="6096000" cy="290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0320" rIns="113792" bIns="20320" numCol="1" spcCol="1270" anchor="t" anchorCtr="0">
          <a:noAutofit/>
        </a:bodyPr>
        <a:lstStyle/>
        <a:p>
          <a:pPr marL="171450" lvl="1" indent="-171450" algn="l" defTabSz="711200">
            <a:lnSpc>
              <a:spcPct val="100000"/>
            </a:lnSpc>
            <a:spcBef>
              <a:spcPct val="0"/>
            </a:spcBef>
            <a:spcAft>
              <a:spcPct val="20000"/>
            </a:spcAft>
            <a:buChar char="•"/>
          </a:pPr>
          <a:r>
            <a:rPr lang="en-US" sz="1600" b="1" kern="1200"/>
            <a:t>$ls file[^abc]</a:t>
          </a:r>
          <a:endParaRPr lang="en-US" sz="1600" b="1" kern="1200" dirty="0"/>
        </a:p>
      </dsp:txBody>
      <dsp:txXfrm>
        <a:off x="0" y="3689470"/>
        <a:ext cx="6096000" cy="290317"/>
      </dsp:txXfrm>
    </dsp:sp>
    <dsp:sp modelId="{31BD2866-FA3D-4B4A-87F6-9900E1DE33DE}">
      <dsp:nvSpPr>
        <dsp:cNvPr id="0" name=""/>
        <dsp:cNvSpPr/>
      </dsp:nvSpPr>
      <dsp:spPr>
        <a:xfrm>
          <a:off x="0" y="3979787"/>
          <a:ext cx="6096000" cy="102247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100000"/>
            </a:lnSpc>
            <a:spcBef>
              <a:spcPct val="0"/>
            </a:spcBef>
            <a:spcAft>
              <a:spcPct val="35000"/>
            </a:spcAft>
            <a:buNone/>
          </a:pPr>
          <a:r>
            <a:rPr lang="en-US" sz="1700" kern="1200" dirty="0"/>
            <a:t>Brace expansion using {} (available on some shells, including bash) allows you to group arbitrary strings together in a set that the shell will expand.  </a:t>
          </a:r>
        </a:p>
      </dsp:txBody>
      <dsp:txXfrm>
        <a:off x="49913" y="4029700"/>
        <a:ext cx="5996174" cy="922644"/>
      </dsp:txXfrm>
    </dsp:sp>
    <dsp:sp modelId="{96B54445-69D1-4F1F-BF52-EE6BC813DC0E}">
      <dsp:nvSpPr>
        <dsp:cNvPr id="0" name=""/>
        <dsp:cNvSpPr/>
      </dsp:nvSpPr>
      <dsp:spPr>
        <a:xfrm>
          <a:off x="0" y="5002258"/>
          <a:ext cx="6096000" cy="290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0320" rIns="113792" bIns="20320" numCol="1" spcCol="1270" anchor="t" anchorCtr="0">
          <a:noAutofit/>
        </a:bodyPr>
        <a:lstStyle/>
        <a:p>
          <a:pPr marL="171450" lvl="1" indent="-171450" algn="l" defTabSz="711200">
            <a:lnSpc>
              <a:spcPct val="100000"/>
            </a:lnSpc>
            <a:spcBef>
              <a:spcPct val="0"/>
            </a:spcBef>
            <a:spcAft>
              <a:spcPct val="20000"/>
            </a:spcAft>
            <a:buChar char="•"/>
          </a:pPr>
          <a:r>
            <a:rPr lang="en-US" sz="1600" b="1" kern="1200"/>
            <a:t>$ ls my_{finger,toe}s </a:t>
          </a:r>
          <a:endParaRPr lang="en-US" sz="1600" b="1" kern="1200" dirty="0"/>
        </a:p>
      </dsp:txBody>
      <dsp:txXfrm>
        <a:off x="0" y="5002258"/>
        <a:ext cx="6096000" cy="2903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793991-19D3-4488-AA0D-0617A437D3E6}">
      <dsp:nvSpPr>
        <dsp:cNvPr id="0" name=""/>
        <dsp:cNvSpPr/>
      </dsp:nvSpPr>
      <dsp:spPr>
        <a:xfrm>
          <a:off x="0" y="3219351"/>
          <a:ext cx="6096000" cy="21122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0" kern="1200" dirty="0"/>
            <a:t>or the synonymous construction</a:t>
          </a:r>
          <a:endParaRPr lang="en-US" sz="2000" kern="1200" dirty="0"/>
        </a:p>
      </dsp:txBody>
      <dsp:txXfrm>
        <a:off x="0" y="3219351"/>
        <a:ext cx="6096000" cy="1140611"/>
      </dsp:txXfrm>
    </dsp:sp>
    <dsp:sp modelId="{AA014578-FFE5-4D8C-9210-587925807022}">
      <dsp:nvSpPr>
        <dsp:cNvPr id="0" name=""/>
        <dsp:cNvSpPr/>
      </dsp:nvSpPr>
      <dsp:spPr>
        <a:xfrm>
          <a:off x="0" y="4317718"/>
          <a:ext cx="6096000" cy="97163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256" tIns="48260" rIns="270256" bIns="48260" numCol="1" spcCol="1270" anchor="ctr" anchorCtr="0">
          <a:noAutofit/>
        </a:bodyPr>
        <a:lstStyle/>
        <a:p>
          <a:pPr marL="0" lvl="0" indent="0" algn="ctr" defTabSz="1689100">
            <a:lnSpc>
              <a:spcPct val="90000"/>
            </a:lnSpc>
            <a:spcBef>
              <a:spcPct val="0"/>
            </a:spcBef>
            <a:spcAft>
              <a:spcPct val="35000"/>
            </a:spcAft>
            <a:buNone/>
          </a:pPr>
          <a:r>
            <a:rPr lang="en-US" sz="3800" b="0" kern="1200"/>
            <a:t>$ more $(grep -l POSIX *)</a:t>
          </a:r>
          <a:endParaRPr lang="en-US" sz="3800" kern="1200"/>
        </a:p>
      </dsp:txBody>
      <dsp:txXfrm>
        <a:off x="0" y="4317718"/>
        <a:ext cx="6096000" cy="971631"/>
      </dsp:txXfrm>
    </dsp:sp>
    <dsp:sp modelId="{425D125C-5A89-43CC-80FE-BB09E99D6A6B}">
      <dsp:nvSpPr>
        <dsp:cNvPr id="0" name=""/>
        <dsp:cNvSpPr/>
      </dsp:nvSpPr>
      <dsp:spPr>
        <a:xfrm rot="10800000">
          <a:off x="0" y="2405"/>
          <a:ext cx="6096000" cy="3248629"/>
        </a:xfrm>
        <a:prstGeom prst="upArrowCallout">
          <a:avLst/>
        </a:prstGeom>
        <a:solidFill>
          <a:schemeClr val="accent2">
            <a:hueOff val="-1512954"/>
            <a:satOff val="-493"/>
            <a:lumOff val="70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0" kern="1200"/>
            <a:t>Experienced UNIX users would probably perform this simple operation in a much more efficient way, perhaps with a command such as:</a:t>
          </a:r>
          <a:endParaRPr lang="en-US" sz="2000" kern="1200"/>
        </a:p>
      </dsp:txBody>
      <dsp:txXfrm rot="-10800000">
        <a:off x="0" y="2405"/>
        <a:ext cx="6096000" cy="1140269"/>
      </dsp:txXfrm>
    </dsp:sp>
    <dsp:sp modelId="{62F4ACC7-F7E1-4933-A436-CD5F82AD058E}">
      <dsp:nvSpPr>
        <dsp:cNvPr id="0" name=""/>
        <dsp:cNvSpPr/>
      </dsp:nvSpPr>
      <dsp:spPr>
        <a:xfrm>
          <a:off x="0" y="1142674"/>
          <a:ext cx="6096000" cy="971340"/>
        </a:xfrm>
        <a:prstGeom prst="rect">
          <a:avLst/>
        </a:prstGeom>
        <a:solidFill>
          <a:schemeClr val="accent2">
            <a:tint val="40000"/>
            <a:alpha val="90000"/>
            <a:hueOff val="-1340612"/>
            <a:satOff val="10092"/>
            <a:lumOff val="1416"/>
            <a:alphaOff val="0"/>
          </a:schemeClr>
        </a:solidFill>
        <a:ln w="12700" cap="flat" cmpd="sng" algn="ctr">
          <a:solidFill>
            <a:schemeClr val="accent2">
              <a:tint val="40000"/>
              <a:alpha val="90000"/>
              <a:hueOff val="-1340612"/>
              <a:satOff val="10092"/>
              <a:lumOff val="14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256" tIns="48260" rIns="270256" bIns="48260" numCol="1" spcCol="1270" anchor="ctr" anchorCtr="0">
          <a:noAutofit/>
        </a:bodyPr>
        <a:lstStyle/>
        <a:p>
          <a:pPr marL="0" lvl="0" indent="0" algn="ctr" defTabSz="1689100">
            <a:lnSpc>
              <a:spcPct val="90000"/>
            </a:lnSpc>
            <a:spcBef>
              <a:spcPct val="0"/>
            </a:spcBef>
            <a:spcAft>
              <a:spcPct val="35000"/>
            </a:spcAft>
            <a:buNone/>
          </a:pPr>
          <a:r>
            <a:rPr lang="en-US" sz="3800" b="0" kern="1200" dirty="0"/>
            <a:t>$ more `grep -l POSIX *`</a:t>
          </a:r>
          <a:endParaRPr lang="en-US" sz="3800" kern="1200" dirty="0"/>
        </a:p>
      </dsp:txBody>
      <dsp:txXfrm>
        <a:off x="0" y="1142674"/>
        <a:ext cx="6096000" cy="9713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BCF30F-53B7-4AFE-8FA7-6E97E06E2964}">
      <dsp:nvSpPr>
        <dsp:cNvPr id="0" name=""/>
        <dsp:cNvSpPr/>
      </dsp:nvSpPr>
      <dsp:spPr>
        <a:xfrm>
          <a:off x="0" y="26970"/>
          <a:ext cx="11648661" cy="1209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Going through this long rigmarole every time we want to execute a sequence of commands is a bore. We need to store the commands in a file, conventionally referred to as a shell script, so we can execute them whenever we like. </a:t>
          </a:r>
        </a:p>
      </dsp:txBody>
      <dsp:txXfrm>
        <a:off x="59057" y="86027"/>
        <a:ext cx="11530547" cy="1091666"/>
      </dsp:txXfrm>
    </dsp:sp>
    <dsp:sp modelId="{95317A53-F860-4CEA-94D2-B1C389667E28}">
      <dsp:nvSpPr>
        <dsp:cNvPr id="0" name=""/>
        <dsp:cNvSpPr/>
      </dsp:nvSpPr>
      <dsp:spPr>
        <a:xfrm>
          <a:off x="0" y="1300110"/>
          <a:ext cx="11648661" cy="1209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First, using any </a:t>
          </a:r>
          <a:r>
            <a:rPr lang="en-US" sz="2200" b="1" kern="1200" dirty="0"/>
            <a:t>text editor </a:t>
          </a:r>
          <a:r>
            <a:rPr lang="en-US" sz="2200" kern="1200" dirty="0"/>
            <a:t>you need to create a file containing the commands, create a file called </a:t>
          </a:r>
          <a:r>
            <a:rPr lang="en-US" sz="2200" b="1" kern="1200" dirty="0"/>
            <a:t>first</a:t>
          </a:r>
          <a:r>
            <a:rPr lang="en-US" sz="2200" kern="1200" dirty="0"/>
            <a:t>.</a:t>
          </a:r>
        </a:p>
      </dsp:txBody>
      <dsp:txXfrm>
        <a:off x="59057" y="1359167"/>
        <a:ext cx="11530547" cy="1091666"/>
      </dsp:txXfrm>
    </dsp:sp>
    <dsp:sp modelId="{3E307AD2-277F-4E14-A3E5-5B9FE1183206}">
      <dsp:nvSpPr>
        <dsp:cNvPr id="0" name=""/>
        <dsp:cNvSpPr/>
      </dsp:nvSpPr>
      <dsp:spPr>
        <a:xfrm>
          <a:off x="0" y="2573250"/>
          <a:ext cx="11648661" cy="1209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#!/bin/sh</a:t>
          </a:r>
          <a:r>
            <a:rPr lang="en-US" sz="2200" kern="1200" dirty="0"/>
            <a:t>, is a special form of comment; the #! characters tell the system that the argument that follows on the line is the program to be used to execute this file. In this case, </a:t>
          </a:r>
          <a:r>
            <a:rPr lang="en-US" sz="2200" b="1" kern="1200" dirty="0"/>
            <a:t>/bin/</a:t>
          </a:r>
          <a:r>
            <a:rPr lang="en-US" sz="2200" b="1" kern="1200" dirty="0" err="1"/>
            <a:t>sh</a:t>
          </a:r>
          <a:r>
            <a:rPr lang="en-US" sz="2200" b="1" kern="1200" dirty="0"/>
            <a:t> </a:t>
          </a:r>
          <a:r>
            <a:rPr lang="en-US" sz="2200" kern="1200" dirty="0"/>
            <a:t>is the default shell program.</a:t>
          </a:r>
        </a:p>
      </dsp:txBody>
      <dsp:txXfrm>
        <a:off x="59057" y="2632307"/>
        <a:ext cx="11530547" cy="10916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8AE631-6832-4284-961C-B3EF97DC7B56}">
      <dsp:nvSpPr>
        <dsp:cNvPr id="0" name=""/>
        <dsp:cNvSpPr/>
      </dsp:nvSpPr>
      <dsp:spPr>
        <a:xfrm>
          <a:off x="0" y="2604"/>
          <a:ext cx="60960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90088C-6A7A-49B3-AE6A-FD53FB585151}">
      <dsp:nvSpPr>
        <dsp:cNvPr id="0" name=""/>
        <dsp:cNvSpPr/>
      </dsp:nvSpPr>
      <dsp:spPr>
        <a:xfrm>
          <a:off x="0" y="2604"/>
          <a:ext cx="6096000" cy="1776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Note the absolute path specified in the comment. It may be wise to keep this shorter than 32 characters, for backwards compatibility, because some older UNIX versions can only use this limited number of characters when using #!, although Linux generally does not have this limitation.</a:t>
          </a:r>
        </a:p>
      </dsp:txBody>
      <dsp:txXfrm>
        <a:off x="0" y="2604"/>
        <a:ext cx="6096000" cy="1776263"/>
      </dsp:txXfrm>
    </dsp:sp>
    <dsp:sp modelId="{21A7CF59-DE0F-48C6-8EA5-01D3180D321E}">
      <dsp:nvSpPr>
        <dsp:cNvPr id="0" name=""/>
        <dsp:cNvSpPr/>
      </dsp:nvSpPr>
      <dsp:spPr>
        <a:xfrm>
          <a:off x="0" y="1778868"/>
          <a:ext cx="60960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FD584D-D480-4905-879F-FC5556E291BF}">
      <dsp:nvSpPr>
        <dsp:cNvPr id="0" name=""/>
        <dsp:cNvSpPr/>
      </dsp:nvSpPr>
      <dsp:spPr>
        <a:xfrm>
          <a:off x="0" y="1778868"/>
          <a:ext cx="6096000" cy="1776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Since the script is essentially treated as standard input to the shell it can contain any Linux commands.</a:t>
          </a:r>
        </a:p>
      </dsp:txBody>
      <dsp:txXfrm>
        <a:off x="0" y="1778868"/>
        <a:ext cx="6096000" cy="1776263"/>
      </dsp:txXfrm>
    </dsp:sp>
    <dsp:sp modelId="{EF04F535-9F4F-4452-B8CC-8C4FF8D95A67}">
      <dsp:nvSpPr>
        <dsp:cNvPr id="0" name=""/>
        <dsp:cNvSpPr/>
      </dsp:nvSpPr>
      <dsp:spPr>
        <a:xfrm>
          <a:off x="0" y="3555131"/>
          <a:ext cx="60960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629427-4B6B-4EE5-B263-B97BB157BFFC}">
      <dsp:nvSpPr>
        <dsp:cNvPr id="0" name=""/>
        <dsp:cNvSpPr/>
      </dsp:nvSpPr>
      <dsp:spPr>
        <a:xfrm>
          <a:off x="0" y="3555131"/>
          <a:ext cx="6096000" cy="1776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The exit command ensures that the script returns a sensible exit code. A zero denotes success in shell programming.</a:t>
          </a:r>
        </a:p>
      </dsp:txBody>
      <dsp:txXfrm>
        <a:off x="0" y="3555131"/>
        <a:ext cx="6096000" cy="17762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FD1E6-531B-418B-A0EC-49D7DF5C8218}">
      <dsp:nvSpPr>
        <dsp:cNvPr id="0" name=""/>
        <dsp:cNvSpPr/>
      </dsp:nvSpPr>
      <dsp:spPr>
        <a:xfrm>
          <a:off x="0" y="316491"/>
          <a:ext cx="10668000" cy="79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Notice that we have not used any filename extension, or suffix, on this example; Linux, and UNIX in general, rarely makes use of the filename extension to determine the type of a file.</a:t>
          </a:r>
        </a:p>
      </dsp:txBody>
      <dsp:txXfrm>
        <a:off x="38838" y="355329"/>
        <a:ext cx="10590324" cy="717924"/>
      </dsp:txXfrm>
    </dsp:sp>
    <dsp:sp modelId="{A1C27D69-91A8-4F96-A316-610F3814E5F5}">
      <dsp:nvSpPr>
        <dsp:cNvPr id="0" name=""/>
        <dsp:cNvSpPr/>
      </dsp:nvSpPr>
      <dsp:spPr>
        <a:xfrm>
          <a:off x="0" y="1169691"/>
          <a:ext cx="10668000" cy="79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We could have used .sh or added a different extension if we wished, but the shell doesn’t care.</a:t>
          </a:r>
        </a:p>
      </dsp:txBody>
      <dsp:txXfrm>
        <a:off x="38838" y="1208529"/>
        <a:ext cx="10590324" cy="717924"/>
      </dsp:txXfrm>
    </dsp:sp>
    <dsp:sp modelId="{13EDADDC-2083-4F65-87EC-F194E4EC5559}">
      <dsp:nvSpPr>
        <dsp:cNvPr id="0" name=""/>
        <dsp:cNvSpPr/>
      </dsp:nvSpPr>
      <dsp:spPr>
        <a:xfrm>
          <a:off x="0" y="2022891"/>
          <a:ext cx="10668000" cy="79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Most preinstalled scripts will not have any filename extension, and the best way to check if they are scripts or not is to use the file command, for example, </a:t>
          </a:r>
        </a:p>
      </dsp:txBody>
      <dsp:txXfrm>
        <a:off x="38838" y="2061729"/>
        <a:ext cx="10590324" cy="717924"/>
      </dsp:txXfrm>
    </dsp:sp>
    <dsp:sp modelId="{D1AE7829-B7F5-4817-BE70-881E5AF51410}">
      <dsp:nvSpPr>
        <dsp:cNvPr id="0" name=""/>
        <dsp:cNvSpPr/>
      </dsp:nvSpPr>
      <dsp:spPr>
        <a:xfrm>
          <a:off x="0" y="2818491"/>
          <a:ext cx="10668000" cy="683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709"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a:t>file first</a:t>
          </a:r>
        </a:p>
        <a:p>
          <a:pPr marL="228600" lvl="1" indent="-228600" algn="l" defTabSz="889000">
            <a:lnSpc>
              <a:spcPct val="90000"/>
            </a:lnSpc>
            <a:spcBef>
              <a:spcPct val="0"/>
            </a:spcBef>
            <a:spcAft>
              <a:spcPct val="20000"/>
            </a:spcAft>
            <a:buChar char="•"/>
          </a:pPr>
          <a:r>
            <a:rPr lang="en-US" sz="2000" b="1" kern="1200" dirty="0"/>
            <a:t>file /bin/bash</a:t>
          </a:r>
        </a:p>
      </dsp:txBody>
      <dsp:txXfrm>
        <a:off x="0" y="2818491"/>
        <a:ext cx="10668000" cy="6831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A9A233-4D11-4543-A0EB-25BEEF8D3F51}">
      <dsp:nvSpPr>
        <dsp:cNvPr id="0" name=""/>
        <dsp:cNvSpPr/>
      </dsp:nvSpPr>
      <dsp:spPr>
        <a:xfrm>
          <a:off x="0" y="248126"/>
          <a:ext cx="6858000" cy="6715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uz-Latn-UZ" sz="2800" kern="1200"/>
            <a:t>export PATH=$PATH:$(pwd) </a:t>
          </a:r>
          <a:endParaRPr lang="en-US" sz="2800" kern="1200"/>
        </a:p>
      </dsp:txBody>
      <dsp:txXfrm>
        <a:off x="32784" y="280910"/>
        <a:ext cx="6792432" cy="606012"/>
      </dsp:txXfrm>
    </dsp:sp>
    <dsp:sp modelId="{A9B0EBFD-0604-4A6A-B361-E7DB219ECD10}">
      <dsp:nvSpPr>
        <dsp:cNvPr id="0" name=""/>
        <dsp:cNvSpPr/>
      </dsp:nvSpPr>
      <dsp:spPr>
        <a:xfrm>
          <a:off x="0" y="919706"/>
          <a:ext cx="6858000" cy="1970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742"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a:t>Above commands add current working directory to PATH variable so that script can directly run without </a:t>
          </a:r>
          <a:r>
            <a:rPr lang="en-US" sz="2200" b="1" kern="1200" dirty="0"/>
            <a:t>./, </a:t>
          </a:r>
          <a:r>
            <a:rPr lang="en-US" sz="2200" b="0" kern="1200" dirty="0"/>
            <a:t>just like ls and other commands.</a:t>
          </a:r>
        </a:p>
        <a:p>
          <a:pPr marL="228600" lvl="1" indent="-228600" algn="l" defTabSz="977900">
            <a:lnSpc>
              <a:spcPct val="90000"/>
            </a:lnSpc>
            <a:spcBef>
              <a:spcPct val="0"/>
            </a:spcBef>
            <a:spcAft>
              <a:spcPct val="20000"/>
            </a:spcAft>
            <a:buChar char="•"/>
          </a:pPr>
          <a:r>
            <a:rPr lang="en-US" sz="2200" kern="1200" dirty="0"/>
            <a:t>Alternative to add script to /</a:t>
          </a:r>
          <a:r>
            <a:rPr lang="en-US" sz="2200" kern="1200" dirty="0" err="1"/>
            <a:t>usr</a:t>
          </a:r>
          <a:r>
            <a:rPr lang="en-US" sz="2200" kern="1200" dirty="0"/>
            <a:t>/local/bin/ which is already added to PATH to directly run without </a:t>
          </a:r>
          <a:r>
            <a:rPr lang="en-US" sz="2200" b="1" kern="1200" dirty="0"/>
            <a:t>./</a:t>
          </a:r>
        </a:p>
      </dsp:txBody>
      <dsp:txXfrm>
        <a:off x="0" y="919706"/>
        <a:ext cx="6858000" cy="1970640"/>
      </dsp:txXfrm>
    </dsp:sp>
    <dsp:sp modelId="{A424520D-C22B-4370-97DF-AF927763747B}">
      <dsp:nvSpPr>
        <dsp:cNvPr id="0" name=""/>
        <dsp:cNvSpPr/>
      </dsp:nvSpPr>
      <dsp:spPr>
        <a:xfrm>
          <a:off x="0" y="2890347"/>
          <a:ext cx="6858000" cy="671580"/>
        </a:xfrm>
        <a:prstGeom prst="roundRect">
          <a:avLst/>
        </a:prstGeom>
        <a:solidFill>
          <a:schemeClr val="accent2">
            <a:hueOff val="-756477"/>
            <a:satOff val="-247"/>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mv script.sh /usr/local/bin/</a:t>
          </a:r>
        </a:p>
      </dsp:txBody>
      <dsp:txXfrm>
        <a:off x="32784" y="2923131"/>
        <a:ext cx="6792432" cy="606012"/>
      </dsp:txXfrm>
    </dsp:sp>
    <dsp:sp modelId="{66692262-0580-43E8-A82F-35E2BEE4329C}">
      <dsp:nvSpPr>
        <dsp:cNvPr id="0" name=""/>
        <dsp:cNvSpPr/>
      </dsp:nvSpPr>
      <dsp:spPr>
        <a:xfrm>
          <a:off x="0" y="3642567"/>
          <a:ext cx="6858000" cy="671580"/>
        </a:xfrm>
        <a:prstGeom prst="roundRect">
          <a:avLst/>
        </a:prstGeom>
        <a:solidFill>
          <a:schemeClr val="accent2">
            <a:hueOff val="-1512954"/>
            <a:satOff val="-493"/>
            <a:lumOff val="70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chmod +x /usr/local/bin/script.sh</a:t>
          </a:r>
        </a:p>
      </dsp:txBody>
      <dsp:txXfrm>
        <a:off x="32784" y="3675351"/>
        <a:ext cx="6792432" cy="6060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A804DF-6558-446F-BE21-EA0D3167BEFB}">
      <dsp:nvSpPr>
        <dsp:cNvPr id="0" name=""/>
        <dsp:cNvSpPr/>
      </dsp:nvSpPr>
      <dsp:spPr>
        <a:xfrm>
          <a:off x="0" y="165642"/>
          <a:ext cx="6858000" cy="68445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l" defTabSz="844550">
            <a:lnSpc>
              <a:spcPct val="90000"/>
            </a:lnSpc>
            <a:spcBef>
              <a:spcPct val="0"/>
            </a:spcBef>
            <a:spcAft>
              <a:spcPct val="35000"/>
            </a:spcAft>
            <a:buNone/>
          </a:pPr>
          <a:r>
            <a:rPr lang="en-US" sz="1900" kern="1200" dirty="0"/>
            <a:t>If you don’t have root permissions on your system, you could ask the system administrator to copy your file for you</a:t>
          </a:r>
        </a:p>
      </dsp:txBody>
      <dsp:txXfrm>
        <a:off x="0" y="165642"/>
        <a:ext cx="6858000" cy="684450"/>
      </dsp:txXfrm>
    </dsp:sp>
    <dsp:sp modelId="{B5AB9CBF-443D-4621-BB95-3CA13E3E80FB}">
      <dsp:nvSpPr>
        <dsp:cNvPr id="0" name=""/>
        <dsp:cNvSpPr/>
      </dsp:nvSpPr>
      <dsp:spPr>
        <a:xfrm>
          <a:off x="0" y="850092"/>
          <a:ext cx="6858000" cy="354653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The sequence of commands for the administrator to set ownership and permissions would be link:</a:t>
          </a:r>
        </a:p>
        <a:p>
          <a:pPr marL="171450" lvl="1" indent="-171450" algn="l" defTabSz="844550">
            <a:lnSpc>
              <a:spcPct val="90000"/>
            </a:lnSpc>
            <a:spcBef>
              <a:spcPct val="0"/>
            </a:spcBef>
            <a:spcAft>
              <a:spcPct val="15000"/>
            </a:spcAft>
            <a:buChar char="•"/>
          </a:pPr>
          <a:endParaRPr lang="en-US" sz="1900" kern="1200" dirty="0"/>
        </a:p>
        <a:p>
          <a:pPr marL="342900" lvl="2" indent="-171450" algn="l" defTabSz="844550">
            <a:lnSpc>
              <a:spcPct val="90000"/>
            </a:lnSpc>
            <a:spcBef>
              <a:spcPct val="0"/>
            </a:spcBef>
            <a:spcAft>
              <a:spcPct val="15000"/>
            </a:spcAft>
            <a:buChar char="•"/>
          </a:pPr>
          <a:r>
            <a:rPr lang="en-US" sz="1900" kern="1200" dirty="0"/>
            <a:t># cp first /</a:t>
          </a:r>
          <a:r>
            <a:rPr lang="en-US" sz="1900" kern="1200" dirty="0" err="1"/>
            <a:t>usr</a:t>
          </a:r>
          <a:r>
            <a:rPr lang="en-US" sz="1900" kern="1200" dirty="0"/>
            <a:t>/local/bin </a:t>
          </a:r>
        </a:p>
        <a:p>
          <a:pPr marL="342900" lvl="2" indent="-171450" algn="l" defTabSz="844550">
            <a:lnSpc>
              <a:spcPct val="90000"/>
            </a:lnSpc>
            <a:spcBef>
              <a:spcPct val="0"/>
            </a:spcBef>
            <a:spcAft>
              <a:spcPct val="15000"/>
            </a:spcAft>
            <a:buChar char="•"/>
          </a:pPr>
          <a:r>
            <a:rPr lang="en-US" sz="1900" kern="1200" dirty="0"/>
            <a:t># </a:t>
          </a:r>
          <a:r>
            <a:rPr lang="en-US" sz="1900" kern="1200" dirty="0" err="1"/>
            <a:t>chown</a:t>
          </a:r>
          <a:r>
            <a:rPr lang="en-US" sz="1900" kern="1200" dirty="0"/>
            <a:t> root /</a:t>
          </a:r>
          <a:r>
            <a:rPr lang="en-US" sz="1900" kern="1200" dirty="0" err="1"/>
            <a:t>usr</a:t>
          </a:r>
          <a:r>
            <a:rPr lang="en-US" sz="1900" kern="1200" dirty="0"/>
            <a:t>/local/bin/first </a:t>
          </a:r>
        </a:p>
        <a:p>
          <a:pPr marL="342900" lvl="2" indent="-171450" algn="l" defTabSz="844550">
            <a:lnSpc>
              <a:spcPct val="90000"/>
            </a:lnSpc>
            <a:spcBef>
              <a:spcPct val="0"/>
            </a:spcBef>
            <a:spcAft>
              <a:spcPct val="15000"/>
            </a:spcAft>
            <a:buChar char="•"/>
          </a:pPr>
          <a:r>
            <a:rPr lang="en-US" sz="1900" kern="1200" dirty="0"/>
            <a:t># </a:t>
          </a:r>
          <a:r>
            <a:rPr lang="en-US" sz="1900" kern="1200" dirty="0" err="1"/>
            <a:t>chgrp</a:t>
          </a:r>
          <a:r>
            <a:rPr lang="en-US" sz="1900" kern="1200" dirty="0"/>
            <a:t> root /</a:t>
          </a:r>
          <a:r>
            <a:rPr lang="en-US" sz="1900" kern="1200" dirty="0" err="1"/>
            <a:t>usr</a:t>
          </a:r>
          <a:r>
            <a:rPr lang="en-US" sz="1900" kern="1200" dirty="0"/>
            <a:t>/local/bin/first </a:t>
          </a:r>
        </a:p>
        <a:p>
          <a:pPr marL="342900" lvl="2" indent="-171450" algn="l" defTabSz="844550">
            <a:lnSpc>
              <a:spcPct val="90000"/>
            </a:lnSpc>
            <a:spcBef>
              <a:spcPct val="0"/>
            </a:spcBef>
            <a:spcAft>
              <a:spcPct val="15000"/>
            </a:spcAft>
            <a:buChar char="•"/>
          </a:pPr>
          <a:endParaRPr lang="en-US" sz="1900" kern="1200" dirty="0"/>
        </a:p>
        <a:p>
          <a:pPr marL="342900" lvl="2" indent="-171450" algn="l" defTabSz="844550">
            <a:lnSpc>
              <a:spcPct val="90000"/>
            </a:lnSpc>
            <a:spcBef>
              <a:spcPct val="0"/>
            </a:spcBef>
            <a:spcAft>
              <a:spcPct val="15000"/>
            </a:spcAft>
            <a:buChar char="•"/>
          </a:pPr>
          <a:r>
            <a:rPr lang="en-US" sz="1900" kern="1200" dirty="0"/>
            <a:t># </a:t>
          </a:r>
          <a:r>
            <a:rPr lang="en-US" sz="1900" kern="1200" dirty="0" err="1"/>
            <a:t>chmod</a:t>
          </a:r>
          <a:r>
            <a:rPr lang="en-US" sz="1900" kern="1200" dirty="0"/>
            <a:t> 755 /</a:t>
          </a:r>
          <a:r>
            <a:rPr lang="en-US" sz="1900" kern="1200" dirty="0" err="1"/>
            <a:t>usr</a:t>
          </a:r>
          <a:r>
            <a:rPr lang="en-US" sz="1900" kern="1200" dirty="0"/>
            <a:t>/local/bin/first </a:t>
          </a:r>
        </a:p>
        <a:p>
          <a:pPr marL="171450" lvl="1" indent="-171450" algn="l" defTabSz="844550">
            <a:lnSpc>
              <a:spcPct val="90000"/>
            </a:lnSpc>
            <a:spcBef>
              <a:spcPct val="0"/>
            </a:spcBef>
            <a:spcAft>
              <a:spcPct val="15000"/>
            </a:spcAft>
            <a:buChar char="•"/>
          </a:pPr>
          <a:endParaRPr lang="en-US" sz="1900" kern="1200" dirty="0"/>
        </a:p>
        <a:p>
          <a:pPr marL="342900" lvl="2" indent="-171450" algn="l" defTabSz="844550">
            <a:lnSpc>
              <a:spcPct val="90000"/>
            </a:lnSpc>
            <a:spcBef>
              <a:spcPct val="0"/>
            </a:spcBef>
            <a:spcAft>
              <a:spcPct val="15000"/>
            </a:spcAft>
            <a:buChar char="•"/>
          </a:pPr>
          <a:r>
            <a:rPr lang="en-US" sz="1900" kern="1200" dirty="0"/>
            <a:t># </a:t>
          </a:r>
          <a:r>
            <a:rPr lang="en-US" sz="1900" kern="1200" dirty="0" err="1"/>
            <a:t>chmod</a:t>
          </a:r>
          <a:r>
            <a:rPr lang="en-US" sz="1900" kern="1200" dirty="0"/>
            <a:t> u=</a:t>
          </a:r>
          <a:r>
            <a:rPr lang="en-US" sz="1900" kern="1200" dirty="0" err="1"/>
            <a:t>rwx,go</a:t>
          </a:r>
          <a:r>
            <a:rPr lang="en-US" sz="1900" kern="1200" dirty="0"/>
            <a:t>=</a:t>
          </a:r>
          <a:r>
            <a:rPr lang="en-US" sz="1900" kern="1200" dirty="0" err="1"/>
            <a:t>rx</a:t>
          </a:r>
          <a:r>
            <a:rPr lang="en-US" sz="1900" kern="1200" dirty="0"/>
            <a:t> /</a:t>
          </a:r>
          <a:r>
            <a:rPr lang="en-US" sz="1900" kern="1200" dirty="0" err="1"/>
            <a:t>usr</a:t>
          </a:r>
          <a:r>
            <a:rPr lang="en-US" sz="1900" kern="1200" dirty="0"/>
            <a:t>/local/bin/firsts (same as above more obvious)</a:t>
          </a:r>
        </a:p>
      </dsp:txBody>
      <dsp:txXfrm>
        <a:off x="0" y="850092"/>
        <a:ext cx="6858000" cy="354653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D3D78-9898-4FF8-A5E6-63F388190D43}">
      <dsp:nvSpPr>
        <dsp:cNvPr id="0" name=""/>
        <dsp:cNvSpPr/>
      </dsp:nvSpPr>
      <dsp:spPr>
        <a:xfrm>
          <a:off x="0" y="43281"/>
          <a:ext cx="6858000" cy="22104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Normally, parameters in scripts are separated by whitespace characters (e.g., a space, a tab, or a newline character). If you want a parameter to contain one or more whitespace characters, you must quote the parameter.</a:t>
          </a:r>
          <a:endParaRPr lang="en-US" sz="1900" kern="1200"/>
        </a:p>
      </dsp:txBody>
      <dsp:txXfrm>
        <a:off x="107907" y="151188"/>
        <a:ext cx="6642186" cy="1994681"/>
      </dsp:txXfrm>
    </dsp:sp>
    <dsp:sp modelId="{EA435B31-FF6E-42E0-8CB3-3E923B40B567}">
      <dsp:nvSpPr>
        <dsp:cNvPr id="0" name=""/>
        <dsp:cNvSpPr/>
      </dsp:nvSpPr>
      <dsp:spPr>
        <a:xfrm>
          <a:off x="0" y="2308497"/>
          <a:ext cx="6858000" cy="2210495"/>
        </a:xfrm>
        <a:prstGeom prst="roundRect">
          <a:avLst/>
        </a:prstGeom>
        <a:solidFill>
          <a:schemeClr val="accent2">
            <a:hueOff val="-1512954"/>
            <a:satOff val="-493"/>
            <a:lumOff val="70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The behavior of variables such as $foo inside quotes depends on the type of quotes you use. If you enclose a $ variable expression in double quotes, it’s replaced with its value when the line is executed. If you enclose it in single quotes, no substitution takes place. You can also remove the special meaning of the $ symbol by prefacing it with a \.</a:t>
          </a:r>
          <a:endParaRPr lang="en-US" sz="1900" kern="1200"/>
        </a:p>
      </dsp:txBody>
      <dsp:txXfrm>
        <a:off x="107907" y="2416404"/>
        <a:ext cx="6642186" cy="199468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8DDC9B-6C4C-4150-BDDC-379BDD5F436B}" type="datetimeFigureOut">
              <a:rPr lang="en-PK" smtClean="0"/>
              <a:t>05/02/2025</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C7F960-F406-4235-B4FE-7449B8D2E213}" type="slidenum">
              <a:rPr lang="en-PK" smtClean="0"/>
              <a:t>‹#›</a:t>
            </a:fld>
            <a:endParaRPr lang="en-PK"/>
          </a:p>
        </p:txBody>
      </p:sp>
    </p:spTree>
    <p:extLst>
      <p:ext uri="{BB962C8B-B14F-4D97-AF65-F5344CB8AC3E}">
        <p14:creationId xmlns:p14="http://schemas.microsoft.com/office/powerpoint/2010/main" val="3371414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latin typeface="Arial" panose="020B0604020202020204" pitchFamily="34" charset="0"/>
              </a:rPr>
              <a:t>Ls file?</a:t>
            </a:r>
          </a:p>
          <a:p>
            <a:r>
              <a:rPr lang="en-US" altLang="en-US" dirty="0">
                <a:latin typeface="Arial" panose="020B0604020202020204" pitchFamily="34" charset="0"/>
              </a:rPr>
              <a:t>Will list file1 file 2 but not file12</a:t>
            </a:r>
          </a:p>
          <a:p>
            <a:r>
              <a:rPr lang="en-US" altLang="en-US" b="1" dirty="0">
                <a:latin typeface="Arial" panose="020B0604020202020204" pitchFamily="34" charset="0"/>
              </a:rPr>
              <a:t>Ls file[</a:t>
            </a:r>
            <a:r>
              <a:rPr lang="en-US" altLang="en-US" b="1" dirty="0" err="1">
                <a:latin typeface="Arial" panose="020B0604020202020204" pitchFamily="34" charset="0"/>
              </a:rPr>
              <a:t>abc</a:t>
            </a:r>
            <a:r>
              <a:rPr lang="en-US" altLang="en-US" b="1" dirty="0">
                <a:latin typeface="Arial" panose="020B0604020202020204" pitchFamily="34" charset="0"/>
              </a:rPr>
              <a:t>]</a:t>
            </a:r>
          </a:p>
          <a:p>
            <a:r>
              <a:rPr lang="en-US" altLang="en-US" dirty="0">
                <a:latin typeface="Arial" panose="020B0604020202020204" pitchFamily="34" charset="0"/>
              </a:rPr>
              <a:t>Will list </a:t>
            </a:r>
            <a:r>
              <a:rPr lang="en-US" altLang="en-US" dirty="0" err="1">
                <a:latin typeface="Arial" panose="020B0604020202020204" pitchFamily="34" charset="0"/>
              </a:rPr>
              <a:t>filea</a:t>
            </a:r>
            <a:r>
              <a:rPr lang="en-US" altLang="en-US" dirty="0">
                <a:latin typeface="Arial" panose="020B0604020202020204" pitchFamily="34" charset="0"/>
              </a:rPr>
              <a:t> </a:t>
            </a:r>
            <a:r>
              <a:rPr lang="en-US" altLang="en-US" dirty="0" err="1">
                <a:latin typeface="Arial" panose="020B0604020202020204" pitchFamily="34" charset="0"/>
              </a:rPr>
              <a:t>fileb</a:t>
            </a:r>
            <a:r>
              <a:rPr lang="en-US" altLang="en-US" dirty="0">
                <a:latin typeface="Arial" panose="020B0604020202020204" pitchFamily="34" charset="0"/>
              </a:rPr>
              <a:t> </a:t>
            </a:r>
            <a:r>
              <a:rPr lang="en-US" altLang="en-US" dirty="0" err="1">
                <a:latin typeface="Arial" panose="020B0604020202020204" pitchFamily="34" charset="0"/>
              </a:rPr>
              <a:t>filec</a:t>
            </a:r>
            <a:r>
              <a:rPr lang="en-US" altLang="en-US" dirty="0">
                <a:latin typeface="Arial" panose="020B0604020202020204" pitchFamily="34" charset="0"/>
              </a:rPr>
              <a:t> not </a:t>
            </a:r>
            <a:r>
              <a:rPr lang="en-US" altLang="en-US" dirty="0" err="1">
                <a:latin typeface="Arial" panose="020B0604020202020204" pitchFamily="34" charset="0"/>
              </a:rPr>
              <a:t>filex</a:t>
            </a:r>
            <a:endParaRPr lang="en-US" altLang="en-US" dirty="0">
              <a:latin typeface="Arial" panose="020B0604020202020204" pitchFamily="34" charset="0"/>
            </a:endParaRPr>
          </a:p>
          <a:p>
            <a:r>
              <a:rPr lang="en-US" altLang="en-US" b="1" dirty="0">
                <a:latin typeface="Arial" panose="020B0604020202020204" pitchFamily="34" charset="0"/>
              </a:rPr>
              <a:t>For file in *.txt matches any of the character</a:t>
            </a:r>
          </a:p>
          <a:p>
            <a:endParaRPr lang="en-US" altLang="en-US" dirty="0">
              <a:latin typeface="Arial" panose="020B0604020202020204" pitchFamily="34" charset="0"/>
            </a:endParaRPr>
          </a:p>
          <a:p>
            <a:r>
              <a:rPr lang="en-US" dirty="0"/>
              <a:t>for file in *.txt</a:t>
            </a:r>
          </a:p>
          <a:p>
            <a:r>
              <a:rPr lang="en-US" dirty="0"/>
              <a:t>do</a:t>
            </a:r>
          </a:p>
          <a:p>
            <a:r>
              <a:rPr lang="en-US" dirty="0"/>
              <a:t>echo "Processing $file“</a:t>
            </a:r>
          </a:p>
          <a:p>
            <a:r>
              <a:rPr lang="en-US" dirty="0"/>
              <a:t>done</a:t>
            </a:r>
            <a:endParaRPr lang="en-PK" dirty="0"/>
          </a:p>
        </p:txBody>
      </p:sp>
      <p:sp>
        <p:nvSpPr>
          <p:cNvPr id="4" name="Slide Number Placeholder 3"/>
          <p:cNvSpPr>
            <a:spLocks noGrp="1"/>
          </p:cNvSpPr>
          <p:nvPr>
            <p:ph type="sldNum" sz="quarter" idx="5"/>
          </p:nvPr>
        </p:nvSpPr>
        <p:spPr/>
        <p:txBody>
          <a:bodyPr/>
          <a:lstStyle/>
          <a:p>
            <a:fld id="{B4C7F960-F406-4235-B4FE-7449B8D2E213}" type="slidenum">
              <a:rPr lang="en-PK" smtClean="0"/>
              <a:t>4</a:t>
            </a:fld>
            <a:endParaRPr lang="en-PK"/>
          </a:p>
        </p:txBody>
      </p:sp>
    </p:spTree>
    <p:extLst>
      <p:ext uri="{BB962C8B-B14F-4D97-AF65-F5344CB8AC3E}">
        <p14:creationId xmlns:p14="http://schemas.microsoft.com/office/powerpoint/2010/main" val="4283666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Printing special characters like $ in text.</a:t>
            </a:r>
          </a:p>
          <a:p>
            <a:r>
              <a:rPr lang="en-US" dirty="0"/>
              <a:t>Writing commands or scripts where $ needs to be treated literally. </a:t>
            </a:r>
          </a:p>
          <a:p>
            <a:r>
              <a:rPr lang="en-US" dirty="0"/>
              <a:t>Avoiding unintended variable expansion in strings.</a:t>
            </a:r>
            <a:endParaRPr lang="en-PK" dirty="0"/>
          </a:p>
        </p:txBody>
      </p:sp>
      <p:sp>
        <p:nvSpPr>
          <p:cNvPr id="4" name="Slide Number Placeholder 3"/>
          <p:cNvSpPr>
            <a:spLocks noGrp="1"/>
          </p:cNvSpPr>
          <p:nvPr>
            <p:ph type="sldNum" sz="quarter" idx="5"/>
          </p:nvPr>
        </p:nvSpPr>
        <p:spPr/>
        <p:txBody>
          <a:bodyPr/>
          <a:lstStyle/>
          <a:p>
            <a:fld id="{B4C7F960-F406-4235-B4FE-7449B8D2E213}" type="slidenum">
              <a:rPr lang="en-PK" smtClean="0"/>
              <a:t>21</a:t>
            </a:fld>
            <a:endParaRPr lang="en-PK"/>
          </a:p>
        </p:txBody>
      </p:sp>
    </p:spTree>
    <p:extLst>
      <p:ext uri="{BB962C8B-B14F-4D97-AF65-F5344CB8AC3E}">
        <p14:creationId xmlns:p14="http://schemas.microsoft.com/office/powerpoint/2010/main" val="1984519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Both behave the same </a:t>
            </a:r>
            <a:r>
              <a:rPr lang="en-US" b="1" dirty="0"/>
              <a:t>without quotes</a:t>
            </a:r>
            <a:r>
              <a:rPr lang="en-US" dirty="0"/>
              <a:t> because IFS splits them into separate words.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b c</a:t>
            </a:r>
          </a:p>
          <a:p>
            <a:endParaRPr lang="en-PK" dirty="0"/>
          </a:p>
        </p:txBody>
      </p:sp>
      <p:sp>
        <p:nvSpPr>
          <p:cNvPr id="4" name="Slide Number Placeholder 3"/>
          <p:cNvSpPr>
            <a:spLocks noGrp="1"/>
          </p:cNvSpPr>
          <p:nvPr>
            <p:ph type="sldNum" sz="quarter" idx="5"/>
          </p:nvPr>
        </p:nvSpPr>
        <p:spPr/>
        <p:txBody>
          <a:bodyPr/>
          <a:lstStyle/>
          <a:p>
            <a:fld id="{B4C7F960-F406-4235-B4FE-7449B8D2E213}" type="slidenum">
              <a:rPr lang="en-PK" smtClean="0"/>
              <a:t>22</a:t>
            </a:fld>
            <a:endParaRPr lang="en-PK"/>
          </a:p>
        </p:txBody>
      </p:sp>
    </p:spTree>
    <p:extLst>
      <p:ext uri="{BB962C8B-B14F-4D97-AF65-F5344CB8AC3E}">
        <p14:creationId xmlns:p14="http://schemas.microsoft.com/office/powerpoint/2010/main" val="3348600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do on personal systems so don’t have to type ./first to run the script can be done by just typing first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uz-Latn-UZ" dirty="0"/>
              <a:t>export PATH=$PATH:$(pwd) </a:t>
            </a:r>
          </a:p>
          <a:p>
            <a:endParaRPr lang="en-US" dirty="0"/>
          </a:p>
          <a:p>
            <a:endParaRPr lang="en-US" dirty="0"/>
          </a:p>
          <a:p>
            <a:r>
              <a:rPr lang="en-US" dirty="0"/>
              <a:t>mv script.sh /</a:t>
            </a:r>
            <a:r>
              <a:rPr lang="en-US" dirty="0" err="1"/>
              <a:t>usr</a:t>
            </a:r>
            <a:r>
              <a:rPr lang="en-US" dirty="0"/>
              <a:t>/local/bin/</a:t>
            </a:r>
          </a:p>
          <a:p>
            <a:r>
              <a:rPr lang="en-US" dirty="0" err="1"/>
              <a:t>chmod</a:t>
            </a:r>
            <a:r>
              <a:rPr lang="en-US" dirty="0"/>
              <a:t> +x /usr/local/bin/script.sh</a:t>
            </a:r>
          </a:p>
          <a:p>
            <a:endParaRPr lang="en-PK" dirty="0"/>
          </a:p>
        </p:txBody>
      </p:sp>
      <p:sp>
        <p:nvSpPr>
          <p:cNvPr id="4" name="Slide Number Placeholder 3"/>
          <p:cNvSpPr>
            <a:spLocks noGrp="1"/>
          </p:cNvSpPr>
          <p:nvPr>
            <p:ph type="sldNum" sz="quarter" idx="5"/>
          </p:nvPr>
        </p:nvSpPr>
        <p:spPr/>
        <p:txBody>
          <a:bodyPr/>
          <a:lstStyle/>
          <a:p>
            <a:fld id="{B4C7F960-F406-4235-B4FE-7449B8D2E213}" type="slidenum">
              <a:rPr lang="en-PK" smtClean="0"/>
              <a:t>23</a:t>
            </a:fld>
            <a:endParaRPr lang="en-PK"/>
          </a:p>
        </p:txBody>
      </p:sp>
    </p:spTree>
    <p:extLst>
      <p:ext uri="{BB962C8B-B14F-4D97-AF65-F5344CB8AC3E}">
        <p14:creationId xmlns:p14="http://schemas.microsoft.com/office/powerpoint/2010/main" val="1247064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z-Latn-UZ" sz="1800" b="0" i="0" u="none" strike="noStrike" baseline="0" dirty="0">
                <a:latin typeface="WileyCode-Regular"/>
              </a:rPr>
              <a:t>$ </a:t>
            </a:r>
            <a:r>
              <a:rPr lang="uz-Latn-UZ" sz="1800" b="1" i="0" u="none" strike="noStrike" baseline="0" dirty="0">
                <a:latin typeface="WileyCodeNew-Bold"/>
              </a:rPr>
              <a:t>grep -l POSIX * | more</a:t>
            </a:r>
            <a:r>
              <a:rPr lang="en-US" sz="1800" b="1" i="0" u="none" strike="noStrike" baseline="0" dirty="0">
                <a:latin typeface="WileyCodeNew-Bold"/>
              </a:rPr>
              <a:t> </a:t>
            </a:r>
          </a:p>
          <a:p>
            <a:endParaRPr lang="en-US" sz="1800" b="1" i="0" u="none" strike="noStrike" baseline="0" dirty="0">
              <a:latin typeface="WileyCodeNew-Bold"/>
            </a:endParaRPr>
          </a:p>
          <a:p>
            <a:r>
              <a:rPr lang="en-US" sz="1800" b="1" i="0" u="none" strike="noStrike" baseline="0" dirty="0">
                <a:latin typeface="WileyCodeNew-Bold"/>
              </a:rPr>
              <a:t>Only output </a:t>
            </a:r>
            <a:r>
              <a:rPr lang="en-US" sz="1800" b="1" i="0" u="none" strike="noStrike" baseline="0">
                <a:latin typeface="WileyCodeNew-Bold"/>
              </a:rPr>
              <a:t>file name </a:t>
            </a:r>
            <a:endParaRPr lang="en-PK"/>
          </a:p>
        </p:txBody>
      </p:sp>
      <p:sp>
        <p:nvSpPr>
          <p:cNvPr id="4" name="Slide Number Placeholder 3"/>
          <p:cNvSpPr>
            <a:spLocks noGrp="1"/>
          </p:cNvSpPr>
          <p:nvPr>
            <p:ph type="sldNum" sz="quarter" idx="5"/>
          </p:nvPr>
        </p:nvSpPr>
        <p:spPr/>
        <p:txBody>
          <a:bodyPr/>
          <a:lstStyle/>
          <a:p>
            <a:fld id="{B4C7F960-F406-4235-B4FE-7449B8D2E213}" type="slidenum">
              <a:rPr lang="en-PK" smtClean="0"/>
              <a:t>5</a:t>
            </a:fld>
            <a:endParaRPr lang="en-PK"/>
          </a:p>
        </p:txBody>
      </p:sp>
    </p:spTree>
    <p:extLst>
      <p:ext uri="{BB962C8B-B14F-4D97-AF65-F5344CB8AC3E}">
        <p14:creationId xmlns:p14="http://schemas.microsoft.com/office/powerpoint/2010/main" val="1338677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-q</a:t>
            </a:r>
            <a:r>
              <a:rPr lang="en-US" dirty="0"/>
              <a:t>: This option tells grep to operate </a:t>
            </a:r>
            <a:r>
              <a:rPr lang="en-US" b="1" dirty="0"/>
              <a:t>quietly</a:t>
            </a:r>
            <a:r>
              <a:rPr lang="en-US" dirty="0"/>
              <a:t>, meaning it will not output any matching lines. It simply sets the exit status based on whether a match is </a:t>
            </a:r>
            <a:r>
              <a:rPr lang="en-US" dirty="0" err="1"/>
              <a:t>found.Exit</a:t>
            </a:r>
            <a:r>
              <a:rPr lang="en-US" dirty="0"/>
              <a:t> status 0 if a match is found.</a:t>
            </a:r>
          </a:p>
          <a:p>
            <a:pPr>
              <a:buFont typeface="Arial" panose="020B0604020202020204" pitchFamily="34" charset="0"/>
              <a:buChar char="•"/>
            </a:pPr>
            <a:r>
              <a:rPr lang="en-US" dirty="0"/>
              <a:t>Exit status 1 if no match is found.</a:t>
            </a:r>
          </a:p>
          <a:p>
            <a:pPr>
              <a:buFont typeface="Arial" panose="020B0604020202020204" pitchFamily="34" charset="0"/>
              <a:buChar char="•"/>
            </a:pPr>
            <a:r>
              <a:rPr lang="en-US" altLang="en-US" dirty="0">
                <a:latin typeface="Arial" panose="020B0604020202020204" pitchFamily="34" charset="0"/>
              </a:rPr>
              <a:t>Absolute path … starting from the root should be less than 32 characters</a:t>
            </a:r>
          </a:p>
          <a:p>
            <a:r>
              <a:rPr lang="en-US" altLang="en-US" dirty="0">
                <a:latin typeface="Arial" panose="020B0604020202020204" pitchFamily="34" charset="0"/>
              </a:rPr>
              <a:t>In older systems (backward compatibility) </a:t>
            </a:r>
          </a:p>
          <a:p>
            <a:r>
              <a:rPr lang="en-US" altLang="en-US" dirty="0">
                <a:latin typeface="Arial" panose="020B0604020202020204" pitchFamily="34" charset="0"/>
              </a:rPr>
              <a:t>Since script is essentially treated as standard input to the shell it can contain any Linux Commands referenced by your path environment variable</a:t>
            </a:r>
          </a:p>
          <a:p>
            <a:endParaRPr lang="en-PK" dirty="0"/>
          </a:p>
        </p:txBody>
      </p:sp>
      <p:sp>
        <p:nvSpPr>
          <p:cNvPr id="4" name="Slide Number Placeholder 3"/>
          <p:cNvSpPr>
            <a:spLocks noGrp="1"/>
          </p:cNvSpPr>
          <p:nvPr>
            <p:ph type="sldNum" sz="quarter" idx="5"/>
          </p:nvPr>
        </p:nvSpPr>
        <p:spPr/>
        <p:txBody>
          <a:bodyPr/>
          <a:lstStyle/>
          <a:p>
            <a:fld id="{B4C7F960-F406-4235-B4FE-7449B8D2E213}" type="slidenum">
              <a:rPr lang="en-PK" smtClean="0"/>
              <a:t>6</a:t>
            </a:fld>
            <a:endParaRPr lang="en-PK"/>
          </a:p>
        </p:txBody>
      </p:sp>
    </p:spTree>
    <p:extLst>
      <p:ext uri="{BB962C8B-B14F-4D97-AF65-F5344CB8AC3E}">
        <p14:creationId xmlns:p14="http://schemas.microsoft.com/office/powerpoint/2010/main" val="3027680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script</a:t>
            </a:r>
          </a:p>
          <a:p>
            <a:r>
              <a:rPr lang="en-US" dirty="0"/>
              <a:t>/bin/bash executable</a:t>
            </a:r>
            <a:endParaRPr lang="en-PK" dirty="0"/>
          </a:p>
        </p:txBody>
      </p:sp>
      <p:sp>
        <p:nvSpPr>
          <p:cNvPr id="4" name="Slide Number Placeholder 3"/>
          <p:cNvSpPr>
            <a:spLocks noGrp="1"/>
          </p:cNvSpPr>
          <p:nvPr>
            <p:ph type="sldNum" sz="quarter" idx="5"/>
          </p:nvPr>
        </p:nvSpPr>
        <p:spPr/>
        <p:txBody>
          <a:bodyPr/>
          <a:lstStyle/>
          <a:p>
            <a:fld id="{B4C7F960-F406-4235-B4FE-7449B8D2E213}" type="slidenum">
              <a:rPr lang="en-PK" smtClean="0"/>
              <a:t>9</a:t>
            </a:fld>
            <a:endParaRPr lang="en-PK"/>
          </a:p>
        </p:txBody>
      </p:sp>
    </p:spTree>
    <p:extLst>
      <p:ext uri="{BB962C8B-B14F-4D97-AF65-F5344CB8AC3E}">
        <p14:creationId xmlns:p14="http://schemas.microsoft.com/office/powerpoint/2010/main" val="2296015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Sudo (superuser do)</a:t>
            </a:r>
          </a:p>
          <a:p>
            <a:endParaRPr lang="en-US" dirty="0"/>
          </a:p>
          <a:p>
            <a:endParaRPr lang="en-US" dirty="0"/>
          </a:p>
          <a:p>
            <a:r>
              <a:rPr lang="en-US" dirty="0"/>
              <a:t>Root group members</a:t>
            </a:r>
          </a:p>
          <a:p>
            <a:endParaRPr lang="en-PK" dirty="0"/>
          </a:p>
        </p:txBody>
      </p:sp>
      <p:sp>
        <p:nvSpPr>
          <p:cNvPr id="4" name="Slide Number Placeholder 3"/>
          <p:cNvSpPr>
            <a:spLocks noGrp="1"/>
          </p:cNvSpPr>
          <p:nvPr>
            <p:ph type="sldNum" sz="quarter" idx="5"/>
          </p:nvPr>
        </p:nvSpPr>
        <p:spPr/>
        <p:txBody>
          <a:bodyPr/>
          <a:lstStyle/>
          <a:p>
            <a:fld id="{B4C7F960-F406-4235-B4FE-7449B8D2E213}" type="slidenum">
              <a:rPr lang="en-PK" smtClean="0"/>
              <a:t>12</a:t>
            </a:fld>
            <a:endParaRPr lang="en-PK"/>
          </a:p>
        </p:txBody>
      </p:sp>
    </p:spTree>
    <p:extLst>
      <p:ext uri="{BB962C8B-B14F-4D97-AF65-F5344CB8AC3E}">
        <p14:creationId xmlns:p14="http://schemas.microsoft.com/office/powerpoint/2010/main" val="3696063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num=$(expr 5 + 10) </a:t>
            </a:r>
          </a:p>
          <a:p>
            <a:r>
              <a:rPr lang="pt-BR" dirty="0"/>
              <a:t>echo $num </a:t>
            </a:r>
          </a:p>
          <a:p>
            <a:r>
              <a:rPr lang="pt-BR" dirty="0"/>
              <a:t># Output: 15</a:t>
            </a:r>
          </a:p>
          <a:p>
            <a:endParaRPr lang="pt-BR" dirty="0"/>
          </a:p>
          <a:p>
            <a:r>
              <a:rPr lang="pt-BR" dirty="0"/>
              <a:t>let num=10</a:t>
            </a:r>
          </a:p>
          <a:p>
            <a:r>
              <a:rPr lang="pt-BR" dirty="0"/>
              <a:t>let num=num+5</a:t>
            </a:r>
          </a:p>
          <a:p>
            <a:r>
              <a:rPr lang="pt-BR" dirty="0"/>
              <a:t>echo $num</a:t>
            </a:r>
          </a:p>
          <a:p>
            <a:r>
              <a:rPr lang="pt-BR" dirty="0"/>
              <a:t> # Output: 15</a:t>
            </a:r>
          </a:p>
          <a:p>
            <a:endParaRPr lang="pt-BR" dirty="0"/>
          </a:p>
          <a:p>
            <a:endParaRPr lang="pt-BR" dirty="0"/>
          </a:p>
          <a:p>
            <a:r>
              <a:rPr lang="pt-BR" dirty="0"/>
              <a:t>num=5 </a:t>
            </a:r>
          </a:p>
          <a:p>
            <a:r>
              <a:rPr lang="pt-BR" dirty="0"/>
              <a:t>((num=num+10))</a:t>
            </a:r>
          </a:p>
          <a:p>
            <a:r>
              <a:rPr lang="pt-BR" dirty="0"/>
              <a:t>echo $num</a:t>
            </a:r>
          </a:p>
          <a:p>
            <a:r>
              <a:rPr lang="pt-BR" dirty="0"/>
              <a:t># Output: 15</a:t>
            </a:r>
            <a:endParaRPr lang="en-PK" dirty="0"/>
          </a:p>
        </p:txBody>
      </p:sp>
      <p:sp>
        <p:nvSpPr>
          <p:cNvPr id="4" name="Slide Number Placeholder 3"/>
          <p:cNvSpPr>
            <a:spLocks noGrp="1"/>
          </p:cNvSpPr>
          <p:nvPr>
            <p:ph type="sldNum" sz="quarter" idx="5"/>
          </p:nvPr>
        </p:nvSpPr>
        <p:spPr/>
        <p:txBody>
          <a:bodyPr/>
          <a:lstStyle/>
          <a:p>
            <a:fld id="{B4C7F960-F406-4235-B4FE-7449B8D2E213}" type="slidenum">
              <a:rPr lang="en-PK" smtClean="0"/>
              <a:t>14</a:t>
            </a:fld>
            <a:endParaRPr lang="en-PK"/>
          </a:p>
        </p:txBody>
      </p:sp>
    </p:spTree>
    <p:extLst>
      <p:ext uri="{BB962C8B-B14F-4D97-AF65-F5344CB8AC3E}">
        <p14:creationId xmlns:p14="http://schemas.microsoft.com/office/powerpoint/2010/main" val="2875079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B4C7F960-F406-4235-B4FE-7449B8D2E213}" type="slidenum">
              <a:rPr lang="en-PK" smtClean="0"/>
              <a:t>16</a:t>
            </a:fld>
            <a:endParaRPr lang="en-PK"/>
          </a:p>
        </p:txBody>
      </p:sp>
    </p:spTree>
    <p:extLst>
      <p:ext uri="{BB962C8B-B14F-4D97-AF65-F5344CB8AC3E}">
        <p14:creationId xmlns:p14="http://schemas.microsoft.com/office/powerpoint/2010/main" val="1081641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there</a:t>
            </a:r>
          </a:p>
          <a:p>
            <a:r>
              <a:rPr lang="en-US" dirty="0"/>
              <a:t>Hi there</a:t>
            </a:r>
          </a:p>
          <a:p>
            <a:r>
              <a:rPr lang="en-US" dirty="0"/>
              <a:t>$</a:t>
            </a:r>
            <a:r>
              <a:rPr lang="en-US" dirty="0" err="1"/>
              <a:t>myvar</a:t>
            </a:r>
            <a:endParaRPr lang="en-US" dirty="0"/>
          </a:p>
          <a:p>
            <a:r>
              <a:rPr lang="en-US" dirty="0"/>
              <a:t>$</a:t>
            </a:r>
            <a:r>
              <a:rPr lang="en-US" dirty="0" err="1"/>
              <a:t>myvar</a:t>
            </a:r>
            <a:endParaRPr lang="en-US" dirty="0"/>
          </a:p>
          <a:p>
            <a:r>
              <a:rPr lang="en-US" dirty="0"/>
              <a:t>Enter some text</a:t>
            </a:r>
            <a:br>
              <a:rPr lang="en-US" dirty="0"/>
            </a:br>
            <a:r>
              <a:rPr lang="en-US" dirty="0"/>
              <a:t>hello</a:t>
            </a:r>
            <a:br>
              <a:rPr lang="en-US" dirty="0"/>
            </a:br>
            <a:r>
              <a:rPr lang="en-US" dirty="0"/>
              <a:t>$</a:t>
            </a:r>
            <a:r>
              <a:rPr lang="en-US" dirty="0" err="1"/>
              <a:t>myvar</a:t>
            </a:r>
            <a:r>
              <a:rPr lang="en-US" dirty="0"/>
              <a:t> now equals hello </a:t>
            </a:r>
          </a:p>
        </p:txBody>
      </p:sp>
      <p:sp>
        <p:nvSpPr>
          <p:cNvPr id="4" name="Slide Number Placeholder 3"/>
          <p:cNvSpPr>
            <a:spLocks noGrp="1"/>
          </p:cNvSpPr>
          <p:nvPr>
            <p:ph type="sldNum" sz="quarter" idx="5"/>
          </p:nvPr>
        </p:nvSpPr>
        <p:spPr/>
        <p:txBody>
          <a:bodyPr/>
          <a:lstStyle/>
          <a:p>
            <a:fld id="{B4C7F960-F406-4235-B4FE-7449B8D2E213}" type="slidenum">
              <a:rPr lang="en-PK" smtClean="0"/>
              <a:t>18</a:t>
            </a:fld>
            <a:endParaRPr lang="en-PK"/>
          </a:p>
        </p:txBody>
      </p:sp>
    </p:spTree>
    <p:extLst>
      <p:ext uri="{BB962C8B-B14F-4D97-AF65-F5344CB8AC3E}">
        <p14:creationId xmlns:p14="http://schemas.microsoft.com/office/powerpoint/2010/main" val="2693675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z-Latn-UZ" dirty="0"/>
              <a:t>export PS1='[\u@\h \W]$ ' </a:t>
            </a:r>
          </a:p>
          <a:p>
            <a:pPr marL="0" marR="0" lvl="0" indent="0" algn="l" defTabSz="914400" rtl="0" eaLnBrk="1" fontAlgn="auto" latinLnBrk="0" hangingPunct="1">
              <a:lnSpc>
                <a:spcPct val="100000"/>
              </a:lnSpc>
              <a:spcBef>
                <a:spcPts val="0"/>
              </a:spcBef>
              <a:spcAft>
                <a:spcPts val="0"/>
              </a:spcAft>
              <a:buClrTx/>
              <a:buSzTx/>
              <a:buFontTx/>
              <a:buNone/>
              <a:tabLst/>
              <a:defRPr/>
            </a:pPr>
            <a:r>
              <a:rPr lang="uz-Latn-UZ" dirty="0"/>
              <a:t>[john@server Documents]$ </a:t>
            </a:r>
          </a:p>
          <a:p>
            <a:endParaRPr lang="en-PK" dirty="0"/>
          </a:p>
        </p:txBody>
      </p:sp>
      <p:sp>
        <p:nvSpPr>
          <p:cNvPr id="4" name="Slide Number Placeholder 3"/>
          <p:cNvSpPr>
            <a:spLocks noGrp="1"/>
          </p:cNvSpPr>
          <p:nvPr>
            <p:ph type="sldNum" sz="quarter" idx="5"/>
          </p:nvPr>
        </p:nvSpPr>
        <p:spPr/>
        <p:txBody>
          <a:bodyPr/>
          <a:lstStyle/>
          <a:p>
            <a:fld id="{B4C7F960-F406-4235-B4FE-7449B8D2E213}" type="slidenum">
              <a:rPr lang="en-PK" smtClean="0"/>
              <a:t>19</a:t>
            </a:fld>
            <a:endParaRPr lang="en-PK"/>
          </a:p>
        </p:txBody>
      </p:sp>
    </p:spTree>
    <p:extLst>
      <p:ext uri="{BB962C8B-B14F-4D97-AF65-F5344CB8AC3E}">
        <p14:creationId xmlns:p14="http://schemas.microsoft.com/office/powerpoint/2010/main" val="2456276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2/5/2025</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0502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2/5/2025</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79923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2/5/2025</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82865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2/5/2025</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97137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2/5/2025</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0728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2/5/2025</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05116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2/5/2025</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15604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2/5/2025</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7744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2/5/2025</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7924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2/5/2025</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58851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2/5/2025</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7271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2/5/2025</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975555781"/>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Qureshi@centralasian.uz"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A colorful wave of paint&#10;&#10;AI-generated content may be incorrect.">
            <a:extLst>
              <a:ext uri="{FF2B5EF4-FFF2-40B4-BE49-F238E27FC236}">
                <a16:creationId xmlns:a16="http://schemas.microsoft.com/office/drawing/2014/main" id="{CEFA765A-E917-ED3B-5BAE-89F3DB0A6064}"/>
              </a:ext>
            </a:extLst>
          </p:cNvPr>
          <p:cNvPicPr>
            <a:picLocks noChangeAspect="1"/>
          </p:cNvPicPr>
          <p:nvPr/>
        </p:nvPicPr>
        <p:blipFill>
          <a:blip r:embed="rId2"/>
          <a:srcRect l="15162" r="618" b="-1"/>
          <a:stretch/>
        </p:blipFill>
        <p:spPr>
          <a:xfrm>
            <a:off x="5091546" y="619123"/>
            <a:ext cx="7100454" cy="6238874"/>
          </a:xfrm>
          <a:custGeom>
            <a:avLst/>
            <a:gdLst/>
            <a:ahLst/>
            <a:cxnLst/>
            <a:rect l="l" t="t" r="r" b="b"/>
            <a:pathLst>
              <a:path w="7100454" h="6238874">
                <a:moveTo>
                  <a:pt x="5221938" y="783"/>
                </a:moveTo>
                <a:cubicBezTo>
                  <a:pt x="5784158" y="15914"/>
                  <a:pt x="6301398" y="253541"/>
                  <a:pt x="6756828" y="979302"/>
                </a:cubicBezTo>
                <a:cubicBezTo>
                  <a:pt x="6870382" y="1160214"/>
                  <a:pt x="6969391" y="1352970"/>
                  <a:pt x="7057114" y="1554417"/>
                </a:cubicBezTo>
                <a:lnTo>
                  <a:pt x="7100454" y="1659685"/>
                </a:lnTo>
                <a:lnTo>
                  <a:pt x="7100454" y="6238874"/>
                </a:lnTo>
                <a:lnTo>
                  <a:pt x="0" y="6238874"/>
                </a:lnTo>
                <a:lnTo>
                  <a:pt x="14064" y="6003370"/>
                </a:lnTo>
                <a:cubicBezTo>
                  <a:pt x="69537" y="5262783"/>
                  <a:pt x="191580" y="4496548"/>
                  <a:pt x="334789" y="3724830"/>
                </a:cubicBezTo>
                <a:cubicBezTo>
                  <a:pt x="778352" y="1333290"/>
                  <a:pt x="2184944" y="696602"/>
                  <a:pt x="3836378" y="244282"/>
                </a:cubicBezTo>
                <a:cubicBezTo>
                  <a:pt x="4320163" y="111842"/>
                  <a:pt x="4784656" y="-10986"/>
                  <a:pt x="5221938" y="783"/>
                </a:cubicBezTo>
                <a:close/>
              </a:path>
            </a:pathLst>
          </a:custGeom>
        </p:spPr>
      </p:pic>
      <p:sp>
        <p:nvSpPr>
          <p:cNvPr id="18" name="Freeform: Shape 17">
            <a:extLst>
              <a:ext uri="{FF2B5EF4-FFF2-40B4-BE49-F238E27FC236}">
                <a16:creationId xmlns:a16="http://schemas.microsoft.com/office/drawing/2014/main" id="{1A0F8916-44ED-4BA2-B4A8-BFF92E4B4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5254705" y="-79298"/>
            <a:ext cx="6064089" cy="78105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3F2A43A3-01CA-6695-91FC-122E885E72D7}"/>
              </a:ext>
            </a:extLst>
          </p:cNvPr>
          <p:cNvSpPr>
            <a:spLocks noGrp="1"/>
          </p:cNvSpPr>
          <p:nvPr>
            <p:ph type="ctrTitle"/>
          </p:nvPr>
        </p:nvSpPr>
        <p:spPr>
          <a:xfrm>
            <a:off x="762000" y="1524000"/>
            <a:ext cx="4572000" cy="2286000"/>
          </a:xfrm>
        </p:spPr>
        <p:txBody>
          <a:bodyPr>
            <a:normAutofit/>
          </a:bodyPr>
          <a:lstStyle/>
          <a:p>
            <a:pPr algn="l"/>
            <a:r>
              <a:rPr lang="en-US" sz="3700"/>
              <a:t>Shell Programming</a:t>
            </a:r>
            <a:br>
              <a:rPr lang="en-US" sz="3700"/>
            </a:br>
            <a:br>
              <a:rPr lang="en-US" sz="3700" dirty="0"/>
            </a:br>
            <a:r>
              <a:rPr lang="en-US" sz="3700" dirty="0"/>
              <a:t>Lecture # 4</a:t>
            </a:r>
            <a:endParaRPr lang="en-PK" sz="3700" dirty="0"/>
          </a:p>
        </p:txBody>
      </p:sp>
      <p:sp>
        <p:nvSpPr>
          <p:cNvPr id="3" name="Subtitle 2">
            <a:extLst>
              <a:ext uri="{FF2B5EF4-FFF2-40B4-BE49-F238E27FC236}">
                <a16:creationId xmlns:a16="http://schemas.microsoft.com/office/drawing/2014/main" id="{7C2C5C51-5936-191D-7546-CB770EAC68CE}"/>
              </a:ext>
            </a:extLst>
          </p:cNvPr>
          <p:cNvSpPr>
            <a:spLocks noGrp="1"/>
          </p:cNvSpPr>
          <p:nvPr>
            <p:ph type="subTitle" idx="1"/>
          </p:nvPr>
        </p:nvSpPr>
        <p:spPr>
          <a:xfrm>
            <a:off x="657496" y="4571999"/>
            <a:ext cx="4868092" cy="1850572"/>
          </a:xfrm>
        </p:spPr>
        <p:txBody>
          <a:bodyPr>
            <a:normAutofit/>
          </a:bodyPr>
          <a:lstStyle/>
          <a:p>
            <a:pPr algn="l">
              <a:lnSpc>
                <a:spcPct val="115000"/>
              </a:lnSpc>
            </a:pPr>
            <a:r>
              <a:rPr lang="en-US" sz="1700" dirty="0"/>
              <a:t>Dr. Muhammad Bilal Qureshi</a:t>
            </a:r>
          </a:p>
          <a:p>
            <a:pPr algn="l">
              <a:lnSpc>
                <a:spcPct val="115000"/>
              </a:lnSpc>
            </a:pPr>
            <a:r>
              <a:rPr lang="en-US" sz="1700" dirty="0">
                <a:hlinkClick r:id="rId3"/>
              </a:rPr>
              <a:t>m.qureshi@centralasian.uz</a:t>
            </a:r>
            <a:endParaRPr lang="en-US" sz="1700" dirty="0"/>
          </a:p>
          <a:p>
            <a:pPr algn="l">
              <a:lnSpc>
                <a:spcPct val="115000"/>
              </a:lnSpc>
            </a:pPr>
            <a:r>
              <a:rPr lang="en-US" sz="1700" dirty="0"/>
              <a:t>Central Asian University, Tashkent, Uzbekistan</a:t>
            </a:r>
            <a:endParaRPr lang="en-PK" sz="1700" dirty="0"/>
          </a:p>
        </p:txBody>
      </p:sp>
    </p:spTree>
    <p:extLst>
      <p:ext uri="{BB962C8B-B14F-4D97-AF65-F5344CB8AC3E}">
        <p14:creationId xmlns:p14="http://schemas.microsoft.com/office/powerpoint/2010/main" val="10821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3E9B86C0-FDA1-4FEB-807F-B6CA59CE8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17019"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16A8D272-3D8F-DD96-1DD3-1DCEAF20C5C7}"/>
              </a:ext>
            </a:extLst>
          </p:cNvPr>
          <p:cNvSpPr>
            <a:spLocks noGrp="1"/>
          </p:cNvSpPr>
          <p:nvPr>
            <p:ph idx="1"/>
          </p:nvPr>
        </p:nvSpPr>
        <p:spPr>
          <a:xfrm>
            <a:off x="762000" y="2286000"/>
            <a:ext cx="5334000" cy="3810001"/>
          </a:xfrm>
        </p:spPr>
        <p:txBody>
          <a:bodyPr>
            <a:normAutofit fontScale="92500" lnSpcReduction="20000"/>
          </a:bodyPr>
          <a:lstStyle/>
          <a:p>
            <a:pPr>
              <a:lnSpc>
                <a:spcPct val="115000"/>
              </a:lnSpc>
              <a:defRPr/>
            </a:pPr>
            <a:r>
              <a:rPr lang="en-US" sz="1800" dirty="0"/>
              <a:t>Now that we have our script file, we can run it in two ways. The simpler way is to invoke the shell with the name of the script file as a parameter, thus</a:t>
            </a:r>
          </a:p>
          <a:p>
            <a:pPr lvl="3">
              <a:lnSpc>
                <a:spcPct val="115000"/>
              </a:lnSpc>
              <a:defRPr/>
            </a:pPr>
            <a:r>
              <a:rPr lang="en-US" b="1" dirty="0"/>
              <a:t>$ /bin/</a:t>
            </a:r>
            <a:r>
              <a:rPr lang="en-US" b="1" dirty="0" err="1"/>
              <a:t>sh</a:t>
            </a:r>
            <a:r>
              <a:rPr lang="en-US" b="1" dirty="0"/>
              <a:t> first </a:t>
            </a:r>
          </a:p>
          <a:p>
            <a:pPr>
              <a:lnSpc>
                <a:spcPct val="115000"/>
              </a:lnSpc>
              <a:defRPr/>
            </a:pPr>
            <a:r>
              <a:rPr lang="en-US" sz="1800" dirty="0"/>
              <a:t>This should work, but it would be much better if we could simply invoke the script by typing its name. We do this by changing the file mode to make the file executable for all users using the </a:t>
            </a:r>
            <a:r>
              <a:rPr lang="en-US" sz="1800" dirty="0" err="1"/>
              <a:t>chmod</a:t>
            </a:r>
            <a:r>
              <a:rPr lang="en-US" sz="1800" dirty="0"/>
              <a:t> command:</a:t>
            </a:r>
          </a:p>
          <a:p>
            <a:pPr lvl="3">
              <a:lnSpc>
                <a:spcPct val="115000"/>
              </a:lnSpc>
              <a:defRPr/>
            </a:pPr>
            <a:r>
              <a:rPr lang="en-US" b="1" dirty="0"/>
              <a:t>$ </a:t>
            </a:r>
            <a:r>
              <a:rPr lang="en-US" b="1" dirty="0" err="1"/>
              <a:t>chmod</a:t>
            </a:r>
            <a:r>
              <a:rPr lang="en-US" b="1" dirty="0"/>
              <a:t> +x first</a:t>
            </a:r>
          </a:p>
          <a:p>
            <a:pPr marL="228600" lvl="4">
              <a:lnSpc>
                <a:spcPct val="115000"/>
              </a:lnSpc>
              <a:spcBef>
                <a:spcPts val="1000"/>
              </a:spcBef>
              <a:defRPr/>
            </a:pPr>
            <a:r>
              <a:rPr lang="en-US" dirty="0"/>
              <a:t>We can then execute it using the command:</a:t>
            </a:r>
          </a:p>
          <a:p>
            <a:pPr lvl="3">
              <a:lnSpc>
                <a:spcPct val="115000"/>
              </a:lnSpc>
              <a:defRPr/>
            </a:pPr>
            <a:r>
              <a:rPr lang="en-US" b="1" dirty="0"/>
              <a:t>$ first or $./first</a:t>
            </a:r>
          </a:p>
          <a:p>
            <a:pPr>
              <a:lnSpc>
                <a:spcPct val="115000"/>
              </a:lnSpc>
            </a:pPr>
            <a:endParaRPr lang="en-PK" sz="1500" dirty="0"/>
          </a:p>
        </p:txBody>
      </p:sp>
      <p:sp>
        <p:nvSpPr>
          <p:cNvPr id="2" name="Title 1">
            <a:extLst>
              <a:ext uri="{FF2B5EF4-FFF2-40B4-BE49-F238E27FC236}">
                <a16:creationId xmlns:a16="http://schemas.microsoft.com/office/drawing/2014/main" id="{F2B922CD-AC9E-22AB-F8DA-A90663535D42}"/>
              </a:ext>
            </a:extLst>
          </p:cNvPr>
          <p:cNvSpPr>
            <a:spLocks noGrp="1"/>
          </p:cNvSpPr>
          <p:nvPr>
            <p:ph type="title"/>
          </p:nvPr>
        </p:nvSpPr>
        <p:spPr>
          <a:xfrm>
            <a:off x="762000" y="762000"/>
            <a:ext cx="5334000" cy="1524000"/>
          </a:xfrm>
        </p:spPr>
        <p:txBody>
          <a:bodyPr>
            <a:normAutofit/>
          </a:bodyPr>
          <a:lstStyle/>
          <a:p>
            <a:r>
              <a:rPr lang="en-US" sz="3200" dirty="0"/>
              <a:t>Making the Script Executable</a:t>
            </a:r>
            <a:endParaRPr lang="en-PK" sz="3200" dirty="0"/>
          </a:p>
        </p:txBody>
      </p:sp>
    </p:spTree>
    <p:extLst>
      <p:ext uri="{BB962C8B-B14F-4D97-AF65-F5344CB8AC3E}">
        <p14:creationId xmlns:p14="http://schemas.microsoft.com/office/powerpoint/2010/main" val="1367370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F3A0F6C-EB8F-4A4C-8258-23F6D815E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2" cy="6438900"/>
          </a:xfrm>
          <a:custGeom>
            <a:avLst/>
            <a:gdLst>
              <a:gd name="connsiteX0" fmla="*/ 0 w 12198352"/>
              <a:gd name="connsiteY0" fmla="*/ 0 h 6438900"/>
              <a:gd name="connsiteX1" fmla="*/ 12198352 w 12198352"/>
              <a:gd name="connsiteY1" fmla="*/ 0 h 6438900"/>
              <a:gd name="connsiteX2" fmla="*/ 12198352 w 12198352"/>
              <a:gd name="connsiteY2" fmla="*/ 5644414 h 6438900"/>
              <a:gd name="connsiteX3" fmla="*/ 12042486 w 12198352"/>
              <a:gd name="connsiteY3" fmla="*/ 5750064 h 6438900"/>
              <a:gd name="connsiteX4" fmla="*/ 9483672 w 12198352"/>
              <a:gd name="connsiteY4" fmla="*/ 6432438 h 6438900"/>
              <a:gd name="connsiteX5" fmla="*/ 8500895 w 12198352"/>
              <a:gd name="connsiteY5" fmla="*/ 6437925 h 6438900"/>
              <a:gd name="connsiteX6" fmla="*/ 1629409 w 12198352"/>
              <a:gd name="connsiteY6" fmla="*/ 5170893 h 6438900"/>
              <a:gd name="connsiteX7" fmla="*/ 433424 w 12198352"/>
              <a:gd name="connsiteY7" fmla="*/ 4633819 h 6438900"/>
              <a:gd name="connsiteX8" fmla="*/ 0 w 12198352"/>
              <a:gd name="connsiteY8" fmla="*/ 4450771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352" h="6438900">
                <a:moveTo>
                  <a:pt x="0" y="0"/>
                </a:moveTo>
                <a:lnTo>
                  <a:pt x="12198352" y="0"/>
                </a:lnTo>
                <a:lnTo>
                  <a:pt x="12198352" y="5644414"/>
                </a:lnTo>
                <a:lnTo>
                  <a:pt x="12042486" y="5750064"/>
                </a:lnTo>
                <a:cubicBezTo>
                  <a:pt x="11268689" y="6237466"/>
                  <a:pt x="10357585" y="6417714"/>
                  <a:pt x="9483672" y="6432438"/>
                </a:cubicBezTo>
                <a:cubicBezTo>
                  <a:pt x="9158751" y="6438062"/>
                  <a:pt x="8830819" y="6440385"/>
                  <a:pt x="8500895" y="6437925"/>
                </a:cubicBezTo>
                <a:cubicBezTo>
                  <a:pt x="6191416" y="6420695"/>
                  <a:pt x="3784289" y="6168856"/>
                  <a:pt x="1629409" y="5170893"/>
                </a:cubicBezTo>
                <a:cubicBezTo>
                  <a:pt x="1229906" y="4985892"/>
                  <a:pt x="831404" y="4807078"/>
                  <a:pt x="433424" y="4633819"/>
                </a:cubicBezTo>
                <a:lnTo>
                  <a:pt x="0" y="44507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6A9C92F4-A4A4-42E0-9391-C666AAED1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817925">
            <a:off x="2322363" y="-118377"/>
            <a:ext cx="7900749" cy="9821966"/>
          </a:xfrm>
          <a:custGeom>
            <a:avLst/>
            <a:gdLst>
              <a:gd name="connsiteX0" fmla="*/ 589029 w 7858893"/>
              <a:gd name="connsiteY0" fmla="*/ 9827096 h 9827096"/>
              <a:gd name="connsiteX1" fmla="*/ 0 w 7858893"/>
              <a:gd name="connsiteY1" fmla="*/ 9338053 h 9827096"/>
              <a:gd name="connsiteX2" fmla="*/ 50440 w 7858893"/>
              <a:gd name="connsiteY2" fmla="*/ 9011561 h 9827096"/>
              <a:gd name="connsiteX3" fmla="*/ 398242 w 7858893"/>
              <a:gd name="connsiteY3" fmla="*/ 7620242 h 9827096"/>
              <a:gd name="connsiteX4" fmla="*/ 6756719 w 7858893"/>
              <a:gd name="connsiteY4" fmla="*/ 593416 h 9827096"/>
              <a:gd name="connsiteX5" fmla="*/ 7642630 w 7858893"/>
              <a:gd name="connsiteY5" fmla="*/ 111525 h 9827096"/>
              <a:gd name="connsiteX6" fmla="*/ 7858893 w 7858893"/>
              <a:gd name="connsiteY6" fmla="*/ 0 h 9827096"/>
              <a:gd name="connsiteX0" fmla="*/ 589029 w 8190490"/>
              <a:gd name="connsiteY0" fmla="*/ 9787128 h 9787128"/>
              <a:gd name="connsiteX1" fmla="*/ 0 w 8190490"/>
              <a:gd name="connsiteY1" fmla="*/ 9298085 h 9787128"/>
              <a:gd name="connsiteX2" fmla="*/ 50440 w 8190490"/>
              <a:gd name="connsiteY2" fmla="*/ 8971593 h 9787128"/>
              <a:gd name="connsiteX3" fmla="*/ 398242 w 8190490"/>
              <a:gd name="connsiteY3" fmla="*/ 7580274 h 9787128"/>
              <a:gd name="connsiteX4" fmla="*/ 6756719 w 8190490"/>
              <a:gd name="connsiteY4" fmla="*/ 553448 h 9787128"/>
              <a:gd name="connsiteX5" fmla="*/ 7642630 w 8190490"/>
              <a:gd name="connsiteY5" fmla="*/ 71557 h 9787128"/>
              <a:gd name="connsiteX6" fmla="*/ 8190490 w 8190490"/>
              <a:gd name="connsiteY6" fmla="*/ 0 h 9787128"/>
              <a:gd name="connsiteX7" fmla="*/ 589029 w 8190490"/>
              <a:gd name="connsiteY7" fmla="*/ 9787128 h 9787128"/>
              <a:gd name="connsiteX0" fmla="*/ 589029 w 8281930"/>
              <a:gd name="connsiteY0" fmla="*/ 9722690 h 9722690"/>
              <a:gd name="connsiteX1" fmla="*/ 0 w 8281930"/>
              <a:gd name="connsiteY1" fmla="*/ 9233647 h 9722690"/>
              <a:gd name="connsiteX2" fmla="*/ 50440 w 8281930"/>
              <a:gd name="connsiteY2" fmla="*/ 8907155 h 9722690"/>
              <a:gd name="connsiteX3" fmla="*/ 398242 w 8281930"/>
              <a:gd name="connsiteY3" fmla="*/ 7515836 h 9722690"/>
              <a:gd name="connsiteX4" fmla="*/ 6756719 w 8281930"/>
              <a:gd name="connsiteY4" fmla="*/ 489010 h 9722690"/>
              <a:gd name="connsiteX5" fmla="*/ 7642630 w 8281930"/>
              <a:gd name="connsiteY5" fmla="*/ 7119 h 9722690"/>
              <a:gd name="connsiteX6" fmla="*/ 8281930 w 8281930"/>
              <a:gd name="connsiteY6" fmla="*/ 27002 h 9722690"/>
              <a:gd name="connsiteX0" fmla="*/ 589029 w 7911958"/>
              <a:gd name="connsiteY0" fmla="*/ 9802819 h 9802819"/>
              <a:gd name="connsiteX1" fmla="*/ 0 w 7911958"/>
              <a:gd name="connsiteY1" fmla="*/ 9313776 h 9802819"/>
              <a:gd name="connsiteX2" fmla="*/ 50440 w 7911958"/>
              <a:gd name="connsiteY2" fmla="*/ 8987284 h 9802819"/>
              <a:gd name="connsiteX3" fmla="*/ 398242 w 7911958"/>
              <a:gd name="connsiteY3" fmla="*/ 7595965 h 9802819"/>
              <a:gd name="connsiteX4" fmla="*/ 6756719 w 7911958"/>
              <a:gd name="connsiteY4" fmla="*/ 569139 h 9802819"/>
              <a:gd name="connsiteX5" fmla="*/ 7642630 w 7911958"/>
              <a:gd name="connsiteY5" fmla="*/ 87248 h 9802819"/>
              <a:gd name="connsiteX6" fmla="*/ 7911958 w 7911958"/>
              <a:gd name="connsiteY6" fmla="*/ 0 h 9802819"/>
              <a:gd name="connsiteX0" fmla="*/ 589029 w 7642630"/>
              <a:gd name="connsiteY0" fmla="*/ 9715571 h 9715571"/>
              <a:gd name="connsiteX1" fmla="*/ 0 w 7642630"/>
              <a:gd name="connsiteY1" fmla="*/ 9226528 h 9715571"/>
              <a:gd name="connsiteX2" fmla="*/ 50440 w 7642630"/>
              <a:gd name="connsiteY2" fmla="*/ 8900036 h 9715571"/>
              <a:gd name="connsiteX3" fmla="*/ 398242 w 7642630"/>
              <a:gd name="connsiteY3" fmla="*/ 7508717 h 9715571"/>
              <a:gd name="connsiteX4" fmla="*/ 6756719 w 7642630"/>
              <a:gd name="connsiteY4" fmla="*/ 481891 h 9715571"/>
              <a:gd name="connsiteX5" fmla="*/ 7642630 w 7642630"/>
              <a:gd name="connsiteY5" fmla="*/ 0 h 9715571"/>
              <a:gd name="connsiteX0" fmla="*/ 589029 w 7900749"/>
              <a:gd name="connsiteY0" fmla="*/ 9821966 h 9821966"/>
              <a:gd name="connsiteX1" fmla="*/ 0 w 7900749"/>
              <a:gd name="connsiteY1" fmla="*/ 9332923 h 9821966"/>
              <a:gd name="connsiteX2" fmla="*/ 50440 w 7900749"/>
              <a:gd name="connsiteY2" fmla="*/ 9006431 h 9821966"/>
              <a:gd name="connsiteX3" fmla="*/ 398242 w 7900749"/>
              <a:gd name="connsiteY3" fmla="*/ 7615112 h 9821966"/>
              <a:gd name="connsiteX4" fmla="*/ 6756719 w 7900749"/>
              <a:gd name="connsiteY4" fmla="*/ 588286 h 9821966"/>
              <a:gd name="connsiteX5" fmla="*/ 7900749 w 7900749"/>
              <a:gd name="connsiteY5" fmla="*/ 0 h 98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0749" h="9821966">
                <a:moveTo>
                  <a:pt x="589029" y="9821966"/>
                </a:moveTo>
                <a:lnTo>
                  <a:pt x="0" y="9332923"/>
                </a:lnTo>
                <a:lnTo>
                  <a:pt x="50440" y="9006431"/>
                </a:lnTo>
                <a:cubicBezTo>
                  <a:pt x="119970" y="8604142"/>
                  <a:pt x="221982" y="8158814"/>
                  <a:pt x="398242" y="7615112"/>
                </a:cubicBezTo>
                <a:cubicBezTo>
                  <a:pt x="1372817" y="4608865"/>
                  <a:pt x="3887952" y="2237199"/>
                  <a:pt x="6756719" y="588286"/>
                </a:cubicBezTo>
                <a:cubicBezTo>
                  <a:pt x="6992735" y="452730"/>
                  <a:pt x="7549593" y="182994"/>
                  <a:pt x="7900749"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A9759CCC-EDDF-9E7E-E026-5726E37DBB7D}"/>
              </a:ext>
            </a:extLst>
          </p:cNvPr>
          <p:cNvSpPr>
            <a:spLocks noGrp="1"/>
          </p:cNvSpPr>
          <p:nvPr>
            <p:ph type="title"/>
          </p:nvPr>
        </p:nvSpPr>
        <p:spPr>
          <a:xfrm>
            <a:off x="718751" y="762000"/>
            <a:ext cx="3598808" cy="2286000"/>
          </a:xfrm>
        </p:spPr>
        <p:txBody>
          <a:bodyPr anchor="t">
            <a:normAutofit/>
          </a:bodyPr>
          <a:lstStyle/>
          <a:p>
            <a:r>
              <a:rPr lang="en-US" sz="3200">
                <a:solidFill>
                  <a:srgbClr val="FFFFFF"/>
                </a:solidFill>
              </a:rPr>
              <a:t>For conveniently Running the Script</a:t>
            </a:r>
            <a:endParaRPr lang="en-PK" sz="3200">
              <a:solidFill>
                <a:srgbClr val="FFFFFF"/>
              </a:solidFill>
            </a:endParaRPr>
          </a:p>
        </p:txBody>
      </p:sp>
      <p:graphicFrame>
        <p:nvGraphicFramePr>
          <p:cNvPr id="5" name="Content Placeholder 2">
            <a:extLst>
              <a:ext uri="{FF2B5EF4-FFF2-40B4-BE49-F238E27FC236}">
                <a16:creationId xmlns:a16="http://schemas.microsoft.com/office/drawing/2014/main" id="{D93027A9-38A4-D61D-CB97-145BB0022EE7}"/>
              </a:ext>
            </a:extLst>
          </p:cNvPr>
          <p:cNvGraphicFramePr>
            <a:graphicFrameLocks noGrp="1"/>
          </p:cNvGraphicFramePr>
          <p:nvPr>
            <p:ph idx="1"/>
            <p:extLst>
              <p:ext uri="{D42A27DB-BD31-4B8C-83A1-F6EECF244321}">
                <p14:modId xmlns:p14="http://schemas.microsoft.com/office/powerpoint/2010/main" val="2563781754"/>
              </p:ext>
            </p:extLst>
          </p:nvPr>
        </p:nvGraphicFramePr>
        <p:xfrm>
          <a:off x="4572000" y="771726"/>
          <a:ext cx="6858000" cy="4562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6300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F3A0F6C-EB8F-4A4C-8258-23F6D815E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2" cy="6438900"/>
          </a:xfrm>
          <a:custGeom>
            <a:avLst/>
            <a:gdLst>
              <a:gd name="connsiteX0" fmla="*/ 0 w 12198352"/>
              <a:gd name="connsiteY0" fmla="*/ 0 h 6438900"/>
              <a:gd name="connsiteX1" fmla="*/ 12198352 w 12198352"/>
              <a:gd name="connsiteY1" fmla="*/ 0 h 6438900"/>
              <a:gd name="connsiteX2" fmla="*/ 12198352 w 12198352"/>
              <a:gd name="connsiteY2" fmla="*/ 5644414 h 6438900"/>
              <a:gd name="connsiteX3" fmla="*/ 12042486 w 12198352"/>
              <a:gd name="connsiteY3" fmla="*/ 5750064 h 6438900"/>
              <a:gd name="connsiteX4" fmla="*/ 9483672 w 12198352"/>
              <a:gd name="connsiteY4" fmla="*/ 6432438 h 6438900"/>
              <a:gd name="connsiteX5" fmla="*/ 8500895 w 12198352"/>
              <a:gd name="connsiteY5" fmla="*/ 6437925 h 6438900"/>
              <a:gd name="connsiteX6" fmla="*/ 1629409 w 12198352"/>
              <a:gd name="connsiteY6" fmla="*/ 5170893 h 6438900"/>
              <a:gd name="connsiteX7" fmla="*/ 433424 w 12198352"/>
              <a:gd name="connsiteY7" fmla="*/ 4633819 h 6438900"/>
              <a:gd name="connsiteX8" fmla="*/ 0 w 12198352"/>
              <a:gd name="connsiteY8" fmla="*/ 4450771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352" h="6438900">
                <a:moveTo>
                  <a:pt x="0" y="0"/>
                </a:moveTo>
                <a:lnTo>
                  <a:pt x="12198352" y="0"/>
                </a:lnTo>
                <a:lnTo>
                  <a:pt x="12198352" y="5644414"/>
                </a:lnTo>
                <a:lnTo>
                  <a:pt x="12042486" y="5750064"/>
                </a:lnTo>
                <a:cubicBezTo>
                  <a:pt x="11268689" y="6237466"/>
                  <a:pt x="10357585" y="6417714"/>
                  <a:pt x="9483672" y="6432438"/>
                </a:cubicBezTo>
                <a:cubicBezTo>
                  <a:pt x="9158751" y="6438062"/>
                  <a:pt x="8830819" y="6440385"/>
                  <a:pt x="8500895" y="6437925"/>
                </a:cubicBezTo>
                <a:cubicBezTo>
                  <a:pt x="6191416" y="6420695"/>
                  <a:pt x="3784289" y="6168856"/>
                  <a:pt x="1629409" y="5170893"/>
                </a:cubicBezTo>
                <a:cubicBezTo>
                  <a:pt x="1229906" y="4985892"/>
                  <a:pt x="831404" y="4807078"/>
                  <a:pt x="433424" y="4633819"/>
                </a:cubicBezTo>
                <a:lnTo>
                  <a:pt x="0" y="44507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6A9C92F4-A4A4-42E0-9391-C666AAED1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817925">
            <a:off x="2322363" y="-118377"/>
            <a:ext cx="7900749" cy="9821966"/>
          </a:xfrm>
          <a:custGeom>
            <a:avLst/>
            <a:gdLst>
              <a:gd name="connsiteX0" fmla="*/ 589029 w 7858893"/>
              <a:gd name="connsiteY0" fmla="*/ 9827096 h 9827096"/>
              <a:gd name="connsiteX1" fmla="*/ 0 w 7858893"/>
              <a:gd name="connsiteY1" fmla="*/ 9338053 h 9827096"/>
              <a:gd name="connsiteX2" fmla="*/ 50440 w 7858893"/>
              <a:gd name="connsiteY2" fmla="*/ 9011561 h 9827096"/>
              <a:gd name="connsiteX3" fmla="*/ 398242 w 7858893"/>
              <a:gd name="connsiteY3" fmla="*/ 7620242 h 9827096"/>
              <a:gd name="connsiteX4" fmla="*/ 6756719 w 7858893"/>
              <a:gd name="connsiteY4" fmla="*/ 593416 h 9827096"/>
              <a:gd name="connsiteX5" fmla="*/ 7642630 w 7858893"/>
              <a:gd name="connsiteY5" fmla="*/ 111525 h 9827096"/>
              <a:gd name="connsiteX6" fmla="*/ 7858893 w 7858893"/>
              <a:gd name="connsiteY6" fmla="*/ 0 h 9827096"/>
              <a:gd name="connsiteX0" fmla="*/ 589029 w 8190490"/>
              <a:gd name="connsiteY0" fmla="*/ 9787128 h 9787128"/>
              <a:gd name="connsiteX1" fmla="*/ 0 w 8190490"/>
              <a:gd name="connsiteY1" fmla="*/ 9298085 h 9787128"/>
              <a:gd name="connsiteX2" fmla="*/ 50440 w 8190490"/>
              <a:gd name="connsiteY2" fmla="*/ 8971593 h 9787128"/>
              <a:gd name="connsiteX3" fmla="*/ 398242 w 8190490"/>
              <a:gd name="connsiteY3" fmla="*/ 7580274 h 9787128"/>
              <a:gd name="connsiteX4" fmla="*/ 6756719 w 8190490"/>
              <a:gd name="connsiteY4" fmla="*/ 553448 h 9787128"/>
              <a:gd name="connsiteX5" fmla="*/ 7642630 w 8190490"/>
              <a:gd name="connsiteY5" fmla="*/ 71557 h 9787128"/>
              <a:gd name="connsiteX6" fmla="*/ 8190490 w 8190490"/>
              <a:gd name="connsiteY6" fmla="*/ 0 h 9787128"/>
              <a:gd name="connsiteX7" fmla="*/ 589029 w 8190490"/>
              <a:gd name="connsiteY7" fmla="*/ 9787128 h 9787128"/>
              <a:gd name="connsiteX0" fmla="*/ 589029 w 8281930"/>
              <a:gd name="connsiteY0" fmla="*/ 9722690 h 9722690"/>
              <a:gd name="connsiteX1" fmla="*/ 0 w 8281930"/>
              <a:gd name="connsiteY1" fmla="*/ 9233647 h 9722690"/>
              <a:gd name="connsiteX2" fmla="*/ 50440 w 8281930"/>
              <a:gd name="connsiteY2" fmla="*/ 8907155 h 9722690"/>
              <a:gd name="connsiteX3" fmla="*/ 398242 w 8281930"/>
              <a:gd name="connsiteY3" fmla="*/ 7515836 h 9722690"/>
              <a:gd name="connsiteX4" fmla="*/ 6756719 w 8281930"/>
              <a:gd name="connsiteY4" fmla="*/ 489010 h 9722690"/>
              <a:gd name="connsiteX5" fmla="*/ 7642630 w 8281930"/>
              <a:gd name="connsiteY5" fmla="*/ 7119 h 9722690"/>
              <a:gd name="connsiteX6" fmla="*/ 8281930 w 8281930"/>
              <a:gd name="connsiteY6" fmla="*/ 27002 h 9722690"/>
              <a:gd name="connsiteX0" fmla="*/ 589029 w 7911958"/>
              <a:gd name="connsiteY0" fmla="*/ 9802819 h 9802819"/>
              <a:gd name="connsiteX1" fmla="*/ 0 w 7911958"/>
              <a:gd name="connsiteY1" fmla="*/ 9313776 h 9802819"/>
              <a:gd name="connsiteX2" fmla="*/ 50440 w 7911958"/>
              <a:gd name="connsiteY2" fmla="*/ 8987284 h 9802819"/>
              <a:gd name="connsiteX3" fmla="*/ 398242 w 7911958"/>
              <a:gd name="connsiteY3" fmla="*/ 7595965 h 9802819"/>
              <a:gd name="connsiteX4" fmla="*/ 6756719 w 7911958"/>
              <a:gd name="connsiteY4" fmla="*/ 569139 h 9802819"/>
              <a:gd name="connsiteX5" fmla="*/ 7642630 w 7911958"/>
              <a:gd name="connsiteY5" fmla="*/ 87248 h 9802819"/>
              <a:gd name="connsiteX6" fmla="*/ 7911958 w 7911958"/>
              <a:gd name="connsiteY6" fmla="*/ 0 h 9802819"/>
              <a:gd name="connsiteX0" fmla="*/ 589029 w 7642630"/>
              <a:gd name="connsiteY0" fmla="*/ 9715571 h 9715571"/>
              <a:gd name="connsiteX1" fmla="*/ 0 w 7642630"/>
              <a:gd name="connsiteY1" fmla="*/ 9226528 h 9715571"/>
              <a:gd name="connsiteX2" fmla="*/ 50440 w 7642630"/>
              <a:gd name="connsiteY2" fmla="*/ 8900036 h 9715571"/>
              <a:gd name="connsiteX3" fmla="*/ 398242 w 7642630"/>
              <a:gd name="connsiteY3" fmla="*/ 7508717 h 9715571"/>
              <a:gd name="connsiteX4" fmla="*/ 6756719 w 7642630"/>
              <a:gd name="connsiteY4" fmla="*/ 481891 h 9715571"/>
              <a:gd name="connsiteX5" fmla="*/ 7642630 w 7642630"/>
              <a:gd name="connsiteY5" fmla="*/ 0 h 9715571"/>
              <a:gd name="connsiteX0" fmla="*/ 589029 w 7900749"/>
              <a:gd name="connsiteY0" fmla="*/ 9821966 h 9821966"/>
              <a:gd name="connsiteX1" fmla="*/ 0 w 7900749"/>
              <a:gd name="connsiteY1" fmla="*/ 9332923 h 9821966"/>
              <a:gd name="connsiteX2" fmla="*/ 50440 w 7900749"/>
              <a:gd name="connsiteY2" fmla="*/ 9006431 h 9821966"/>
              <a:gd name="connsiteX3" fmla="*/ 398242 w 7900749"/>
              <a:gd name="connsiteY3" fmla="*/ 7615112 h 9821966"/>
              <a:gd name="connsiteX4" fmla="*/ 6756719 w 7900749"/>
              <a:gd name="connsiteY4" fmla="*/ 588286 h 9821966"/>
              <a:gd name="connsiteX5" fmla="*/ 7900749 w 7900749"/>
              <a:gd name="connsiteY5" fmla="*/ 0 h 98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0749" h="9821966">
                <a:moveTo>
                  <a:pt x="589029" y="9821966"/>
                </a:moveTo>
                <a:lnTo>
                  <a:pt x="0" y="9332923"/>
                </a:lnTo>
                <a:lnTo>
                  <a:pt x="50440" y="9006431"/>
                </a:lnTo>
                <a:cubicBezTo>
                  <a:pt x="119970" y="8604142"/>
                  <a:pt x="221982" y="8158814"/>
                  <a:pt x="398242" y="7615112"/>
                </a:cubicBezTo>
                <a:cubicBezTo>
                  <a:pt x="1372817" y="4608865"/>
                  <a:pt x="3887952" y="2237199"/>
                  <a:pt x="6756719" y="588286"/>
                </a:cubicBezTo>
                <a:cubicBezTo>
                  <a:pt x="6992735" y="452730"/>
                  <a:pt x="7549593" y="182994"/>
                  <a:pt x="7900749"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88D69BDB-B4D5-86F8-3D13-E98FE53C9D05}"/>
              </a:ext>
            </a:extLst>
          </p:cNvPr>
          <p:cNvSpPr>
            <a:spLocks noGrp="1"/>
          </p:cNvSpPr>
          <p:nvPr>
            <p:ph type="title"/>
          </p:nvPr>
        </p:nvSpPr>
        <p:spPr>
          <a:xfrm>
            <a:off x="718751" y="762000"/>
            <a:ext cx="3598808" cy="2286000"/>
          </a:xfrm>
        </p:spPr>
        <p:txBody>
          <a:bodyPr anchor="t">
            <a:normAutofit/>
          </a:bodyPr>
          <a:lstStyle/>
          <a:p>
            <a:r>
              <a:rPr lang="en-US" sz="3200">
                <a:solidFill>
                  <a:srgbClr val="FFFFFF"/>
                </a:solidFill>
              </a:rPr>
              <a:t>Making a Script Executable</a:t>
            </a:r>
            <a:endParaRPr lang="en-PK" sz="3200">
              <a:solidFill>
                <a:srgbClr val="FFFFFF"/>
              </a:solidFill>
            </a:endParaRPr>
          </a:p>
        </p:txBody>
      </p:sp>
      <p:graphicFrame>
        <p:nvGraphicFramePr>
          <p:cNvPr id="5" name="Content Placeholder 2">
            <a:extLst>
              <a:ext uri="{FF2B5EF4-FFF2-40B4-BE49-F238E27FC236}">
                <a16:creationId xmlns:a16="http://schemas.microsoft.com/office/drawing/2014/main" id="{014C80FE-9668-59EA-98DB-48FD012A85E2}"/>
              </a:ext>
            </a:extLst>
          </p:cNvPr>
          <p:cNvGraphicFramePr>
            <a:graphicFrameLocks noGrp="1"/>
          </p:cNvGraphicFramePr>
          <p:nvPr>
            <p:ph idx="1"/>
            <p:extLst>
              <p:ext uri="{D42A27DB-BD31-4B8C-83A1-F6EECF244321}">
                <p14:modId xmlns:p14="http://schemas.microsoft.com/office/powerpoint/2010/main" val="3640446514"/>
              </p:ext>
            </p:extLst>
          </p:nvPr>
        </p:nvGraphicFramePr>
        <p:xfrm>
          <a:off x="4572000" y="771726"/>
          <a:ext cx="6858000" cy="45622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5055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6CF91-5386-7719-19CB-C730583D2E9E}"/>
              </a:ext>
            </a:extLst>
          </p:cNvPr>
          <p:cNvSpPr>
            <a:spLocks noGrp="1"/>
          </p:cNvSpPr>
          <p:nvPr>
            <p:ph type="title"/>
          </p:nvPr>
        </p:nvSpPr>
        <p:spPr/>
        <p:txBody>
          <a:bodyPr/>
          <a:lstStyle/>
          <a:p>
            <a:r>
              <a:rPr lang="en-US" dirty="0"/>
              <a:t>Shell Syntax</a:t>
            </a:r>
            <a:endParaRPr lang="en-PK" dirty="0"/>
          </a:p>
        </p:txBody>
      </p:sp>
      <p:sp>
        <p:nvSpPr>
          <p:cNvPr id="3" name="Content Placeholder 2">
            <a:extLst>
              <a:ext uri="{FF2B5EF4-FFF2-40B4-BE49-F238E27FC236}">
                <a16:creationId xmlns:a16="http://schemas.microsoft.com/office/drawing/2014/main" id="{C48CB6CC-AE96-98F2-7872-776062EC0BC2}"/>
              </a:ext>
            </a:extLst>
          </p:cNvPr>
          <p:cNvSpPr>
            <a:spLocks noGrp="1"/>
          </p:cNvSpPr>
          <p:nvPr>
            <p:ph idx="1"/>
          </p:nvPr>
        </p:nvSpPr>
        <p:spPr/>
        <p:txBody>
          <a:bodyPr>
            <a:normAutofit fontScale="47500" lnSpcReduction="20000"/>
          </a:bodyPr>
          <a:lstStyle/>
          <a:p>
            <a:pPr algn="just"/>
            <a:r>
              <a:rPr lang="en-US" sz="3800" b="1" dirty="0"/>
              <a:t>So far, we have seen examples of simple shell programs, Time to look in greater depth the power of shell. Test small fragments interactively before combining them into bigger scripts, you can use bash shell to write large structured programs. We’ll cover :</a:t>
            </a:r>
          </a:p>
          <a:p>
            <a:pPr lvl="1">
              <a:buFont typeface="Wingdings" panose="05000000000000000000" pitchFamily="2" charset="2"/>
              <a:buChar char="q"/>
            </a:pPr>
            <a:r>
              <a:rPr lang="en-US" sz="3800" dirty="0"/>
              <a:t>Variables: strings, numbers, environments and parameters</a:t>
            </a:r>
          </a:p>
          <a:p>
            <a:pPr lvl="1">
              <a:buFont typeface="Wingdings" panose="05000000000000000000" pitchFamily="2" charset="2"/>
              <a:buChar char="q"/>
            </a:pPr>
            <a:r>
              <a:rPr lang="en-US" sz="3800" dirty="0"/>
              <a:t>Conditions: shell Booleans</a:t>
            </a:r>
          </a:p>
          <a:p>
            <a:pPr lvl="1">
              <a:buFont typeface="Wingdings" panose="05000000000000000000" pitchFamily="2" charset="2"/>
              <a:buChar char="q"/>
            </a:pPr>
            <a:r>
              <a:rPr lang="en-US" sz="3800" dirty="0"/>
              <a:t>Program Control: if, </a:t>
            </a:r>
            <a:r>
              <a:rPr lang="en-US" sz="3800" dirty="0" err="1"/>
              <a:t>elif</a:t>
            </a:r>
            <a:r>
              <a:rPr lang="en-US" sz="3800" dirty="0"/>
              <a:t>, for, while, until case</a:t>
            </a:r>
          </a:p>
          <a:p>
            <a:pPr lvl="1">
              <a:buFont typeface="Wingdings" panose="05000000000000000000" pitchFamily="2" charset="2"/>
              <a:buChar char="q"/>
            </a:pPr>
            <a:r>
              <a:rPr lang="en-US" sz="3800" dirty="0"/>
              <a:t>Lists</a:t>
            </a:r>
          </a:p>
          <a:p>
            <a:pPr lvl="1">
              <a:buFont typeface="Wingdings" panose="05000000000000000000" pitchFamily="2" charset="2"/>
              <a:buChar char="q"/>
            </a:pPr>
            <a:r>
              <a:rPr lang="en-US" sz="3800" dirty="0"/>
              <a:t>Functions</a:t>
            </a:r>
          </a:p>
          <a:p>
            <a:pPr lvl="1">
              <a:buFont typeface="Wingdings" panose="05000000000000000000" pitchFamily="2" charset="2"/>
              <a:buChar char="q"/>
            </a:pPr>
            <a:r>
              <a:rPr lang="en-US" sz="3800" dirty="0"/>
              <a:t>Commands built into the shell</a:t>
            </a:r>
          </a:p>
          <a:p>
            <a:pPr lvl="1">
              <a:buFont typeface="Wingdings" panose="05000000000000000000" pitchFamily="2" charset="2"/>
              <a:buChar char="q"/>
            </a:pPr>
            <a:r>
              <a:rPr lang="en-US" sz="3800" dirty="0"/>
              <a:t>Getting the results of command</a:t>
            </a:r>
          </a:p>
          <a:p>
            <a:endParaRPr lang="en-PK" dirty="0"/>
          </a:p>
        </p:txBody>
      </p:sp>
    </p:spTree>
    <p:extLst>
      <p:ext uri="{BB962C8B-B14F-4D97-AF65-F5344CB8AC3E}">
        <p14:creationId xmlns:p14="http://schemas.microsoft.com/office/powerpoint/2010/main" val="4009567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3E24-F676-677B-926F-E1ADA58857D2}"/>
              </a:ext>
            </a:extLst>
          </p:cNvPr>
          <p:cNvSpPr>
            <a:spLocks noGrp="1"/>
          </p:cNvSpPr>
          <p:nvPr>
            <p:ph type="title"/>
          </p:nvPr>
        </p:nvSpPr>
        <p:spPr/>
        <p:txBody>
          <a:bodyPr/>
          <a:lstStyle/>
          <a:p>
            <a:r>
              <a:rPr lang="en-US" dirty="0"/>
              <a:t>Variables</a:t>
            </a:r>
            <a:endParaRPr lang="en-PK" dirty="0"/>
          </a:p>
        </p:txBody>
      </p:sp>
      <p:sp>
        <p:nvSpPr>
          <p:cNvPr id="3" name="Content Placeholder 2">
            <a:extLst>
              <a:ext uri="{FF2B5EF4-FFF2-40B4-BE49-F238E27FC236}">
                <a16:creationId xmlns:a16="http://schemas.microsoft.com/office/drawing/2014/main" id="{C7DFC71C-82A9-2408-27F2-87F9ED05CFE4}"/>
              </a:ext>
            </a:extLst>
          </p:cNvPr>
          <p:cNvSpPr>
            <a:spLocks noGrp="1"/>
          </p:cNvSpPr>
          <p:nvPr>
            <p:ph idx="1"/>
          </p:nvPr>
        </p:nvSpPr>
        <p:spPr>
          <a:xfrm>
            <a:off x="762000" y="2286000"/>
            <a:ext cx="7554686" cy="3818083"/>
          </a:xfrm>
        </p:spPr>
        <p:txBody>
          <a:bodyPr>
            <a:normAutofit fontScale="70000" lnSpcReduction="20000"/>
          </a:bodyPr>
          <a:lstStyle/>
          <a:p>
            <a:pPr marL="342900" indent="-342900">
              <a:buFont typeface="Wingdings" panose="05000000000000000000" pitchFamily="2" charset="2"/>
              <a:buChar char="q"/>
              <a:defRPr/>
            </a:pPr>
            <a:r>
              <a:rPr lang="en-US" sz="2800" dirty="0">
                <a:latin typeface="+mn-lt"/>
              </a:rPr>
              <a:t>No declaration required create when we use them. By default, stored as strings. Shell and some utilities to convert to numeric values.</a:t>
            </a:r>
          </a:p>
          <a:p>
            <a:pPr marL="342900" indent="-342900">
              <a:buFont typeface="Wingdings" panose="05000000000000000000" pitchFamily="2" charset="2"/>
              <a:buChar char="q"/>
              <a:defRPr/>
            </a:pPr>
            <a:r>
              <a:rPr lang="en-US" sz="2800" dirty="0">
                <a:latin typeface="+mn-lt"/>
              </a:rPr>
              <a:t>Linux case sensitive so shell consider difference between foo and FOO.</a:t>
            </a:r>
          </a:p>
          <a:p>
            <a:pPr marL="342900" indent="-342900">
              <a:buFont typeface="Wingdings" panose="05000000000000000000" pitchFamily="2" charset="2"/>
              <a:buChar char="q"/>
              <a:defRPr/>
            </a:pPr>
            <a:r>
              <a:rPr lang="en-US" sz="2800" dirty="0">
                <a:latin typeface="+mn-lt"/>
              </a:rPr>
              <a:t>To access the contents of variable or to use it in command put $ at the preceding. While when giving value just name is enough and its created dynamically.</a:t>
            </a:r>
          </a:p>
          <a:p>
            <a:pPr marL="342900" indent="-342900">
              <a:buFont typeface="Wingdings" panose="05000000000000000000" pitchFamily="2" charset="2"/>
              <a:buChar char="q"/>
              <a:defRPr/>
            </a:pPr>
            <a:r>
              <a:rPr lang="en-US" sz="2800" dirty="0">
                <a:latin typeface="+mn-lt"/>
              </a:rPr>
              <a:t>Easy way to check the contents of variable is to echo it to the terminal preceding its name with $. E.g.</a:t>
            </a:r>
            <a:endParaRPr lang="en-PK" dirty="0"/>
          </a:p>
        </p:txBody>
      </p:sp>
      <p:sp>
        <p:nvSpPr>
          <p:cNvPr id="5" name="TextBox 4">
            <a:extLst>
              <a:ext uri="{FF2B5EF4-FFF2-40B4-BE49-F238E27FC236}">
                <a16:creationId xmlns:a16="http://schemas.microsoft.com/office/drawing/2014/main" id="{22E1DDAF-14C5-CF69-AB3C-51523E51111D}"/>
              </a:ext>
            </a:extLst>
          </p:cNvPr>
          <p:cNvSpPr txBox="1"/>
          <p:nvPr/>
        </p:nvSpPr>
        <p:spPr>
          <a:xfrm>
            <a:off x="7387771" y="2471678"/>
            <a:ext cx="4804229" cy="2862322"/>
          </a:xfrm>
          <a:prstGeom prst="rect">
            <a:avLst/>
          </a:prstGeom>
          <a:noFill/>
        </p:spPr>
        <p:txBody>
          <a:bodyPr wrap="square">
            <a:spAutoFit/>
          </a:bodyPr>
          <a:lstStyle/>
          <a:p>
            <a:pPr lvl="3">
              <a:defRPr/>
            </a:pPr>
            <a:r>
              <a:rPr lang="en-US" sz="2000" b="1" dirty="0">
                <a:solidFill>
                  <a:srgbClr val="FF0000"/>
                </a:solidFill>
              </a:rPr>
              <a:t>$ salutation=Hello </a:t>
            </a:r>
          </a:p>
          <a:p>
            <a:pPr lvl="3">
              <a:defRPr/>
            </a:pPr>
            <a:r>
              <a:rPr lang="en-US" sz="2000" b="1" dirty="0">
                <a:solidFill>
                  <a:srgbClr val="FF0000"/>
                </a:solidFill>
              </a:rPr>
              <a:t>$ echo $salutation </a:t>
            </a:r>
          </a:p>
          <a:p>
            <a:pPr lvl="3">
              <a:defRPr/>
            </a:pPr>
            <a:r>
              <a:rPr lang="en-US" sz="2000" b="1" dirty="0">
                <a:solidFill>
                  <a:srgbClr val="FF0000"/>
                </a:solidFill>
              </a:rPr>
              <a:t>    Hello </a:t>
            </a:r>
          </a:p>
          <a:p>
            <a:pPr lvl="3">
              <a:defRPr/>
            </a:pPr>
            <a:r>
              <a:rPr lang="en-US" sz="2000" b="1" dirty="0">
                <a:solidFill>
                  <a:srgbClr val="FF0000"/>
                </a:solidFill>
              </a:rPr>
              <a:t>$ salutation=”Yes Dear” </a:t>
            </a:r>
          </a:p>
          <a:p>
            <a:pPr lvl="3">
              <a:defRPr/>
            </a:pPr>
            <a:r>
              <a:rPr lang="en-US" sz="2000" b="1" dirty="0">
                <a:solidFill>
                  <a:srgbClr val="FF0000"/>
                </a:solidFill>
              </a:rPr>
              <a:t>$ echo $salutation</a:t>
            </a:r>
          </a:p>
          <a:p>
            <a:pPr lvl="3">
              <a:defRPr/>
            </a:pPr>
            <a:r>
              <a:rPr lang="en-US" sz="2000" b="1" dirty="0">
                <a:solidFill>
                  <a:srgbClr val="FF0000"/>
                </a:solidFill>
              </a:rPr>
              <a:t>   Yes Dear </a:t>
            </a:r>
          </a:p>
          <a:p>
            <a:pPr lvl="3">
              <a:defRPr/>
            </a:pPr>
            <a:r>
              <a:rPr lang="en-US" sz="2000" b="1" dirty="0">
                <a:solidFill>
                  <a:srgbClr val="FF0000"/>
                </a:solidFill>
              </a:rPr>
              <a:t>$ salutation=7+5 </a:t>
            </a:r>
          </a:p>
          <a:p>
            <a:pPr lvl="3">
              <a:defRPr/>
            </a:pPr>
            <a:r>
              <a:rPr lang="en-US" sz="2000" b="1" dirty="0">
                <a:solidFill>
                  <a:srgbClr val="FF0000"/>
                </a:solidFill>
              </a:rPr>
              <a:t>$ echo $salutation</a:t>
            </a:r>
          </a:p>
          <a:p>
            <a:pPr lvl="3">
              <a:defRPr/>
            </a:pPr>
            <a:r>
              <a:rPr lang="en-US" sz="2000" b="1" dirty="0">
                <a:solidFill>
                  <a:srgbClr val="FF0000"/>
                </a:solidFill>
              </a:rPr>
              <a:t>    7+5</a:t>
            </a:r>
            <a:endParaRPr lang="en-US" sz="2000" b="1" dirty="0">
              <a:solidFill>
                <a:srgbClr val="FF0000"/>
              </a:solidFill>
              <a:latin typeface="+mn-lt"/>
            </a:endParaRPr>
          </a:p>
        </p:txBody>
      </p:sp>
    </p:spTree>
    <p:extLst>
      <p:ext uri="{BB962C8B-B14F-4D97-AF65-F5344CB8AC3E}">
        <p14:creationId xmlns:p14="http://schemas.microsoft.com/office/powerpoint/2010/main" val="1195885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28019-A0E3-0D05-BF6D-76BF27CFD382}"/>
              </a:ext>
            </a:extLst>
          </p:cNvPr>
          <p:cNvSpPr>
            <a:spLocks noGrp="1"/>
          </p:cNvSpPr>
          <p:nvPr>
            <p:ph type="title"/>
          </p:nvPr>
        </p:nvSpPr>
        <p:spPr/>
        <p:txBody>
          <a:bodyPr/>
          <a:lstStyle/>
          <a:p>
            <a:r>
              <a:rPr lang="en-US" dirty="0"/>
              <a:t>Variables (Cont..)</a:t>
            </a:r>
            <a:endParaRPr lang="en-PK" dirty="0"/>
          </a:p>
        </p:txBody>
      </p:sp>
      <p:sp>
        <p:nvSpPr>
          <p:cNvPr id="3" name="Content Placeholder 2">
            <a:extLst>
              <a:ext uri="{FF2B5EF4-FFF2-40B4-BE49-F238E27FC236}">
                <a16:creationId xmlns:a16="http://schemas.microsoft.com/office/drawing/2014/main" id="{41C7054C-7604-8317-B453-2A5C04AA4D5B}"/>
              </a:ext>
            </a:extLst>
          </p:cNvPr>
          <p:cNvSpPr>
            <a:spLocks noGrp="1"/>
          </p:cNvSpPr>
          <p:nvPr>
            <p:ph idx="1"/>
          </p:nvPr>
        </p:nvSpPr>
        <p:spPr>
          <a:xfrm>
            <a:off x="762000" y="2286000"/>
            <a:ext cx="8048171" cy="3818083"/>
          </a:xfrm>
        </p:spPr>
        <p:txBody>
          <a:bodyPr>
            <a:normAutofit fontScale="77500" lnSpcReduction="20000"/>
          </a:bodyPr>
          <a:lstStyle/>
          <a:p>
            <a:pPr marL="342900" indent="-342900">
              <a:buFont typeface="Wingdings" panose="05000000000000000000" pitchFamily="2" charset="2"/>
              <a:buChar char="q"/>
              <a:defRPr/>
            </a:pPr>
            <a:r>
              <a:rPr lang="en-US" sz="2800" dirty="0">
                <a:latin typeface="+mn-lt"/>
              </a:rPr>
              <a:t>Note how a string must be delimited by quote marks if it contains spaces. Also note that there must be no spaces on either side of the equal sign.</a:t>
            </a:r>
          </a:p>
          <a:p>
            <a:pPr marL="342900" indent="-342900">
              <a:buFont typeface="Wingdings" panose="05000000000000000000" pitchFamily="2" charset="2"/>
              <a:buChar char="q"/>
              <a:defRPr/>
            </a:pPr>
            <a:r>
              <a:rPr lang="en-US" sz="2800" dirty="0">
                <a:latin typeface="+mn-lt"/>
              </a:rPr>
              <a:t>We can assign user input to a variable by using the read command. This takes one parameter, the name of the variable to be read into, and then waits for the user to enter some text. The read normally completes when the user presses Enter. When reading a variable from the terminal, we don’t usually need the quote marks: </a:t>
            </a:r>
          </a:p>
          <a:p>
            <a:endParaRPr lang="en-PK" dirty="0"/>
          </a:p>
        </p:txBody>
      </p:sp>
      <p:sp>
        <p:nvSpPr>
          <p:cNvPr id="5" name="TextBox 4">
            <a:extLst>
              <a:ext uri="{FF2B5EF4-FFF2-40B4-BE49-F238E27FC236}">
                <a16:creationId xmlns:a16="http://schemas.microsoft.com/office/drawing/2014/main" id="{4DA91CFD-CD91-9EC4-1FCA-1E1D34822D6B}"/>
              </a:ext>
            </a:extLst>
          </p:cNvPr>
          <p:cNvSpPr txBox="1"/>
          <p:nvPr/>
        </p:nvSpPr>
        <p:spPr>
          <a:xfrm>
            <a:off x="9144000" y="3266127"/>
            <a:ext cx="6096000" cy="1323439"/>
          </a:xfrm>
          <a:prstGeom prst="rect">
            <a:avLst/>
          </a:prstGeom>
          <a:noFill/>
        </p:spPr>
        <p:txBody>
          <a:bodyPr wrap="square">
            <a:spAutoFit/>
          </a:bodyPr>
          <a:lstStyle/>
          <a:p>
            <a:pPr>
              <a:defRPr/>
            </a:pPr>
            <a:r>
              <a:rPr lang="en-US" sz="2000" b="1" dirty="0">
                <a:solidFill>
                  <a:srgbClr val="FF0000"/>
                </a:solidFill>
                <a:latin typeface="+mn-lt"/>
              </a:rPr>
              <a:t>$ read salutation </a:t>
            </a:r>
          </a:p>
          <a:p>
            <a:pPr>
              <a:defRPr/>
            </a:pPr>
            <a:r>
              <a:rPr lang="en-US" sz="2000" b="1" dirty="0">
                <a:solidFill>
                  <a:srgbClr val="FF0000"/>
                </a:solidFill>
                <a:latin typeface="+mn-lt"/>
              </a:rPr>
              <a:t>Wie </a:t>
            </a:r>
            <a:r>
              <a:rPr lang="en-US" sz="2000" b="1" dirty="0" err="1">
                <a:solidFill>
                  <a:srgbClr val="FF0000"/>
                </a:solidFill>
                <a:latin typeface="+mn-lt"/>
              </a:rPr>
              <a:t>geht’s</a:t>
            </a:r>
            <a:r>
              <a:rPr lang="en-US" sz="2000" b="1" dirty="0">
                <a:solidFill>
                  <a:srgbClr val="FF0000"/>
                </a:solidFill>
                <a:latin typeface="+mn-lt"/>
              </a:rPr>
              <a:t>? </a:t>
            </a:r>
          </a:p>
          <a:p>
            <a:pPr>
              <a:defRPr/>
            </a:pPr>
            <a:r>
              <a:rPr lang="en-US" sz="2000" b="1" dirty="0">
                <a:solidFill>
                  <a:srgbClr val="FF0000"/>
                </a:solidFill>
                <a:latin typeface="+mn-lt"/>
              </a:rPr>
              <a:t>$ echo $salutation</a:t>
            </a:r>
          </a:p>
          <a:p>
            <a:pPr>
              <a:defRPr/>
            </a:pPr>
            <a:r>
              <a:rPr lang="en-US" sz="2000" b="1" dirty="0">
                <a:solidFill>
                  <a:srgbClr val="FF0000"/>
                </a:solidFill>
                <a:latin typeface="+mn-lt"/>
              </a:rPr>
              <a:t> Wie </a:t>
            </a:r>
            <a:r>
              <a:rPr lang="en-US" sz="2000" b="1" dirty="0" err="1">
                <a:solidFill>
                  <a:srgbClr val="FF0000"/>
                </a:solidFill>
                <a:latin typeface="+mn-lt"/>
              </a:rPr>
              <a:t>geht’s</a:t>
            </a:r>
            <a:r>
              <a:rPr lang="en-US" sz="2000" b="1" dirty="0">
                <a:solidFill>
                  <a:srgbClr val="FF0000"/>
                </a:solidFill>
                <a:latin typeface="+mn-lt"/>
              </a:rPr>
              <a:t>?</a:t>
            </a:r>
          </a:p>
        </p:txBody>
      </p:sp>
    </p:spTree>
    <p:extLst>
      <p:ext uri="{BB962C8B-B14F-4D97-AF65-F5344CB8AC3E}">
        <p14:creationId xmlns:p14="http://schemas.microsoft.com/office/powerpoint/2010/main" val="83984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F3A0F6C-EB8F-4A4C-8258-23F6D815E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2" cy="6438900"/>
          </a:xfrm>
          <a:custGeom>
            <a:avLst/>
            <a:gdLst>
              <a:gd name="connsiteX0" fmla="*/ 0 w 12198352"/>
              <a:gd name="connsiteY0" fmla="*/ 0 h 6438900"/>
              <a:gd name="connsiteX1" fmla="*/ 12198352 w 12198352"/>
              <a:gd name="connsiteY1" fmla="*/ 0 h 6438900"/>
              <a:gd name="connsiteX2" fmla="*/ 12198352 w 12198352"/>
              <a:gd name="connsiteY2" fmla="*/ 5644414 h 6438900"/>
              <a:gd name="connsiteX3" fmla="*/ 12042486 w 12198352"/>
              <a:gd name="connsiteY3" fmla="*/ 5750064 h 6438900"/>
              <a:gd name="connsiteX4" fmla="*/ 9483672 w 12198352"/>
              <a:gd name="connsiteY4" fmla="*/ 6432438 h 6438900"/>
              <a:gd name="connsiteX5" fmla="*/ 8500895 w 12198352"/>
              <a:gd name="connsiteY5" fmla="*/ 6437925 h 6438900"/>
              <a:gd name="connsiteX6" fmla="*/ 1629409 w 12198352"/>
              <a:gd name="connsiteY6" fmla="*/ 5170893 h 6438900"/>
              <a:gd name="connsiteX7" fmla="*/ 433424 w 12198352"/>
              <a:gd name="connsiteY7" fmla="*/ 4633819 h 6438900"/>
              <a:gd name="connsiteX8" fmla="*/ 0 w 12198352"/>
              <a:gd name="connsiteY8" fmla="*/ 4450771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352" h="6438900">
                <a:moveTo>
                  <a:pt x="0" y="0"/>
                </a:moveTo>
                <a:lnTo>
                  <a:pt x="12198352" y="0"/>
                </a:lnTo>
                <a:lnTo>
                  <a:pt x="12198352" y="5644414"/>
                </a:lnTo>
                <a:lnTo>
                  <a:pt x="12042486" y="5750064"/>
                </a:lnTo>
                <a:cubicBezTo>
                  <a:pt x="11268689" y="6237466"/>
                  <a:pt x="10357585" y="6417714"/>
                  <a:pt x="9483672" y="6432438"/>
                </a:cubicBezTo>
                <a:cubicBezTo>
                  <a:pt x="9158751" y="6438062"/>
                  <a:pt x="8830819" y="6440385"/>
                  <a:pt x="8500895" y="6437925"/>
                </a:cubicBezTo>
                <a:cubicBezTo>
                  <a:pt x="6191416" y="6420695"/>
                  <a:pt x="3784289" y="6168856"/>
                  <a:pt x="1629409" y="5170893"/>
                </a:cubicBezTo>
                <a:cubicBezTo>
                  <a:pt x="1229906" y="4985892"/>
                  <a:pt x="831404" y="4807078"/>
                  <a:pt x="433424" y="4633819"/>
                </a:cubicBezTo>
                <a:lnTo>
                  <a:pt x="0" y="44507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6A9C92F4-A4A4-42E0-9391-C666AAED1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817925">
            <a:off x="2322363" y="-118377"/>
            <a:ext cx="7900749" cy="9821966"/>
          </a:xfrm>
          <a:custGeom>
            <a:avLst/>
            <a:gdLst>
              <a:gd name="connsiteX0" fmla="*/ 589029 w 7858893"/>
              <a:gd name="connsiteY0" fmla="*/ 9827096 h 9827096"/>
              <a:gd name="connsiteX1" fmla="*/ 0 w 7858893"/>
              <a:gd name="connsiteY1" fmla="*/ 9338053 h 9827096"/>
              <a:gd name="connsiteX2" fmla="*/ 50440 w 7858893"/>
              <a:gd name="connsiteY2" fmla="*/ 9011561 h 9827096"/>
              <a:gd name="connsiteX3" fmla="*/ 398242 w 7858893"/>
              <a:gd name="connsiteY3" fmla="*/ 7620242 h 9827096"/>
              <a:gd name="connsiteX4" fmla="*/ 6756719 w 7858893"/>
              <a:gd name="connsiteY4" fmla="*/ 593416 h 9827096"/>
              <a:gd name="connsiteX5" fmla="*/ 7642630 w 7858893"/>
              <a:gd name="connsiteY5" fmla="*/ 111525 h 9827096"/>
              <a:gd name="connsiteX6" fmla="*/ 7858893 w 7858893"/>
              <a:gd name="connsiteY6" fmla="*/ 0 h 9827096"/>
              <a:gd name="connsiteX0" fmla="*/ 589029 w 8190490"/>
              <a:gd name="connsiteY0" fmla="*/ 9787128 h 9787128"/>
              <a:gd name="connsiteX1" fmla="*/ 0 w 8190490"/>
              <a:gd name="connsiteY1" fmla="*/ 9298085 h 9787128"/>
              <a:gd name="connsiteX2" fmla="*/ 50440 w 8190490"/>
              <a:gd name="connsiteY2" fmla="*/ 8971593 h 9787128"/>
              <a:gd name="connsiteX3" fmla="*/ 398242 w 8190490"/>
              <a:gd name="connsiteY3" fmla="*/ 7580274 h 9787128"/>
              <a:gd name="connsiteX4" fmla="*/ 6756719 w 8190490"/>
              <a:gd name="connsiteY4" fmla="*/ 553448 h 9787128"/>
              <a:gd name="connsiteX5" fmla="*/ 7642630 w 8190490"/>
              <a:gd name="connsiteY5" fmla="*/ 71557 h 9787128"/>
              <a:gd name="connsiteX6" fmla="*/ 8190490 w 8190490"/>
              <a:gd name="connsiteY6" fmla="*/ 0 h 9787128"/>
              <a:gd name="connsiteX7" fmla="*/ 589029 w 8190490"/>
              <a:gd name="connsiteY7" fmla="*/ 9787128 h 9787128"/>
              <a:gd name="connsiteX0" fmla="*/ 589029 w 8281930"/>
              <a:gd name="connsiteY0" fmla="*/ 9722690 h 9722690"/>
              <a:gd name="connsiteX1" fmla="*/ 0 w 8281930"/>
              <a:gd name="connsiteY1" fmla="*/ 9233647 h 9722690"/>
              <a:gd name="connsiteX2" fmla="*/ 50440 w 8281930"/>
              <a:gd name="connsiteY2" fmla="*/ 8907155 h 9722690"/>
              <a:gd name="connsiteX3" fmla="*/ 398242 w 8281930"/>
              <a:gd name="connsiteY3" fmla="*/ 7515836 h 9722690"/>
              <a:gd name="connsiteX4" fmla="*/ 6756719 w 8281930"/>
              <a:gd name="connsiteY4" fmla="*/ 489010 h 9722690"/>
              <a:gd name="connsiteX5" fmla="*/ 7642630 w 8281930"/>
              <a:gd name="connsiteY5" fmla="*/ 7119 h 9722690"/>
              <a:gd name="connsiteX6" fmla="*/ 8281930 w 8281930"/>
              <a:gd name="connsiteY6" fmla="*/ 27002 h 9722690"/>
              <a:gd name="connsiteX0" fmla="*/ 589029 w 7911958"/>
              <a:gd name="connsiteY0" fmla="*/ 9802819 h 9802819"/>
              <a:gd name="connsiteX1" fmla="*/ 0 w 7911958"/>
              <a:gd name="connsiteY1" fmla="*/ 9313776 h 9802819"/>
              <a:gd name="connsiteX2" fmla="*/ 50440 w 7911958"/>
              <a:gd name="connsiteY2" fmla="*/ 8987284 h 9802819"/>
              <a:gd name="connsiteX3" fmla="*/ 398242 w 7911958"/>
              <a:gd name="connsiteY3" fmla="*/ 7595965 h 9802819"/>
              <a:gd name="connsiteX4" fmla="*/ 6756719 w 7911958"/>
              <a:gd name="connsiteY4" fmla="*/ 569139 h 9802819"/>
              <a:gd name="connsiteX5" fmla="*/ 7642630 w 7911958"/>
              <a:gd name="connsiteY5" fmla="*/ 87248 h 9802819"/>
              <a:gd name="connsiteX6" fmla="*/ 7911958 w 7911958"/>
              <a:gd name="connsiteY6" fmla="*/ 0 h 9802819"/>
              <a:gd name="connsiteX0" fmla="*/ 589029 w 7642630"/>
              <a:gd name="connsiteY0" fmla="*/ 9715571 h 9715571"/>
              <a:gd name="connsiteX1" fmla="*/ 0 w 7642630"/>
              <a:gd name="connsiteY1" fmla="*/ 9226528 h 9715571"/>
              <a:gd name="connsiteX2" fmla="*/ 50440 w 7642630"/>
              <a:gd name="connsiteY2" fmla="*/ 8900036 h 9715571"/>
              <a:gd name="connsiteX3" fmla="*/ 398242 w 7642630"/>
              <a:gd name="connsiteY3" fmla="*/ 7508717 h 9715571"/>
              <a:gd name="connsiteX4" fmla="*/ 6756719 w 7642630"/>
              <a:gd name="connsiteY4" fmla="*/ 481891 h 9715571"/>
              <a:gd name="connsiteX5" fmla="*/ 7642630 w 7642630"/>
              <a:gd name="connsiteY5" fmla="*/ 0 h 9715571"/>
              <a:gd name="connsiteX0" fmla="*/ 589029 w 7900749"/>
              <a:gd name="connsiteY0" fmla="*/ 9821966 h 9821966"/>
              <a:gd name="connsiteX1" fmla="*/ 0 w 7900749"/>
              <a:gd name="connsiteY1" fmla="*/ 9332923 h 9821966"/>
              <a:gd name="connsiteX2" fmla="*/ 50440 w 7900749"/>
              <a:gd name="connsiteY2" fmla="*/ 9006431 h 9821966"/>
              <a:gd name="connsiteX3" fmla="*/ 398242 w 7900749"/>
              <a:gd name="connsiteY3" fmla="*/ 7615112 h 9821966"/>
              <a:gd name="connsiteX4" fmla="*/ 6756719 w 7900749"/>
              <a:gd name="connsiteY4" fmla="*/ 588286 h 9821966"/>
              <a:gd name="connsiteX5" fmla="*/ 7900749 w 7900749"/>
              <a:gd name="connsiteY5" fmla="*/ 0 h 98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0749" h="9821966">
                <a:moveTo>
                  <a:pt x="589029" y="9821966"/>
                </a:moveTo>
                <a:lnTo>
                  <a:pt x="0" y="9332923"/>
                </a:lnTo>
                <a:lnTo>
                  <a:pt x="50440" y="9006431"/>
                </a:lnTo>
                <a:cubicBezTo>
                  <a:pt x="119970" y="8604142"/>
                  <a:pt x="221982" y="8158814"/>
                  <a:pt x="398242" y="7615112"/>
                </a:cubicBezTo>
                <a:cubicBezTo>
                  <a:pt x="1372817" y="4608865"/>
                  <a:pt x="3887952" y="2237199"/>
                  <a:pt x="6756719" y="588286"/>
                </a:cubicBezTo>
                <a:cubicBezTo>
                  <a:pt x="6992735" y="452730"/>
                  <a:pt x="7549593" y="182994"/>
                  <a:pt x="7900749"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DEB1BE30-F5B3-6BE2-23E4-311962225520}"/>
              </a:ext>
            </a:extLst>
          </p:cNvPr>
          <p:cNvSpPr>
            <a:spLocks noGrp="1"/>
          </p:cNvSpPr>
          <p:nvPr>
            <p:ph type="title"/>
          </p:nvPr>
        </p:nvSpPr>
        <p:spPr>
          <a:xfrm>
            <a:off x="718751" y="762000"/>
            <a:ext cx="3598808" cy="2286000"/>
          </a:xfrm>
        </p:spPr>
        <p:txBody>
          <a:bodyPr anchor="t">
            <a:normAutofit/>
          </a:bodyPr>
          <a:lstStyle/>
          <a:p>
            <a:r>
              <a:rPr lang="en-US" sz="3200">
                <a:solidFill>
                  <a:srgbClr val="FFFFFF"/>
                </a:solidFill>
              </a:rPr>
              <a:t>Use of Quotations in Shell Scripting</a:t>
            </a:r>
            <a:endParaRPr lang="en-PK" sz="3200">
              <a:solidFill>
                <a:srgbClr val="FFFFFF"/>
              </a:solidFill>
            </a:endParaRPr>
          </a:p>
        </p:txBody>
      </p:sp>
      <p:graphicFrame>
        <p:nvGraphicFramePr>
          <p:cNvPr id="5" name="Content Placeholder 2">
            <a:extLst>
              <a:ext uri="{FF2B5EF4-FFF2-40B4-BE49-F238E27FC236}">
                <a16:creationId xmlns:a16="http://schemas.microsoft.com/office/drawing/2014/main" id="{E0787137-A5C3-8EBA-84CC-6AEF35BFD01B}"/>
              </a:ext>
            </a:extLst>
          </p:cNvPr>
          <p:cNvGraphicFramePr>
            <a:graphicFrameLocks noGrp="1"/>
          </p:cNvGraphicFramePr>
          <p:nvPr>
            <p:ph idx="1"/>
            <p:extLst>
              <p:ext uri="{D42A27DB-BD31-4B8C-83A1-F6EECF244321}">
                <p14:modId xmlns:p14="http://schemas.microsoft.com/office/powerpoint/2010/main" val="925956669"/>
              </p:ext>
            </p:extLst>
          </p:nvPr>
        </p:nvGraphicFramePr>
        <p:xfrm>
          <a:off x="4572000" y="771726"/>
          <a:ext cx="6858000" cy="45622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0738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FCD32-7BB1-B689-01A8-318278275A98}"/>
              </a:ext>
            </a:extLst>
          </p:cNvPr>
          <p:cNvSpPr>
            <a:spLocks noGrp="1"/>
          </p:cNvSpPr>
          <p:nvPr>
            <p:ph type="title"/>
          </p:nvPr>
        </p:nvSpPr>
        <p:spPr/>
        <p:txBody>
          <a:bodyPr/>
          <a:lstStyle/>
          <a:p>
            <a:r>
              <a:rPr lang="en-US" dirty="0"/>
              <a:t>Examples</a:t>
            </a:r>
            <a:endParaRPr lang="en-PK" dirty="0"/>
          </a:p>
        </p:txBody>
      </p:sp>
      <p:sp>
        <p:nvSpPr>
          <p:cNvPr id="3" name="Content Placeholder 2">
            <a:extLst>
              <a:ext uri="{FF2B5EF4-FFF2-40B4-BE49-F238E27FC236}">
                <a16:creationId xmlns:a16="http://schemas.microsoft.com/office/drawing/2014/main" id="{468F4D5A-BD8C-B19F-B6B6-E7E767C8A0F8}"/>
              </a:ext>
            </a:extLst>
          </p:cNvPr>
          <p:cNvSpPr>
            <a:spLocks noGrp="1"/>
          </p:cNvSpPr>
          <p:nvPr>
            <p:ph idx="1"/>
          </p:nvPr>
        </p:nvSpPr>
        <p:spPr>
          <a:xfrm>
            <a:off x="195943" y="1941621"/>
            <a:ext cx="2764971" cy="4876470"/>
          </a:xfrm>
        </p:spPr>
        <p:txBody>
          <a:bodyPr>
            <a:noAutofit/>
          </a:bodyPr>
          <a:lstStyle/>
          <a:p>
            <a:pPr marL="0" indent="0">
              <a:lnSpc>
                <a:spcPct val="100000"/>
              </a:lnSpc>
              <a:buNone/>
            </a:pPr>
            <a:r>
              <a:rPr lang="uz-Latn-UZ" sz="2000" dirty="0">
                <a:solidFill>
                  <a:srgbClr val="FF0000">
                    <a:alpha val="70000"/>
                  </a:srgbClr>
                </a:solidFill>
              </a:rPr>
              <a:t>#!/bin/bash</a:t>
            </a:r>
          </a:p>
          <a:p>
            <a:pPr marL="0" indent="0">
              <a:lnSpc>
                <a:spcPct val="100000"/>
              </a:lnSpc>
              <a:buNone/>
            </a:pPr>
            <a:r>
              <a:rPr lang="uz-Latn-UZ" sz="2000" dirty="0">
                <a:solidFill>
                  <a:srgbClr val="FF0000">
                    <a:alpha val="70000"/>
                  </a:srgbClr>
                </a:solidFill>
              </a:rPr>
              <a:t>echo "Enter two values:"</a:t>
            </a:r>
          </a:p>
          <a:p>
            <a:pPr marL="0" indent="0">
              <a:lnSpc>
                <a:spcPct val="100000"/>
              </a:lnSpc>
              <a:buNone/>
            </a:pPr>
            <a:r>
              <a:rPr lang="uz-Latn-UZ" sz="2000" dirty="0">
                <a:solidFill>
                  <a:srgbClr val="FF0000">
                    <a:alpha val="70000"/>
                  </a:srgbClr>
                </a:solidFill>
              </a:rPr>
              <a:t>read a b</a:t>
            </a:r>
          </a:p>
          <a:p>
            <a:pPr marL="0" indent="0">
              <a:lnSpc>
                <a:spcPct val="100000"/>
              </a:lnSpc>
              <a:buNone/>
            </a:pPr>
            <a:r>
              <a:rPr lang="uz-Latn-UZ" sz="2000" dirty="0">
                <a:solidFill>
                  <a:srgbClr val="FF0000">
                    <a:alpha val="70000"/>
                  </a:srgbClr>
                </a:solidFill>
              </a:rPr>
              <a:t>echo "a = $a"</a:t>
            </a:r>
          </a:p>
          <a:p>
            <a:pPr marL="0" indent="0">
              <a:lnSpc>
                <a:spcPct val="100000"/>
              </a:lnSpc>
              <a:buNone/>
            </a:pPr>
            <a:r>
              <a:rPr lang="uz-Latn-UZ" sz="2000" dirty="0">
                <a:solidFill>
                  <a:srgbClr val="FF0000">
                    <a:alpha val="70000"/>
                  </a:srgbClr>
                </a:solidFill>
              </a:rPr>
              <a:t>echo "b = $b"</a:t>
            </a:r>
          </a:p>
          <a:p>
            <a:pPr marL="0" indent="0">
              <a:buNone/>
            </a:pPr>
            <a:endParaRPr lang="en-US" sz="2000" dirty="0"/>
          </a:p>
          <a:p>
            <a:pPr marL="0" indent="0">
              <a:buNone/>
            </a:pPr>
            <a:r>
              <a:rPr lang="en-US" sz="1600" dirty="0"/>
              <a:t>Input: 5 10</a:t>
            </a:r>
            <a:br>
              <a:rPr lang="en-US" sz="1600" dirty="0"/>
            </a:br>
            <a:endParaRPr lang="en-US" sz="1600" dirty="0"/>
          </a:p>
          <a:p>
            <a:pPr marL="0" indent="0">
              <a:buNone/>
            </a:pPr>
            <a:r>
              <a:rPr lang="en-US" sz="1600" dirty="0"/>
              <a:t>Output:</a:t>
            </a:r>
            <a:br>
              <a:rPr lang="en-US" sz="1600" dirty="0"/>
            </a:br>
            <a:r>
              <a:rPr lang="en-US" sz="1600" dirty="0"/>
              <a:t>a = 5</a:t>
            </a:r>
          </a:p>
          <a:p>
            <a:pPr marL="0" indent="0">
              <a:buNone/>
            </a:pPr>
            <a:r>
              <a:rPr lang="en-US" sz="1600" dirty="0"/>
              <a:t>b = 10</a:t>
            </a:r>
            <a:endParaRPr lang="en-PK" sz="1600" dirty="0"/>
          </a:p>
        </p:txBody>
      </p:sp>
      <p:sp>
        <p:nvSpPr>
          <p:cNvPr id="4" name="Content Placeholder 2">
            <a:extLst>
              <a:ext uri="{FF2B5EF4-FFF2-40B4-BE49-F238E27FC236}">
                <a16:creationId xmlns:a16="http://schemas.microsoft.com/office/drawing/2014/main" id="{B3947A35-C5D7-0C72-A590-93BE6AD5044C}"/>
              </a:ext>
            </a:extLst>
          </p:cNvPr>
          <p:cNvSpPr txBox="1">
            <a:spLocks/>
          </p:cNvSpPr>
          <p:nvPr/>
        </p:nvSpPr>
        <p:spPr>
          <a:xfrm>
            <a:off x="2960914" y="2108205"/>
            <a:ext cx="2764971" cy="4709886"/>
          </a:xfrm>
          <a:prstGeom prst="rect">
            <a:avLst/>
          </a:prstGeom>
        </p:spPr>
        <p:txBody>
          <a:bodyPr vert="horz" lIns="91440" tIns="45720" rIns="91440" bIns="45720" rtlCol="0">
            <a:noAutofit/>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uz-Latn-UZ" sz="2000" dirty="0">
                <a:solidFill>
                  <a:srgbClr val="FF0000">
                    <a:alpha val="70000"/>
                  </a:srgbClr>
                </a:solidFill>
              </a:rPr>
              <a:t>#!/bin/bash</a:t>
            </a:r>
          </a:p>
          <a:p>
            <a:pPr marL="0" indent="0">
              <a:lnSpc>
                <a:spcPct val="100000"/>
              </a:lnSpc>
              <a:buFont typeface="Arial" panose="020B0604020202020204" pitchFamily="34" charset="0"/>
              <a:buNone/>
            </a:pPr>
            <a:r>
              <a:rPr lang="uz-Latn-UZ" sz="2000" dirty="0">
                <a:solidFill>
                  <a:srgbClr val="FF0000">
                    <a:alpha val="70000"/>
                  </a:srgbClr>
                </a:solidFill>
              </a:rPr>
              <a:t>echo "Enter two values:"</a:t>
            </a:r>
          </a:p>
          <a:p>
            <a:pPr marL="0" indent="0">
              <a:lnSpc>
                <a:spcPct val="100000"/>
              </a:lnSpc>
              <a:buFont typeface="Arial" panose="020B0604020202020204" pitchFamily="34" charset="0"/>
              <a:buNone/>
            </a:pPr>
            <a:r>
              <a:rPr lang="uz-Latn-UZ" sz="2000" dirty="0">
                <a:solidFill>
                  <a:srgbClr val="FF0000">
                    <a:alpha val="70000"/>
                  </a:srgbClr>
                </a:solidFill>
              </a:rPr>
              <a:t>read a b</a:t>
            </a:r>
          </a:p>
          <a:p>
            <a:pPr marL="0" indent="0">
              <a:lnSpc>
                <a:spcPct val="100000"/>
              </a:lnSpc>
              <a:buFont typeface="Arial" panose="020B0604020202020204" pitchFamily="34" charset="0"/>
              <a:buNone/>
            </a:pPr>
            <a:r>
              <a:rPr lang="uz-Latn-UZ" sz="2000" dirty="0">
                <a:solidFill>
                  <a:srgbClr val="FF0000">
                    <a:alpha val="70000"/>
                  </a:srgbClr>
                </a:solidFill>
              </a:rPr>
              <a:t>echo "a = $a"</a:t>
            </a:r>
          </a:p>
          <a:p>
            <a:pPr marL="0" indent="0">
              <a:lnSpc>
                <a:spcPct val="100000"/>
              </a:lnSpc>
              <a:buFont typeface="Arial" panose="020B0604020202020204" pitchFamily="34" charset="0"/>
              <a:buNone/>
            </a:pPr>
            <a:r>
              <a:rPr lang="uz-Latn-UZ" sz="2000" dirty="0">
                <a:solidFill>
                  <a:srgbClr val="FF0000">
                    <a:alpha val="70000"/>
                  </a:srgbClr>
                </a:solidFill>
              </a:rPr>
              <a:t>echo "b = $b"</a:t>
            </a:r>
          </a:p>
          <a:p>
            <a:pPr marL="0" indent="0">
              <a:buFont typeface="Arial" panose="020B0604020202020204" pitchFamily="34" charset="0"/>
              <a:buNone/>
            </a:pPr>
            <a:r>
              <a:rPr lang="en-US" sz="1600" dirty="0"/>
              <a:t>Input:</a:t>
            </a:r>
          </a:p>
          <a:p>
            <a:pPr marL="0" indent="0">
              <a:buFont typeface="Arial" panose="020B0604020202020204" pitchFamily="34" charset="0"/>
              <a:buNone/>
            </a:pPr>
            <a:r>
              <a:rPr lang="en-US" sz="1600" dirty="0"/>
              <a:t> 5</a:t>
            </a:r>
          </a:p>
          <a:p>
            <a:pPr marL="0" indent="0">
              <a:buFont typeface="Arial" panose="020B0604020202020204" pitchFamily="34" charset="0"/>
              <a:buNone/>
            </a:pPr>
            <a:r>
              <a:rPr lang="en-US" sz="1600" dirty="0"/>
              <a:t>10</a:t>
            </a:r>
            <a:br>
              <a:rPr lang="en-US" sz="1600" dirty="0"/>
            </a:br>
            <a:r>
              <a:rPr lang="en-US" sz="1600" dirty="0"/>
              <a:t>Output:</a:t>
            </a:r>
            <a:br>
              <a:rPr lang="en-US" sz="1600" dirty="0"/>
            </a:br>
            <a:r>
              <a:rPr lang="en-US" sz="1600" dirty="0"/>
              <a:t>a = 5  </a:t>
            </a:r>
          </a:p>
          <a:p>
            <a:pPr marL="0" indent="0">
              <a:buFont typeface="Arial" panose="020B0604020202020204" pitchFamily="34" charset="0"/>
              <a:buNone/>
            </a:pPr>
            <a:r>
              <a:rPr lang="en-US" sz="1600" dirty="0"/>
              <a:t>b = 10</a:t>
            </a:r>
            <a:endParaRPr lang="en-PK" sz="1600" dirty="0"/>
          </a:p>
        </p:txBody>
      </p:sp>
      <p:sp>
        <p:nvSpPr>
          <p:cNvPr id="7" name="TextBox 6">
            <a:extLst>
              <a:ext uri="{FF2B5EF4-FFF2-40B4-BE49-F238E27FC236}">
                <a16:creationId xmlns:a16="http://schemas.microsoft.com/office/drawing/2014/main" id="{EF4D5B0D-FCE1-3199-FB03-41F29B7D8B34}"/>
              </a:ext>
            </a:extLst>
          </p:cNvPr>
          <p:cNvSpPr txBox="1"/>
          <p:nvPr/>
        </p:nvSpPr>
        <p:spPr>
          <a:xfrm>
            <a:off x="5399315" y="2108205"/>
            <a:ext cx="3280229" cy="3970318"/>
          </a:xfrm>
          <a:prstGeom prst="rect">
            <a:avLst/>
          </a:prstGeom>
          <a:noFill/>
        </p:spPr>
        <p:txBody>
          <a:bodyPr wrap="square">
            <a:spAutoFit/>
          </a:bodyPr>
          <a:lstStyle/>
          <a:p>
            <a:r>
              <a:rPr lang="en-PK" dirty="0">
                <a:solidFill>
                  <a:srgbClr val="FF0000"/>
                </a:solidFill>
              </a:rPr>
              <a:t>#!/bin/bash</a:t>
            </a:r>
          </a:p>
          <a:p>
            <a:r>
              <a:rPr lang="en-PK" dirty="0">
                <a:solidFill>
                  <a:srgbClr val="FF0000"/>
                </a:solidFill>
              </a:rPr>
              <a:t>echo "Enter two values:"</a:t>
            </a:r>
          </a:p>
          <a:p>
            <a:r>
              <a:rPr lang="en-PK" dirty="0">
                <a:solidFill>
                  <a:srgbClr val="FF0000"/>
                </a:solidFill>
              </a:rPr>
              <a:t>read a b</a:t>
            </a:r>
          </a:p>
          <a:p>
            <a:r>
              <a:rPr lang="en-PK" dirty="0">
                <a:solidFill>
                  <a:srgbClr val="FF0000"/>
                </a:solidFill>
              </a:rPr>
              <a:t>echo "Value of a: $a"</a:t>
            </a:r>
          </a:p>
          <a:p>
            <a:r>
              <a:rPr lang="en-PK" dirty="0">
                <a:solidFill>
                  <a:srgbClr val="FF0000"/>
                </a:solidFill>
              </a:rPr>
              <a:t>echo "Value of b: $b“</a:t>
            </a:r>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t>Input: </a:t>
            </a:r>
          </a:p>
          <a:p>
            <a:r>
              <a:rPr lang="uz-Latn-UZ" dirty="0"/>
              <a:t>Hello World</a:t>
            </a:r>
            <a:br>
              <a:rPr lang="en-US" dirty="0"/>
            </a:br>
            <a:endParaRPr lang="en-US" dirty="0"/>
          </a:p>
          <a:p>
            <a:r>
              <a:rPr lang="en-US" dirty="0"/>
              <a:t>Output:</a:t>
            </a:r>
          </a:p>
          <a:p>
            <a:r>
              <a:rPr lang="en-US" dirty="0"/>
              <a:t>Value of a: Hello</a:t>
            </a:r>
          </a:p>
          <a:p>
            <a:r>
              <a:rPr lang="en-US" dirty="0"/>
              <a:t>Value of b: World</a:t>
            </a:r>
          </a:p>
          <a:p>
            <a:endParaRPr lang="en-PK" dirty="0">
              <a:solidFill>
                <a:srgbClr val="FF0000"/>
              </a:solidFill>
            </a:endParaRPr>
          </a:p>
        </p:txBody>
      </p:sp>
      <p:sp>
        <p:nvSpPr>
          <p:cNvPr id="9" name="TextBox 8">
            <a:extLst>
              <a:ext uri="{FF2B5EF4-FFF2-40B4-BE49-F238E27FC236}">
                <a16:creationId xmlns:a16="http://schemas.microsoft.com/office/drawing/2014/main" id="{59E86CFB-9E03-62C6-CF4F-13A6F483E74D}"/>
              </a:ext>
            </a:extLst>
          </p:cNvPr>
          <p:cNvSpPr txBox="1"/>
          <p:nvPr/>
        </p:nvSpPr>
        <p:spPr>
          <a:xfrm>
            <a:off x="8382000" y="1947093"/>
            <a:ext cx="4114800" cy="3970318"/>
          </a:xfrm>
          <a:prstGeom prst="rect">
            <a:avLst/>
          </a:prstGeom>
          <a:noFill/>
        </p:spPr>
        <p:txBody>
          <a:bodyPr wrap="square">
            <a:spAutoFit/>
          </a:bodyPr>
          <a:lstStyle/>
          <a:p>
            <a:r>
              <a:rPr lang="en-PK" dirty="0"/>
              <a:t>#!/bin/bash</a:t>
            </a:r>
          </a:p>
          <a:p>
            <a:r>
              <a:rPr lang="en-PK" dirty="0"/>
              <a:t>echo "Enter a single value (with spaces allowed):"</a:t>
            </a:r>
          </a:p>
          <a:p>
            <a:r>
              <a:rPr lang="en-PK" dirty="0"/>
              <a:t>read a</a:t>
            </a:r>
          </a:p>
          <a:p>
            <a:r>
              <a:rPr lang="en-PK" dirty="0"/>
              <a:t>echo "Value of a: $a“</a:t>
            </a:r>
            <a:endParaRPr lang="en-US" dirty="0"/>
          </a:p>
          <a:p>
            <a:endParaRPr lang="en-US" dirty="0"/>
          </a:p>
          <a:p>
            <a:endParaRPr lang="en-US" dirty="0"/>
          </a:p>
          <a:p>
            <a:r>
              <a:rPr lang="en-US" dirty="0"/>
              <a:t>Input:</a:t>
            </a:r>
          </a:p>
          <a:p>
            <a:r>
              <a:rPr lang="en-US" dirty="0"/>
              <a:t>"Hello World“</a:t>
            </a:r>
          </a:p>
          <a:p>
            <a:endParaRPr lang="en-US" dirty="0"/>
          </a:p>
          <a:p>
            <a:r>
              <a:rPr lang="en-US" dirty="0"/>
              <a:t>Output:</a:t>
            </a:r>
          </a:p>
          <a:p>
            <a:r>
              <a:rPr lang="en-US" dirty="0"/>
              <a:t>Value of a: Hello World</a:t>
            </a:r>
          </a:p>
          <a:p>
            <a:endParaRPr lang="en-US" dirty="0"/>
          </a:p>
          <a:p>
            <a:endParaRPr lang="en-PK" dirty="0"/>
          </a:p>
        </p:txBody>
      </p:sp>
    </p:spTree>
    <p:extLst>
      <p:ext uri="{BB962C8B-B14F-4D97-AF65-F5344CB8AC3E}">
        <p14:creationId xmlns:p14="http://schemas.microsoft.com/office/powerpoint/2010/main" val="2459201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45EB5-23B9-AFFD-A46C-3EA50A00E4BE}"/>
              </a:ext>
            </a:extLst>
          </p:cNvPr>
          <p:cNvSpPr>
            <a:spLocks noGrp="1"/>
          </p:cNvSpPr>
          <p:nvPr>
            <p:ph type="title"/>
          </p:nvPr>
        </p:nvSpPr>
        <p:spPr/>
        <p:txBody>
          <a:bodyPr/>
          <a:lstStyle/>
          <a:p>
            <a:r>
              <a:rPr lang="en-US" dirty="0"/>
              <a:t>Show the Output</a:t>
            </a:r>
            <a:endParaRPr lang="en-PK" dirty="0"/>
          </a:p>
        </p:txBody>
      </p:sp>
      <p:sp>
        <p:nvSpPr>
          <p:cNvPr id="3" name="Content Placeholder 2">
            <a:extLst>
              <a:ext uri="{FF2B5EF4-FFF2-40B4-BE49-F238E27FC236}">
                <a16:creationId xmlns:a16="http://schemas.microsoft.com/office/drawing/2014/main" id="{38C15A6A-96A9-7C24-E10F-19916836A6FD}"/>
              </a:ext>
            </a:extLst>
          </p:cNvPr>
          <p:cNvSpPr>
            <a:spLocks noGrp="1"/>
          </p:cNvSpPr>
          <p:nvPr>
            <p:ph idx="1"/>
          </p:nvPr>
        </p:nvSpPr>
        <p:spPr>
          <a:xfrm>
            <a:off x="762000" y="2286000"/>
            <a:ext cx="10668000" cy="4129314"/>
          </a:xfrm>
        </p:spPr>
        <p:txBody>
          <a:bodyPr>
            <a:normAutofit fontScale="47500" lnSpcReduction="20000"/>
          </a:bodyPr>
          <a:lstStyle/>
          <a:p>
            <a:pPr marL="0" indent="0">
              <a:lnSpc>
                <a:spcPct val="120000"/>
              </a:lnSpc>
              <a:buNone/>
              <a:defRPr/>
            </a:pPr>
            <a:r>
              <a:rPr lang="en-US" sz="3800" dirty="0">
                <a:solidFill>
                  <a:srgbClr val="FF0000">
                    <a:alpha val="70000"/>
                  </a:srgbClr>
                </a:solidFill>
                <a:latin typeface="+mn-lt"/>
              </a:rPr>
              <a:t>#!/bin/sh</a:t>
            </a:r>
          </a:p>
          <a:p>
            <a:pPr marL="0" indent="0">
              <a:lnSpc>
                <a:spcPct val="120000"/>
              </a:lnSpc>
              <a:buNone/>
              <a:defRPr/>
            </a:pPr>
            <a:r>
              <a:rPr lang="en-US" sz="3800" dirty="0">
                <a:solidFill>
                  <a:srgbClr val="FF0000">
                    <a:alpha val="70000"/>
                  </a:srgbClr>
                </a:solidFill>
                <a:latin typeface="+mn-lt"/>
              </a:rPr>
              <a:t> </a:t>
            </a:r>
            <a:r>
              <a:rPr lang="en-US" sz="3800" dirty="0" err="1">
                <a:solidFill>
                  <a:srgbClr val="FF0000">
                    <a:alpha val="70000"/>
                  </a:srgbClr>
                </a:solidFill>
                <a:latin typeface="+mn-lt"/>
              </a:rPr>
              <a:t>myvar</a:t>
            </a:r>
            <a:r>
              <a:rPr lang="en-US" sz="3800" dirty="0">
                <a:solidFill>
                  <a:srgbClr val="FF0000">
                    <a:alpha val="70000"/>
                  </a:srgbClr>
                </a:solidFill>
                <a:latin typeface="+mn-lt"/>
              </a:rPr>
              <a:t>=”Hi there”</a:t>
            </a:r>
          </a:p>
          <a:p>
            <a:pPr marL="0" indent="0">
              <a:lnSpc>
                <a:spcPct val="120000"/>
              </a:lnSpc>
              <a:buNone/>
              <a:defRPr/>
            </a:pPr>
            <a:r>
              <a:rPr lang="en-US" sz="3800" dirty="0">
                <a:solidFill>
                  <a:srgbClr val="FF0000">
                    <a:alpha val="70000"/>
                  </a:srgbClr>
                </a:solidFill>
                <a:latin typeface="+mn-lt"/>
              </a:rPr>
              <a:t>echo $</a:t>
            </a:r>
            <a:r>
              <a:rPr lang="en-US" sz="3800" dirty="0" err="1">
                <a:solidFill>
                  <a:srgbClr val="FF0000">
                    <a:alpha val="70000"/>
                  </a:srgbClr>
                </a:solidFill>
                <a:latin typeface="+mn-lt"/>
              </a:rPr>
              <a:t>myvar</a:t>
            </a:r>
            <a:endParaRPr lang="en-US" sz="3800" dirty="0">
              <a:solidFill>
                <a:srgbClr val="FF0000">
                  <a:alpha val="70000"/>
                </a:srgbClr>
              </a:solidFill>
              <a:latin typeface="+mn-lt"/>
            </a:endParaRPr>
          </a:p>
          <a:p>
            <a:pPr marL="0" indent="0">
              <a:lnSpc>
                <a:spcPct val="120000"/>
              </a:lnSpc>
              <a:buNone/>
              <a:defRPr/>
            </a:pPr>
            <a:r>
              <a:rPr lang="en-US" sz="3800" dirty="0">
                <a:solidFill>
                  <a:srgbClr val="FF0000">
                    <a:alpha val="70000"/>
                  </a:srgbClr>
                </a:solidFill>
                <a:latin typeface="+mn-lt"/>
              </a:rPr>
              <a:t>echo “$</a:t>
            </a:r>
            <a:r>
              <a:rPr lang="en-US" sz="3800" dirty="0" err="1">
                <a:solidFill>
                  <a:srgbClr val="FF0000">
                    <a:alpha val="70000"/>
                  </a:srgbClr>
                </a:solidFill>
                <a:latin typeface="+mn-lt"/>
              </a:rPr>
              <a:t>myvar</a:t>
            </a:r>
            <a:r>
              <a:rPr lang="en-US" sz="3800" dirty="0">
                <a:solidFill>
                  <a:srgbClr val="FF0000">
                    <a:alpha val="70000"/>
                  </a:srgbClr>
                </a:solidFill>
                <a:latin typeface="+mn-lt"/>
              </a:rPr>
              <a:t>”</a:t>
            </a:r>
          </a:p>
          <a:p>
            <a:pPr marL="0" indent="0">
              <a:lnSpc>
                <a:spcPct val="120000"/>
              </a:lnSpc>
              <a:buNone/>
              <a:defRPr/>
            </a:pPr>
            <a:r>
              <a:rPr lang="en-US" sz="3800" dirty="0">
                <a:solidFill>
                  <a:srgbClr val="FF0000">
                    <a:alpha val="70000"/>
                  </a:srgbClr>
                </a:solidFill>
                <a:latin typeface="+mn-lt"/>
              </a:rPr>
              <a:t>echo ‘$</a:t>
            </a:r>
            <a:r>
              <a:rPr lang="en-US" sz="3800" dirty="0" err="1">
                <a:solidFill>
                  <a:srgbClr val="FF0000">
                    <a:alpha val="70000"/>
                  </a:srgbClr>
                </a:solidFill>
                <a:latin typeface="+mn-lt"/>
              </a:rPr>
              <a:t>myvar</a:t>
            </a:r>
            <a:r>
              <a:rPr lang="en-US" sz="3800" dirty="0">
                <a:solidFill>
                  <a:srgbClr val="FF0000">
                    <a:alpha val="70000"/>
                  </a:srgbClr>
                </a:solidFill>
                <a:latin typeface="+mn-lt"/>
              </a:rPr>
              <a:t>’</a:t>
            </a:r>
          </a:p>
          <a:p>
            <a:pPr marL="0" indent="0">
              <a:lnSpc>
                <a:spcPct val="120000"/>
              </a:lnSpc>
              <a:buNone/>
              <a:defRPr/>
            </a:pPr>
            <a:r>
              <a:rPr lang="en-US" sz="3800" dirty="0">
                <a:solidFill>
                  <a:srgbClr val="FF0000">
                    <a:alpha val="70000"/>
                  </a:srgbClr>
                </a:solidFill>
                <a:latin typeface="+mn-lt"/>
              </a:rPr>
              <a:t>echo \$</a:t>
            </a:r>
            <a:r>
              <a:rPr lang="en-US" sz="3800" dirty="0" err="1">
                <a:solidFill>
                  <a:srgbClr val="FF0000">
                    <a:alpha val="70000"/>
                  </a:srgbClr>
                </a:solidFill>
                <a:latin typeface="+mn-lt"/>
              </a:rPr>
              <a:t>myvar</a:t>
            </a:r>
            <a:endParaRPr lang="en-US" sz="3800" dirty="0">
              <a:solidFill>
                <a:srgbClr val="FF0000">
                  <a:alpha val="70000"/>
                </a:srgbClr>
              </a:solidFill>
              <a:latin typeface="+mn-lt"/>
            </a:endParaRPr>
          </a:p>
          <a:p>
            <a:pPr marL="0" indent="0">
              <a:lnSpc>
                <a:spcPct val="120000"/>
              </a:lnSpc>
              <a:buNone/>
              <a:defRPr/>
            </a:pPr>
            <a:r>
              <a:rPr lang="en-US" sz="3800" dirty="0">
                <a:solidFill>
                  <a:srgbClr val="FF0000">
                    <a:alpha val="70000"/>
                  </a:srgbClr>
                </a:solidFill>
                <a:latin typeface="+mn-lt"/>
              </a:rPr>
              <a:t>echo Enter some text </a:t>
            </a:r>
          </a:p>
          <a:p>
            <a:pPr marL="0" indent="0">
              <a:lnSpc>
                <a:spcPct val="120000"/>
              </a:lnSpc>
              <a:buNone/>
              <a:defRPr/>
            </a:pPr>
            <a:r>
              <a:rPr lang="en-US" sz="3800" dirty="0">
                <a:solidFill>
                  <a:srgbClr val="FF0000">
                    <a:alpha val="70000"/>
                  </a:srgbClr>
                </a:solidFill>
                <a:latin typeface="+mn-lt"/>
              </a:rPr>
              <a:t>read </a:t>
            </a:r>
            <a:r>
              <a:rPr lang="en-US" sz="3800" dirty="0" err="1">
                <a:solidFill>
                  <a:srgbClr val="FF0000">
                    <a:alpha val="70000"/>
                  </a:srgbClr>
                </a:solidFill>
                <a:latin typeface="+mn-lt"/>
              </a:rPr>
              <a:t>myvar</a:t>
            </a:r>
            <a:r>
              <a:rPr lang="en-US" sz="3800" dirty="0">
                <a:solidFill>
                  <a:srgbClr val="FF0000">
                    <a:alpha val="70000"/>
                  </a:srgbClr>
                </a:solidFill>
                <a:latin typeface="+mn-lt"/>
              </a:rPr>
              <a:t> </a:t>
            </a:r>
          </a:p>
          <a:p>
            <a:pPr marL="0" indent="0">
              <a:lnSpc>
                <a:spcPct val="120000"/>
              </a:lnSpc>
              <a:buNone/>
              <a:defRPr/>
            </a:pPr>
            <a:r>
              <a:rPr lang="en-US" sz="3800" dirty="0">
                <a:solidFill>
                  <a:srgbClr val="FF0000">
                    <a:alpha val="70000"/>
                  </a:srgbClr>
                </a:solidFill>
                <a:latin typeface="+mn-lt"/>
              </a:rPr>
              <a:t>echo ‘$</a:t>
            </a:r>
            <a:r>
              <a:rPr lang="en-US" sz="3800" dirty="0" err="1">
                <a:solidFill>
                  <a:srgbClr val="FF0000">
                    <a:alpha val="70000"/>
                  </a:srgbClr>
                </a:solidFill>
                <a:latin typeface="+mn-lt"/>
              </a:rPr>
              <a:t>myvar</a:t>
            </a:r>
            <a:r>
              <a:rPr lang="en-US" sz="3800" dirty="0">
                <a:solidFill>
                  <a:srgbClr val="FF0000">
                    <a:alpha val="70000"/>
                  </a:srgbClr>
                </a:solidFill>
                <a:latin typeface="+mn-lt"/>
              </a:rPr>
              <a:t>’ now equals $</a:t>
            </a:r>
            <a:r>
              <a:rPr lang="en-US" sz="3800" dirty="0" err="1">
                <a:solidFill>
                  <a:srgbClr val="FF0000">
                    <a:alpha val="70000"/>
                  </a:srgbClr>
                </a:solidFill>
                <a:latin typeface="+mn-lt"/>
              </a:rPr>
              <a:t>myvar</a:t>
            </a:r>
            <a:r>
              <a:rPr lang="en-US" sz="3800" dirty="0">
                <a:solidFill>
                  <a:srgbClr val="FF0000">
                    <a:alpha val="70000"/>
                  </a:srgbClr>
                </a:solidFill>
                <a:latin typeface="+mn-lt"/>
              </a:rPr>
              <a:t> </a:t>
            </a:r>
          </a:p>
          <a:p>
            <a:pPr marL="0" indent="0">
              <a:lnSpc>
                <a:spcPct val="120000"/>
              </a:lnSpc>
              <a:buNone/>
              <a:defRPr/>
            </a:pPr>
            <a:r>
              <a:rPr lang="en-US" sz="3800" dirty="0">
                <a:solidFill>
                  <a:srgbClr val="FF0000">
                    <a:alpha val="70000"/>
                  </a:srgbClr>
                </a:solidFill>
                <a:latin typeface="+mn-lt"/>
              </a:rPr>
              <a:t>exit 0</a:t>
            </a:r>
          </a:p>
          <a:p>
            <a:endParaRPr lang="en-PK" dirty="0"/>
          </a:p>
        </p:txBody>
      </p:sp>
    </p:spTree>
    <p:extLst>
      <p:ext uri="{BB962C8B-B14F-4D97-AF65-F5344CB8AC3E}">
        <p14:creationId xmlns:p14="http://schemas.microsoft.com/office/powerpoint/2010/main" val="3439873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92FCD-590A-8DA7-FCFC-C429854AD4A5}"/>
              </a:ext>
            </a:extLst>
          </p:cNvPr>
          <p:cNvSpPr>
            <a:spLocks noGrp="1"/>
          </p:cNvSpPr>
          <p:nvPr>
            <p:ph type="title"/>
          </p:nvPr>
        </p:nvSpPr>
        <p:spPr>
          <a:xfrm>
            <a:off x="762000" y="0"/>
            <a:ext cx="10668000" cy="1524000"/>
          </a:xfrm>
        </p:spPr>
        <p:txBody>
          <a:bodyPr/>
          <a:lstStyle/>
          <a:p>
            <a:r>
              <a:rPr lang="en-US" dirty="0"/>
              <a:t>Environment Variables</a:t>
            </a:r>
            <a:endParaRPr lang="en-PK" dirty="0"/>
          </a:p>
        </p:txBody>
      </p:sp>
      <p:pic>
        <p:nvPicPr>
          <p:cNvPr id="4" name="Picture 5">
            <a:extLst>
              <a:ext uri="{FF2B5EF4-FFF2-40B4-BE49-F238E27FC236}">
                <a16:creationId xmlns:a16="http://schemas.microsoft.com/office/drawing/2014/main" id="{93001746-396E-703C-E24A-1DCE9FC16DA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5000" t="29710" r="58333" b="32472"/>
          <a:stretch>
            <a:fillRect/>
          </a:stretch>
        </p:blipFill>
        <p:spPr bwMode="auto">
          <a:xfrm>
            <a:off x="2021940" y="2130808"/>
            <a:ext cx="8148120" cy="47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D03B9786-06E0-5B3B-F554-FBF24E4D5A3D}"/>
              </a:ext>
            </a:extLst>
          </p:cNvPr>
          <p:cNvSpPr txBox="1"/>
          <p:nvPr/>
        </p:nvSpPr>
        <p:spPr>
          <a:xfrm>
            <a:off x="762000" y="1207478"/>
            <a:ext cx="10181771" cy="923330"/>
          </a:xfrm>
          <a:prstGeom prst="rect">
            <a:avLst/>
          </a:prstGeom>
          <a:noFill/>
        </p:spPr>
        <p:txBody>
          <a:bodyPr wrap="square">
            <a:spAutoFit/>
          </a:bodyPr>
          <a:lstStyle/>
          <a:p>
            <a:pPr algn="just">
              <a:defRPr/>
            </a:pPr>
            <a:r>
              <a:rPr lang="en-US" sz="1800" dirty="0">
                <a:latin typeface="+mn-lt"/>
              </a:rPr>
              <a:t>When a shell script starts, some variables are initialized from values in the environment. These are normally capitalized to distinguish them from user-defined (shell) variables in scripts, which are conventionally lowercase.</a:t>
            </a:r>
          </a:p>
        </p:txBody>
      </p:sp>
    </p:spTree>
    <p:extLst>
      <p:ext uri="{BB962C8B-B14F-4D97-AF65-F5344CB8AC3E}">
        <p14:creationId xmlns:p14="http://schemas.microsoft.com/office/powerpoint/2010/main" val="3814340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1908-1059-43B5-3C81-FA537229739F}"/>
              </a:ext>
            </a:extLst>
          </p:cNvPr>
          <p:cNvSpPr>
            <a:spLocks noGrp="1"/>
          </p:cNvSpPr>
          <p:nvPr>
            <p:ph type="title"/>
          </p:nvPr>
        </p:nvSpPr>
        <p:spPr/>
        <p:txBody>
          <a:bodyPr/>
          <a:lstStyle/>
          <a:p>
            <a:r>
              <a:rPr lang="en-US"/>
              <a:t>Shell as Programming Language</a:t>
            </a:r>
            <a:endParaRPr lang="en-PK" dirty="0"/>
          </a:p>
        </p:txBody>
      </p:sp>
      <p:sp>
        <p:nvSpPr>
          <p:cNvPr id="3" name="Content Placeholder 2">
            <a:extLst>
              <a:ext uri="{FF2B5EF4-FFF2-40B4-BE49-F238E27FC236}">
                <a16:creationId xmlns:a16="http://schemas.microsoft.com/office/drawing/2014/main" id="{F314B8D6-BD17-98B5-E2C4-4A89F7471464}"/>
              </a:ext>
            </a:extLst>
          </p:cNvPr>
          <p:cNvSpPr>
            <a:spLocks noGrp="1"/>
          </p:cNvSpPr>
          <p:nvPr>
            <p:ph idx="1"/>
          </p:nvPr>
        </p:nvSpPr>
        <p:spPr>
          <a:xfrm>
            <a:off x="762000" y="1905000"/>
            <a:ext cx="10668000" cy="4550229"/>
          </a:xfrm>
        </p:spPr>
        <p:txBody>
          <a:bodyPr>
            <a:normAutofit fontScale="25000" lnSpcReduction="20000"/>
          </a:bodyPr>
          <a:lstStyle/>
          <a:p>
            <a:pPr marL="0" indent="0" eaLnBrk="1" hangingPunct="1">
              <a:lnSpc>
                <a:spcPct val="120000"/>
              </a:lnSpc>
              <a:spcBef>
                <a:spcPts val="0"/>
              </a:spcBef>
              <a:buFontTx/>
              <a:buNone/>
              <a:defRPr/>
            </a:pPr>
            <a:r>
              <a:rPr lang="en-US" sz="6400" b="0" dirty="0">
                <a:solidFill>
                  <a:schemeClr val="accent5">
                    <a:lumMod val="50000"/>
                  </a:schemeClr>
                </a:solidFill>
              </a:rPr>
              <a:t>	</a:t>
            </a:r>
            <a:r>
              <a:rPr lang="en-US" sz="6400" b="1" dirty="0">
                <a:solidFill>
                  <a:srgbClr val="FF0000"/>
                </a:solidFill>
              </a:rPr>
              <a:t>$ for file in * </a:t>
            </a:r>
          </a:p>
          <a:p>
            <a:pPr marL="0" indent="0" eaLnBrk="1" hangingPunct="1">
              <a:lnSpc>
                <a:spcPct val="120000"/>
              </a:lnSpc>
              <a:spcBef>
                <a:spcPts val="0"/>
              </a:spcBef>
              <a:buFontTx/>
              <a:buNone/>
              <a:defRPr/>
            </a:pPr>
            <a:r>
              <a:rPr lang="en-US" sz="6400" b="1" dirty="0">
                <a:solidFill>
                  <a:srgbClr val="FF0000"/>
                </a:solidFill>
              </a:rPr>
              <a:t>	&gt;do</a:t>
            </a:r>
          </a:p>
          <a:p>
            <a:pPr marL="0" indent="0" eaLnBrk="1" hangingPunct="1">
              <a:lnSpc>
                <a:spcPct val="120000"/>
              </a:lnSpc>
              <a:spcBef>
                <a:spcPts val="0"/>
              </a:spcBef>
              <a:buFontTx/>
              <a:buNone/>
              <a:defRPr/>
            </a:pPr>
            <a:r>
              <a:rPr lang="en-US" sz="6400" b="1" dirty="0">
                <a:solidFill>
                  <a:srgbClr val="FF0000"/>
                </a:solidFill>
              </a:rPr>
              <a:t>	&gt;if grep -l POSIX $file </a:t>
            </a:r>
          </a:p>
          <a:p>
            <a:pPr marL="0" indent="0" eaLnBrk="1" hangingPunct="1">
              <a:lnSpc>
                <a:spcPct val="120000"/>
              </a:lnSpc>
              <a:spcBef>
                <a:spcPts val="0"/>
              </a:spcBef>
              <a:buFontTx/>
              <a:buNone/>
              <a:defRPr/>
            </a:pPr>
            <a:r>
              <a:rPr lang="en-US" sz="6400" b="1" dirty="0">
                <a:solidFill>
                  <a:srgbClr val="FF0000"/>
                </a:solidFill>
              </a:rPr>
              <a:t>	&gt;then</a:t>
            </a:r>
          </a:p>
          <a:p>
            <a:pPr marL="0" indent="0" eaLnBrk="1" hangingPunct="1">
              <a:lnSpc>
                <a:spcPct val="120000"/>
              </a:lnSpc>
              <a:spcBef>
                <a:spcPts val="0"/>
              </a:spcBef>
              <a:buFontTx/>
              <a:buNone/>
              <a:defRPr/>
            </a:pPr>
            <a:r>
              <a:rPr lang="en-US" sz="6400" b="1" dirty="0">
                <a:solidFill>
                  <a:srgbClr val="FF0000"/>
                </a:solidFill>
              </a:rPr>
              <a:t>	&gt;more $file</a:t>
            </a:r>
          </a:p>
          <a:p>
            <a:pPr marL="0" indent="0" eaLnBrk="1" hangingPunct="1">
              <a:lnSpc>
                <a:spcPct val="120000"/>
              </a:lnSpc>
              <a:spcBef>
                <a:spcPts val="0"/>
              </a:spcBef>
              <a:buFontTx/>
              <a:buNone/>
              <a:defRPr/>
            </a:pPr>
            <a:r>
              <a:rPr lang="en-US" sz="6400" b="1" dirty="0">
                <a:solidFill>
                  <a:srgbClr val="FF0000"/>
                </a:solidFill>
              </a:rPr>
              <a:t>	&gt;fi</a:t>
            </a:r>
          </a:p>
          <a:p>
            <a:pPr marL="0" indent="0" eaLnBrk="1" hangingPunct="1">
              <a:lnSpc>
                <a:spcPct val="120000"/>
              </a:lnSpc>
              <a:spcBef>
                <a:spcPts val="0"/>
              </a:spcBef>
              <a:buFontTx/>
              <a:buNone/>
              <a:defRPr/>
            </a:pPr>
            <a:r>
              <a:rPr lang="en-US" sz="6400" b="1" dirty="0">
                <a:solidFill>
                  <a:srgbClr val="FF0000"/>
                </a:solidFill>
              </a:rPr>
              <a:t>	&gt;done</a:t>
            </a:r>
            <a:br>
              <a:rPr lang="en-US" sz="6400" b="1" dirty="0">
                <a:solidFill>
                  <a:srgbClr val="FF0000"/>
                </a:solidFill>
              </a:rPr>
            </a:br>
            <a:r>
              <a:rPr lang="en-US" sz="6400" b="1" dirty="0">
                <a:solidFill>
                  <a:srgbClr val="FF0000"/>
                </a:solidFill>
              </a:rPr>
              <a:t>	</a:t>
            </a:r>
          </a:p>
          <a:p>
            <a:pPr marL="0" indent="0" eaLnBrk="1" hangingPunct="1">
              <a:lnSpc>
                <a:spcPct val="120000"/>
              </a:lnSpc>
              <a:buFontTx/>
              <a:buNone/>
              <a:defRPr/>
            </a:pPr>
            <a:r>
              <a:rPr lang="en-US" sz="6400" b="1" dirty="0">
                <a:solidFill>
                  <a:srgbClr val="FF0000"/>
                </a:solidFill>
              </a:rPr>
              <a:t>	</a:t>
            </a:r>
            <a:r>
              <a:rPr lang="en-US" sz="6400" b="1" dirty="0" err="1">
                <a:solidFill>
                  <a:srgbClr val="FF0000"/>
                </a:solidFill>
              </a:rPr>
              <a:t>posix</a:t>
            </a:r>
            <a:br>
              <a:rPr lang="en-US" sz="6400" b="1" dirty="0">
                <a:solidFill>
                  <a:srgbClr val="FF0000"/>
                </a:solidFill>
              </a:rPr>
            </a:br>
            <a:r>
              <a:rPr lang="en-US" sz="6400" b="1" dirty="0">
                <a:solidFill>
                  <a:srgbClr val="FF0000"/>
                </a:solidFill>
              </a:rPr>
              <a:t>	This is a file with POSIX in it - treat it well </a:t>
            </a:r>
          </a:p>
          <a:p>
            <a:pPr marL="0" indent="0" eaLnBrk="1" hangingPunct="1">
              <a:lnSpc>
                <a:spcPct val="120000"/>
              </a:lnSpc>
              <a:buFontTx/>
              <a:buNone/>
              <a:defRPr/>
            </a:pPr>
            <a:r>
              <a:rPr lang="en-US" sz="6400" b="1" dirty="0">
                <a:solidFill>
                  <a:srgbClr val="FF0000"/>
                </a:solidFill>
              </a:rPr>
              <a:t>	$</a:t>
            </a:r>
          </a:p>
          <a:p>
            <a:pPr marL="0" indent="0" algn="just" eaLnBrk="1" hangingPunct="1">
              <a:buFontTx/>
              <a:buNone/>
              <a:defRPr/>
            </a:pPr>
            <a:endParaRPr lang="en-US" sz="5000" b="0" dirty="0"/>
          </a:p>
          <a:p>
            <a:pPr marL="0" indent="0" algn="just" eaLnBrk="1" hangingPunct="1">
              <a:buFontTx/>
              <a:buNone/>
              <a:defRPr/>
            </a:pPr>
            <a:r>
              <a:rPr lang="en-US" sz="6400" b="0" dirty="0"/>
              <a:t>Note how the normal $ shell prompt changes to a &gt; when you type shell commands. You can type away, letting the shell decide when you’re finished, and the script will execute immediately. In this example, the grep command prints the files it finds containing POSIX and then more prints the contents of the file to the screen. Finally, the shell prompt returns.</a:t>
            </a:r>
          </a:p>
          <a:p>
            <a:pPr marL="0" indent="0" eaLnBrk="1" hangingPunct="1">
              <a:buFontTx/>
              <a:buNone/>
              <a:defRPr/>
            </a:pPr>
            <a:endParaRPr lang="en-US" sz="2800" b="0" dirty="0"/>
          </a:p>
        </p:txBody>
      </p:sp>
    </p:spTree>
    <p:extLst>
      <p:ext uri="{BB962C8B-B14F-4D97-AF65-F5344CB8AC3E}">
        <p14:creationId xmlns:p14="http://schemas.microsoft.com/office/powerpoint/2010/main" val="2846672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4F0E-E03A-BCEE-95D8-70224547576A}"/>
              </a:ext>
            </a:extLst>
          </p:cNvPr>
          <p:cNvSpPr>
            <a:spLocks noGrp="1"/>
          </p:cNvSpPr>
          <p:nvPr>
            <p:ph type="title"/>
          </p:nvPr>
        </p:nvSpPr>
        <p:spPr/>
        <p:txBody>
          <a:bodyPr/>
          <a:lstStyle/>
          <a:p>
            <a:r>
              <a:rPr lang="en-US" dirty="0"/>
              <a:t>Positional Variables (Positional)</a:t>
            </a:r>
            <a:endParaRPr lang="en-PK" dirty="0"/>
          </a:p>
        </p:txBody>
      </p:sp>
      <p:sp>
        <p:nvSpPr>
          <p:cNvPr id="3" name="Content Placeholder 2">
            <a:extLst>
              <a:ext uri="{FF2B5EF4-FFF2-40B4-BE49-F238E27FC236}">
                <a16:creationId xmlns:a16="http://schemas.microsoft.com/office/drawing/2014/main" id="{F45457C8-CC00-355A-37A8-19E60F02AEEB}"/>
              </a:ext>
            </a:extLst>
          </p:cNvPr>
          <p:cNvSpPr>
            <a:spLocks noGrp="1"/>
          </p:cNvSpPr>
          <p:nvPr>
            <p:ph idx="1"/>
          </p:nvPr>
        </p:nvSpPr>
        <p:spPr/>
        <p:txBody>
          <a:bodyPr/>
          <a:lstStyle/>
          <a:p>
            <a:pPr algn="just"/>
            <a:r>
              <a:rPr lang="en-US" sz="2000" dirty="0">
                <a:latin typeface="+mn-lt"/>
              </a:rPr>
              <a:t>If your script is invoked with parameters, some additional variables are created. Even if no parameters are passed, the preceding environment variable $# still exists but has a value of 0. The parameter variables are listed in the following table.</a:t>
            </a:r>
          </a:p>
          <a:p>
            <a:endParaRPr lang="en-PK" dirty="0"/>
          </a:p>
        </p:txBody>
      </p:sp>
      <p:pic>
        <p:nvPicPr>
          <p:cNvPr id="4" name="Picture 4">
            <a:extLst>
              <a:ext uri="{FF2B5EF4-FFF2-40B4-BE49-F238E27FC236}">
                <a16:creationId xmlns:a16="http://schemas.microsoft.com/office/drawing/2014/main" id="{427161DF-FB51-19CA-DF9C-B3B7E63C3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67" t="32222" r="58333" b="50000"/>
          <a:stretch>
            <a:fillRect/>
          </a:stretch>
        </p:blipFill>
        <p:spPr bwMode="auto">
          <a:xfrm>
            <a:off x="954315" y="3559627"/>
            <a:ext cx="10861542" cy="2895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1611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BE45-9F0B-8E25-FDAF-E40E983AE664}"/>
              </a:ext>
            </a:extLst>
          </p:cNvPr>
          <p:cNvSpPr>
            <a:spLocks noGrp="1"/>
          </p:cNvSpPr>
          <p:nvPr>
            <p:ph type="title"/>
          </p:nvPr>
        </p:nvSpPr>
        <p:spPr/>
        <p:txBody>
          <a:bodyPr/>
          <a:lstStyle/>
          <a:p>
            <a:r>
              <a:rPr lang="en-US" dirty="0"/>
              <a:t>Examples</a:t>
            </a:r>
            <a:endParaRPr lang="en-PK" dirty="0"/>
          </a:p>
        </p:txBody>
      </p:sp>
      <p:sp>
        <p:nvSpPr>
          <p:cNvPr id="3" name="Content Placeholder 2">
            <a:extLst>
              <a:ext uri="{FF2B5EF4-FFF2-40B4-BE49-F238E27FC236}">
                <a16:creationId xmlns:a16="http://schemas.microsoft.com/office/drawing/2014/main" id="{2CC2AE27-58BD-A8DD-0306-9D6748F9EC80}"/>
              </a:ext>
            </a:extLst>
          </p:cNvPr>
          <p:cNvSpPr>
            <a:spLocks noGrp="1"/>
          </p:cNvSpPr>
          <p:nvPr>
            <p:ph idx="1"/>
          </p:nvPr>
        </p:nvSpPr>
        <p:spPr>
          <a:xfrm>
            <a:off x="188686" y="2286000"/>
            <a:ext cx="3947887" cy="3818083"/>
          </a:xfrm>
        </p:spPr>
        <p:txBody>
          <a:bodyPr>
            <a:normAutofit fontScale="70000" lnSpcReduction="20000"/>
          </a:bodyPr>
          <a:lstStyle/>
          <a:p>
            <a:pPr marL="0" indent="0">
              <a:buNone/>
            </a:pPr>
            <a:r>
              <a:rPr lang="en-US" dirty="0">
                <a:solidFill>
                  <a:srgbClr val="FF0000">
                    <a:alpha val="70000"/>
                  </a:srgbClr>
                </a:solidFill>
              </a:rPr>
              <a:t>#!/bin/bash</a:t>
            </a:r>
          </a:p>
          <a:p>
            <a:pPr marL="0" indent="0">
              <a:buNone/>
            </a:pPr>
            <a:r>
              <a:rPr lang="en-US" dirty="0">
                <a:solidFill>
                  <a:srgbClr val="FF0000">
                    <a:alpha val="70000"/>
                  </a:srgbClr>
                </a:solidFill>
              </a:rPr>
              <a:t>echo "First parameter: $1"</a:t>
            </a:r>
          </a:p>
          <a:p>
            <a:pPr marL="0" indent="0">
              <a:buNone/>
            </a:pPr>
            <a:r>
              <a:rPr lang="en-US" dirty="0">
                <a:solidFill>
                  <a:srgbClr val="FF0000">
                    <a:alpha val="70000"/>
                  </a:srgbClr>
                </a:solidFill>
              </a:rPr>
              <a:t>echo "Second parameter: $2"</a:t>
            </a:r>
          </a:p>
          <a:p>
            <a:pPr marL="0" indent="0">
              <a:buNone/>
            </a:pPr>
            <a:endParaRPr lang="en-US" dirty="0"/>
          </a:p>
          <a:p>
            <a:pPr marL="0" indent="0">
              <a:buNone/>
            </a:pPr>
            <a:r>
              <a:rPr lang="uz-Latn-UZ" dirty="0">
                <a:solidFill>
                  <a:schemeClr val="accent6">
                    <a:alpha val="70000"/>
                  </a:schemeClr>
                </a:solidFill>
              </a:rPr>
              <a:t>./script.sh Hello World</a:t>
            </a:r>
          </a:p>
          <a:p>
            <a:pPr marL="0" indent="0">
              <a:buNone/>
            </a:pPr>
            <a:endParaRPr lang="en-US" dirty="0"/>
          </a:p>
          <a:p>
            <a:pPr marL="0" indent="0">
              <a:buNone/>
            </a:pPr>
            <a:r>
              <a:rPr lang="en-US" dirty="0"/>
              <a:t>First parameter: Hello</a:t>
            </a:r>
          </a:p>
          <a:p>
            <a:pPr marL="0" indent="0">
              <a:buNone/>
            </a:pPr>
            <a:r>
              <a:rPr lang="en-US" dirty="0"/>
              <a:t>Second parameter: World</a:t>
            </a:r>
          </a:p>
          <a:p>
            <a:pPr marL="0" indent="0">
              <a:buNone/>
            </a:pPr>
            <a:endParaRPr lang="en-PK" dirty="0"/>
          </a:p>
        </p:txBody>
      </p:sp>
      <p:sp>
        <p:nvSpPr>
          <p:cNvPr id="4" name="Content Placeholder 2">
            <a:extLst>
              <a:ext uri="{FF2B5EF4-FFF2-40B4-BE49-F238E27FC236}">
                <a16:creationId xmlns:a16="http://schemas.microsoft.com/office/drawing/2014/main" id="{C5A2B61B-FB42-E42B-0CB9-B18ABC446E6E}"/>
              </a:ext>
            </a:extLst>
          </p:cNvPr>
          <p:cNvSpPr txBox="1">
            <a:spLocks/>
          </p:cNvSpPr>
          <p:nvPr/>
        </p:nvSpPr>
        <p:spPr>
          <a:xfrm>
            <a:off x="4383316" y="2242461"/>
            <a:ext cx="3947886" cy="381808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alpha val="70000"/>
                  </a:srgbClr>
                </a:solidFill>
              </a:rPr>
              <a:t>#!/bin/bash</a:t>
            </a:r>
          </a:p>
          <a:p>
            <a:pPr marL="0" indent="0">
              <a:buFont typeface="Arial" panose="020B0604020202020204" pitchFamily="34" charset="0"/>
              <a:buNone/>
            </a:pPr>
            <a:r>
              <a:rPr lang="en-US" dirty="0">
                <a:solidFill>
                  <a:srgbClr val="FF0000">
                    <a:alpha val="70000"/>
                  </a:srgbClr>
                </a:solidFill>
              </a:rPr>
              <a:t>echo "First parameter: $1"</a:t>
            </a:r>
          </a:p>
          <a:p>
            <a:pPr marL="0" indent="0">
              <a:buFont typeface="Arial" panose="020B0604020202020204" pitchFamily="34" charset="0"/>
              <a:buNone/>
            </a:pPr>
            <a:r>
              <a:rPr lang="en-US" dirty="0">
                <a:solidFill>
                  <a:srgbClr val="FF0000">
                    <a:alpha val="70000"/>
                  </a:srgbClr>
                </a:solidFill>
              </a:rPr>
              <a:t>echo "Second parameter: $2"</a:t>
            </a:r>
          </a:p>
          <a:p>
            <a:pPr marL="0" indent="0">
              <a:buFont typeface="Arial" panose="020B0604020202020204" pitchFamily="34" charset="0"/>
              <a:buNone/>
            </a:pPr>
            <a:endParaRPr lang="en-US" dirty="0"/>
          </a:p>
          <a:p>
            <a:pPr marL="0" indent="0">
              <a:buFont typeface="Arial" panose="020B0604020202020204" pitchFamily="34" charset="0"/>
              <a:buNone/>
            </a:pPr>
            <a:r>
              <a:rPr lang="uz-Latn-UZ" dirty="0">
                <a:solidFill>
                  <a:schemeClr val="accent6">
                    <a:alpha val="70000"/>
                  </a:schemeClr>
                </a:solidFill>
              </a:rPr>
              <a:t>./script.sh </a:t>
            </a:r>
            <a:r>
              <a:rPr lang="en-US" dirty="0">
                <a:solidFill>
                  <a:schemeClr val="accent6">
                    <a:alpha val="70000"/>
                  </a:schemeClr>
                </a:solidFill>
              </a:rPr>
              <a:t>“</a:t>
            </a:r>
            <a:r>
              <a:rPr lang="uz-Latn-UZ" dirty="0">
                <a:solidFill>
                  <a:schemeClr val="accent6">
                    <a:alpha val="70000"/>
                  </a:schemeClr>
                </a:solidFill>
              </a:rPr>
              <a:t>Hello World</a:t>
            </a:r>
            <a:r>
              <a:rPr lang="en-US" dirty="0">
                <a:solidFill>
                  <a:schemeClr val="accent6">
                    <a:alpha val="70000"/>
                  </a:schemeClr>
                </a:solidFill>
              </a:rPr>
              <a:t>”</a:t>
            </a:r>
            <a:endParaRPr lang="uz-Latn-UZ" dirty="0">
              <a:solidFill>
                <a:schemeClr val="accent6">
                  <a:alpha val="70000"/>
                </a:schemeClr>
              </a:solidFill>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First parameter: Hello World</a:t>
            </a:r>
          </a:p>
          <a:p>
            <a:pPr marL="0" indent="0">
              <a:buFont typeface="Arial" panose="020B0604020202020204" pitchFamily="34" charset="0"/>
              <a:buNone/>
            </a:pPr>
            <a:r>
              <a:rPr lang="en-US" dirty="0"/>
              <a:t>Second parameter:</a:t>
            </a:r>
          </a:p>
          <a:p>
            <a:pPr marL="0" indent="0">
              <a:buFont typeface="Arial" panose="020B0604020202020204" pitchFamily="34" charset="0"/>
              <a:buNone/>
            </a:pPr>
            <a:endParaRPr lang="en-PK" dirty="0"/>
          </a:p>
        </p:txBody>
      </p:sp>
      <p:sp>
        <p:nvSpPr>
          <p:cNvPr id="5" name="Content Placeholder 2">
            <a:extLst>
              <a:ext uri="{FF2B5EF4-FFF2-40B4-BE49-F238E27FC236}">
                <a16:creationId xmlns:a16="http://schemas.microsoft.com/office/drawing/2014/main" id="{74C18C7E-91F4-ABAE-586D-6ECD536CBEEE}"/>
              </a:ext>
            </a:extLst>
          </p:cNvPr>
          <p:cNvSpPr txBox="1">
            <a:spLocks/>
          </p:cNvSpPr>
          <p:nvPr/>
        </p:nvSpPr>
        <p:spPr>
          <a:xfrm>
            <a:off x="8577945" y="2104575"/>
            <a:ext cx="3947886" cy="381808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alpha val="70000"/>
                  </a:srgbClr>
                </a:solidFill>
              </a:rPr>
              <a:t>echo \$PATH</a:t>
            </a:r>
          </a:p>
          <a:p>
            <a:pPr marL="0" indent="0">
              <a:buFont typeface="Arial" panose="020B0604020202020204" pitchFamily="34" charset="0"/>
              <a:buNone/>
            </a:pPr>
            <a:r>
              <a:rPr lang="en-US" dirty="0"/>
              <a:t>$PATH</a:t>
            </a:r>
          </a:p>
          <a:p>
            <a:pPr marL="0" indent="0">
              <a:buFont typeface="Arial" panose="020B0604020202020204" pitchFamily="34" charset="0"/>
              <a:buNone/>
            </a:pPr>
            <a:r>
              <a:rPr lang="en-US" dirty="0"/>
              <a:t>(no expansion)</a:t>
            </a:r>
          </a:p>
          <a:p>
            <a:pPr marL="0" indent="0">
              <a:buFont typeface="Arial" panose="020B0604020202020204" pitchFamily="34" charset="0"/>
              <a:buNone/>
            </a:pPr>
            <a:r>
              <a:rPr lang="en-US" dirty="0">
                <a:solidFill>
                  <a:srgbClr val="FF0000">
                    <a:alpha val="70000"/>
                  </a:srgbClr>
                </a:solidFill>
              </a:rPr>
              <a:t>echo ‘$PATH’</a:t>
            </a:r>
          </a:p>
          <a:p>
            <a:pPr marL="0" indent="0">
              <a:buFont typeface="Arial" panose="020B0604020202020204" pitchFamily="34" charset="0"/>
              <a:buNone/>
            </a:pPr>
            <a:r>
              <a:rPr lang="en-US" dirty="0"/>
              <a:t>$PATH</a:t>
            </a:r>
          </a:p>
          <a:p>
            <a:pPr marL="0" indent="0">
              <a:buFont typeface="Arial" panose="020B0604020202020204" pitchFamily="34" charset="0"/>
              <a:buNone/>
            </a:pPr>
            <a:r>
              <a:rPr lang="en-US" dirty="0"/>
              <a:t>(no expansion)</a:t>
            </a:r>
          </a:p>
          <a:p>
            <a:pPr marL="0" indent="0">
              <a:buFont typeface="Arial" panose="020B0604020202020204" pitchFamily="34" charset="0"/>
              <a:buNone/>
            </a:pPr>
            <a:r>
              <a:rPr lang="en-US" dirty="0">
                <a:solidFill>
                  <a:srgbClr val="FF0000">
                    <a:alpha val="70000"/>
                  </a:srgbClr>
                </a:solidFill>
              </a:rPr>
              <a:t>echo “$PATH”</a:t>
            </a:r>
          </a:p>
          <a:p>
            <a:pPr marL="0" indent="0">
              <a:buFont typeface="Arial" panose="020B0604020202020204" pitchFamily="34" charset="0"/>
              <a:buNone/>
            </a:pPr>
            <a:r>
              <a:rPr lang="de-DE" dirty="0"/>
              <a:t>/</a:t>
            </a:r>
            <a:r>
              <a:rPr lang="de-DE" dirty="0" err="1"/>
              <a:t>usr</a:t>
            </a:r>
            <a:r>
              <a:rPr lang="de-DE" dirty="0"/>
              <a:t>/</a:t>
            </a:r>
            <a:r>
              <a:rPr lang="de-DE" dirty="0" err="1"/>
              <a:t>local</a:t>
            </a:r>
            <a:r>
              <a:rPr lang="de-DE" dirty="0"/>
              <a:t>/bin:/</a:t>
            </a:r>
            <a:r>
              <a:rPr lang="de-DE" dirty="0" err="1"/>
              <a:t>usr</a:t>
            </a:r>
            <a:r>
              <a:rPr lang="de-DE" dirty="0"/>
              <a:t>/bin:/bin</a:t>
            </a:r>
          </a:p>
          <a:p>
            <a:pPr marL="0" indent="0">
              <a:buFont typeface="Arial" panose="020B0604020202020204" pitchFamily="34" charset="0"/>
              <a:buNone/>
            </a:pPr>
            <a:r>
              <a:rPr lang="de-DE" dirty="0"/>
              <a:t>(variable </a:t>
            </a:r>
            <a:r>
              <a:rPr lang="de-DE" dirty="0" err="1"/>
              <a:t>expansion</a:t>
            </a:r>
            <a:r>
              <a:rPr lang="de-DE"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909267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DE0B-3F63-623E-FE7B-FD203C4F98C2}"/>
              </a:ext>
            </a:extLst>
          </p:cNvPr>
          <p:cNvSpPr>
            <a:spLocks noGrp="1"/>
          </p:cNvSpPr>
          <p:nvPr>
            <p:ph type="title"/>
          </p:nvPr>
        </p:nvSpPr>
        <p:spPr/>
        <p:txBody>
          <a:bodyPr/>
          <a:lstStyle/>
          <a:p>
            <a:r>
              <a:rPr lang="en-US" dirty="0"/>
              <a:t>Example running the Script with a b c arguments</a:t>
            </a:r>
            <a:endParaRPr lang="en-PK" dirty="0"/>
          </a:p>
        </p:txBody>
      </p:sp>
      <p:sp>
        <p:nvSpPr>
          <p:cNvPr id="3" name="Content Placeholder 2">
            <a:extLst>
              <a:ext uri="{FF2B5EF4-FFF2-40B4-BE49-F238E27FC236}">
                <a16:creationId xmlns:a16="http://schemas.microsoft.com/office/drawing/2014/main" id="{D94C498F-6B44-FC97-C556-79C73D3D4B5B}"/>
              </a:ext>
            </a:extLst>
          </p:cNvPr>
          <p:cNvSpPr>
            <a:spLocks noGrp="1"/>
          </p:cNvSpPr>
          <p:nvPr>
            <p:ph idx="1"/>
          </p:nvPr>
        </p:nvSpPr>
        <p:spPr>
          <a:xfrm>
            <a:off x="762000" y="2286000"/>
            <a:ext cx="10668000" cy="4572000"/>
          </a:xfrm>
        </p:spPr>
        <p:txBody>
          <a:bodyPr>
            <a:normAutofit fontScale="55000" lnSpcReduction="20000"/>
          </a:bodyPr>
          <a:lstStyle/>
          <a:p>
            <a:pPr marL="0" indent="0">
              <a:buNone/>
            </a:pPr>
            <a:r>
              <a:rPr lang="en-US" sz="3300" dirty="0">
                <a:solidFill>
                  <a:srgbClr val="FF0000">
                    <a:alpha val="70000"/>
                  </a:srgbClr>
                </a:solidFill>
              </a:rPr>
              <a:t>#!/bin/bash</a:t>
            </a:r>
          </a:p>
          <a:p>
            <a:pPr marL="0" indent="0">
              <a:buNone/>
            </a:pPr>
            <a:r>
              <a:rPr lang="en-US" sz="3300" dirty="0">
                <a:solidFill>
                  <a:srgbClr val="FF0000">
                    <a:alpha val="70000"/>
                  </a:srgbClr>
                </a:solidFill>
              </a:rPr>
              <a:t>echo "Using \$@:"</a:t>
            </a:r>
          </a:p>
          <a:p>
            <a:pPr marL="0" indent="0">
              <a:buNone/>
            </a:pPr>
            <a:r>
              <a:rPr lang="en-US" sz="3300" dirty="0">
                <a:solidFill>
                  <a:srgbClr val="FF0000">
                    <a:alpha val="70000"/>
                  </a:srgbClr>
                </a:solidFill>
              </a:rPr>
              <a:t>for </a:t>
            </a:r>
            <a:r>
              <a:rPr lang="en-US" sz="3300" dirty="0" err="1">
                <a:solidFill>
                  <a:srgbClr val="FF0000">
                    <a:alpha val="70000"/>
                  </a:srgbClr>
                </a:solidFill>
              </a:rPr>
              <a:t>arg</a:t>
            </a:r>
            <a:r>
              <a:rPr lang="en-US" sz="3300" dirty="0">
                <a:solidFill>
                  <a:srgbClr val="FF0000">
                    <a:alpha val="70000"/>
                  </a:srgbClr>
                </a:solidFill>
              </a:rPr>
              <a:t> in $@; do</a:t>
            </a:r>
          </a:p>
          <a:p>
            <a:pPr marL="0" indent="0">
              <a:buNone/>
            </a:pPr>
            <a:r>
              <a:rPr lang="en-US" sz="3300" dirty="0">
                <a:solidFill>
                  <a:srgbClr val="FF0000">
                    <a:alpha val="70000"/>
                  </a:srgbClr>
                </a:solidFill>
              </a:rPr>
              <a:t>  echo "[$</a:t>
            </a:r>
            <a:r>
              <a:rPr lang="en-US" sz="3300" dirty="0" err="1">
                <a:solidFill>
                  <a:srgbClr val="FF0000">
                    <a:alpha val="70000"/>
                  </a:srgbClr>
                </a:solidFill>
              </a:rPr>
              <a:t>arg</a:t>
            </a:r>
            <a:r>
              <a:rPr lang="en-US" sz="3300" dirty="0">
                <a:solidFill>
                  <a:srgbClr val="FF0000">
                    <a:alpha val="70000"/>
                  </a:srgbClr>
                </a:solidFill>
              </a:rPr>
              <a:t>]"</a:t>
            </a:r>
          </a:p>
          <a:p>
            <a:pPr marL="0" indent="0">
              <a:buNone/>
            </a:pPr>
            <a:r>
              <a:rPr lang="en-US" sz="3300" dirty="0">
                <a:solidFill>
                  <a:srgbClr val="FF0000">
                    <a:alpha val="70000"/>
                  </a:srgbClr>
                </a:solidFill>
              </a:rPr>
              <a:t>done</a:t>
            </a:r>
          </a:p>
          <a:p>
            <a:pPr marL="0" indent="0">
              <a:buNone/>
            </a:pPr>
            <a:endParaRPr lang="en-US" sz="3300" dirty="0">
              <a:solidFill>
                <a:srgbClr val="FF0000">
                  <a:alpha val="70000"/>
                </a:srgbClr>
              </a:solidFill>
            </a:endParaRPr>
          </a:p>
          <a:p>
            <a:pPr marL="0" indent="0">
              <a:buNone/>
            </a:pPr>
            <a:r>
              <a:rPr lang="en-US" sz="3300" dirty="0">
                <a:solidFill>
                  <a:srgbClr val="FF0000">
                    <a:alpha val="70000"/>
                  </a:srgbClr>
                </a:solidFill>
              </a:rPr>
              <a:t>echo "Using \$*:"</a:t>
            </a:r>
          </a:p>
          <a:p>
            <a:pPr marL="0" indent="0">
              <a:buNone/>
            </a:pPr>
            <a:r>
              <a:rPr lang="en-US" sz="3300" dirty="0">
                <a:solidFill>
                  <a:srgbClr val="FF0000">
                    <a:alpha val="70000"/>
                  </a:srgbClr>
                </a:solidFill>
              </a:rPr>
              <a:t>for </a:t>
            </a:r>
            <a:r>
              <a:rPr lang="en-US" sz="3300" dirty="0" err="1">
                <a:solidFill>
                  <a:srgbClr val="FF0000">
                    <a:alpha val="70000"/>
                  </a:srgbClr>
                </a:solidFill>
              </a:rPr>
              <a:t>arg</a:t>
            </a:r>
            <a:r>
              <a:rPr lang="en-US" sz="3300" dirty="0">
                <a:solidFill>
                  <a:srgbClr val="FF0000">
                    <a:alpha val="70000"/>
                  </a:srgbClr>
                </a:solidFill>
              </a:rPr>
              <a:t> in $*; do</a:t>
            </a:r>
          </a:p>
          <a:p>
            <a:pPr marL="0" indent="0">
              <a:buNone/>
            </a:pPr>
            <a:r>
              <a:rPr lang="en-US" sz="3300" dirty="0">
                <a:solidFill>
                  <a:srgbClr val="FF0000">
                    <a:alpha val="70000"/>
                  </a:srgbClr>
                </a:solidFill>
              </a:rPr>
              <a:t>  echo "[$</a:t>
            </a:r>
            <a:r>
              <a:rPr lang="en-US" sz="3300" dirty="0" err="1">
                <a:solidFill>
                  <a:srgbClr val="FF0000">
                    <a:alpha val="70000"/>
                  </a:srgbClr>
                </a:solidFill>
              </a:rPr>
              <a:t>arg</a:t>
            </a:r>
            <a:r>
              <a:rPr lang="en-US" sz="3300" dirty="0">
                <a:solidFill>
                  <a:srgbClr val="FF0000">
                    <a:alpha val="70000"/>
                  </a:srgbClr>
                </a:solidFill>
              </a:rPr>
              <a:t>]"</a:t>
            </a:r>
          </a:p>
          <a:p>
            <a:pPr marL="0" indent="0">
              <a:buNone/>
            </a:pPr>
            <a:r>
              <a:rPr lang="en-US" sz="3300" dirty="0">
                <a:solidFill>
                  <a:srgbClr val="FF0000">
                    <a:alpha val="70000"/>
                  </a:srgbClr>
                </a:solidFill>
              </a:rPr>
              <a:t>done</a:t>
            </a:r>
          </a:p>
          <a:p>
            <a:pPr marL="0" indent="0">
              <a:buNone/>
            </a:pPr>
            <a:r>
              <a:rPr lang="en-US" sz="3300" dirty="0">
                <a:solidFill>
                  <a:srgbClr val="FF0000">
                    <a:alpha val="70000"/>
                  </a:srgbClr>
                </a:solidFill>
              </a:rPr>
              <a:t>		</a:t>
            </a:r>
          </a:p>
          <a:p>
            <a:pPr marL="0" indent="0">
              <a:buNone/>
            </a:pPr>
            <a:endParaRPr lang="en-PK" dirty="0"/>
          </a:p>
        </p:txBody>
      </p:sp>
      <p:sp>
        <p:nvSpPr>
          <p:cNvPr id="5" name="TextBox 4">
            <a:extLst>
              <a:ext uri="{FF2B5EF4-FFF2-40B4-BE49-F238E27FC236}">
                <a16:creationId xmlns:a16="http://schemas.microsoft.com/office/drawing/2014/main" id="{E6F27F19-59E5-B1C2-3077-CDB8C5D14497}"/>
              </a:ext>
            </a:extLst>
          </p:cNvPr>
          <p:cNvSpPr txBox="1"/>
          <p:nvPr/>
        </p:nvSpPr>
        <p:spPr>
          <a:xfrm>
            <a:off x="3947886" y="2286000"/>
            <a:ext cx="3048000" cy="4139403"/>
          </a:xfrm>
          <a:prstGeom prst="rect">
            <a:avLst/>
          </a:prstGeom>
          <a:noFill/>
        </p:spPr>
        <p:txBody>
          <a:bodyPr wrap="square">
            <a:spAutoFit/>
          </a:bodyPr>
          <a:lstStyle>
            <a:defPPr>
              <a:defRPr lang="en-PK"/>
            </a:defPPr>
          </a:lstStyle>
          <a:p>
            <a:pPr>
              <a:lnSpc>
                <a:spcPct val="105000"/>
              </a:lnSpc>
              <a:spcBef>
                <a:spcPts val="1000"/>
              </a:spcBef>
            </a:pPr>
            <a:r>
              <a:rPr lang="en-PK" dirty="0">
                <a:solidFill>
                  <a:srgbClr val="FF0000">
                    <a:alpha val="70000"/>
                  </a:srgbClr>
                </a:solidFill>
              </a:rPr>
              <a:t>#!/bin/bash</a:t>
            </a:r>
          </a:p>
          <a:p>
            <a:pPr>
              <a:lnSpc>
                <a:spcPct val="105000"/>
              </a:lnSpc>
              <a:spcBef>
                <a:spcPts val="1000"/>
              </a:spcBef>
            </a:pPr>
            <a:r>
              <a:rPr lang="en-PK" dirty="0">
                <a:solidFill>
                  <a:srgbClr val="FF0000">
                    <a:alpha val="70000"/>
                  </a:srgbClr>
                </a:solidFill>
              </a:rPr>
              <a:t>echo "Using \"\$@\":"</a:t>
            </a:r>
          </a:p>
          <a:p>
            <a:pPr>
              <a:lnSpc>
                <a:spcPct val="105000"/>
              </a:lnSpc>
              <a:spcBef>
                <a:spcPts val="1000"/>
              </a:spcBef>
            </a:pPr>
            <a:r>
              <a:rPr lang="en-PK" dirty="0">
                <a:solidFill>
                  <a:srgbClr val="FF0000">
                    <a:alpha val="70000"/>
                  </a:srgbClr>
                </a:solidFill>
              </a:rPr>
              <a:t>for </a:t>
            </a:r>
            <a:r>
              <a:rPr lang="en-PK" dirty="0" err="1">
                <a:solidFill>
                  <a:srgbClr val="FF0000">
                    <a:alpha val="70000"/>
                  </a:srgbClr>
                </a:solidFill>
              </a:rPr>
              <a:t>arg</a:t>
            </a:r>
            <a:r>
              <a:rPr lang="en-PK" dirty="0">
                <a:solidFill>
                  <a:srgbClr val="FF0000">
                    <a:alpha val="70000"/>
                  </a:srgbClr>
                </a:solidFill>
              </a:rPr>
              <a:t> in "$@"; do</a:t>
            </a:r>
          </a:p>
          <a:p>
            <a:pPr>
              <a:lnSpc>
                <a:spcPct val="105000"/>
              </a:lnSpc>
              <a:spcBef>
                <a:spcPts val="1000"/>
              </a:spcBef>
            </a:pPr>
            <a:r>
              <a:rPr lang="en-PK" dirty="0">
                <a:solidFill>
                  <a:srgbClr val="FF0000">
                    <a:alpha val="70000"/>
                  </a:srgbClr>
                </a:solidFill>
              </a:rPr>
              <a:t>  echo "[$</a:t>
            </a:r>
            <a:r>
              <a:rPr lang="en-PK" dirty="0" err="1">
                <a:solidFill>
                  <a:srgbClr val="FF0000">
                    <a:alpha val="70000"/>
                  </a:srgbClr>
                </a:solidFill>
              </a:rPr>
              <a:t>arg</a:t>
            </a:r>
            <a:r>
              <a:rPr lang="en-PK" dirty="0">
                <a:solidFill>
                  <a:srgbClr val="FF0000">
                    <a:alpha val="70000"/>
                  </a:srgbClr>
                </a:solidFill>
              </a:rPr>
              <a:t>]"</a:t>
            </a:r>
          </a:p>
          <a:p>
            <a:pPr>
              <a:lnSpc>
                <a:spcPct val="105000"/>
              </a:lnSpc>
              <a:spcBef>
                <a:spcPts val="1000"/>
              </a:spcBef>
            </a:pPr>
            <a:r>
              <a:rPr lang="en-PK" dirty="0">
                <a:solidFill>
                  <a:srgbClr val="FF0000">
                    <a:alpha val="70000"/>
                  </a:srgbClr>
                </a:solidFill>
              </a:rPr>
              <a:t>done</a:t>
            </a:r>
          </a:p>
          <a:p>
            <a:pPr>
              <a:lnSpc>
                <a:spcPct val="105000"/>
              </a:lnSpc>
              <a:spcBef>
                <a:spcPts val="1000"/>
              </a:spcBef>
            </a:pPr>
            <a:endParaRPr lang="en-PK" dirty="0">
              <a:solidFill>
                <a:srgbClr val="FF0000">
                  <a:alpha val="70000"/>
                </a:srgbClr>
              </a:solidFill>
            </a:endParaRPr>
          </a:p>
          <a:p>
            <a:pPr>
              <a:lnSpc>
                <a:spcPct val="105000"/>
              </a:lnSpc>
              <a:spcBef>
                <a:spcPts val="1000"/>
              </a:spcBef>
            </a:pPr>
            <a:r>
              <a:rPr lang="en-PK" dirty="0">
                <a:solidFill>
                  <a:srgbClr val="FF0000">
                    <a:alpha val="70000"/>
                  </a:srgbClr>
                </a:solidFill>
              </a:rPr>
              <a:t>echo "Using \"\$*\":"</a:t>
            </a:r>
          </a:p>
          <a:p>
            <a:pPr>
              <a:lnSpc>
                <a:spcPct val="105000"/>
              </a:lnSpc>
              <a:spcBef>
                <a:spcPts val="1000"/>
              </a:spcBef>
            </a:pPr>
            <a:r>
              <a:rPr lang="en-PK" dirty="0">
                <a:solidFill>
                  <a:srgbClr val="FF0000">
                    <a:alpha val="70000"/>
                  </a:srgbClr>
                </a:solidFill>
              </a:rPr>
              <a:t>for </a:t>
            </a:r>
            <a:r>
              <a:rPr lang="en-PK" dirty="0" err="1">
                <a:solidFill>
                  <a:srgbClr val="FF0000">
                    <a:alpha val="70000"/>
                  </a:srgbClr>
                </a:solidFill>
              </a:rPr>
              <a:t>arg</a:t>
            </a:r>
            <a:r>
              <a:rPr lang="en-PK" dirty="0">
                <a:solidFill>
                  <a:srgbClr val="FF0000">
                    <a:alpha val="70000"/>
                  </a:srgbClr>
                </a:solidFill>
              </a:rPr>
              <a:t> in "$*"; do</a:t>
            </a:r>
          </a:p>
          <a:p>
            <a:pPr>
              <a:lnSpc>
                <a:spcPct val="105000"/>
              </a:lnSpc>
              <a:spcBef>
                <a:spcPts val="1000"/>
              </a:spcBef>
            </a:pPr>
            <a:r>
              <a:rPr lang="en-PK" dirty="0">
                <a:solidFill>
                  <a:srgbClr val="FF0000">
                    <a:alpha val="70000"/>
                  </a:srgbClr>
                </a:solidFill>
              </a:rPr>
              <a:t>  echo "[$</a:t>
            </a:r>
            <a:r>
              <a:rPr lang="en-PK" dirty="0" err="1">
                <a:solidFill>
                  <a:srgbClr val="FF0000">
                    <a:alpha val="70000"/>
                  </a:srgbClr>
                </a:solidFill>
              </a:rPr>
              <a:t>arg</a:t>
            </a:r>
            <a:r>
              <a:rPr lang="en-PK" dirty="0">
                <a:solidFill>
                  <a:srgbClr val="FF0000">
                    <a:alpha val="70000"/>
                  </a:srgbClr>
                </a:solidFill>
              </a:rPr>
              <a:t>]"</a:t>
            </a:r>
          </a:p>
          <a:p>
            <a:pPr>
              <a:lnSpc>
                <a:spcPct val="105000"/>
              </a:lnSpc>
              <a:spcBef>
                <a:spcPts val="1000"/>
              </a:spcBef>
            </a:pPr>
            <a:r>
              <a:rPr lang="en-PK" dirty="0">
                <a:solidFill>
                  <a:srgbClr val="FF0000">
                    <a:alpha val="70000"/>
                  </a:srgbClr>
                </a:solidFill>
              </a:rPr>
              <a:t>done</a:t>
            </a:r>
          </a:p>
        </p:txBody>
      </p:sp>
    </p:spTree>
    <p:extLst>
      <p:ext uri="{BB962C8B-B14F-4D97-AF65-F5344CB8AC3E}">
        <p14:creationId xmlns:p14="http://schemas.microsoft.com/office/powerpoint/2010/main" val="105479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2" name="Freeform: Shape 1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4" name="Freeform: Shape 1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6" name="Rectangle 1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8" name="Freeform: Shape 17">
            <a:extLst>
              <a:ext uri="{FF2B5EF4-FFF2-40B4-BE49-F238E27FC236}">
                <a16:creationId xmlns:a16="http://schemas.microsoft.com/office/drawing/2014/main" id="{BFC5A2D8-56E8-47FB-975D-D777AFEA4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28" y="3"/>
            <a:ext cx="6927272" cy="5330949"/>
          </a:xfrm>
          <a:custGeom>
            <a:avLst/>
            <a:gdLst>
              <a:gd name="connsiteX0" fmla="*/ 0 w 6927272"/>
              <a:gd name="connsiteY0" fmla="*/ 0 h 5330949"/>
              <a:gd name="connsiteX1" fmla="*/ 6927272 w 6927272"/>
              <a:gd name="connsiteY1" fmla="*/ 0 h 5330949"/>
              <a:gd name="connsiteX2" fmla="*/ 6927272 w 6927272"/>
              <a:gd name="connsiteY2" fmla="*/ 3912793 h 5330949"/>
              <a:gd name="connsiteX3" fmla="*/ 6884989 w 6927272"/>
              <a:gd name="connsiteY3" fmla="*/ 4002742 h 5330949"/>
              <a:gd name="connsiteX4" fmla="*/ 6592028 w 6927272"/>
              <a:gd name="connsiteY4" fmla="*/ 4494163 h 5330949"/>
              <a:gd name="connsiteX5" fmla="*/ 3742808 w 6927272"/>
              <a:gd name="connsiteY5" fmla="*/ 5122218 h 5330949"/>
              <a:gd name="connsiteX6" fmla="*/ 326623 w 6927272"/>
              <a:gd name="connsiteY6" fmla="*/ 2148182 h 5330949"/>
              <a:gd name="connsiteX7" fmla="*/ 13721 w 6927272"/>
              <a:gd name="connsiteY7" fmla="*/ 201231 h 533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F64A3844-8F09-DDC2-7956-1CF1D2C7BFDB}"/>
              </a:ext>
            </a:extLst>
          </p:cNvPr>
          <p:cNvSpPr>
            <a:spLocks noGrp="1"/>
          </p:cNvSpPr>
          <p:nvPr>
            <p:ph type="title"/>
          </p:nvPr>
        </p:nvSpPr>
        <p:spPr>
          <a:xfrm>
            <a:off x="762000" y="1524000"/>
            <a:ext cx="4572000" cy="2286000"/>
          </a:xfrm>
        </p:spPr>
        <p:txBody>
          <a:bodyPr vert="horz" lIns="91440" tIns="45720" rIns="91440" bIns="45720" rtlCol="0" anchor="b">
            <a:normAutofit/>
          </a:bodyPr>
          <a:lstStyle/>
          <a:p>
            <a:r>
              <a:rPr lang="en-US" kern="1200" dirty="0">
                <a:solidFill>
                  <a:schemeClr val="tx1"/>
                </a:solidFill>
                <a:latin typeface="+mj-lt"/>
                <a:ea typeface="+mj-ea"/>
                <a:cs typeface="+mj-cs"/>
              </a:rPr>
              <a:t>Thank you</a:t>
            </a:r>
          </a:p>
        </p:txBody>
      </p:sp>
      <p:pic>
        <p:nvPicPr>
          <p:cNvPr id="7" name="Graphic 6" descr="Smiling Face with No Fill">
            <a:extLst>
              <a:ext uri="{FF2B5EF4-FFF2-40B4-BE49-F238E27FC236}">
                <a16:creationId xmlns:a16="http://schemas.microsoft.com/office/drawing/2014/main" id="{78502854-B4F1-B498-A4F9-451CDF4E2C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7525" y="753762"/>
            <a:ext cx="5330949" cy="5330949"/>
          </a:xfrm>
          <a:prstGeom prst="rect">
            <a:avLst/>
          </a:prstGeom>
        </p:spPr>
      </p:pic>
    </p:spTree>
    <p:extLst>
      <p:ext uri="{BB962C8B-B14F-4D97-AF65-F5344CB8AC3E}">
        <p14:creationId xmlns:p14="http://schemas.microsoft.com/office/powerpoint/2010/main" val="2417874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FD94A-A03B-457D-C9F4-EB7FADD66EA1}"/>
              </a:ext>
            </a:extLst>
          </p:cNvPr>
          <p:cNvSpPr>
            <a:spLocks noGrp="1"/>
          </p:cNvSpPr>
          <p:nvPr>
            <p:ph type="title"/>
          </p:nvPr>
        </p:nvSpPr>
        <p:spPr/>
        <p:txBody>
          <a:bodyPr/>
          <a:lstStyle/>
          <a:p>
            <a:r>
              <a:rPr lang="en-US" dirty="0"/>
              <a:t>What will be the output of below Interactive Script?</a:t>
            </a:r>
            <a:endParaRPr lang="en-PK" dirty="0"/>
          </a:p>
        </p:txBody>
      </p:sp>
      <p:sp>
        <p:nvSpPr>
          <p:cNvPr id="3" name="Content Placeholder 2">
            <a:extLst>
              <a:ext uri="{FF2B5EF4-FFF2-40B4-BE49-F238E27FC236}">
                <a16:creationId xmlns:a16="http://schemas.microsoft.com/office/drawing/2014/main" id="{365C46B0-3B2F-4843-5A29-3721C4D8D6F7}"/>
              </a:ext>
            </a:extLst>
          </p:cNvPr>
          <p:cNvSpPr>
            <a:spLocks noGrp="1"/>
          </p:cNvSpPr>
          <p:nvPr>
            <p:ph idx="1"/>
          </p:nvPr>
        </p:nvSpPr>
        <p:spPr/>
        <p:txBody>
          <a:bodyPr/>
          <a:lstStyle/>
          <a:p>
            <a:pPr marL="0" indent="0">
              <a:lnSpc>
                <a:spcPct val="100000"/>
              </a:lnSpc>
              <a:spcBef>
                <a:spcPts val="0"/>
              </a:spcBef>
              <a:buNone/>
            </a:pPr>
            <a:r>
              <a:rPr lang="en-US" altLang="en-US" b="1" dirty="0">
                <a:solidFill>
                  <a:srgbClr val="FF0000">
                    <a:alpha val="70000"/>
                  </a:srgbClr>
                </a:solidFill>
                <a:latin typeface="Arial" panose="020B0604020202020204" pitchFamily="34" charset="0"/>
              </a:rPr>
              <a:t>$for file in *</a:t>
            </a:r>
          </a:p>
          <a:p>
            <a:pPr marL="0" indent="0">
              <a:lnSpc>
                <a:spcPct val="100000"/>
              </a:lnSpc>
              <a:spcBef>
                <a:spcPts val="0"/>
              </a:spcBef>
              <a:buNone/>
            </a:pPr>
            <a:r>
              <a:rPr lang="en-US" altLang="en-US" b="1" dirty="0">
                <a:solidFill>
                  <a:srgbClr val="FF0000">
                    <a:alpha val="70000"/>
                  </a:srgbClr>
                </a:solidFill>
                <a:latin typeface="Arial" panose="020B0604020202020204" pitchFamily="34" charset="0"/>
              </a:rPr>
              <a:t>&gt;do</a:t>
            </a:r>
          </a:p>
          <a:p>
            <a:pPr marL="0" indent="0">
              <a:lnSpc>
                <a:spcPct val="100000"/>
              </a:lnSpc>
              <a:spcBef>
                <a:spcPts val="0"/>
              </a:spcBef>
              <a:buNone/>
            </a:pPr>
            <a:r>
              <a:rPr lang="en-US" altLang="en-US" b="1" dirty="0">
                <a:solidFill>
                  <a:srgbClr val="FF0000">
                    <a:alpha val="70000"/>
                  </a:srgbClr>
                </a:solidFill>
                <a:latin typeface="Arial" panose="020B0604020202020204" pitchFamily="34" charset="0"/>
              </a:rPr>
              <a:t>&gt;echo "Processing $file"</a:t>
            </a:r>
          </a:p>
          <a:p>
            <a:pPr marL="0" indent="0">
              <a:lnSpc>
                <a:spcPct val="100000"/>
              </a:lnSpc>
              <a:spcBef>
                <a:spcPts val="0"/>
              </a:spcBef>
              <a:buNone/>
            </a:pPr>
            <a:r>
              <a:rPr lang="en-US" altLang="en-US" b="1" dirty="0">
                <a:solidFill>
                  <a:srgbClr val="FF0000">
                    <a:alpha val="70000"/>
                  </a:srgbClr>
                </a:solidFill>
                <a:latin typeface="Arial" panose="020B0604020202020204" pitchFamily="34" charset="0"/>
              </a:rPr>
              <a:t>&gt;done</a:t>
            </a:r>
          </a:p>
          <a:p>
            <a:pPr marL="0" indent="0">
              <a:buNone/>
            </a:pPr>
            <a:endParaRPr lang="en-US" altLang="en-US" b="1" dirty="0">
              <a:solidFill>
                <a:srgbClr val="FF0000">
                  <a:alpha val="70000"/>
                </a:srgbClr>
              </a:solidFill>
              <a:latin typeface="Arial" panose="020B0604020202020204" pitchFamily="34" charset="0"/>
            </a:endParaRPr>
          </a:p>
          <a:p>
            <a:endParaRPr lang="en-PK" dirty="0"/>
          </a:p>
        </p:txBody>
      </p:sp>
    </p:spTree>
    <p:extLst>
      <p:ext uri="{BB962C8B-B14F-4D97-AF65-F5344CB8AC3E}">
        <p14:creationId xmlns:p14="http://schemas.microsoft.com/office/powerpoint/2010/main" val="2806207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6" name="Freeform: Shape 15">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9FC038A9-9696-BED8-1B07-BA0E63049A8C}"/>
              </a:ext>
            </a:extLst>
          </p:cNvPr>
          <p:cNvSpPr>
            <a:spLocks noGrp="1"/>
          </p:cNvSpPr>
          <p:nvPr>
            <p:ph type="title"/>
          </p:nvPr>
        </p:nvSpPr>
        <p:spPr>
          <a:xfrm>
            <a:off x="761999" y="762000"/>
            <a:ext cx="3048001" cy="2286000"/>
          </a:xfrm>
        </p:spPr>
        <p:txBody>
          <a:bodyPr anchor="b">
            <a:normAutofit/>
          </a:bodyPr>
          <a:lstStyle/>
          <a:p>
            <a:r>
              <a:rPr lang="en-US" sz="3200">
                <a:solidFill>
                  <a:srgbClr val="FFFFFF"/>
                </a:solidFill>
              </a:rPr>
              <a:t>The Shell as Programming Language</a:t>
            </a:r>
            <a:endParaRPr lang="en-PK" sz="3200">
              <a:solidFill>
                <a:srgbClr val="FFFFFF"/>
              </a:solidFill>
            </a:endParaRPr>
          </a:p>
        </p:txBody>
      </p:sp>
      <p:graphicFrame>
        <p:nvGraphicFramePr>
          <p:cNvPr id="12" name="Content Placeholder 2">
            <a:extLst>
              <a:ext uri="{FF2B5EF4-FFF2-40B4-BE49-F238E27FC236}">
                <a16:creationId xmlns:a16="http://schemas.microsoft.com/office/drawing/2014/main" id="{D5E4E081-6429-8977-4CB8-0CB963EE6BC1}"/>
              </a:ext>
            </a:extLst>
          </p:cNvPr>
          <p:cNvGraphicFramePr>
            <a:graphicFrameLocks noGrp="1"/>
          </p:cNvGraphicFramePr>
          <p:nvPr>
            <p:ph idx="1"/>
            <p:extLst>
              <p:ext uri="{D42A27DB-BD31-4B8C-83A1-F6EECF244321}">
                <p14:modId xmlns:p14="http://schemas.microsoft.com/office/powerpoint/2010/main" val="1407914938"/>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251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3" name="Freeform: Shape 12">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4141C275-0092-8829-2977-35442A926553}"/>
              </a:ext>
            </a:extLst>
          </p:cNvPr>
          <p:cNvSpPr>
            <a:spLocks noGrp="1"/>
          </p:cNvSpPr>
          <p:nvPr>
            <p:ph type="title"/>
          </p:nvPr>
        </p:nvSpPr>
        <p:spPr>
          <a:xfrm>
            <a:off x="761999" y="762000"/>
            <a:ext cx="3048001" cy="2286000"/>
          </a:xfrm>
        </p:spPr>
        <p:txBody>
          <a:bodyPr anchor="b">
            <a:normAutofit/>
          </a:bodyPr>
          <a:lstStyle/>
          <a:p>
            <a:r>
              <a:rPr lang="en-US" sz="3200">
                <a:solidFill>
                  <a:srgbClr val="FFFFFF"/>
                </a:solidFill>
              </a:rPr>
              <a:t>The Shell as Programming Language</a:t>
            </a:r>
            <a:endParaRPr lang="en-PK" sz="3200">
              <a:solidFill>
                <a:srgbClr val="FFFFFF"/>
              </a:solidFill>
            </a:endParaRPr>
          </a:p>
        </p:txBody>
      </p:sp>
      <p:graphicFrame>
        <p:nvGraphicFramePr>
          <p:cNvPr id="5" name="Content Placeholder 2">
            <a:extLst>
              <a:ext uri="{FF2B5EF4-FFF2-40B4-BE49-F238E27FC236}">
                <a16:creationId xmlns:a16="http://schemas.microsoft.com/office/drawing/2014/main" id="{E34AB3B0-379A-C53A-EE3E-5D072CB4CA25}"/>
              </a:ext>
            </a:extLst>
          </p:cNvPr>
          <p:cNvGraphicFramePr>
            <a:graphicFrameLocks noGrp="1"/>
          </p:cNvGraphicFramePr>
          <p:nvPr>
            <p:ph idx="1"/>
            <p:extLst>
              <p:ext uri="{D42A27DB-BD31-4B8C-83A1-F6EECF244321}">
                <p14:modId xmlns:p14="http://schemas.microsoft.com/office/powerpoint/2010/main" val="4231171327"/>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080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6FC6F62-FEC6-45C4-B697-39FDA62A9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grpSp>
        <p:nvGrpSpPr>
          <p:cNvPr id="13" name="Group 12">
            <a:extLst>
              <a:ext uri="{FF2B5EF4-FFF2-40B4-BE49-F238E27FC236}">
                <a16:creationId xmlns:a16="http://schemas.microsoft.com/office/drawing/2014/main" id="{F8D7210F-BCFD-46C1-9A2C-3717368B1A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5829359"/>
            <a:ext cx="4333875" cy="1028642"/>
            <a:chOff x="7153921" y="5829359"/>
            <a:chExt cx="5038079" cy="1028642"/>
          </a:xfrm>
        </p:grpSpPr>
        <p:sp>
          <p:nvSpPr>
            <p:cNvPr id="14" name="Freeform: Shape 13">
              <a:extLst>
                <a:ext uri="{FF2B5EF4-FFF2-40B4-BE49-F238E27FC236}">
                  <a16:creationId xmlns:a16="http://schemas.microsoft.com/office/drawing/2014/main" id="{2C96BB9F-FD85-4689-A888-9A5AA0A14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63906"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15" name="Freeform: Shape 14">
              <a:extLst>
                <a:ext uri="{FF2B5EF4-FFF2-40B4-BE49-F238E27FC236}">
                  <a16:creationId xmlns:a16="http://schemas.microsoft.com/office/drawing/2014/main" id="{78545FC7-27EF-4BF9-A88F-35F089DF6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graphicFrame>
        <p:nvGraphicFramePr>
          <p:cNvPr id="17" name="Content Placeholder 2">
            <a:extLst>
              <a:ext uri="{FF2B5EF4-FFF2-40B4-BE49-F238E27FC236}">
                <a16:creationId xmlns:a16="http://schemas.microsoft.com/office/drawing/2014/main" id="{413D2F1A-804D-960C-5A48-D3638E0934AB}"/>
              </a:ext>
            </a:extLst>
          </p:cNvPr>
          <p:cNvGraphicFramePr>
            <a:graphicFrameLocks noGrp="1"/>
          </p:cNvGraphicFramePr>
          <p:nvPr>
            <p:ph idx="1"/>
            <p:extLst>
              <p:ext uri="{D42A27DB-BD31-4B8C-83A1-F6EECF244321}">
                <p14:modId xmlns:p14="http://schemas.microsoft.com/office/powerpoint/2010/main" val="3956759332"/>
              </p:ext>
            </p:extLst>
          </p:nvPr>
        </p:nvGraphicFramePr>
        <p:xfrm>
          <a:off x="543339" y="1472270"/>
          <a:ext cx="11648661" cy="3810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207670A6-406C-CE02-06E9-1F592F3A735D}"/>
              </a:ext>
            </a:extLst>
          </p:cNvPr>
          <p:cNvSpPr>
            <a:spLocks noGrp="1"/>
          </p:cNvSpPr>
          <p:nvPr>
            <p:ph type="title"/>
          </p:nvPr>
        </p:nvSpPr>
        <p:spPr>
          <a:xfrm>
            <a:off x="712304" y="208285"/>
            <a:ext cx="10767391" cy="1524000"/>
          </a:xfrm>
        </p:spPr>
        <p:txBody>
          <a:bodyPr>
            <a:normAutofit/>
          </a:bodyPr>
          <a:lstStyle/>
          <a:p>
            <a:r>
              <a:rPr lang="en-US" sz="3200" dirty="0"/>
              <a:t>The Shell as Programming Language </a:t>
            </a:r>
            <a:endParaRPr lang="en-PK" sz="3200" dirty="0"/>
          </a:p>
        </p:txBody>
      </p:sp>
    </p:spTree>
    <p:extLst>
      <p:ext uri="{BB962C8B-B14F-4D97-AF65-F5344CB8AC3E}">
        <p14:creationId xmlns:p14="http://schemas.microsoft.com/office/powerpoint/2010/main" val="3234618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DEB27-4075-BEBB-1862-71885E2636EA}"/>
              </a:ext>
            </a:extLst>
          </p:cNvPr>
          <p:cNvSpPr>
            <a:spLocks noGrp="1"/>
          </p:cNvSpPr>
          <p:nvPr>
            <p:ph type="title"/>
          </p:nvPr>
        </p:nvSpPr>
        <p:spPr/>
        <p:txBody>
          <a:bodyPr/>
          <a:lstStyle/>
          <a:p>
            <a:r>
              <a:rPr lang="en-US" dirty="0"/>
              <a:t>The First Shell Script</a:t>
            </a:r>
            <a:endParaRPr lang="en-PK" dirty="0"/>
          </a:p>
        </p:txBody>
      </p:sp>
      <p:sp>
        <p:nvSpPr>
          <p:cNvPr id="7" name="Content Placeholder 6">
            <a:extLst>
              <a:ext uri="{FF2B5EF4-FFF2-40B4-BE49-F238E27FC236}">
                <a16:creationId xmlns:a16="http://schemas.microsoft.com/office/drawing/2014/main" id="{7155C995-A3F6-D29A-27BA-ACE0B58D9A85}"/>
              </a:ext>
            </a:extLst>
          </p:cNvPr>
          <p:cNvSpPr>
            <a:spLocks noGrp="1"/>
          </p:cNvSpPr>
          <p:nvPr>
            <p:ph idx="1"/>
          </p:nvPr>
        </p:nvSpPr>
        <p:spPr/>
        <p:txBody>
          <a:bodyPr>
            <a:normAutofit fontScale="85000" lnSpcReduction="20000"/>
          </a:bodyPr>
          <a:lstStyle/>
          <a:p>
            <a:pPr marL="0" indent="0">
              <a:lnSpc>
                <a:spcPct val="100000"/>
              </a:lnSpc>
              <a:spcBef>
                <a:spcPts val="0"/>
              </a:spcBef>
              <a:buNone/>
            </a:pPr>
            <a:r>
              <a:rPr lang="en-US" sz="2400" b="1" dirty="0">
                <a:solidFill>
                  <a:srgbClr val="FF0000">
                    <a:alpha val="70000"/>
                  </a:srgbClr>
                </a:solidFill>
              </a:rPr>
              <a:t>#!/bin/sh</a:t>
            </a:r>
          </a:p>
          <a:p>
            <a:pPr marL="0" indent="0">
              <a:lnSpc>
                <a:spcPct val="100000"/>
              </a:lnSpc>
              <a:spcBef>
                <a:spcPts val="0"/>
              </a:spcBef>
              <a:buNone/>
            </a:pPr>
            <a:r>
              <a:rPr lang="en-US" sz="2400" b="1" dirty="0">
                <a:solidFill>
                  <a:srgbClr val="FF0000">
                    <a:alpha val="70000"/>
                  </a:srgbClr>
                </a:solidFill>
              </a:rPr>
              <a:t># first</a:t>
            </a:r>
          </a:p>
          <a:p>
            <a:pPr marL="0" indent="0">
              <a:lnSpc>
                <a:spcPct val="100000"/>
              </a:lnSpc>
              <a:spcBef>
                <a:spcPts val="0"/>
              </a:spcBef>
              <a:buNone/>
            </a:pPr>
            <a:r>
              <a:rPr lang="en-US" sz="2400" b="1" dirty="0">
                <a:solidFill>
                  <a:srgbClr val="FF0000">
                    <a:alpha val="70000"/>
                  </a:srgbClr>
                </a:solidFill>
              </a:rPr>
              <a:t># Thie file looks through all the files in the current directory</a:t>
            </a:r>
          </a:p>
          <a:p>
            <a:pPr marL="0" indent="0">
              <a:lnSpc>
                <a:spcPct val="100000"/>
              </a:lnSpc>
              <a:spcBef>
                <a:spcPts val="0"/>
              </a:spcBef>
              <a:buNone/>
            </a:pPr>
            <a:r>
              <a:rPr lang="en-US" sz="2400" b="1" dirty="0">
                <a:solidFill>
                  <a:srgbClr val="FF0000">
                    <a:alpha val="70000"/>
                  </a:srgbClr>
                </a:solidFill>
              </a:rPr>
              <a:t># for the string POSIX, and then prints the names of</a:t>
            </a:r>
          </a:p>
          <a:p>
            <a:pPr marL="0" indent="0">
              <a:lnSpc>
                <a:spcPct val="100000"/>
              </a:lnSpc>
              <a:spcBef>
                <a:spcPts val="0"/>
              </a:spcBef>
              <a:buNone/>
            </a:pPr>
            <a:r>
              <a:rPr lang="en-US" sz="2400" b="1" dirty="0">
                <a:solidFill>
                  <a:srgbClr val="FF0000">
                    <a:alpha val="70000"/>
                  </a:srgbClr>
                </a:solidFill>
              </a:rPr>
              <a:t># those files to the standard output.</a:t>
            </a:r>
          </a:p>
          <a:p>
            <a:pPr marL="0" indent="0">
              <a:lnSpc>
                <a:spcPct val="100000"/>
              </a:lnSpc>
              <a:spcBef>
                <a:spcPts val="0"/>
              </a:spcBef>
              <a:buNone/>
            </a:pPr>
            <a:r>
              <a:rPr lang="en-US" sz="2400" b="1" dirty="0">
                <a:solidFill>
                  <a:srgbClr val="FF0000">
                    <a:alpha val="70000"/>
                  </a:srgbClr>
                </a:solidFill>
              </a:rPr>
              <a:t>for file in *</a:t>
            </a:r>
          </a:p>
          <a:p>
            <a:pPr marL="0" indent="0">
              <a:lnSpc>
                <a:spcPct val="100000"/>
              </a:lnSpc>
              <a:spcBef>
                <a:spcPts val="0"/>
              </a:spcBef>
              <a:buNone/>
            </a:pPr>
            <a:r>
              <a:rPr lang="en-US" sz="2400" b="1" dirty="0">
                <a:solidFill>
                  <a:srgbClr val="FF0000">
                    <a:alpha val="70000"/>
                  </a:srgbClr>
                </a:solidFill>
              </a:rPr>
              <a:t>do</a:t>
            </a:r>
          </a:p>
          <a:p>
            <a:pPr marL="0" indent="0">
              <a:lnSpc>
                <a:spcPct val="100000"/>
              </a:lnSpc>
              <a:spcBef>
                <a:spcPts val="0"/>
              </a:spcBef>
              <a:buNone/>
            </a:pPr>
            <a:r>
              <a:rPr lang="en-US" sz="2400" b="1" dirty="0">
                <a:solidFill>
                  <a:srgbClr val="FF0000">
                    <a:alpha val="70000"/>
                  </a:srgbClr>
                </a:solidFill>
              </a:rPr>
              <a:t>	if grep –q POSIX $file</a:t>
            </a:r>
          </a:p>
          <a:p>
            <a:pPr marL="0" indent="0">
              <a:lnSpc>
                <a:spcPct val="100000"/>
              </a:lnSpc>
              <a:spcBef>
                <a:spcPts val="0"/>
              </a:spcBef>
              <a:buNone/>
            </a:pPr>
            <a:r>
              <a:rPr lang="en-US" sz="2400" b="1" dirty="0">
                <a:solidFill>
                  <a:srgbClr val="FF0000">
                    <a:alpha val="70000"/>
                  </a:srgbClr>
                </a:solidFill>
              </a:rPr>
              <a:t>	then</a:t>
            </a:r>
          </a:p>
          <a:p>
            <a:pPr marL="0" indent="0">
              <a:lnSpc>
                <a:spcPct val="100000"/>
              </a:lnSpc>
              <a:spcBef>
                <a:spcPts val="0"/>
              </a:spcBef>
              <a:buNone/>
            </a:pPr>
            <a:r>
              <a:rPr lang="en-US" sz="2400" b="1" dirty="0">
                <a:solidFill>
                  <a:srgbClr val="FF0000">
                    <a:alpha val="70000"/>
                  </a:srgbClr>
                </a:solidFill>
              </a:rPr>
              <a:t>		echo $file</a:t>
            </a:r>
          </a:p>
          <a:p>
            <a:pPr marL="0" indent="0">
              <a:lnSpc>
                <a:spcPct val="100000"/>
              </a:lnSpc>
              <a:spcBef>
                <a:spcPts val="0"/>
              </a:spcBef>
              <a:buNone/>
            </a:pPr>
            <a:r>
              <a:rPr lang="en-US" sz="2400" b="1" dirty="0">
                <a:solidFill>
                  <a:srgbClr val="FF0000">
                    <a:alpha val="70000"/>
                  </a:srgbClr>
                </a:solidFill>
              </a:rPr>
              <a:t>	fi</a:t>
            </a:r>
          </a:p>
          <a:p>
            <a:pPr marL="0" indent="0">
              <a:lnSpc>
                <a:spcPct val="100000"/>
              </a:lnSpc>
              <a:spcBef>
                <a:spcPts val="0"/>
              </a:spcBef>
              <a:buNone/>
            </a:pPr>
            <a:r>
              <a:rPr lang="en-US" sz="2400" b="1" dirty="0">
                <a:solidFill>
                  <a:srgbClr val="FF0000">
                    <a:alpha val="70000"/>
                  </a:srgbClr>
                </a:solidFill>
              </a:rPr>
              <a:t>done</a:t>
            </a:r>
          </a:p>
          <a:p>
            <a:pPr marL="0" indent="0">
              <a:lnSpc>
                <a:spcPct val="100000"/>
              </a:lnSpc>
              <a:spcBef>
                <a:spcPts val="0"/>
              </a:spcBef>
              <a:buNone/>
            </a:pPr>
            <a:endParaRPr lang="en-US" sz="2400" b="1" dirty="0">
              <a:solidFill>
                <a:srgbClr val="FF0000">
                  <a:alpha val="70000"/>
                </a:srgbClr>
              </a:solidFill>
            </a:endParaRPr>
          </a:p>
          <a:p>
            <a:pPr marL="0" indent="0">
              <a:lnSpc>
                <a:spcPct val="100000"/>
              </a:lnSpc>
              <a:spcBef>
                <a:spcPts val="0"/>
              </a:spcBef>
              <a:buNone/>
            </a:pPr>
            <a:r>
              <a:rPr lang="en-US" sz="2400" b="1" dirty="0">
                <a:solidFill>
                  <a:srgbClr val="FF0000">
                    <a:alpha val="70000"/>
                  </a:srgbClr>
                </a:solidFill>
              </a:rPr>
              <a:t>exit 0</a:t>
            </a:r>
          </a:p>
        </p:txBody>
      </p:sp>
    </p:spTree>
    <p:extLst>
      <p:ext uri="{BB962C8B-B14F-4D97-AF65-F5344CB8AC3E}">
        <p14:creationId xmlns:p14="http://schemas.microsoft.com/office/powerpoint/2010/main" val="6589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4" name="Freeform: Shape 13">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722A8963-B3CB-4713-B440-FD49BBBA27F8}"/>
              </a:ext>
            </a:extLst>
          </p:cNvPr>
          <p:cNvSpPr>
            <a:spLocks noGrp="1"/>
          </p:cNvSpPr>
          <p:nvPr>
            <p:ph type="title"/>
          </p:nvPr>
        </p:nvSpPr>
        <p:spPr>
          <a:xfrm>
            <a:off x="761999" y="762000"/>
            <a:ext cx="3048001" cy="2286000"/>
          </a:xfrm>
        </p:spPr>
        <p:txBody>
          <a:bodyPr anchor="b">
            <a:normAutofit/>
          </a:bodyPr>
          <a:lstStyle/>
          <a:p>
            <a:r>
              <a:rPr lang="en-US" sz="3200">
                <a:solidFill>
                  <a:srgbClr val="FFFFFF"/>
                </a:solidFill>
              </a:rPr>
              <a:t>The Shell as Programming Language</a:t>
            </a:r>
            <a:endParaRPr lang="en-PK" sz="3200">
              <a:solidFill>
                <a:srgbClr val="FFFFFF"/>
              </a:solidFill>
            </a:endParaRPr>
          </a:p>
        </p:txBody>
      </p:sp>
      <p:graphicFrame>
        <p:nvGraphicFramePr>
          <p:cNvPr id="5" name="Content Placeholder 2">
            <a:extLst>
              <a:ext uri="{FF2B5EF4-FFF2-40B4-BE49-F238E27FC236}">
                <a16:creationId xmlns:a16="http://schemas.microsoft.com/office/drawing/2014/main" id="{FF3364A3-4AC6-F5E1-422A-BB34067DA4FA}"/>
              </a:ext>
            </a:extLst>
          </p:cNvPr>
          <p:cNvGraphicFramePr>
            <a:graphicFrameLocks noGrp="1"/>
          </p:cNvGraphicFramePr>
          <p:nvPr>
            <p:ph idx="1"/>
            <p:extLst>
              <p:ext uri="{D42A27DB-BD31-4B8C-83A1-F6EECF244321}">
                <p14:modId xmlns:p14="http://schemas.microsoft.com/office/powerpoint/2010/main" val="3064443682"/>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6541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B698-F40E-B6E2-2667-DA8C7B8F304F}"/>
              </a:ext>
            </a:extLst>
          </p:cNvPr>
          <p:cNvSpPr>
            <a:spLocks noGrp="1"/>
          </p:cNvSpPr>
          <p:nvPr>
            <p:ph type="title"/>
          </p:nvPr>
        </p:nvSpPr>
        <p:spPr/>
        <p:txBody>
          <a:bodyPr/>
          <a:lstStyle/>
          <a:p>
            <a:r>
              <a:rPr lang="en-US"/>
              <a:t>The Shell as Programming Language</a:t>
            </a:r>
            <a:endParaRPr lang="en-PK" dirty="0"/>
          </a:p>
        </p:txBody>
      </p:sp>
      <p:graphicFrame>
        <p:nvGraphicFramePr>
          <p:cNvPr id="7" name="Content Placeholder 2">
            <a:extLst>
              <a:ext uri="{FF2B5EF4-FFF2-40B4-BE49-F238E27FC236}">
                <a16:creationId xmlns:a16="http://schemas.microsoft.com/office/drawing/2014/main" id="{081D3CF5-C8AB-83C0-6CC8-AE19080665B8}"/>
              </a:ext>
            </a:extLst>
          </p:cNvPr>
          <p:cNvGraphicFramePr>
            <a:graphicFrameLocks noGrp="1"/>
          </p:cNvGraphicFramePr>
          <p:nvPr>
            <p:ph idx="1"/>
            <p:extLst>
              <p:ext uri="{D42A27DB-BD31-4B8C-83A1-F6EECF244321}">
                <p14:modId xmlns:p14="http://schemas.microsoft.com/office/powerpoint/2010/main" val="3344881274"/>
              </p:ext>
            </p:extLst>
          </p:nvPr>
        </p:nvGraphicFramePr>
        <p:xfrm>
          <a:off x="762000" y="2286000"/>
          <a:ext cx="10668000" cy="38180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4859534"/>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1D2433"/>
      </a:dk2>
      <a:lt2>
        <a:srgbClr val="E6E8E2"/>
      </a:lt2>
      <a:accent1>
        <a:srgbClr val="6643CD"/>
      </a:accent1>
      <a:accent2>
        <a:srgbClr val="3147BB"/>
      </a:accent2>
      <a:accent3>
        <a:srgbClr val="4393CD"/>
      </a:accent3>
      <a:accent4>
        <a:srgbClr val="2FB5B6"/>
      </a:accent4>
      <a:accent5>
        <a:srgbClr val="3BB684"/>
      </a:accent5>
      <a:accent6>
        <a:srgbClr val="31BB49"/>
      </a:accent6>
      <a:hlink>
        <a:srgbClr val="31937B"/>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1004</TotalTime>
  <Words>2357</Words>
  <Application>Microsoft Office PowerPoint</Application>
  <PresentationFormat>Widescreen</PresentationFormat>
  <Paragraphs>300</Paragraphs>
  <Slides>23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Aptos</vt:lpstr>
      <vt:lpstr>Arial</vt:lpstr>
      <vt:lpstr>Avenir Next LT Pro</vt:lpstr>
      <vt:lpstr>Avenir Next LT Pro Light</vt:lpstr>
      <vt:lpstr>Sitka Subheading</vt:lpstr>
      <vt:lpstr>WileyCodeNew-Bold</vt:lpstr>
      <vt:lpstr>WileyCode-Regular</vt:lpstr>
      <vt:lpstr>Wingdings</vt:lpstr>
      <vt:lpstr>PebbleVTI</vt:lpstr>
      <vt:lpstr>Shell Programming  Lecture # 4</vt:lpstr>
      <vt:lpstr>Shell as Programming Language</vt:lpstr>
      <vt:lpstr>What will be the output of below Interactive Script?</vt:lpstr>
      <vt:lpstr>The Shell as Programming Language</vt:lpstr>
      <vt:lpstr>The Shell as Programming Language</vt:lpstr>
      <vt:lpstr>The Shell as Programming Language </vt:lpstr>
      <vt:lpstr>The First Shell Script</vt:lpstr>
      <vt:lpstr>The Shell as Programming Language</vt:lpstr>
      <vt:lpstr>The Shell as Programming Language</vt:lpstr>
      <vt:lpstr>Making the Script Executable</vt:lpstr>
      <vt:lpstr>For conveniently Running the Script</vt:lpstr>
      <vt:lpstr>Making a Script Executable</vt:lpstr>
      <vt:lpstr>Shell Syntax</vt:lpstr>
      <vt:lpstr>Variables</vt:lpstr>
      <vt:lpstr>Variables (Cont..)</vt:lpstr>
      <vt:lpstr>Use of Quotations in Shell Scripting</vt:lpstr>
      <vt:lpstr>Examples</vt:lpstr>
      <vt:lpstr>Show the Output</vt:lpstr>
      <vt:lpstr>Environment Variables</vt:lpstr>
      <vt:lpstr>Positional Variables (Positional)</vt:lpstr>
      <vt:lpstr>Examples</vt:lpstr>
      <vt:lpstr>Example running the Script with a b c arguments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Muhammad Bilal Qureshi</dc:creator>
  <cp:lastModifiedBy>Muhammad Bilal Qureshi</cp:lastModifiedBy>
  <cp:revision>39</cp:revision>
  <dcterms:created xsi:type="dcterms:W3CDTF">2025-02-03T10:23:03Z</dcterms:created>
  <dcterms:modified xsi:type="dcterms:W3CDTF">2025-02-05T05:45:54Z</dcterms:modified>
</cp:coreProperties>
</file>