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8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8" r:id="rId2"/>
    <p:sldId id="509" r:id="rId3"/>
    <p:sldId id="259" r:id="rId4"/>
    <p:sldId id="489" r:id="rId5"/>
    <p:sldId id="510" r:id="rId6"/>
    <p:sldId id="482" r:id="rId7"/>
    <p:sldId id="512" r:id="rId8"/>
    <p:sldId id="481" r:id="rId9"/>
    <p:sldId id="511" r:id="rId10"/>
    <p:sldId id="513" r:id="rId11"/>
    <p:sldId id="514" r:id="rId12"/>
    <p:sldId id="515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490" r:id="rId21"/>
    <p:sldId id="488" r:id="rId22"/>
    <p:sldId id="507" r:id="rId23"/>
    <p:sldId id="508" r:id="rId24"/>
    <p:sldId id="524" r:id="rId25"/>
    <p:sldId id="523" r:id="rId26"/>
    <p:sldId id="433" r:id="rId27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2080" autoAdjust="0"/>
  </p:normalViewPr>
  <p:slideViewPr>
    <p:cSldViewPr snapToGrid="0">
      <p:cViewPr varScale="1">
        <p:scale>
          <a:sx n="45" d="100"/>
          <a:sy n="45" d="100"/>
        </p:scale>
        <p:origin x="1472" y="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9.xml.rels><?xml version="1.0" encoding="UTF-8" standalone="yes"?>
<Relationships xmlns="http://schemas.openxmlformats.org/package/2006/relationships"><Relationship Id="rId1" Type="http://schemas.openxmlformats.org/officeDocument/2006/relationships/hyperlink" Target="lecture12_example2up.pdf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9.xml.rels><?xml version="1.0" encoding="UTF-8" standalone="yes"?>
<Relationships xmlns="http://schemas.openxmlformats.org/package/2006/relationships"><Relationship Id="rId1" Type="http://schemas.openxmlformats.org/officeDocument/2006/relationships/hyperlink" Target="lecture12_example2up.pdf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1D6897-584B-4F9A-85E0-E7D0E302B3A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FBC21C-34D1-4338-9ABC-42014533788A}">
      <dgm:prSet custT="1"/>
      <dgm:spPr/>
      <dgm:t>
        <a:bodyPr/>
        <a:lstStyle/>
        <a:p>
          <a:r>
            <a:rPr lang="en-US" sz="2000" dirty="0"/>
            <a:t>File and Directory Maintenance (system calls)</a:t>
          </a:r>
        </a:p>
      </dgm:t>
    </dgm:pt>
    <dgm:pt modelId="{8E96FD6C-8766-4996-BAAD-E8A1AC3EFD7B}" type="parTrans" cxnId="{60D59609-B07A-4D67-8C48-6E555025C822}">
      <dgm:prSet/>
      <dgm:spPr/>
      <dgm:t>
        <a:bodyPr/>
        <a:lstStyle/>
        <a:p>
          <a:endParaRPr lang="en-US"/>
        </a:p>
      </dgm:t>
    </dgm:pt>
    <dgm:pt modelId="{25C687D9-390F-49C8-BE71-01FC7E184310}" type="sibTrans" cxnId="{60D59609-B07A-4D67-8C48-6E555025C822}">
      <dgm:prSet/>
      <dgm:spPr/>
      <dgm:t>
        <a:bodyPr/>
        <a:lstStyle/>
        <a:p>
          <a:endParaRPr lang="en-US"/>
        </a:p>
      </dgm:t>
    </dgm:pt>
    <dgm:pt modelId="{2911BEE5-2DDB-467C-8283-7C91B9E21653}">
      <dgm:prSet custT="1"/>
      <dgm:spPr/>
      <dgm:t>
        <a:bodyPr/>
        <a:lstStyle/>
        <a:p>
          <a:r>
            <a:rPr lang="en-US" sz="2000"/>
            <a:t>chmod</a:t>
          </a:r>
        </a:p>
      </dgm:t>
    </dgm:pt>
    <dgm:pt modelId="{86CBDA53-3863-4C8A-9E67-3BD960A01E4B}" type="parTrans" cxnId="{81BE34FA-A5ED-4AA2-8B4B-DEC4802BA496}">
      <dgm:prSet/>
      <dgm:spPr/>
      <dgm:t>
        <a:bodyPr/>
        <a:lstStyle/>
        <a:p>
          <a:endParaRPr lang="en-US"/>
        </a:p>
      </dgm:t>
    </dgm:pt>
    <dgm:pt modelId="{55962C0B-EC56-4A82-B448-E936D510F343}" type="sibTrans" cxnId="{81BE34FA-A5ED-4AA2-8B4B-DEC4802BA496}">
      <dgm:prSet/>
      <dgm:spPr/>
      <dgm:t>
        <a:bodyPr/>
        <a:lstStyle/>
        <a:p>
          <a:endParaRPr lang="en-US"/>
        </a:p>
      </dgm:t>
    </dgm:pt>
    <dgm:pt modelId="{0DC77D99-9179-429C-8EB7-B8D9725DD7A8}">
      <dgm:prSet custT="1"/>
      <dgm:spPr/>
      <dgm:t>
        <a:bodyPr/>
        <a:lstStyle/>
        <a:p>
          <a:r>
            <a:rPr lang="en-US" sz="2000" dirty="0" err="1"/>
            <a:t>chown</a:t>
          </a:r>
          <a:endParaRPr lang="en-US" sz="2000" dirty="0"/>
        </a:p>
      </dgm:t>
    </dgm:pt>
    <dgm:pt modelId="{283F6F17-5835-401D-90C7-B6A46201D6E3}" type="parTrans" cxnId="{1DCCB66D-C895-4CBF-8220-85F14BC46E69}">
      <dgm:prSet/>
      <dgm:spPr/>
      <dgm:t>
        <a:bodyPr/>
        <a:lstStyle/>
        <a:p>
          <a:endParaRPr lang="en-US"/>
        </a:p>
      </dgm:t>
    </dgm:pt>
    <dgm:pt modelId="{82BB5747-1AF6-45F7-86A7-166B220AF78C}" type="sibTrans" cxnId="{1DCCB66D-C895-4CBF-8220-85F14BC46E69}">
      <dgm:prSet/>
      <dgm:spPr/>
      <dgm:t>
        <a:bodyPr/>
        <a:lstStyle/>
        <a:p>
          <a:endParaRPr lang="en-US"/>
        </a:p>
      </dgm:t>
    </dgm:pt>
    <dgm:pt modelId="{21741894-9141-4CC1-BA36-1ED4CE04741A}">
      <dgm:prSet custT="1"/>
      <dgm:spPr/>
      <dgm:t>
        <a:bodyPr/>
        <a:lstStyle/>
        <a:p>
          <a:r>
            <a:rPr lang="en-US" sz="2000"/>
            <a:t>unlink, link, and symlink</a:t>
          </a:r>
        </a:p>
      </dgm:t>
    </dgm:pt>
    <dgm:pt modelId="{67543662-4332-4DA4-B99E-83A642F6962D}" type="parTrans" cxnId="{BA144EDF-DBD0-4DC4-9857-A97C97B0EF72}">
      <dgm:prSet/>
      <dgm:spPr/>
      <dgm:t>
        <a:bodyPr/>
        <a:lstStyle/>
        <a:p>
          <a:endParaRPr lang="en-US"/>
        </a:p>
      </dgm:t>
    </dgm:pt>
    <dgm:pt modelId="{DE1F72A2-B0EE-4B41-AE95-8F37CF749331}" type="sibTrans" cxnId="{BA144EDF-DBD0-4DC4-9857-A97C97B0EF72}">
      <dgm:prSet/>
      <dgm:spPr/>
      <dgm:t>
        <a:bodyPr/>
        <a:lstStyle/>
        <a:p>
          <a:endParaRPr lang="en-US"/>
        </a:p>
      </dgm:t>
    </dgm:pt>
    <dgm:pt modelId="{B0723D36-25BC-444B-90BB-ADC587D37B56}">
      <dgm:prSet custT="1"/>
      <dgm:spPr/>
      <dgm:t>
        <a:bodyPr/>
        <a:lstStyle/>
        <a:p>
          <a:r>
            <a:rPr lang="en-US" sz="2000"/>
            <a:t>mkdir and rmdir</a:t>
          </a:r>
        </a:p>
      </dgm:t>
    </dgm:pt>
    <dgm:pt modelId="{ED6DEC34-D1AB-47C1-9B9F-BB22EEB8618B}" type="parTrans" cxnId="{96ED56B7-3A61-47A5-A59C-D64108E6AEF7}">
      <dgm:prSet/>
      <dgm:spPr/>
      <dgm:t>
        <a:bodyPr/>
        <a:lstStyle/>
        <a:p>
          <a:endParaRPr lang="en-US"/>
        </a:p>
      </dgm:t>
    </dgm:pt>
    <dgm:pt modelId="{C5E4CC6D-A377-4558-B7CB-0CB7879D468D}" type="sibTrans" cxnId="{96ED56B7-3A61-47A5-A59C-D64108E6AEF7}">
      <dgm:prSet/>
      <dgm:spPr/>
      <dgm:t>
        <a:bodyPr/>
        <a:lstStyle/>
        <a:p>
          <a:endParaRPr lang="en-US"/>
        </a:p>
      </dgm:t>
    </dgm:pt>
    <dgm:pt modelId="{3024B764-9F3C-41CF-B7B6-11BDE7B5F9FC}">
      <dgm:prSet custT="1"/>
      <dgm:spPr/>
      <dgm:t>
        <a:bodyPr/>
        <a:lstStyle/>
        <a:p>
          <a:r>
            <a:rPr lang="en-US" sz="2000" dirty="0" err="1"/>
            <a:t>chdir</a:t>
          </a:r>
          <a:r>
            <a:rPr lang="en-US" sz="2000" dirty="0"/>
            <a:t> and </a:t>
          </a:r>
          <a:r>
            <a:rPr lang="en-US" sz="2000" dirty="0" err="1"/>
            <a:t>getcwd</a:t>
          </a:r>
          <a:endParaRPr lang="en-US" sz="2000" dirty="0"/>
        </a:p>
      </dgm:t>
    </dgm:pt>
    <dgm:pt modelId="{4E81D315-DFD0-43DF-8FB4-C520FE361E78}" type="parTrans" cxnId="{CE4486E2-682C-4811-87A4-2988B3F483DA}">
      <dgm:prSet/>
      <dgm:spPr/>
      <dgm:t>
        <a:bodyPr/>
        <a:lstStyle/>
        <a:p>
          <a:endParaRPr lang="en-US"/>
        </a:p>
      </dgm:t>
    </dgm:pt>
    <dgm:pt modelId="{6454F5CE-E697-446F-83C2-258FA84ED42E}" type="sibTrans" cxnId="{CE4486E2-682C-4811-87A4-2988B3F483DA}">
      <dgm:prSet/>
      <dgm:spPr/>
      <dgm:t>
        <a:bodyPr/>
        <a:lstStyle/>
        <a:p>
          <a:endParaRPr lang="en-US"/>
        </a:p>
      </dgm:t>
    </dgm:pt>
    <dgm:pt modelId="{4D068C67-C6B6-448D-96BA-E02DEE98A3C7}">
      <dgm:prSet custT="1"/>
      <dgm:spPr/>
      <dgm:t>
        <a:bodyPr/>
        <a:lstStyle/>
        <a:p>
          <a:r>
            <a:rPr lang="en-US" sz="2000" dirty="0"/>
            <a:t>Scanning Directories (library functions)</a:t>
          </a:r>
        </a:p>
      </dgm:t>
    </dgm:pt>
    <dgm:pt modelId="{1D450486-2779-4284-AB08-9B9B3703A2ED}" type="parTrans" cxnId="{EED8D7A3-BD09-4A94-BCD8-E456C6A44402}">
      <dgm:prSet/>
      <dgm:spPr/>
      <dgm:t>
        <a:bodyPr/>
        <a:lstStyle/>
        <a:p>
          <a:endParaRPr lang="en-US"/>
        </a:p>
      </dgm:t>
    </dgm:pt>
    <dgm:pt modelId="{22A3ADFF-F2AD-4E68-9B93-FA0796B49836}" type="sibTrans" cxnId="{EED8D7A3-BD09-4A94-BCD8-E456C6A44402}">
      <dgm:prSet/>
      <dgm:spPr/>
      <dgm:t>
        <a:bodyPr/>
        <a:lstStyle/>
        <a:p>
          <a:endParaRPr lang="en-US"/>
        </a:p>
      </dgm:t>
    </dgm:pt>
    <dgm:pt modelId="{40CB327E-8BD2-4C8A-95A1-E834D0BE23A9}">
      <dgm:prSet custT="1"/>
      <dgm:spPr/>
      <dgm:t>
        <a:bodyPr/>
        <a:lstStyle/>
        <a:p>
          <a:r>
            <a:rPr lang="en-US" sz="2000" dirty="0" err="1"/>
            <a:t>opendir</a:t>
          </a:r>
          <a:endParaRPr lang="en-US" sz="2000" dirty="0"/>
        </a:p>
      </dgm:t>
    </dgm:pt>
    <dgm:pt modelId="{52A39DE8-EA5E-4AB4-AF3F-0EE9104DF25E}" type="parTrans" cxnId="{C63C0AB7-A200-400B-AAF0-FF8F83233B84}">
      <dgm:prSet/>
      <dgm:spPr/>
      <dgm:t>
        <a:bodyPr/>
        <a:lstStyle/>
        <a:p>
          <a:endParaRPr lang="en-US"/>
        </a:p>
      </dgm:t>
    </dgm:pt>
    <dgm:pt modelId="{9870F989-0AE8-406F-A8A0-41D5866E052B}" type="sibTrans" cxnId="{C63C0AB7-A200-400B-AAF0-FF8F83233B84}">
      <dgm:prSet/>
      <dgm:spPr/>
      <dgm:t>
        <a:bodyPr/>
        <a:lstStyle/>
        <a:p>
          <a:endParaRPr lang="en-US"/>
        </a:p>
      </dgm:t>
    </dgm:pt>
    <dgm:pt modelId="{07CB2E54-4B5D-4804-A636-0DAE328819EF}">
      <dgm:prSet custT="1"/>
      <dgm:spPr/>
      <dgm:t>
        <a:bodyPr/>
        <a:lstStyle/>
        <a:p>
          <a:r>
            <a:rPr lang="en-US" sz="2000" dirty="0" err="1"/>
            <a:t>readdir</a:t>
          </a:r>
          <a:endParaRPr lang="en-US" sz="2000" dirty="0"/>
        </a:p>
      </dgm:t>
    </dgm:pt>
    <dgm:pt modelId="{3EE58847-98EE-476D-973D-071342447611}" type="parTrans" cxnId="{28E9AABE-7BB0-4986-84EA-87B08D25F898}">
      <dgm:prSet/>
      <dgm:spPr/>
      <dgm:t>
        <a:bodyPr/>
        <a:lstStyle/>
        <a:p>
          <a:endParaRPr lang="en-US"/>
        </a:p>
      </dgm:t>
    </dgm:pt>
    <dgm:pt modelId="{40C90B77-767E-44AF-A5F8-5F3C89384ACF}" type="sibTrans" cxnId="{28E9AABE-7BB0-4986-84EA-87B08D25F898}">
      <dgm:prSet/>
      <dgm:spPr/>
      <dgm:t>
        <a:bodyPr/>
        <a:lstStyle/>
        <a:p>
          <a:endParaRPr lang="en-US"/>
        </a:p>
      </dgm:t>
    </dgm:pt>
    <dgm:pt modelId="{6E8E54CD-65A2-47BB-B550-B52C9FBBF496}">
      <dgm:prSet custT="1"/>
      <dgm:spPr/>
      <dgm:t>
        <a:bodyPr/>
        <a:lstStyle/>
        <a:p>
          <a:r>
            <a:rPr lang="en-US" sz="2000" dirty="0" err="1"/>
            <a:t>telldir</a:t>
          </a:r>
          <a:endParaRPr lang="en-US" sz="2000" dirty="0"/>
        </a:p>
      </dgm:t>
    </dgm:pt>
    <dgm:pt modelId="{8FAB43E8-2C7F-4F13-9682-7064EE6575B8}" type="parTrans" cxnId="{E19FD88F-71DC-4CF4-B51C-761B03651641}">
      <dgm:prSet/>
      <dgm:spPr/>
      <dgm:t>
        <a:bodyPr/>
        <a:lstStyle/>
        <a:p>
          <a:endParaRPr lang="en-US"/>
        </a:p>
      </dgm:t>
    </dgm:pt>
    <dgm:pt modelId="{C917CD26-C92C-4948-A1FC-63690E8DBF87}" type="sibTrans" cxnId="{E19FD88F-71DC-4CF4-B51C-761B03651641}">
      <dgm:prSet/>
      <dgm:spPr/>
      <dgm:t>
        <a:bodyPr/>
        <a:lstStyle/>
        <a:p>
          <a:endParaRPr lang="en-US"/>
        </a:p>
      </dgm:t>
    </dgm:pt>
    <dgm:pt modelId="{E517AAB0-0F40-4E86-9FFB-86DFF3BCBB30}">
      <dgm:prSet custT="1"/>
      <dgm:spPr/>
      <dgm:t>
        <a:bodyPr/>
        <a:lstStyle/>
        <a:p>
          <a:r>
            <a:rPr lang="en-US" sz="2000" dirty="0" err="1"/>
            <a:t>seekdir</a:t>
          </a:r>
          <a:endParaRPr lang="en-US" sz="2000" dirty="0"/>
        </a:p>
      </dgm:t>
    </dgm:pt>
    <dgm:pt modelId="{37A28A75-8F8A-4C5E-B65D-11EE3C5CA6E8}" type="parTrans" cxnId="{3C2040FC-983E-4389-B225-BED63C09B0B0}">
      <dgm:prSet/>
      <dgm:spPr/>
      <dgm:t>
        <a:bodyPr/>
        <a:lstStyle/>
        <a:p>
          <a:endParaRPr lang="en-US"/>
        </a:p>
      </dgm:t>
    </dgm:pt>
    <dgm:pt modelId="{0A923C42-AAE1-44BC-83D6-986C7C29BC9D}" type="sibTrans" cxnId="{3C2040FC-983E-4389-B225-BED63C09B0B0}">
      <dgm:prSet/>
      <dgm:spPr/>
      <dgm:t>
        <a:bodyPr/>
        <a:lstStyle/>
        <a:p>
          <a:endParaRPr lang="en-US"/>
        </a:p>
      </dgm:t>
    </dgm:pt>
    <dgm:pt modelId="{DD84956C-E9C8-4100-ACDB-6575D30A9D51}">
      <dgm:prSet custT="1"/>
      <dgm:spPr/>
      <dgm:t>
        <a:bodyPr/>
        <a:lstStyle/>
        <a:p>
          <a:r>
            <a:rPr lang="en-US" sz="2000" dirty="0" err="1"/>
            <a:t>closedir</a:t>
          </a:r>
          <a:endParaRPr lang="en-US" sz="2000" dirty="0"/>
        </a:p>
      </dgm:t>
    </dgm:pt>
    <dgm:pt modelId="{8EFC2988-2758-4EEA-8149-92657F0F41EE}" type="parTrans" cxnId="{2FE4C1FE-7791-47D9-ADE7-30E88682774D}">
      <dgm:prSet/>
      <dgm:spPr/>
      <dgm:t>
        <a:bodyPr/>
        <a:lstStyle/>
        <a:p>
          <a:endParaRPr lang="en-US"/>
        </a:p>
      </dgm:t>
    </dgm:pt>
    <dgm:pt modelId="{D1DE9234-8FC3-45C7-BB2D-73EFD4CCBD34}" type="sibTrans" cxnId="{2FE4C1FE-7791-47D9-ADE7-30E88682774D}">
      <dgm:prSet/>
      <dgm:spPr/>
      <dgm:t>
        <a:bodyPr/>
        <a:lstStyle/>
        <a:p>
          <a:endParaRPr lang="en-US"/>
        </a:p>
      </dgm:t>
    </dgm:pt>
    <dgm:pt modelId="{8DB40A03-B207-4386-9F81-F8F41070C21C}">
      <dgm:prSet custT="1"/>
      <dgm:spPr/>
      <dgm:t>
        <a:bodyPr/>
        <a:lstStyle/>
        <a:p>
          <a:r>
            <a:rPr lang="en-US" sz="2000" dirty="0"/>
            <a:t>The /Proc File System</a:t>
          </a:r>
        </a:p>
      </dgm:t>
    </dgm:pt>
    <dgm:pt modelId="{7D41E122-C436-447C-882E-71D8193E45FD}" type="parTrans" cxnId="{9D311DAB-7520-4D15-B223-BF8F7864C637}">
      <dgm:prSet/>
      <dgm:spPr/>
      <dgm:t>
        <a:bodyPr/>
        <a:lstStyle/>
        <a:p>
          <a:endParaRPr lang="en-US"/>
        </a:p>
      </dgm:t>
    </dgm:pt>
    <dgm:pt modelId="{EB2CF2E2-521E-490F-8CE2-8A95AC66E168}" type="sibTrans" cxnId="{9D311DAB-7520-4D15-B223-BF8F7864C637}">
      <dgm:prSet/>
      <dgm:spPr/>
      <dgm:t>
        <a:bodyPr/>
        <a:lstStyle/>
        <a:p>
          <a:endParaRPr lang="en-US"/>
        </a:p>
      </dgm:t>
    </dgm:pt>
    <dgm:pt modelId="{9C54037A-D209-4263-989D-7A17DFCE5F35}" type="pres">
      <dgm:prSet presAssocID="{151D6897-584B-4F9A-85E0-E7D0E302B3A5}" presName="linear" presStyleCnt="0">
        <dgm:presLayoutVars>
          <dgm:dir/>
          <dgm:animLvl val="lvl"/>
          <dgm:resizeHandles val="exact"/>
        </dgm:presLayoutVars>
      </dgm:prSet>
      <dgm:spPr/>
    </dgm:pt>
    <dgm:pt modelId="{EC7A35D2-32DE-4DAF-9B60-D8BCA6CD9FD2}" type="pres">
      <dgm:prSet presAssocID="{06FBC21C-34D1-4338-9ABC-42014533788A}" presName="parentLin" presStyleCnt="0"/>
      <dgm:spPr/>
    </dgm:pt>
    <dgm:pt modelId="{6EAB71E3-C40E-4D3F-9338-8A210F249019}" type="pres">
      <dgm:prSet presAssocID="{06FBC21C-34D1-4338-9ABC-42014533788A}" presName="parentLeftMargin" presStyleLbl="node1" presStyleIdx="0" presStyleCnt="3"/>
      <dgm:spPr/>
    </dgm:pt>
    <dgm:pt modelId="{9605CB1E-1D04-4169-A1F8-97AD7DACD102}" type="pres">
      <dgm:prSet presAssocID="{06FBC21C-34D1-4338-9ABC-42014533788A}" presName="parentText" presStyleLbl="node1" presStyleIdx="0" presStyleCnt="3" custScaleX="141678" custScaleY="97958">
        <dgm:presLayoutVars>
          <dgm:chMax val="0"/>
          <dgm:bulletEnabled val="1"/>
        </dgm:presLayoutVars>
      </dgm:prSet>
      <dgm:spPr/>
    </dgm:pt>
    <dgm:pt modelId="{F0533682-31EA-4FF0-B9D9-EF3D82C021CC}" type="pres">
      <dgm:prSet presAssocID="{06FBC21C-34D1-4338-9ABC-42014533788A}" presName="negativeSpace" presStyleCnt="0"/>
      <dgm:spPr/>
    </dgm:pt>
    <dgm:pt modelId="{5FC6C3BD-2D08-4067-834B-930EAA5F8646}" type="pres">
      <dgm:prSet presAssocID="{06FBC21C-34D1-4338-9ABC-42014533788A}" presName="childText" presStyleLbl="conFgAcc1" presStyleIdx="0" presStyleCnt="3">
        <dgm:presLayoutVars>
          <dgm:bulletEnabled val="1"/>
        </dgm:presLayoutVars>
      </dgm:prSet>
      <dgm:spPr/>
    </dgm:pt>
    <dgm:pt modelId="{5A2DD029-9E4E-4DB8-9183-B890385CC566}" type="pres">
      <dgm:prSet presAssocID="{25C687D9-390F-49C8-BE71-01FC7E184310}" presName="spaceBetweenRectangles" presStyleCnt="0"/>
      <dgm:spPr/>
    </dgm:pt>
    <dgm:pt modelId="{0038B29D-4E48-45FE-B9FE-890807A6CC64}" type="pres">
      <dgm:prSet presAssocID="{4D068C67-C6B6-448D-96BA-E02DEE98A3C7}" presName="parentLin" presStyleCnt="0"/>
      <dgm:spPr/>
    </dgm:pt>
    <dgm:pt modelId="{B007192C-2571-4197-BCBE-4A98CD765E57}" type="pres">
      <dgm:prSet presAssocID="{4D068C67-C6B6-448D-96BA-E02DEE98A3C7}" presName="parentLeftMargin" presStyleLbl="node1" presStyleIdx="0" presStyleCnt="3"/>
      <dgm:spPr/>
    </dgm:pt>
    <dgm:pt modelId="{7671CA51-AF75-4C4A-8BC1-5AA84493D0C1}" type="pres">
      <dgm:prSet presAssocID="{4D068C67-C6B6-448D-96BA-E02DEE98A3C7}" presName="parentText" presStyleLbl="node1" presStyleIdx="1" presStyleCnt="3" custScaleX="142857" custScaleY="96692">
        <dgm:presLayoutVars>
          <dgm:chMax val="0"/>
          <dgm:bulletEnabled val="1"/>
        </dgm:presLayoutVars>
      </dgm:prSet>
      <dgm:spPr/>
    </dgm:pt>
    <dgm:pt modelId="{52BD4F9F-65E5-40A1-B457-C55A7843018D}" type="pres">
      <dgm:prSet presAssocID="{4D068C67-C6B6-448D-96BA-E02DEE98A3C7}" presName="negativeSpace" presStyleCnt="0"/>
      <dgm:spPr/>
    </dgm:pt>
    <dgm:pt modelId="{D4C7BABB-47B8-45BC-81EC-71E7AC67AD45}" type="pres">
      <dgm:prSet presAssocID="{4D068C67-C6B6-448D-96BA-E02DEE98A3C7}" presName="childText" presStyleLbl="conFgAcc1" presStyleIdx="1" presStyleCnt="3">
        <dgm:presLayoutVars>
          <dgm:bulletEnabled val="1"/>
        </dgm:presLayoutVars>
      </dgm:prSet>
      <dgm:spPr/>
    </dgm:pt>
    <dgm:pt modelId="{DD17E7CB-BD1B-4574-8500-36589C596B78}" type="pres">
      <dgm:prSet presAssocID="{22A3ADFF-F2AD-4E68-9B93-FA0796B49836}" presName="spaceBetweenRectangles" presStyleCnt="0"/>
      <dgm:spPr/>
    </dgm:pt>
    <dgm:pt modelId="{D92A8146-97DA-418E-8987-1392D665B9D6}" type="pres">
      <dgm:prSet presAssocID="{8DB40A03-B207-4386-9F81-F8F41070C21C}" presName="parentLin" presStyleCnt="0"/>
      <dgm:spPr/>
    </dgm:pt>
    <dgm:pt modelId="{A828571A-93B3-47FD-BC90-598CF60894E0}" type="pres">
      <dgm:prSet presAssocID="{8DB40A03-B207-4386-9F81-F8F41070C21C}" presName="parentLeftMargin" presStyleLbl="node1" presStyleIdx="1" presStyleCnt="3"/>
      <dgm:spPr/>
    </dgm:pt>
    <dgm:pt modelId="{BF6FBE6D-0ED2-48E8-AFAD-350A3234474C}" type="pres">
      <dgm:prSet presAssocID="{8DB40A03-B207-4386-9F81-F8F41070C21C}" presName="parentText" presStyleLbl="node1" presStyleIdx="2" presStyleCnt="3" custScaleX="142857" custScaleY="93391">
        <dgm:presLayoutVars>
          <dgm:chMax val="0"/>
          <dgm:bulletEnabled val="1"/>
        </dgm:presLayoutVars>
      </dgm:prSet>
      <dgm:spPr/>
    </dgm:pt>
    <dgm:pt modelId="{4BC8E875-C359-4A72-B644-7459AE0D1167}" type="pres">
      <dgm:prSet presAssocID="{8DB40A03-B207-4386-9F81-F8F41070C21C}" presName="negativeSpace" presStyleCnt="0"/>
      <dgm:spPr/>
    </dgm:pt>
    <dgm:pt modelId="{D02787AD-38D3-4F62-BF5E-F6109A7868B5}" type="pres">
      <dgm:prSet presAssocID="{8DB40A03-B207-4386-9F81-F8F41070C21C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60D59609-B07A-4D67-8C48-6E555025C822}" srcId="{151D6897-584B-4F9A-85E0-E7D0E302B3A5}" destId="{06FBC21C-34D1-4338-9ABC-42014533788A}" srcOrd="0" destOrd="0" parTransId="{8E96FD6C-8766-4996-BAAD-E8A1AC3EFD7B}" sibTransId="{25C687D9-390F-49C8-BE71-01FC7E184310}"/>
    <dgm:cxn modelId="{BE9AA20B-C10D-49AA-B0AD-A2EFC8061C3D}" type="presOf" srcId="{8DB40A03-B207-4386-9F81-F8F41070C21C}" destId="{A828571A-93B3-47FD-BC90-598CF60894E0}" srcOrd="0" destOrd="0" presId="urn:microsoft.com/office/officeart/2005/8/layout/list1"/>
    <dgm:cxn modelId="{E4DA1D1C-B0CE-4032-9E5B-BE20447599DC}" type="presOf" srcId="{21741894-9141-4CC1-BA36-1ED4CE04741A}" destId="{5FC6C3BD-2D08-4067-834B-930EAA5F8646}" srcOrd="0" destOrd="2" presId="urn:microsoft.com/office/officeart/2005/8/layout/list1"/>
    <dgm:cxn modelId="{90F96E29-4DB8-4A09-A138-EF5918008DA5}" type="presOf" srcId="{151D6897-584B-4F9A-85E0-E7D0E302B3A5}" destId="{9C54037A-D209-4263-989D-7A17DFCE5F35}" srcOrd="0" destOrd="0" presId="urn:microsoft.com/office/officeart/2005/8/layout/list1"/>
    <dgm:cxn modelId="{2A318560-B992-4BF2-A049-EB82CF772DA3}" type="presOf" srcId="{8DB40A03-B207-4386-9F81-F8F41070C21C}" destId="{BF6FBE6D-0ED2-48E8-AFAD-350A3234474C}" srcOrd="1" destOrd="0" presId="urn:microsoft.com/office/officeart/2005/8/layout/list1"/>
    <dgm:cxn modelId="{579C3966-ABAE-4A0D-A369-4928B302EF6E}" type="presOf" srcId="{E517AAB0-0F40-4E86-9FFB-86DFF3BCBB30}" destId="{D4C7BABB-47B8-45BC-81EC-71E7AC67AD45}" srcOrd="0" destOrd="3" presId="urn:microsoft.com/office/officeart/2005/8/layout/list1"/>
    <dgm:cxn modelId="{1DCCB66D-C895-4CBF-8220-85F14BC46E69}" srcId="{06FBC21C-34D1-4338-9ABC-42014533788A}" destId="{0DC77D99-9179-429C-8EB7-B8D9725DD7A8}" srcOrd="1" destOrd="0" parTransId="{283F6F17-5835-401D-90C7-B6A46201D6E3}" sibTransId="{82BB5747-1AF6-45F7-86A7-166B220AF78C}"/>
    <dgm:cxn modelId="{396FAD56-7EE7-461F-8684-FA2E1D804064}" type="presOf" srcId="{4D068C67-C6B6-448D-96BA-E02DEE98A3C7}" destId="{7671CA51-AF75-4C4A-8BC1-5AA84493D0C1}" srcOrd="1" destOrd="0" presId="urn:microsoft.com/office/officeart/2005/8/layout/list1"/>
    <dgm:cxn modelId="{C8DEA459-BFF1-4E80-B236-D93DF7476C25}" type="presOf" srcId="{3024B764-9F3C-41CF-B7B6-11BDE7B5F9FC}" destId="{5FC6C3BD-2D08-4067-834B-930EAA5F8646}" srcOrd="0" destOrd="4" presId="urn:microsoft.com/office/officeart/2005/8/layout/list1"/>
    <dgm:cxn modelId="{F025AC8D-25C4-4046-A893-896FBE2D6EA9}" type="presOf" srcId="{0DC77D99-9179-429C-8EB7-B8D9725DD7A8}" destId="{5FC6C3BD-2D08-4067-834B-930EAA5F8646}" srcOrd="0" destOrd="1" presId="urn:microsoft.com/office/officeart/2005/8/layout/list1"/>
    <dgm:cxn modelId="{E19FD88F-71DC-4CF4-B51C-761B03651641}" srcId="{4D068C67-C6B6-448D-96BA-E02DEE98A3C7}" destId="{6E8E54CD-65A2-47BB-B550-B52C9FBBF496}" srcOrd="2" destOrd="0" parTransId="{8FAB43E8-2C7F-4F13-9682-7064EE6575B8}" sibTransId="{C917CD26-C92C-4948-A1FC-63690E8DBF87}"/>
    <dgm:cxn modelId="{EAE83991-15D1-48CF-B1DB-8DEC96E92D35}" type="presOf" srcId="{6E8E54CD-65A2-47BB-B550-B52C9FBBF496}" destId="{D4C7BABB-47B8-45BC-81EC-71E7AC67AD45}" srcOrd="0" destOrd="2" presId="urn:microsoft.com/office/officeart/2005/8/layout/list1"/>
    <dgm:cxn modelId="{EBCF9E93-3320-48C8-BE21-BC975ED537F6}" type="presOf" srcId="{2911BEE5-2DDB-467C-8283-7C91B9E21653}" destId="{5FC6C3BD-2D08-4067-834B-930EAA5F8646}" srcOrd="0" destOrd="0" presId="urn:microsoft.com/office/officeart/2005/8/layout/list1"/>
    <dgm:cxn modelId="{0AC6F79C-98A0-4C40-A4E3-DD83DBEF199D}" type="presOf" srcId="{07CB2E54-4B5D-4804-A636-0DAE328819EF}" destId="{D4C7BABB-47B8-45BC-81EC-71E7AC67AD45}" srcOrd="0" destOrd="1" presId="urn:microsoft.com/office/officeart/2005/8/layout/list1"/>
    <dgm:cxn modelId="{EED8D7A3-BD09-4A94-BCD8-E456C6A44402}" srcId="{151D6897-584B-4F9A-85E0-E7D0E302B3A5}" destId="{4D068C67-C6B6-448D-96BA-E02DEE98A3C7}" srcOrd="1" destOrd="0" parTransId="{1D450486-2779-4284-AB08-9B9B3703A2ED}" sibTransId="{22A3ADFF-F2AD-4E68-9B93-FA0796B49836}"/>
    <dgm:cxn modelId="{64E6F7A6-7561-4764-8B1B-34440DFDF927}" type="presOf" srcId="{06FBC21C-34D1-4338-9ABC-42014533788A}" destId="{6EAB71E3-C40E-4D3F-9338-8A210F249019}" srcOrd="0" destOrd="0" presId="urn:microsoft.com/office/officeart/2005/8/layout/list1"/>
    <dgm:cxn modelId="{9D311DAB-7520-4D15-B223-BF8F7864C637}" srcId="{151D6897-584B-4F9A-85E0-E7D0E302B3A5}" destId="{8DB40A03-B207-4386-9F81-F8F41070C21C}" srcOrd="2" destOrd="0" parTransId="{7D41E122-C436-447C-882E-71D8193E45FD}" sibTransId="{EB2CF2E2-521E-490F-8CE2-8A95AC66E168}"/>
    <dgm:cxn modelId="{4CDB8FAF-EA9E-49A7-8E21-476EA38BA414}" type="presOf" srcId="{4D068C67-C6B6-448D-96BA-E02DEE98A3C7}" destId="{B007192C-2571-4197-BCBE-4A98CD765E57}" srcOrd="0" destOrd="0" presId="urn:microsoft.com/office/officeart/2005/8/layout/list1"/>
    <dgm:cxn modelId="{C63C0AB7-A200-400B-AAF0-FF8F83233B84}" srcId="{4D068C67-C6B6-448D-96BA-E02DEE98A3C7}" destId="{40CB327E-8BD2-4C8A-95A1-E834D0BE23A9}" srcOrd="0" destOrd="0" parTransId="{52A39DE8-EA5E-4AB4-AF3F-0EE9104DF25E}" sibTransId="{9870F989-0AE8-406F-A8A0-41D5866E052B}"/>
    <dgm:cxn modelId="{96ED56B7-3A61-47A5-A59C-D64108E6AEF7}" srcId="{06FBC21C-34D1-4338-9ABC-42014533788A}" destId="{B0723D36-25BC-444B-90BB-ADC587D37B56}" srcOrd="3" destOrd="0" parTransId="{ED6DEC34-D1AB-47C1-9B9F-BB22EEB8618B}" sibTransId="{C5E4CC6D-A377-4558-B7CB-0CB7879D468D}"/>
    <dgm:cxn modelId="{31938ABE-52AB-438E-99AE-F8283F20890A}" type="presOf" srcId="{40CB327E-8BD2-4C8A-95A1-E834D0BE23A9}" destId="{D4C7BABB-47B8-45BC-81EC-71E7AC67AD45}" srcOrd="0" destOrd="0" presId="urn:microsoft.com/office/officeart/2005/8/layout/list1"/>
    <dgm:cxn modelId="{28E9AABE-7BB0-4986-84EA-87B08D25F898}" srcId="{4D068C67-C6B6-448D-96BA-E02DEE98A3C7}" destId="{07CB2E54-4B5D-4804-A636-0DAE328819EF}" srcOrd="1" destOrd="0" parTransId="{3EE58847-98EE-476D-973D-071342447611}" sibTransId="{40C90B77-767E-44AF-A5F8-5F3C89384ACF}"/>
    <dgm:cxn modelId="{9DB8A6CB-894F-403B-AC92-1C0259EAAF10}" type="presOf" srcId="{06FBC21C-34D1-4338-9ABC-42014533788A}" destId="{9605CB1E-1D04-4169-A1F8-97AD7DACD102}" srcOrd="1" destOrd="0" presId="urn:microsoft.com/office/officeart/2005/8/layout/list1"/>
    <dgm:cxn modelId="{BA144EDF-DBD0-4DC4-9857-A97C97B0EF72}" srcId="{06FBC21C-34D1-4338-9ABC-42014533788A}" destId="{21741894-9141-4CC1-BA36-1ED4CE04741A}" srcOrd="2" destOrd="0" parTransId="{67543662-4332-4DA4-B99E-83A642F6962D}" sibTransId="{DE1F72A2-B0EE-4B41-AE95-8F37CF749331}"/>
    <dgm:cxn modelId="{46BC76E1-2AB7-4822-8F86-79950FF804C4}" type="presOf" srcId="{B0723D36-25BC-444B-90BB-ADC587D37B56}" destId="{5FC6C3BD-2D08-4067-834B-930EAA5F8646}" srcOrd="0" destOrd="3" presId="urn:microsoft.com/office/officeart/2005/8/layout/list1"/>
    <dgm:cxn modelId="{CE4486E2-682C-4811-87A4-2988B3F483DA}" srcId="{06FBC21C-34D1-4338-9ABC-42014533788A}" destId="{3024B764-9F3C-41CF-B7B6-11BDE7B5F9FC}" srcOrd="4" destOrd="0" parTransId="{4E81D315-DFD0-43DF-8FB4-C520FE361E78}" sibTransId="{6454F5CE-E697-446F-83C2-258FA84ED42E}"/>
    <dgm:cxn modelId="{AA889FE8-959A-44E2-B709-053761B2DB7D}" type="presOf" srcId="{DD84956C-E9C8-4100-ACDB-6575D30A9D51}" destId="{D4C7BABB-47B8-45BC-81EC-71E7AC67AD45}" srcOrd="0" destOrd="4" presId="urn:microsoft.com/office/officeart/2005/8/layout/list1"/>
    <dgm:cxn modelId="{81BE34FA-A5ED-4AA2-8B4B-DEC4802BA496}" srcId="{06FBC21C-34D1-4338-9ABC-42014533788A}" destId="{2911BEE5-2DDB-467C-8283-7C91B9E21653}" srcOrd="0" destOrd="0" parTransId="{86CBDA53-3863-4C8A-9E67-3BD960A01E4B}" sibTransId="{55962C0B-EC56-4A82-B448-E936D510F343}"/>
    <dgm:cxn modelId="{3C2040FC-983E-4389-B225-BED63C09B0B0}" srcId="{4D068C67-C6B6-448D-96BA-E02DEE98A3C7}" destId="{E517AAB0-0F40-4E86-9FFB-86DFF3BCBB30}" srcOrd="3" destOrd="0" parTransId="{37A28A75-8F8A-4C5E-B65D-11EE3C5CA6E8}" sibTransId="{0A923C42-AAE1-44BC-83D6-986C7C29BC9D}"/>
    <dgm:cxn modelId="{2FE4C1FE-7791-47D9-ADE7-30E88682774D}" srcId="{4D068C67-C6B6-448D-96BA-E02DEE98A3C7}" destId="{DD84956C-E9C8-4100-ACDB-6575D30A9D51}" srcOrd="4" destOrd="0" parTransId="{8EFC2988-2758-4EEA-8149-92657F0F41EE}" sibTransId="{D1DE9234-8FC3-45C7-BB2D-73EFD4CCBD34}"/>
    <dgm:cxn modelId="{7D7F3BF0-4ABB-4345-9180-C3770C218A42}" type="presParOf" srcId="{9C54037A-D209-4263-989D-7A17DFCE5F35}" destId="{EC7A35D2-32DE-4DAF-9B60-D8BCA6CD9FD2}" srcOrd="0" destOrd="0" presId="urn:microsoft.com/office/officeart/2005/8/layout/list1"/>
    <dgm:cxn modelId="{42708466-9F02-4044-A8AD-0DB130F0F7DC}" type="presParOf" srcId="{EC7A35D2-32DE-4DAF-9B60-D8BCA6CD9FD2}" destId="{6EAB71E3-C40E-4D3F-9338-8A210F249019}" srcOrd="0" destOrd="0" presId="urn:microsoft.com/office/officeart/2005/8/layout/list1"/>
    <dgm:cxn modelId="{D323D02B-D8E7-4A10-810B-C209BACDB23E}" type="presParOf" srcId="{EC7A35D2-32DE-4DAF-9B60-D8BCA6CD9FD2}" destId="{9605CB1E-1D04-4169-A1F8-97AD7DACD102}" srcOrd="1" destOrd="0" presId="urn:microsoft.com/office/officeart/2005/8/layout/list1"/>
    <dgm:cxn modelId="{A66A5FD5-7231-4AA6-A481-0B21DE438D84}" type="presParOf" srcId="{9C54037A-D209-4263-989D-7A17DFCE5F35}" destId="{F0533682-31EA-4FF0-B9D9-EF3D82C021CC}" srcOrd="1" destOrd="0" presId="urn:microsoft.com/office/officeart/2005/8/layout/list1"/>
    <dgm:cxn modelId="{E6214A4E-E2CF-4B66-992A-3817DBDAFDE0}" type="presParOf" srcId="{9C54037A-D209-4263-989D-7A17DFCE5F35}" destId="{5FC6C3BD-2D08-4067-834B-930EAA5F8646}" srcOrd="2" destOrd="0" presId="urn:microsoft.com/office/officeart/2005/8/layout/list1"/>
    <dgm:cxn modelId="{28FF3E70-CBF8-4021-ADC6-4B33AF02E07F}" type="presParOf" srcId="{9C54037A-D209-4263-989D-7A17DFCE5F35}" destId="{5A2DD029-9E4E-4DB8-9183-B890385CC566}" srcOrd="3" destOrd="0" presId="urn:microsoft.com/office/officeart/2005/8/layout/list1"/>
    <dgm:cxn modelId="{171C9C1E-A858-47AB-956C-4F6533D32281}" type="presParOf" srcId="{9C54037A-D209-4263-989D-7A17DFCE5F35}" destId="{0038B29D-4E48-45FE-B9FE-890807A6CC64}" srcOrd="4" destOrd="0" presId="urn:microsoft.com/office/officeart/2005/8/layout/list1"/>
    <dgm:cxn modelId="{38D19264-D22B-4E91-816E-99AE72DA424E}" type="presParOf" srcId="{0038B29D-4E48-45FE-B9FE-890807A6CC64}" destId="{B007192C-2571-4197-BCBE-4A98CD765E57}" srcOrd="0" destOrd="0" presId="urn:microsoft.com/office/officeart/2005/8/layout/list1"/>
    <dgm:cxn modelId="{6D819B84-10BB-4C69-9C7E-CFD9B6FC2EBA}" type="presParOf" srcId="{0038B29D-4E48-45FE-B9FE-890807A6CC64}" destId="{7671CA51-AF75-4C4A-8BC1-5AA84493D0C1}" srcOrd="1" destOrd="0" presId="urn:microsoft.com/office/officeart/2005/8/layout/list1"/>
    <dgm:cxn modelId="{D2F6245D-2BAC-4EDF-B6D3-509D67C26147}" type="presParOf" srcId="{9C54037A-D209-4263-989D-7A17DFCE5F35}" destId="{52BD4F9F-65E5-40A1-B457-C55A7843018D}" srcOrd="5" destOrd="0" presId="urn:microsoft.com/office/officeart/2005/8/layout/list1"/>
    <dgm:cxn modelId="{994A6824-FA27-48D0-A26F-F942A742FFFB}" type="presParOf" srcId="{9C54037A-D209-4263-989D-7A17DFCE5F35}" destId="{D4C7BABB-47B8-45BC-81EC-71E7AC67AD45}" srcOrd="6" destOrd="0" presId="urn:microsoft.com/office/officeart/2005/8/layout/list1"/>
    <dgm:cxn modelId="{B5338BE0-19AC-43FA-B3DE-B26F75ABE8EF}" type="presParOf" srcId="{9C54037A-D209-4263-989D-7A17DFCE5F35}" destId="{DD17E7CB-BD1B-4574-8500-36589C596B78}" srcOrd="7" destOrd="0" presId="urn:microsoft.com/office/officeart/2005/8/layout/list1"/>
    <dgm:cxn modelId="{9616EF65-B254-4178-A71B-5B18D23DB528}" type="presParOf" srcId="{9C54037A-D209-4263-989D-7A17DFCE5F35}" destId="{D92A8146-97DA-418E-8987-1392D665B9D6}" srcOrd="8" destOrd="0" presId="urn:microsoft.com/office/officeart/2005/8/layout/list1"/>
    <dgm:cxn modelId="{F76D9B29-E172-4BB1-8498-C47A576CA993}" type="presParOf" srcId="{D92A8146-97DA-418E-8987-1392D665B9D6}" destId="{A828571A-93B3-47FD-BC90-598CF60894E0}" srcOrd="0" destOrd="0" presId="urn:microsoft.com/office/officeart/2005/8/layout/list1"/>
    <dgm:cxn modelId="{C255B859-109F-44D1-933E-6BA54ADC93CE}" type="presParOf" srcId="{D92A8146-97DA-418E-8987-1392D665B9D6}" destId="{BF6FBE6D-0ED2-48E8-AFAD-350A3234474C}" srcOrd="1" destOrd="0" presId="urn:microsoft.com/office/officeart/2005/8/layout/list1"/>
    <dgm:cxn modelId="{5FD52120-9666-4C32-A24F-86D3A867C36D}" type="presParOf" srcId="{9C54037A-D209-4263-989D-7A17DFCE5F35}" destId="{4BC8E875-C359-4A72-B644-7459AE0D1167}" srcOrd="9" destOrd="0" presId="urn:microsoft.com/office/officeart/2005/8/layout/list1"/>
    <dgm:cxn modelId="{DF0F13F5-B2B4-4E28-8FCC-41A5C045E6B6}" type="presParOf" srcId="{9C54037A-D209-4263-989D-7A17DFCE5F35}" destId="{D02787AD-38D3-4F62-BF5E-F6109A7868B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523C111-AB91-4144-9F46-0CADD20D9CA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CD97F5-3C4A-4683-9B74-6259DD27EB17}">
      <dgm:prSet/>
      <dgm:spPr/>
      <dgm:t>
        <a:bodyPr/>
        <a:lstStyle/>
        <a:p>
          <a:r>
            <a:rPr lang="en-US"/>
            <a:t>od -c /proc/9118/cmdline </a:t>
          </a:r>
          <a:r>
            <a:rPr lang="en-US" b="0"/>
            <a:t>is a command to display the contents of the command line used to launch process with PID 9118.</a:t>
          </a:r>
          <a:endParaRPr lang="en-US"/>
        </a:p>
      </dgm:t>
    </dgm:pt>
    <dgm:pt modelId="{50E034C8-8FBB-423E-8C2F-FEE03FED55E6}" type="parTrans" cxnId="{DB739B10-4185-4D1D-9B2E-FDE704BB1A20}">
      <dgm:prSet/>
      <dgm:spPr/>
      <dgm:t>
        <a:bodyPr/>
        <a:lstStyle/>
        <a:p>
          <a:endParaRPr lang="en-US"/>
        </a:p>
      </dgm:t>
    </dgm:pt>
    <dgm:pt modelId="{D110445F-41D7-408B-8573-D082B9CA7099}" type="sibTrans" cxnId="{DB739B10-4185-4D1D-9B2E-FDE704BB1A20}">
      <dgm:prSet/>
      <dgm:spPr/>
      <dgm:t>
        <a:bodyPr/>
        <a:lstStyle/>
        <a:p>
          <a:endParaRPr lang="en-US"/>
        </a:p>
      </dgm:t>
    </dgm:pt>
    <dgm:pt modelId="{35DFD535-C0B7-4549-AE91-69ABDC2AA5DD}">
      <dgm:prSet/>
      <dgm:spPr/>
      <dgm:t>
        <a:bodyPr/>
        <a:lstStyle/>
        <a:p>
          <a:r>
            <a:rPr lang="en-US" b="0"/>
            <a:t>The /proc filesystem in Linux contains various virtual files that provide information about processes and other system information.</a:t>
          </a:r>
          <a:endParaRPr lang="en-US"/>
        </a:p>
      </dgm:t>
    </dgm:pt>
    <dgm:pt modelId="{0E4B09C0-B7DF-45AD-9AE1-3C6D8B201FBD}" type="parTrans" cxnId="{76F939DC-1E5B-4480-AE18-F3E367423AB7}">
      <dgm:prSet/>
      <dgm:spPr/>
      <dgm:t>
        <a:bodyPr/>
        <a:lstStyle/>
        <a:p>
          <a:endParaRPr lang="en-US"/>
        </a:p>
      </dgm:t>
    </dgm:pt>
    <dgm:pt modelId="{251BFFEF-AF3F-4FF7-8C1B-AE974028BCCF}" type="sibTrans" cxnId="{76F939DC-1E5B-4480-AE18-F3E367423AB7}">
      <dgm:prSet/>
      <dgm:spPr/>
      <dgm:t>
        <a:bodyPr/>
        <a:lstStyle/>
        <a:p>
          <a:endParaRPr lang="en-US"/>
        </a:p>
      </dgm:t>
    </dgm:pt>
    <dgm:pt modelId="{7B6EA260-BB57-4155-B100-39F57FBB0A9D}">
      <dgm:prSet/>
      <dgm:spPr/>
      <dgm:t>
        <a:bodyPr/>
        <a:lstStyle/>
        <a:p>
          <a:r>
            <a:rPr lang="en-US" b="0"/>
            <a:t>The cmdline file within the /proc directory for a specific process contains the command line arguments used to launch that process.</a:t>
          </a:r>
          <a:endParaRPr lang="en-US"/>
        </a:p>
      </dgm:t>
    </dgm:pt>
    <dgm:pt modelId="{21438126-86D1-4C3E-9464-2836A01D55D1}" type="parTrans" cxnId="{FBF85F8A-6D09-459A-9BF0-01EBCCD54720}">
      <dgm:prSet/>
      <dgm:spPr/>
      <dgm:t>
        <a:bodyPr/>
        <a:lstStyle/>
        <a:p>
          <a:endParaRPr lang="en-US"/>
        </a:p>
      </dgm:t>
    </dgm:pt>
    <dgm:pt modelId="{CBA276B8-222B-4E7E-8D3B-AE07717774A9}" type="sibTrans" cxnId="{FBF85F8A-6D09-459A-9BF0-01EBCCD54720}">
      <dgm:prSet/>
      <dgm:spPr/>
      <dgm:t>
        <a:bodyPr/>
        <a:lstStyle/>
        <a:p>
          <a:endParaRPr lang="en-US"/>
        </a:p>
      </dgm:t>
    </dgm:pt>
    <dgm:pt modelId="{4FE08121-5F94-4DFB-8537-2FE43FC7300C}">
      <dgm:prSet/>
      <dgm:spPr/>
      <dgm:t>
        <a:bodyPr/>
        <a:lstStyle/>
        <a:p>
          <a:r>
            <a:rPr lang="en-US" b="0"/>
            <a:t>The od -c command is used to display the contents of a file in a human-readable format, showing each byte as a character.</a:t>
          </a:r>
          <a:endParaRPr lang="en-US"/>
        </a:p>
      </dgm:t>
    </dgm:pt>
    <dgm:pt modelId="{40EC529E-F43E-41DA-8847-BC3A5E049C60}" type="parTrans" cxnId="{C71A2672-6E70-4F0C-9137-7FAF464FDD81}">
      <dgm:prSet/>
      <dgm:spPr/>
      <dgm:t>
        <a:bodyPr/>
        <a:lstStyle/>
        <a:p>
          <a:endParaRPr lang="en-US"/>
        </a:p>
      </dgm:t>
    </dgm:pt>
    <dgm:pt modelId="{135E4B22-C177-41C9-9484-64C833BE0914}" type="sibTrans" cxnId="{C71A2672-6E70-4F0C-9137-7FAF464FDD81}">
      <dgm:prSet/>
      <dgm:spPr/>
      <dgm:t>
        <a:bodyPr/>
        <a:lstStyle/>
        <a:p>
          <a:endParaRPr lang="en-US"/>
        </a:p>
      </dgm:t>
    </dgm:pt>
    <dgm:pt modelId="{A98D4BA8-2A94-40A0-AA71-24CBF806054C}">
      <dgm:prSet/>
      <dgm:spPr/>
      <dgm:t>
        <a:bodyPr/>
        <a:lstStyle/>
        <a:p>
          <a:r>
            <a:rPr lang="en-US" b="0"/>
            <a:t>In this case, it's being used to display the contents of the cmdline file in a way that shows special characters and whitespace more clearly.</a:t>
          </a:r>
          <a:endParaRPr lang="en-US"/>
        </a:p>
      </dgm:t>
    </dgm:pt>
    <dgm:pt modelId="{E8E752A1-B6F0-4F45-8A44-0B8F164730C2}" type="parTrans" cxnId="{75A4FC07-0D2A-45EC-BFF5-A96E56A12B8D}">
      <dgm:prSet/>
      <dgm:spPr/>
      <dgm:t>
        <a:bodyPr/>
        <a:lstStyle/>
        <a:p>
          <a:endParaRPr lang="en-US"/>
        </a:p>
      </dgm:t>
    </dgm:pt>
    <dgm:pt modelId="{7CC8841A-397C-40E4-AD05-259DE3C9F790}" type="sibTrans" cxnId="{75A4FC07-0D2A-45EC-BFF5-A96E56A12B8D}">
      <dgm:prSet/>
      <dgm:spPr/>
      <dgm:t>
        <a:bodyPr/>
        <a:lstStyle/>
        <a:p>
          <a:endParaRPr lang="en-US"/>
        </a:p>
      </dgm:t>
    </dgm:pt>
    <dgm:pt modelId="{B50A3734-0339-4F93-85DB-78E51ABFED1E}" type="pres">
      <dgm:prSet presAssocID="{C523C111-AB91-4144-9F46-0CADD20D9CA5}" presName="linear" presStyleCnt="0">
        <dgm:presLayoutVars>
          <dgm:animLvl val="lvl"/>
          <dgm:resizeHandles val="exact"/>
        </dgm:presLayoutVars>
      </dgm:prSet>
      <dgm:spPr/>
    </dgm:pt>
    <dgm:pt modelId="{12ECBD83-CB18-43CC-98A1-AB6983E31C04}" type="pres">
      <dgm:prSet presAssocID="{53CD97F5-3C4A-4683-9B74-6259DD27EB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75ACD98-1BCD-408D-AB78-767F79108CB1}" type="pres">
      <dgm:prSet presAssocID="{D110445F-41D7-408B-8573-D082B9CA7099}" presName="spacer" presStyleCnt="0"/>
      <dgm:spPr/>
    </dgm:pt>
    <dgm:pt modelId="{10FF77F4-5DA0-487F-ADD3-89EC5F094781}" type="pres">
      <dgm:prSet presAssocID="{35DFD535-C0B7-4549-AE91-69ABDC2AA5D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4C6F7C3-E28D-4488-BBB7-2C2D1C8AC696}" type="pres">
      <dgm:prSet presAssocID="{251BFFEF-AF3F-4FF7-8C1B-AE974028BCCF}" presName="spacer" presStyleCnt="0"/>
      <dgm:spPr/>
    </dgm:pt>
    <dgm:pt modelId="{F28796D6-F277-4427-A9B9-25F4565196EA}" type="pres">
      <dgm:prSet presAssocID="{7B6EA260-BB57-4155-B100-39F57FBB0A9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D60EF98-EA5D-44AE-99C7-E3C1AE285179}" type="pres">
      <dgm:prSet presAssocID="{CBA276B8-222B-4E7E-8D3B-AE07717774A9}" presName="spacer" presStyleCnt="0"/>
      <dgm:spPr/>
    </dgm:pt>
    <dgm:pt modelId="{B4D76481-DE73-44BB-82D8-914DAAF777F2}" type="pres">
      <dgm:prSet presAssocID="{4FE08121-5F94-4DFB-8537-2FE43FC7300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53004D3-E82C-4125-93CA-557B42CD1237}" type="pres">
      <dgm:prSet presAssocID="{135E4B22-C177-41C9-9484-64C833BE0914}" presName="spacer" presStyleCnt="0"/>
      <dgm:spPr/>
    </dgm:pt>
    <dgm:pt modelId="{3F1EF023-FD31-4404-8712-424E29C7576A}" type="pres">
      <dgm:prSet presAssocID="{A98D4BA8-2A94-40A0-AA71-24CBF806054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75A4FC07-0D2A-45EC-BFF5-A96E56A12B8D}" srcId="{C523C111-AB91-4144-9F46-0CADD20D9CA5}" destId="{A98D4BA8-2A94-40A0-AA71-24CBF806054C}" srcOrd="4" destOrd="0" parTransId="{E8E752A1-B6F0-4F45-8A44-0B8F164730C2}" sibTransId="{7CC8841A-397C-40E4-AD05-259DE3C9F790}"/>
    <dgm:cxn modelId="{DB739B10-4185-4D1D-9B2E-FDE704BB1A20}" srcId="{C523C111-AB91-4144-9F46-0CADD20D9CA5}" destId="{53CD97F5-3C4A-4683-9B74-6259DD27EB17}" srcOrd="0" destOrd="0" parTransId="{50E034C8-8FBB-423E-8C2F-FEE03FED55E6}" sibTransId="{D110445F-41D7-408B-8573-D082B9CA7099}"/>
    <dgm:cxn modelId="{F6D46121-2BB1-4385-A08F-795CA1921E40}" type="presOf" srcId="{7B6EA260-BB57-4155-B100-39F57FBB0A9D}" destId="{F28796D6-F277-4427-A9B9-25F4565196EA}" srcOrd="0" destOrd="0" presId="urn:microsoft.com/office/officeart/2005/8/layout/vList2"/>
    <dgm:cxn modelId="{9FCE2A2A-FF9D-4E43-BC2D-81B6D215F422}" type="presOf" srcId="{C523C111-AB91-4144-9F46-0CADD20D9CA5}" destId="{B50A3734-0339-4F93-85DB-78E51ABFED1E}" srcOrd="0" destOrd="0" presId="urn:microsoft.com/office/officeart/2005/8/layout/vList2"/>
    <dgm:cxn modelId="{75BEAC70-003E-4FA3-876C-4F56027A5453}" type="presOf" srcId="{A98D4BA8-2A94-40A0-AA71-24CBF806054C}" destId="{3F1EF023-FD31-4404-8712-424E29C7576A}" srcOrd="0" destOrd="0" presId="urn:microsoft.com/office/officeart/2005/8/layout/vList2"/>
    <dgm:cxn modelId="{C71A2672-6E70-4F0C-9137-7FAF464FDD81}" srcId="{C523C111-AB91-4144-9F46-0CADD20D9CA5}" destId="{4FE08121-5F94-4DFB-8537-2FE43FC7300C}" srcOrd="3" destOrd="0" parTransId="{40EC529E-F43E-41DA-8847-BC3A5E049C60}" sibTransId="{135E4B22-C177-41C9-9484-64C833BE0914}"/>
    <dgm:cxn modelId="{C4A80677-F831-465F-8FE9-3CB0D7EEDF81}" type="presOf" srcId="{4FE08121-5F94-4DFB-8537-2FE43FC7300C}" destId="{B4D76481-DE73-44BB-82D8-914DAAF777F2}" srcOrd="0" destOrd="0" presId="urn:microsoft.com/office/officeart/2005/8/layout/vList2"/>
    <dgm:cxn modelId="{FBF85F8A-6D09-459A-9BF0-01EBCCD54720}" srcId="{C523C111-AB91-4144-9F46-0CADD20D9CA5}" destId="{7B6EA260-BB57-4155-B100-39F57FBB0A9D}" srcOrd="2" destOrd="0" parTransId="{21438126-86D1-4C3E-9464-2836A01D55D1}" sibTransId="{CBA276B8-222B-4E7E-8D3B-AE07717774A9}"/>
    <dgm:cxn modelId="{DAA65D9A-DB8B-4058-AEDB-C5938757DB37}" type="presOf" srcId="{53CD97F5-3C4A-4683-9B74-6259DD27EB17}" destId="{12ECBD83-CB18-43CC-98A1-AB6983E31C04}" srcOrd="0" destOrd="0" presId="urn:microsoft.com/office/officeart/2005/8/layout/vList2"/>
    <dgm:cxn modelId="{76F939DC-1E5B-4480-AE18-F3E367423AB7}" srcId="{C523C111-AB91-4144-9F46-0CADD20D9CA5}" destId="{35DFD535-C0B7-4549-AE91-69ABDC2AA5DD}" srcOrd="1" destOrd="0" parTransId="{0E4B09C0-B7DF-45AD-9AE1-3C6D8B201FBD}" sibTransId="{251BFFEF-AF3F-4FF7-8C1B-AE974028BCCF}"/>
    <dgm:cxn modelId="{C4BDEDFA-E26C-469E-B3EF-84522B006A24}" type="presOf" srcId="{35DFD535-C0B7-4549-AE91-69ABDC2AA5DD}" destId="{10FF77F4-5DA0-487F-ADD3-89EC5F094781}" srcOrd="0" destOrd="0" presId="urn:microsoft.com/office/officeart/2005/8/layout/vList2"/>
    <dgm:cxn modelId="{92E6B159-F217-4EE7-9C86-CA593865D9EC}" type="presParOf" srcId="{B50A3734-0339-4F93-85DB-78E51ABFED1E}" destId="{12ECBD83-CB18-43CC-98A1-AB6983E31C04}" srcOrd="0" destOrd="0" presId="urn:microsoft.com/office/officeart/2005/8/layout/vList2"/>
    <dgm:cxn modelId="{F563616F-00B1-4616-93FE-F19FAB4AC916}" type="presParOf" srcId="{B50A3734-0339-4F93-85DB-78E51ABFED1E}" destId="{475ACD98-1BCD-408D-AB78-767F79108CB1}" srcOrd="1" destOrd="0" presId="urn:microsoft.com/office/officeart/2005/8/layout/vList2"/>
    <dgm:cxn modelId="{E3B7EEAB-2EAC-4128-B391-6802AE242628}" type="presParOf" srcId="{B50A3734-0339-4F93-85DB-78E51ABFED1E}" destId="{10FF77F4-5DA0-487F-ADD3-89EC5F094781}" srcOrd="2" destOrd="0" presId="urn:microsoft.com/office/officeart/2005/8/layout/vList2"/>
    <dgm:cxn modelId="{68C05DC0-2CBC-48EA-94B8-448FD7693E5C}" type="presParOf" srcId="{B50A3734-0339-4F93-85DB-78E51ABFED1E}" destId="{54C6F7C3-E28D-4488-BBB7-2C2D1C8AC696}" srcOrd="3" destOrd="0" presId="urn:microsoft.com/office/officeart/2005/8/layout/vList2"/>
    <dgm:cxn modelId="{8E4BF4BF-A4ED-46D1-810D-7DB06FBA98A1}" type="presParOf" srcId="{B50A3734-0339-4F93-85DB-78E51ABFED1E}" destId="{F28796D6-F277-4427-A9B9-25F4565196EA}" srcOrd="4" destOrd="0" presId="urn:microsoft.com/office/officeart/2005/8/layout/vList2"/>
    <dgm:cxn modelId="{F8DBD496-234A-4366-A604-D39AFCD9C5B4}" type="presParOf" srcId="{B50A3734-0339-4F93-85DB-78E51ABFED1E}" destId="{1D60EF98-EA5D-44AE-99C7-E3C1AE285179}" srcOrd="5" destOrd="0" presId="urn:microsoft.com/office/officeart/2005/8/layout/vList2"/>
    <dgm:cxn modelId="{F9ABCAF4-78A6-4D77-B544-097EF1B2628D}" type="presParOf" srcId="{B50A3734-0339-4F93-85DB-78E51ABFED1E}" destId="{B4D76481-DE73-44BB-82D8-914DAAF777F2}" srcOrd="6" destOrd="0" presId="urn:microsoft.com/office/officeart/2005/8/layout/vList2"/>
    <dgm:cxn modelId="{0948F080-C343-4364-A1CA-E697614D832F}" type="presParOf" srcId="{B50A3734-0339-4F93-85DB-78E51ABFED1E}" destId="{B53004D3-E82C-4125-93CA-557B42CD1237}" srcOrd="7" destOrd="0" presId="urn:microsoft.com/office/officeart/2005/8/layout/vList2"/>
    <dgm:cxn modelId="{C460A55F-2A24-48AA-8EE6-EEA1D0159C1A}" type="presParOf" srcId="{B50A3734-0339-4F93-85DB-78E51ABFED1E}" destId="{3F1EF023-FD31-4404-8712-424E29C7576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4AFDD-5392-4A1B-BFA2-F2F44B42239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8ADDE8D-584F-4A0D-A7FC-1D087A2F9B17}">
      <dgm:prSet/>
      <dgm:spPr/>
      <dgm:t>
        <a:bodyPr/>
        <a:lstStyle/>
        <a:p>
          <a:r>
            <a:rPr lang="en-US" dirty="0"/>
            <a:t>You can change the permission on a file or directory using </a:t>
          </a:r>
          <a:r>
            <a:rPr lang="en-US" dirty="0" err="1"/>
            <a:t>chomd</a:t>
          </a:r>
          <a:r>
            <a:rPr lang="en-US" dirty="0"/>
            <a:t> system call. </a:t>
          </a:r>
          <a:r>
            <a:rPr lang="en-US" b="1" dirty="0"/>
            <a:t>This forms the basis of the </a:t>
          </a:r>
          <a:r>
            <a:rPr lang="en-US" b="1" dirty="0" err="1"/>
            <a:t>chmod</a:t>
          </a:r>
          <a:r>
            <a:rPr lang="en-US" b="1" dirty="0"/>
            <a:t> shell program.</a:t>
          </a:r>
        </a:p>
      </dgm:t>
    </dgm:pt>
    <dgm:pt modelId="{A81A56E3-84D2-423D-92AA-B4D03CF7BAC0}" type="parTrans" cxnId="{6BBFD1E2-82F2-43AA-833F-6B93C428BCCC}">
      <dgm:prSet/>
      <dgm:spPr/>
      <dgm:t>
        <a:bodyPr/>
        <a:lstStyle/>
        <a:p>
          <a:endParaRPr lang="en-US"/>
        </a:p>
      </dgm:t>
    </dgm:pt>
    <dgm:pt modelId="{E8C0F37C-1AB2-48A4-9E5D-0D315F5C91CE}" type="sibTrans" cxnId="{6BBFD1E2-82F2-43AA-833F-6B93C428BCCC}">
      <dgm:prSet/>
      <dgm:spPr/>
      <dgm:t>
        <a:bodyPr/>
        <a:lstStyle/>
        <a:p>
          <a:endParaRPr lang="en-US"/>
        </a:p>
      </dgm:t>
    </dgm:pt>
    <dgm:pt modelId="{981F583B-E910-4FC8-9BFE-16605749D2F8}">
      <dgm:prSet/>
      <dgm:spPr/>
      <dgm:t>
        <a:bodyPr/>
        <a:lstStyle/>
        <a:p>
          <a:r>
            <a:rPr lang="en-US" b="1" dirty="0"/>
            <a:t>#include&lt;sys/stat.h&gt;</a:t>
          </a:r>
        </a:p>
      </dgm:t>
    </dgm:pt>
    <dgm:pt modelId="{AA2C9D69-AC48-43BC-B4F3-F6E8FB5634E2}" type="parTrans" cxnId="{3E6753A9-8A6E-4663-9D38-9718D7E60435}">
      <dgm:prSet/>
      <dgm:spPr/>
      <dgm:t>
        <a:bodyPr/>
        <a:lstStyle/>
        <a:p>
          <a:endParaRPr lang="en-US"/>
        </a:p>
      </dgm:t>
    </dgm:pt>
    <dgm:pt modelId="{4CBC4477-333B-4B5B-87ED-217A5DB41BFD}" type="sibTrans" cxnId="{3E6753A9-8A6E-4663-9D38-9718D7E60435}">
      <dgm:prSet/>
      <dgm:spPr/>
      <dgm:t>
        <a:bodyPr/>
        <a:lstStyle/>
        <a:p>
          <a:endParaRPr lang="en-US"/>
        </a:p>
      </dgm:t>
    </dgm:pt>
    <dgm:pt modelId="{09F5DE3F-70E6-4F08-B7AF-29C5777DABCF}">
      <dgm:prSet/>
      <dgm:spPr/>
      <dgm:t>
        <a:bodyPr/>
        <a:lstStyle/>
        <a:p>
          <a:r>
            <a:rPr lang="en-US" b="1" dirty="0"/>
            <a:t>int </a:t>
          </a:r>
          <a:r>
            <a:rPr lang="en-US" b="1" dirty="0" err="1"/>
            <a:t>chmod</a:t>
          </a:r>
          <a:r>
            <a:rPr lang="en-US" b="1" dirty="0"/>
            <a:t>(const char *path, </a:t>
          </a:r>
          <a:r>
            <a:rPr lang="en-US" b="1" dirty="0" err="1"/>
            <a:t>mode_t</a:t>
          </a:r>
          <a:r>
            <a:rPr lang="en-US" b="1" dirty="0"/>
            <a:t> mode);</a:t>
          </a:r>
        </a:p>
      </dgm:t>
    </dgm:pt>
    <dgm:pt modelId="{15FE68AF-344B-445E-A255-DE2562A8EABE}" type="parTrans" cxnId="{24832C17-762E-49B4-8CB0-4B2AF2F24914}">
      <dgm:prSet/>
      <dgm:spPr/>
      <dgm:t>
        <a:bodyPr/>
        <a:lstStyle/>
        <a:p>
          <a:endParaRPr lang="en-US"/>
        </a:p>
      </dgm:t>
    </dgm:pt>
    <dgm:pt modelId="{42CC5FB5-67B1-4221-88A9-C0CDE1748F99}" type="sibTrans" cxnId="{24832C17-762E-49B4-8CB0-4B2AF2F24914}">
      <dgm:prSet/>
      <dgm:spPr/>
      <dgm:t>
        <a:bodyPr/>
        <a:lstStyle/>
        <a:p>
          <a:endParaRPr lang="en-US"/>
        </a:p>
      </dgm:t>
    </dgm:pt>
    <dgm:pt modelId="{CB7AAF86-4E2B-476C-8C21-B3951FF7C7F5}">
      <dgm:prSet/>
      <dgm:spPr/>
      <dgm:t>
        <a:bodyPr/>
        <a:lstStyle/>
        <a:p>
          <a:r>
            <a:rPr lang="en-US"/>
            <a:t>The modes are already specified in the open system call, a bitwise OR of required permissions.</a:t>
          </a:r>
        </a:p>
      </dgm:t>
    </dgm:pt>
    <dgm:pt modelId="{4CED75A2-954F-45D8-A9E4-EA4C2F93F27E}" type="parTrans" cxnId="{ECF4AF95-1B76-4E9C-9FD8-2F646EC97D83}">
      <dgm:prSet/>
      <dgm:spPr/>
      <dgm:t>
        <a:bodyPr/>
        <a:lstStyle/>
        <a:p>
          <a:endParaRPr lang="en-US"/>
        </a:p>
      </dgm:t>
    </dgm:pt>
    <dgm:pt modelId="{13576E8B-3A63-429F-8E25-3E67208F2A3D}" type="sibTrans" cxnId="{ECF4AF95-1B76-4E9C-9FD8-2F646EC97D83}">
      <dgm:prSet/>
      <dgm:spPr/>
      <dgm:t>
        <a:bodyPr/>
        <a:lstStyle/>
        <a:p>
          <a:endParaRPr lang="en-US"/>
        </a:p>
      </dgm:t>
    </dgm:pt>
    <dgm:pt modelId="{A90C77F9-BCA7-4A45-BFFE-51D9C6C4669B}">
      <dgm:prSet/>
      <dgm:spPr/>
      <dgm:t>
        <a:bodyPr/>
        <a:lstStyle/>
        <a:p>
          <a:r>
            <a:rPr lang="en-US"/>
            <a:t>Unless the program has been given appropriate privalges only the owner of the file or a superuser can change its permission. </a:t>
          </a:r>
        </a:p>
      </dgm:t>
    </dgm:pt>
    <dgm:pt modelId="{D91EEAB8-D791-4C29-8FC4-8FD1F6D464E3}" type="parTrans" cxnId="{6FECD32B-18D2-474E-A7DA-91E29E9E8E95}">
      <dgm:prSet/>
      <dgm:spPr/>
      <dgm:t>
        <a:bodyPr/>
        <a:lstStyle/>
        <a:p>
          <a:endParaRPr lang="en-US"/>
        </a:p>
      </dgm:t>
    </dgm:pt>
    <dgm:pt modelId="{6E659E1C-1209-4F9C-968A-A5B1DC12F091}" type="sibTrans" cxnId="{6FECD32B-18D2-474E-A7DA-91E29E9E8E95}">
      <dgm:prSet/>
      <dgm:spPr/>
      <dgm:t>
        <a:bodyPr/>
        <a:lstStyle/>
        <a:p>
          <a:endParaRPr lang="en-US"/>
        </a:p>
      </dgm:t>
    </dgm:pt>
    <dgm:pt modelId="{332618F4-8926-47CA-BCB1-E6C1A22BC99B}" type="pres">
      <dgm:prSet presAssocID="{A864AFDD-5392-4A1B-BFA2-F2F44B422394}" presName="linear" presStyleCnt="0">
        <dgm:presLayoutVars>
          <dgm:animLvl val="lvl"/>
          <dgm:resizeHandles val="exact"/>
        </dgm:presLayoutVars>
      </dgm:prSet>
      <dgm:spPr/>
    </dgm:pt>
    <dgm:pt modelId="{670868AF-451F-4003-8B80-0A3258BF65C5}" type="pres">
      <dgm:prSet presAssocID="{38ADDE8D-584F-4A0D-A7FC-1D087A2F9B1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D0896D5-C2FA-480D-B570-B8ECA32D2026}" type="pres">
      <dgm:prSet presAssocID="{E8C0F37C-1AB2-48A4-9E5D-0D315F5C91CE}" presName="spacer" presStyleCnt="0"/>
      <dgm:spPr/>
    </dgm:pt>
    <dgm:pt modelId="{49B194A7-9585-4BB3-BBDB-2D6E5B13ABB6}" type="pres">
      <dgm:prSet presAssocID="{981F583B-E910-4FC8-9BFE-16605749D2F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250D3DA-B11A-4F17-8898-4C633CB9FBE9}" type="pres">
      <dgm:prSet presAssocID="{4CBC4477-333B-4B5B-87ED-217A5DB41BFD}" presName="spacer" presStyleCnt="0"/>
      <dgm:spPr/>
    </dgm:pt>
    <dgm:pt modelId="{9E0127BA-4B6F-4426-AA23-1872EE27CA63}" type="pres">
      <dgm:prSet presAssocID="{09F5DE3F-70E6-4F08-B7AF-29C5777DABCF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56C33A7-C4EE-4165-B200-F6A4EBF57F17}" type="pres">
      <dgm:prSet presAssocID="{42CC5FB5-67B1-4221-88A9-C0CDE1748F99}" presName="spacer" presStyleCnt="0"/>
      <dgm:spPr/>
    </dgm:pt>
    <dgm:pt modelId="{A479EC96-EB5D-4A70-9569-C406D5D2602A}" type="pres">
      <dgm:prSet presAssocID="{CB7AAF86-4E2B-476C-8C21-B3951FF7C7F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073379A-16A9-4156-A667-8A329D438436}" type="pres">
      <dgm:prSet presAssocID="{13576E8B-3A63-429F-8E25-3E67208F2A3D}" presName="spacer" presStyleCnt="0"/>
      <dgm:spPr/>
    </dgm:pt>
    <dgm:pt modelId="{7F8D5098-550D-46C9-AED1-E49536691210}" type="pres">
      <dgm:prSet presAssocID="{A90C77F9-BCA7-4A45-BFFE-51D9C6C4669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28FEA11-B70C-452C-A3B4-72BCC686B7C9}" type="presOf" srcId="{A90C77F9-BCA7-4A45-BFFE-51D9C6C4669B}" destId="{7F8D5098-550D-46C9-AED1-E49536691210}" srcOrd="0" destOrd="0" presId="urn:microsoft.com/office/officeart/2005/8/layout/vList2"/>
    <dgm:cxn modelId="{24832C17-762E-49B4-8CB0-4B2AF2F24914}" srcId="{A864AFDD-5392-4A1B-BFA2-F2F44B422394}" destId="{09F5DE3F-70E6-4F08-B7AF-29C5777DABCF}" srcOrd="2" destOrd="0" parTransId="{15FE68AF-344B-445E-A255-DE2562A8EABE}" sibTransId="{42CC5FB5-67B1-4221-88A9-C0CDE1748F99}"/>
    <dgm:cxn modelId="{6FECD32B-18D2-474E-A7DA-91E29E9E8E95}" srcId="{A864AFDD-5392-4A1B-BFA2-F2F44B422394}" destId="{A90C77F9-BCA7-4A45-BFFE-51D9C6C4669B}" srcOrd="4" destOrd="0" parTransId="{D91EEAB8-D791-4C29-8FC4-8FD1F6D464E3}" sibTransId="{6E659E1C-1209-4F9C-968A-A5B1DC12F091}"/>
    <dgm:cxn modelId="{8B53D567-9AD8-4EAB-B662-9AFD0FA9C111}" type="presOf" srcId="{CB7AAF86-4E2B-476C-8C21-B3951FF7C7F5}" destId="{A479EC96-EB5D-4A70-9569-C406D5D2602A}" srcOrd="0" destOrd="0" presId="urn:microsoft.com/office/officeart/2005/8/layout/vList2"/>
    <dgm:cxn modelId="{8F5EB169-FEA5-4616-B9E3-3D545DC4A5E8}" type="presOf" srcId="{38ADDE8D-584F-4A0D-A7FC-1D087A2F9B17}" destId="{670868AF-451F-4003-8B80-0A3258BF65C5}" srcOrd="0" destOrd="0" presId="urn:microsoft.com/office/officeart/2005/8/layout/vList2"/>
    <dgm:cxn modelId="{99B4EC6F-1EFE-40C3-BA8C-97C877D1A091}" type="presOf" srcId="{981F583B-E910-4FC8-9BFE-16605749D2F8}" destId="{49B194A7-9585-4BB3-BBDB-2D6E5B13ABB6}" srcOrd="0" destOrd="0" presId="urn:microsoft.com/office/officeart/2005/8/layout/vList2"/>
    <dgm:cxn modelId="{ECF4AF95-1B76-4E9C-9FD8-2F646EC97D83}" srcId="{A864AFDD-5392-4A1B-BFA2-F2F44B422394}" destId="{CB7AAF86-4E2B-476C-8C21-B3951FF7C7F5}" srcOrd="3" destOrd="0" parTransId="{4CED75A2-954F-45D8-A9E4-EA4C2F93F27E}" sibTransId="{13576E8B-3A63-429F-8E25-3E67208F2A3D}"/>
    <dgm:cxn modelId="{3E6753A9-8A6E-4663-9D38-9718D7E60435}" srcId="{A864AFDD-5392-4A1B-BFA2-F2F44B422394}" destId="{981F583B-E910-4FC8-9BFE-16605749D2F8}" srcOrd="1" destOrd="0" parTransId="{AA2C9D69-AC48-43BC-B4F3-F6E8FB5634E2}" sibTransId="{4CBC4477-333B-4B5B-87ED-217A5DB41BFD}"/>
    <dgm:cxn modelId="{10BE55AC-52FA-4474-A734-7C8F1144EE7E}" type="presOf" srcId="{09F5DE3F-70E6-4F08-B7AF-29C5777DABCF}" destId="{9E0127BA-4B6F-4426-AA23-1872EE27CA63}" srcOrd="0" destOrd="0" presId="urn:microsoft.com/office/officeart/2005/8/layout/vList2"/>
    <dgm:cxn modelId="{6BBFD1E2-82F2-43AA-833F-6B93C428BCCC}" srcId="{A864AFDD-5392-4A1B-BFA2-F2F44B422394}" destId="{38ADDE8D-584F-4A0D-A7FC-1D087A2F9B17}" srcOrd="0" destOrd="0" parTransId="{A81A56E3-84D2-423D-92AA-B4D03CF7BAC0}" sibTransId="{E8C0F37C-1AB2-48A4-9E5D-0D315F5C91CE}"/>
    <dgm:cxn modelId="{D49DB2FD-DC10-48C0-B66D-6C9D7C248AFE}" type="presOf" srcId="{A864AFDD-5392-4A1B-BFA2-F2F44B422394}" destId="{332618F4-8926-47CA-BCB1-E6C1A22BC99B}" srcOrd="0" destOrd="0" presId="urn:microsoft.com/office/officeart/2005/8/layout/vList2"/>
    <dgm:cxn modelId="{FDE5D891-1292-407F-9A10-0461411B0CC6}" type="presParOf" srcId="{332618F4-8926-47CA-BCB1-E6C1A22BC99B}" destId="{670868AF-451F-4003-8B80-0A3258BF65C5}" srcOrd="0" destOrd="0" presId="urn:microsoft.com/office/officeart/2005/8/layout/vList2"/>
    <dgm:cxn modelId="{1218EF22-E828-4A11-87BF-65E220DD5EB6}" type="presParOf" srcId="{332618F4-8926-47CA-BCB1-E6C1A22BC99B}" destId="{4D0896D5-C2FA-480D-B570-B8ECA32D2026}" srcOrd="1" destOrd="0" presId="urn:microsoft.com/office/officeart/2005/8/layout/vList2"/>
    <dgm:cxn modelId="{30EB4AAC-7915-4545-A493-BC0855ABE373}" type="presParOf" srcId="{332618F4-8926-47CA-BCB1-E6C1A22BC99B}" destId="{49B194A7-9585-4BB3-BBDB-2D6E5B13ABB6}" srcOrd="2" destOrd="0" presId="urn:microsoft.com/office/officeart/2005/8/layout/vList2"/>
    <dgm:cxn modelId="{29E8BAB3-9EA3-49BD-9C12-60E76B910225}" type="presParOf" srcId="{332618F4-8926-47CA-BCB1-E6C1A22BC99B}" destId="{B250D3DA-B11A-4F17-8898-4C633CB9FBE9}" srcOrd="3" destOrd="0" presId="urn:microsoft.com/office/officeart/2005/8/layout/vList2"/>
    <dgm:cxn modelId="{5137CB1B-2B84-4106-9325-B72E0878F665}" type="presParOf" srcId="{332618F4-8926-47CA-BCB1-E6C1A22BC99B}" destId="{9E0127BA-4B6F-4426-AA23-1872EE27CA63}" srcOrd="4" destOrd="0" presId="urn:microsoft.com/office/officeart/2005/8/layout/vList2"/>
    <dgm:cxn modelId="{6E0A11EF-9DD8-4BE3-BB0F-FFBD0CDA6E8F}" type="presParOf" srcId="{332618F4-8926-47CA-BCB1-E6C1A22BC99B}" destId="{756C33A7-C4EE-4165-B200-F6A4EBF57F17}" srcOrd="5" destOrd="0" presId="urn:microsoft.com/office/officeart/2005/8/layout/vList2"/>
    <dgm:cxn modelId="{EE144A79-6126-497C-AA45-FD03950A6ED7}" type="presParOf" srcId="{332618F4-8926-47CA-BCB1-E6C1A22BC99B}" destId="{A479EC96-EB5D-4A70-9569-C406D5D2602A}" srcOrd="6" destOrd="0" presId="urn:microsoft.com/office/officeart/2005/8/layout/vList2"/>
    <dgm:cxn modelId="{938258D1-F5A9-452B-9E5F-5B9789811F58}" type="presParOf" srcId="{332618F4-8926-47CA-BCB1-E6C1A22BC99B}" destId="{9073379A-16A9-4156-A667-8A329D438436}" srcOrd="7" destOrd="0" presId="urn:microsoft.com/office/officeart/2005/8/layout/vList2"/>
    <dgm:cxn modelId="{B9128405-30F0-41F0-9F0E-9E7D618422DA}" type="presParOf" srcId="{332618F4-8926-47CA-BCB1-E6C1A22BC99B}" destId="{7F8D5098-550D-46C9-AED1-E4953669121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1C4908-082B-43A5-936F-C2AD8658043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02F5178-6690-4BE2-8F2C-FCDF3C3852F7}">
      <dgm:prSet/>
      <dgm:spPr/>
      <dgm:t>
        <a:bodyPr/>
        <a:lstStyle/>
        <a:p>
          <a:r>
            <a:rPr lang="en-US"/>
            <a:t>A superuser can change the owner of a file using chown system call.</a:t>
          </a:r>
        </a:p>
      </dgm:t>
    </dgm:pt>
    <dgm:pt modelId="{A1BA2E82-2C62-4D7D-9BCD-FFCFF3DFC4D3}" type="parTrans" cxnId="{A200B7CD-A2FF-4212-92A2-D0EF6323E244}">
      <dgm:prSet/>
      <dgm:spPr/>
      <dgm:t>
        <a:bodyPr/>
        <a:lstStyle/>
        <a:p>
          <a:endParaRPr lang="en-US"/>
        </a:p>
      </dgm:t>
    </dgm:pt>
    <dgm:pt modelId="{BBD11A90-542C-44D9-A0D0-52E2562C93E2}" type="sibTrans" cxnId="{A200B7CD-A2FF-4212-92A2-D0EF6323E244}">
      <dgm:prSet/>
      <dgm:spPr/>
      <dgm:t>
        <a:bodyPr/>
        <a:lstStyle/>
        <a:p>
          <a:endParaRPr lang="en-US"/>
        </a:p>
      </dgm:t>
    </dgm:pt>
    <dgm:pt modelId="{20EE43AE-AE53-4947-B7BE-AC898B4C382B}">
      <dgm:prSet/>
      <dgm:spPr/>
      <dgm:t>
        <a:bodyPr/>
        <a:lstStyle/>
        <a:p>
          <a:r>
            <a:rPr lang="en-US" b="1" dirty="0"/>
            <a:t>#include&lt;sys/types.h&gt;</a:t>
          </a:r>
        </a:p>
      </dgm:t>
    </dgm:pt>
    <dgm:pt modelId="{39E08E52-C73A-47EB-BCFD-B9984A005B6E}" type="parTrans" cxnId="{B6B1E72B-D3F1-432C-97C3-2700CCB15CE0}">
      <dgm:prSet/>
      <dgm:spPr/>
      <dgm:t>
        <a:bodyPr/>
        <a:lstStyle/>
        <a:p>
          <a:endParaRPr lang="en-US"/>
        </a:p>
      </dgm:t>
    </dgm:pt>
    <dgm:pt modelId="{B634A395-9583-4AEC-9A1F-3B55E0652A75}" type="sibTrans" cxnId="{B6B1E72B-D3F1-432C-97C3-2700CCB15CE0}">
      <dgm:prSet/>
      <dgm:spPr/>
      <dgm:t>
        <a:bodyPr/>
        <a:lstStyle/>
        <a:p>
          <a:endParaRPr lang="en-US"/>
        </a:p>
      </dgm:t>
    </dgm:pt>
    <dgm:pt modelId="{77B54338-318A-4BCC-8DEF-8D5244F00ED9}">
      <dgm:prSet/>
      <dgm:spPr/>
      <dgm:t>
        <a:bodyPr/>
        <a:lstStyle/>
        <a:p>
          <a:r>
            <a:rPr lang="en-US" b="1" dirty="0"/>
            <a:t>#include&lt;unistd.h&gt;</a:t>
          </a:r>
        </a:p>
      </dgm:t>
    </dgm:pt>
    <dgm:pt modelId="{BE2DE530-BFD7-4D34-A386-D34E7404AF3B}" type="parTrans" cxnId="{645CAB3D-47AE-46E8-AEA9-8BB2C3C2ABB3}">
      <dgm:prSet/>
      <dgm:spPr/>
      <dgm:t>
        <a:bodyPr/>
        <a:lstStyle/>
        <a:p>
          <a:endParaRPr lang="en-US"/>
        </a:p>
      </dgm:t>
    </dgm:pt>
    <dgm:pt modelId="{74603FC8-7BE0-4215-A7F2-E6A1E7A1AA27}" type="sibTrans" cxnId="{645CAB3D-47AE-46E8-AEA9-8BB2C3C2ABB3}">
      <dgm:prSet/>
      <dgm:spPr/>
      <dgm:t>
        <a:bodyPr/>
        <a:lstStyle/>
        <a:p>
          <a:endParaRPr lang="en-US"/>
        </a:p>
      </dgm:t>
    </dgm:pt>
    <dgm:pt modelId="{D8FFD903-2DBC-403F-9257-74CAC9967993}">
      <dgm:prSet/>
      <dgm:spPr/>
      <dgm:t>
        <a:bodyPr/>
        <a:lstStyle/>
        <a:p>
          <a:r>
            <a:rPr lang="en-US" b="1" dirty="0"/>
            <a:t>int </a:t>
          </a:r>
          <a:r>
            <a:rPr lang="en-US" b="1" dirty="0" err="1"/>
            <a:t>chown</a:t>
          </a:r>
          <a:r>
            <a:rPr lang="en-US" b="1" dirty="0"/>
            <a:t>(const char *path, </a:t>
          </a:r>
          <a:r>
            <a:rPr lang="en-US" b="1" dirty="0" err="1"/>
            <a:t>uid_t</a:t>
          </a:r>
          <a:r>
            <a:rPr lang="en-US" b="1" dirty="0"/>
            <a:t> owner, </a:t>
          </a:r>
          <a:r>
            <a:rPr lang="en-US" b="1" dirty="0" err="1"/>
            <a:t>gid_t</a:t>
          </a:r>
          <a:r>
            <a:rPr lang="en-US" b="1" dirty="0"/>
            <a:t> group);</a:t>
          </a:r>
        </a:p>
      </dgm:t>
    </dgm:pt>
    <dgm:pt modelId="{55C271DB-C72B-43C3-B1D5-FD5C540E3BDC}" type="parTrans" cxnId="{D8742980-9E86-4200-ABCC-60DAADC83D1A}">
      <dgm:prSet/>
      <dgm:spPr/>
      <dgm:t>
        <a:bodyPr/>
        <a:lstStyle/>
        <a:p>
          <a:endParaRPr lang="en-US"/>
        </a:p>
      </dgm:t>
    </dgm:pt>
    <dgm:pt modelId="{BCD665E2-4495-4C6F-9D37-A1C2372991AE}" type="sibTrans" cxnId="{D8742980-9E86-4200-ABCC-60DAADC83D1A}">
      <dgm:prSet/>
      <dgm:spPr/>
      <dgm:t>
        <a:bodyPr/>
        <a:lstStyle/>
        <a:p>
          <a:endParaRPr lang="en-US"/>
        </a:p>
      </dgm:t>
    </dgm:pt>
    <dgm:pt modelId="{4F3D64BE-93F0-4A84-A53B-F7B869DC6C29}">
      <dgm:prSet/>
      <dgm:spPr/>
      <dgm:t>
        <a:bodyPr/>
        <a:lstStyle/>
        <a:p>
          <a:r>
            <a:rPr lang="en-US"/>
            <a:t>The call uses numeric values of user and group IDs.</a:t>
          </a:r>
        </a:p>
      </dgm:t>
    </dgm:pt>
    <dgm:pt modelId="{569C4F5F-CBEB-4D4A-B936-86CBC43BCF4A}" type="parTrans" cxnId="{DC350A74-2D63-4352-943A-E6B64DD1D790}">
      <dgm:prSet/>
      <dgm:spPr/>
      <dgm:t>
        <a:bodyPr/>
        <a:lstStyle/>
        <a:p>
          <a:endParaRPr lang="en-US"/>
        </a:p>
      </dgm:t>
    </dgm:pt>
    <dgm:pt modelId="{3D388493-0650-4863-8D55-0C561723DD10}" type="sibTrans" cxnId="{DC350A74-2D63-4352-943A-E6B64DD1D790}">
      <dgm:prSet/>
      <dgm:spPr/>
      <dgm:t>
        <a:bodyPr/>
        <a:lstStyle/>
        <a:p>
          <a:endParaRPr lang="en-US"/>
        </a:p>
      </dgm:t>
    </dgm:pt>
    <dgm:pt modelId="{AE89D8B1-7D20-426A-8E19-E7A3772D0409}">
      <dgm:prSet/>
      <dgm:spPr/>
      <dgm:t>
        <a:bodyPr/>
        <a:lstStyle/>
        <a:p>
          <a:r>
            <a:rPr lang="en-US"/>
            <a:t>The owner and group of a file are changed if appropriate privileges are set.</a:t>
          </a:r>
        </a:p>
      </dgm:t>
    </dgm:pt>
    <dgm:pt modelId="{822B173C-119D-4D4C-BD49-4C81FA67FDAB}" type="parTrans" cxnId="{969EC90C-1761-4B9E-8197-B1494416DC1B}">
      <dgm:prSet/>
      <dgm:spPr/>
      <dgm:t>
        <a:bodyPr/>
        <a:lstStyle/>
        <a:p>
          <a:endParaRPr lang="en-US"/>
        </a:p>
      </dgm:t>
    </dgm:pt>
    <dgm:pt modelId="{98AED83C-66E1-4045-B5B0-07005BA1C21D}" type="sibTrans" cxnId="{969EC90C-1761-4B9E-8197-B1494416DC1B}">
      <dgm:prSet/>
      <dgm:spPr/>
      <dgm:t>
        <a:bodyPr/>
        <a:lstStyle/>
        <a:p>
          <a:endParaRPr lang="en-US"/>
        </a:p>
      </dgm:t>
    </dgm:pt>
    <dgm:pt modelId="{F6246B44-FB11-4507-8852-079655E15B71}" type="pres">
      <dgm:prSet presAssocID="{461C4908-082B-43A5-936F-C2AD86580435}" presName="linear" presStyleCnt="0">
        <dgm:presLayoutVars>
          <dgm:animLvl val="lvl"/>
          <dgm:resizeHandles val="exact"/>
        </dgm:presLayoutVars>
      </dgm:prSet>
      <dgm:spPr/>
    </dgm:pt>
    <dgm:pt modelId="{BD136B62-5213-43BB-93BF-3B5F5F773CDD}" type="pres">
      <dgm:prSet presAssocID="{E02F5178-6690-4BE2-8F2C-FCDF3C3852F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7CA6115-BE3E-4888-98C3-A0D0580CA050}" type="pres">
      <dgm:prSet presAssocID="{BBD11A90-542C-44D9-A0D0-52E2562C93E2}" presName="spacer" presStyleCnt="0"/>
      <dgm:spPr/>
    </dgm:pt>
    <dgm:pt modelId="{6809BBF2-0F9E-419E-8982-1977E575DCEA}" type="pres">
      <dgm:prSet presAssocID="{20EE43AE-AE53-4947-B7BE-AC898B4C382B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7E5E807E-6757-47B5-B0C3-4DB6E80794F9}" type="pres">
      <dgm:prSet presAssocID="{B634A395-9583-4AEC-9A1F-3B55E0652A75}" presName="spacer" presStyleCnt="0"/>
      <dgm:spPr/>
    </dgm:pt>
    <dgm:pt modelId="{5AEF156D-BF44-4A68-8765-2ED88779F0E0}" type="pres">
      <dgm:prSet presAssocID="{77B54338-318A-4BCC-8DEF-8D5244F00ED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B46377D-DB20-4854-A9DB-B8C8521C1ED5}" type="pres">
      <dgm:prSet presAssocID="{74603FC8-7BE0-4215-A7F2-E6A1E7A1AA27}" presName="spacer" presStyleCnt="0"/>
      <dgm:spPr/>
    </dgm:pt>
    <dgm:pt modelId="{C477C03C-9EB8-4909-AF12-814D1163FC42}" type="pres">
      <dgm:prSet presAssocID="{D8FFD903-2DBC-403F-9257-74CAC9967993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A3408A5F-C2EC-4DCE-AC74-5CBB5DEAB7FF}" type="pres">
      <dgm:prSet presAssocID="{BCD665E2-4495-4C6F-9D37-A1C2372991AE}" presName="spacer" presStyleCnt="0"/>
      <dgm:spPr/>
    </dgm:pt>
    <dgm:pt modelId="{A5E91D4F-94C5-4EDE-9D1D-44FCB3DF1D1B}" type="pres">
      <dgm:prSet presAssocID="{4F3D64BE-93F0-4A84-A53B-F7B869DC6C2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07B719A-F010-4230-B902-F2C1F8190C17}" type="pres">
      <dgm:prSet presAssocID="{3D388493-0650-4863-8D55-0C561723DD10}" presName="spacer" presStyleCnt="0"/>
      <dgm:spPr/>
    </dgm:pt>
    <dgm:pt modelId="{A16ECD24-B8CD-4564-87D5-7E571391DE67}" type="pres">
      <dgm:prSet presAssocID="{AE89D8B1-7D20-426A-8E19-E7A3772D0409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69EC90C-1761-4B9E-8197-B1494416DC1B}" srcId="{461C4908-082B-43A5-936F-C2AD86580435}" destId="{AE89D8B1-7D20-426A-8E19-E7A3772D0409}" srcOrd="5" destOrd="0" parTransId="{822B173C-119D-4D4C-BD49-4C81FA67FDAB}" sibTransId="{98AED83C-66E1-4045-B5B0-07005BA1C21D}"/>
    <dgm:cxn modelId="{A7D15C16-CA29-4BFC-8D37-A12805C8B7CE}" type="presOf" srcId="{77B54338-318A-4BCC-8DEF-8D5244F00ED9}" destId="{5AEF156D-BF44-4A68-8765-2ED88779F0E0}" srcOrd="0" destOrd="0" presId="urn:microsoft.com/office/officeart/2005/8/layout/vList2"/>
    <dgm:cxn modelId="{B6B1E72B-D3F1-432C-97C3-2700CCB15CE0}" srcId="{461C4908-082B-43A5-936F-C2AD86580435}" destId="{20EE43AE-AE53-4947-B7BE-AC898B4C382B}" srcOrd="1" destOrd="0" parTransId="{39E08E52-C73A-47EB-BCFD-B9984A005B6E}" sibTransId="{B634A395-9583-4AEC-9A1F-3B55E0652A75}"/>
    <dgm:cxn modelId="{645CAB3D-47AE-46E8-AEA9-8BB2C3C2ABB3}" srcId="{461C4908-082B-43A5-936F-C2AD86580435}" destId="{77B54338-318A-4BCC-8DEF-8D5244F00ED9}" srcOrd="2" destOrd="0" parTransId="{BE2DE530-BFD7-4D34-A386-D34E7404AF3B}" sibTransId="{74603FC8-7BE0-4215-A7F2-E6A1E7A1AA27}"/>
    <dgm:cxn modelId="{8801AA61-220F-440C-86DD-D001E8400916}" type="presOf" srcId="{461C4908-082B-43A5-936F-C2AD86580435}" destId="{F6246B44-FB11-4507-8852-079655E15B71}" srcOrd="0" destOrd="0" presId="urn:microsoft.com/office/officeart/2005/8/layout/vList2"/>
    <dgm:cxn modelId="{DC350A74-2D63-4352-943A-E6B64DD1D790}" srcId="{461C4908-082B-43A5-936F-C2AD86580435}" destId="{4F3D64BE-93F0-4A84-A53B-F7B869DC6C29}" srcOrd="4" destOrd="0" parTransId="{569C4F5F-CBEB-4D4A-B936-86CBC43BCF4A}" sibTransId="{3D388493-0650-4863-8D55-0C561723DD10}"/>
    <dgm:cxn modelId="{D8742980-9E86-4200-ABCC-60DAADC83D1A}" srcId="{461C4908-082B-43A5-936F-C2AD86580435}" destId="{D8FFD903-2DBC-403F-9257-74CAC9967993}" srcOrd="3" destOrd="0" parTransId="{55C271DB-C72B-43C3-B1D5-FD5C540E3BDC}" sibTransId="{BCD665E2-4495-4C6F-9D37-A1C2372991AE}"/>
    <dgm:cxn modelId="{B117AEA2-9442-4C4A-8E40-1DE52706FDB2}" type="presOf" srcId="{20EE43AE-AE53-4947-B7BE-AC898B4C382B}" destId="{6809BBF2-0F9E-419E-8982-1977E575DCEA}" srcOrd="0" destOrd="0" presId="urn:microsoft.com/office/officeart/2005/8/layout/vList2"/>
    <dgm:cxn modelId="{BF8A3CBD-0094-4E3E-926B-8B93AF14EDD8}" type="presOf" srcId="{AE89D8B1-7D20-426A-8E19-E7A3772D0409}" destId="{A16ECD24-B8CD-4564-87D5-7E571391DE67}" srcOrd="0" destOrd="0" presId="urn:microsoft.com/office/officeart/2005/8/layout/vList2"/>
    <dgm:cxn modelId="{19A700C1-EB96-46C2-960A-19388C914BB5}" type="presOf" srcId="{D8FFD903-2DBC-403F-9257-74CAC9967993}" destId="{C477C03C-9EB8-4909-AF12-814D1163FC42}" srcOrd="0" destOrd="0" presId="urn:microsoft.com/office/officeart/2005/8/layout/vList2"/>
    <dgm:cxn modelId="{A200B7CD-A2FF-4212-92A2-D0EF6323E244}" srcId="{461C4908-082B-43A5-936F-C2AD86580435}" destId="{E02F5178-6690-4BE2-8F2C-FCDF3C3852F7}" srcOrd="0" destOrd="0" parTransId="{A1BA2E82-2C62-4D7D-9BCD-FFCFF3DFC4D3}" sibTransId="{BBD11A90-542C-44D9-A0D0-52E2562C93E2}"/>
    <dgm:cxn modelId="{C66255F6-11AB-4548-AEE7-103BA32395D6}" type="presOf" srcId="{E02F5178-6690-4BE2-8F2C-FCDF3C3852F7}" destId="{BD136B62-5213-43BB-93BF-3B5F5F773CDD}" srcOrd="0" destOrd="0" presId="urn:microsoft.com/office/officeart/2005/8/layout/vList2"/>
    <dgm:cxn modelId="{C0DFECFE-071F-4E8D-90C1-6D04964228F3}" type="presOf" srcId="{4F3D64BE-93F0-4A84-A53B-F7B869DC6C29}" destId="{A5E91D4F-94C5-4EDE-9D1D-44FCB3DF1D1B}" srcOrd="0" destOrd="0" presId="urn:microsoft.com/office/officeart/2005/8/layout/vList2"/>
    <dgm:cxn modelId="{523256C9-BA7A-4623-B127-AACA06113CB9}" type="presParOf" srcId="{F6246B44-FB11-4507-8852-079655E15B71}" destId="{BD136B62-5213-43BB-93BF-3B5F5F773CDD}" srcOrd="0" destOrd="0" presId="urn:microsoft.com/office/officeart/2005/8/layout/vList2"/>
    <dgm:cxn modelId="{C780FF77-BBE9-438F-8926-BC1E38FEAC44}" type="presParOf" srcId="{F6246B44-FB11-4507-8852-079655E15B71}" destId="{37CA6115-BE3E-4888-98C3-A0D0580CA050}" srcOrd="1" destOrd="0" presId="urn:microsoft.com/office/officeart/2005/8/layout/vList2"/>
    <dgm:cxn modelId="{737C753A-D4AA-44A1-BC07-D0D107DC01A4}" type="presParOf" srcId="{F6246B44-FB11-4507-8852-079655E15B71}" destId="{6809BBF2-0F9E-419E-8982-1977E575DCEA}" srcOrd="2" destOrd="0" presId="urn:microsoft.com/office/officeart/2005/8/layout/vList2"/>
    <dgm:cxn modelId="{0FC04C26-4D45-4356-B2EB-E9E5357C6AC2}" type="presParOf" srcId="{F6246B44-FB11-4507-8852-079655E15B71}" destId="{7E5E807E-6757-47B5-B0C3-4DB6E80794F9}" srcOrd="3" destOrd="0" presId="urn:microsoft.com/office/officeart/2005/8/layout/vList2"/>
    <dgm:cxn modelId="{DC5D392F-E907-4D54-A526-89F0CD5A1ADD}" type="presParOf" srcId="{F6246B44-FB11-4507-8852-079655E15B71}" destId="{5AEF156D-BF44-4A68-8765-2ED88779F0E0}" srcOrd="4" destOrd="0" presId="urn:microsoft.com/office/officeart/2005/8/layout/vList2"/>
    <dgm:cxn modelId="{C9E86C1F-B31C-400C-81C4-D9F9D7463D49}" type="presParOf" srcId="{F6246B44-FB11-4507-8852-079655E15B71}" destId="{FB46377D-DB20-4854-A9DB-B8C8521C1ED5}" srcOrd="5" destOrd="0" presId="urn:microsoft.com/office/officeart/2005/8/layout/vList2"/>
    <dgm:cxn modelId="{64E4DD4E-3A45-41E6-B55D-D4B9D9C92353}" type="presParOf" srcId="{F6246B44-FB11-4507-8852-079655E15B71}" destId="{C477C03C-9EB8-4909-AF12-814D1163FC42}" srcOrd="6" destOrd="0" presId="urn:microsoft.com/office/officeart/2005/8/layout/vList2"/>
    <dgm:cxn modelId="{803F1C76-3ABA-4BE9-9868-42520FA17BFA}" type="presParOf" srcId="{F6246B44-FB11-4507-8852-079655E15B71}" destId="{A3408A5F-C2EC-4DCE-AC74-5CBB5DEAB7FF}" srcOrd="7" destOrd="0" presId="urn:microsoft.com/office/officeart/2005/8/layout/vList2"/>
    <dgm:cxn modelId="{2FD9657C-D099-40EE-A18C-D4D3C91DB2C8}" type="presParOf" srcId="{F6246B44-FB11-4507-8852-079655E15B71}" destId="{A5E91D4F-94C5-4EDE-9D1D-44FCB3DF1D1B}" srcOrd="8" destOrd="0" presId="urn:microsoft.com/office/officeart/2005/8/layout/vList2"/>
    <dgm:cxn modelId="{73584348-7024-47A1-AA0B-3D94D79E90EF}" type="presParOf" srcId="{F6246B44-FB11-4507-8852-079655E15B71}" destId="{507B719A-F010-4230-B902-F2C1F8190C17}" srcOrd="9" destOrd="0" presId="urn:microsoft.com/office/officeart/2005/8/layout/vList2"/>
    <dgm:cxn modelId="{6304222D-FA03-4A6A-B0D8-3C9E7A607A86}" type="presParOf" srcId="{F6246B44-FB11-4507-8852-079655E15B71}" destId="{A16ECD24-B8CD-4564-87D5-7E571391DE6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9322C40-CC3A-44A0-954F-5C206066709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6F68E44-EE23-4B7E-BE4C-28EC0C4F0F1A}">
      <dgm:prSet/>
      <dgm:spPr/>
      <dgm:t>
        <a:bodyPr/>
        <a:lstStyle/>
        <a:p>
          <a:r>
            <a:rPr lang="en-US"/>
            <a:t>A common problem on Linux system is scanning directories, that is determining the files that resides in a particular directory. In shell it was easy using wildcard expression.</a:t>
          </a:r>
        </a:p>
      </dgm:t>
    </dgm:pt>
    <dgm:pt modelId="{D0F744A2-0A41-4307-9C3A-652926D9278C}" type="parTrans" cxnId="{C064FB59-5605-46E8-80BA-3E1CFC8CCABF}">
      <dgm:prSet/>
      <dgm:spPr/>
      <dgm:t>
        <a:bodyPr/>
        <a:lstStyle/>
        <a:p>
          <a:endParaRPr lang="en-US"/>
        </a:p>
      </dgm:t>
    </dgm:pt>
    <dgm:pt modelId="{C014759C-E3FB-4007-B277-BC834164587C}" type="sibTrans" cxnId="{C064FB59-5605-46E8-80BA-3E1CFC8CCABF}">
      <dgm:prSet/>
      <dgm:spPr/>
      <dgm:t>
        <a:bodyPr/>
        <a:lstStyle/>
        <a:p>
          <a:endParaRPr lang="en-US"/>
        </a:p>
      </dgm:t>
    </dgm:pt>
    <dgm:pt modelId="{7DD6FE0C-EF82-498E-95B8-75C7A14E5CF3}">
      <dgm:prSet/>
      <dgm:spPr/>
      <dgm:t>
        <a:bodyPr/>
        <a:lstStyle/>
        <a:p>
          <a:r>
            <a:rPr lang="en-US"/>
            <a:t>A standard suite of library functions has now been developed that makes directory scanning much simpler.</a:t>
          </a:r>
        </a:p>
      </dgm:t>
    </dgm:pt>
    <dgm:pt modelId="{5EFB8A12-E2BC-45C9-8DF7-398F4BA475BB}" type="parTrans" cxnId="{FB9CFF8C-A606-40A7-AD54-6DE911F78D42}">
      <dgm:prSet/>
      <dgm:spPr/>
      <dgm:t>
        <a:bodyPr/>
        <a:lstStyle/>
        <a:p>
          <a:endParaRPr lang="en-US"/>
        </a:p>
      </dgm:t>
    </dgm:pt>
    <dgm:pt modelId="{9FDD9634-9050-422C-A594-9A06E3A58D4D}" type="sibTrans" cxnId="{FB9CFF8C-A606-40A7-AD54-6DE911F78D42}">
      <dgm:prSet/>
      <dgm:spPr/>
      <dgm:t>
        <a:bodyPr/>
        <a:lstStyle/>
        <a:p>
          <a:endParaRPr lang="en-US"/>
        </a:p>
      </dgm:t>
    </dgm:pt>
    <dgm:pt modelId="{BBD1F4CC-BA61-406E-B0B2-B58E18109E25}">
      <dgm:prSet/>
      <dgm:spPr/>
      <dgm:t>
        <a:bodyPr/>
        <a:lstStyle/>
        <a:p>
          <a:r>
            <a:rPr lang="en-US" dirty="0"/>
            <a:t>The directory functions are declared in a header file </a:t>
          </a:r>
          <a:r>
            <a:rPr lang="en-US" b="1" dirty="0" err="1"/>
            <a:t>dirent.h</a:t>
          </a:r>
          <a:r>
            <a:rPr lang="en-US" b="1" dirty="0"/>
            <a:t>.</a:t>
          </a:r>
        </a:p>
      </dgm:t>
    </dgm:pt>
    <dgm:pt modelId="{60224AD2-8BB1-4F0B-99EA-53ADEE3ADF4E}" type="parTrans" cxnId="{F1FBFD5E-0483-4EB6-956A-0FDA677DD5F9}">
      <dgm:prSet/>
      <dgm:spPr/>
      <dgm:t>
        <a:bodyPr/>
        <a:lstStyle/>
        <a:p>
          <a:endParaRPr lang="en-US"/>
        </a:p>
      </dgm:t>
    </dgm:pt>
    <dgm:pt modelId="{D064472F-026A-4BA7-9984-EBDD24901940}" type="sibTrans" cxnId="{F1FBFD5E-0483-4EB6-956A-0FDA677DD5F9}">
      <dgm:prSet/>
      <dgm:spPr/>
      <dgm:t>
        <a:bodyPr/>
        <a:lstStyle/>
        <a:p>
          <a:endParaRPr lang="en-US"/>
        </a:p>
      </dgm:t>
    </dgm:pt>
    <dgm:pt modelId="{610FBE51-BDBA-49A7-B7AA-199EED6C31ED}">
      <dgm:prSet/>
      <dgm:spPr/>
      <dgm:t>
        <a:bodyPr/>
        <a:lstStyle/>
        <a:p>
          <a:r>
            <a:rPr lang="en-US"/>
            <a:t>They use a structure, DIR, as a basis for directory manipulation. </a:t>
          </a:r>
        </a:p>
      </dgm:t>
    </dgm:pt>
    <dgm:pt modelId="{B1C0078C-EA27-4C30-915E-B2CA9B6FA1C0}" type="parTrans" cxnId="{7592BB47-9ED8-45B7-BB74-183B519156E4}">
      <dgm:prSet/>
      <dgm:spPr/>
      <dgm:t>
        <a:bodyPr/>
        <a:lstStyle/>
        <a:p>
          <a:endParaRPr lang="en-US"/>
        </a:p>
      </dgm:t>
    </dgm:pt>
    <dgm:pt modelId="{7C684910-89AF-45F8-9370-EF3E7955BB6D}" type="sibTrans" cxnId="{7592BB47-9ED8-45B7-BB74-183B519156E4}">
      <dgm:prSet/>
      <dgm:spPr/>
      <dgm:t>
        <a:bodyPr/>
        <a:lstStyle/>
        <a:p>
          <a:endParaRPr lang="en-US"/>
        </a:p>
      </dgm:t>
    </dgm:pt>
    <dgm:pt modelId="{BB11D9F4-CD60-437A-A089-78ABA3F49083}">
      <dgm:prSet/>
      <dgm:spPr/>
      <dgm:t>
        <a:bodyPr/>
        <a:lstStyle/>
        <a:p>
          <a:r>
            <a:rPr lang="en-US"/>
            <a:t>A pointer to this structure, called a directory stream (a DIR *)</a:t>
          </a:r>
        </a:p>
      </dgm:t>
    </dgm:pt>
    <dgm:pt modelId="{1804CC10-904E-40E0-8367-BDEF9DBB50D3}" type="parTrans" cxnId="{5FB4E1E8-C997-4377-93F3-19CAB56C5359}">
      <dgm:prSet/>
      <dgm:spPr/>
      <dgm:t>
        <a:bodyPr/>
        <a:lstStyle/>
        <a:p>
          <a:endParaRPr lang="en-US"/>
        </a:p>
      </dgm:t>
    </dgm:pt>
    <dgm:pt modelId="{4E672760-46A3-4730-ABA5-2AA1861800A6}" type="sibTrans" cxnId="{5FB4E1E8-C997-4377-93F3-19CAB56C5359}">
      <dgm:prSet/>
      <dgm:spPr/>
      <dgm:t>
        <a:bodyPr/>
        <a:lstStyle/>
        <a:p>
          <a:endParaRPr lang="en-US"/>
        </a:p>
      </dgm:t>
    </dgm:pt>
    <dgm:pt modelId="{38BA1192-D69D-4DA3-A533-803431239F73}">
      <dgm:prSet/>
      <dgm:spPr/>
      <dgm:t>
        <a:bodyPr/>
        <a:lstStyle/>
        <a:p>
          <a:r>
            <a:rPr lang="en-US" dirty="0"/>
            <a:t>Directory entries themselves are returned in </a:t>
          </a:r>
          <a:r>
            <a:rPr lang="en-US" b="1" dirty="0" err="1"/>
            <a:t>dirent</a:t>
          </a:r>
          <a:r>
            <a:rPr lang="en-US" b="1" dirty="0"/>
            <a:t> structure</a:t>
          </a:r>
          <a:r>
            <a:rPr lang="en-US" dirty="0"/>
            <a:t>, also declared in </a:t>
          </a:r>
          <a:r>
            <a:rPr lang="en-US" dirty="0" err="1"/>
            <a:t>dirent.h</a:t>
          </a:r>
          <a:endParaRPr lang="en-US" dirty="0"/>
        </a:p>
      </dgm:t>
    </dgm:pt>
    <dgm:pt modelId="{F55935EE-FD2F-4F81-BF27-9A799A06EFEF}" type="parTrans" cxnId="{A25072CE-CDD2-4E45-B3C0-318F5ED9D3D5}">
      <dgm:prSet/>
      <dgm:spPr/>
      <dgm:t>
        <a:bodyPr/>
        <a:lstStyle/>
        <a:p>
          <a:endParaRPr lang="en-US"/>
        </a:p>
      </dgm:t>
    </dgm:pt>
    <dgm:pt modelId="{C5E7F5AD-FE2E-4A13-ABC4-FCBA5BED47E6}" type="sibTrans" cxnId="{A25072CE-CDD2-4E45-B3C0-318F5ED9D3D5}">
      <dgm:prSet/>
      <dgm:spPr/>
      <dgm:t>
        <a:bodyPr/>
        <a:lstStyle/>
        <a:p>
          <a:endParaRPr lang="en-US"/>
        </a:p>
      </dgm:t>
    </dgm:pt>
    <dgm:pt modelId="{2444002E-4511-4910-9ACF-3644F690A8F5}" type="pres">
      <dgm:prSet presAssocID="{A9322C40-CC3A-44A0-954F-5C206066709C}" presName="root" presStyleCnt="0">
        <dgm:presLayoutVars>
          <dgm:dir/>
          <dgm:resizeHandles val="exact"/>
        </dgm:presLayoutVars>
      </dgm:prSet>
      <dgm:spPr/>
    </dgm:pt>
    <dgm:pt modelId="{A636C316-73AD-4BC0-A321-B75085663BE0}" type="pres">
      <dgm:prSet presAssocID="{06F68E44-EE23-4B7E-BE4C-28EC0C4F0F1A}" presName="compNode" presStyleCnt="0"/>
      <dgm:spPr/>
    </dgm:pt>
    <dgm:pt modelId="{5A7F3DDD-2E3B-462E-B596-AF38A22C7CCB}" type="pres">
      <dgm:prSet presAssocID="{06F68E44-EE23-4B7E-BE4C-28EC0C4F0F1A}" presName="bgRect" presStyleLbl="bgShp" presStyleIdx="0" presStyleCnt="6"/>
      <dgm:spPr/>
    </dgm:pt>
    <dgm:pt modelId="{D7A834B0-CD0A-470C-9219-2FCF868BCAD0}" type="pres">
      <dgm:prSet presAssocID="{06F68E44-EE23-4B7E-BE4C-28EC0C4F0F1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976D2645-F746-40EC-B295-5EB0DA36FA8C}" type="pres">
      <dgm:prSet presAssocID="{06F68E44-EE23-4B7E-BE4C-28EC0C4F0F1A}" presName="spaceRect" presStyleCnt="0"/>
      <dgm:spPr/>
    </dgm:pt>
    <dgm:pt modelId="{C31F061E-92BC-408F-A102-DB12A2D245A0}" type="pres">
      <dgm:prSet presAssocID="{06F68E44-EE23-4B7E-BE4C-28EC0C4F0F1A}" presName="parTx" presStyleLbl="revTx" presStyleIdx="0" presStyleCnt="6">
        <dgm:presLayoutVars>
          <dgm:chMax val="0"/>
          <dgm:chPref val="0"/>
        </dgm:presLayoutVars>
      </dgm:prSet>
      <dgm:spPr/>
    </dgm:pt>
    <dgm:pt modelId="{892F9704-7976-4F5D-BA8F-C8BD657F10EC}" type="pres">
      <dgm:prSet presAssocID="{C014759C-E3FB-4007-B277-BC834164587C}" presName="sibTrans" presStyleCnt="0"/>
      <dgm:spPr/>
    </dgm:pt>
    <dgm:pt modelId="{D31CCF04-EC02-483D-8E04-85A9209F9C1D}" type="pres">
      <dgm:prSet presAssocID="{7DD6FE0C-EF82-498E-95B8-75C7A14E5CF3}" presName="compNode" presStyleCnt="0"/>
      <dgm:spPr/>
    </dgm:pt>
    <dgm:pt modelId="{440C67EF-0B60-41ED-B990-8B1625A25EFC}" type="pres">
      <dgm:prSet presAssocID="{7DD6FE0C-EF82-498E-95B8-75C7A14E5CF3}" presName="bgRect" presStyleLbl="bgShp" presStyleIdx="1" presStyleCnt="6"/>
      <dgm:spPr/>
    </dgm:pt>
    <dgm:pt modelId="{239A9121-6D70-4303-8055-FF88658BB752}" type="pres">
      <dgm:prSet presAssocID="{7DD6FE0C-EF82-498E-95B8-75C7A14E5CF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ECCE6466-4E80-492E-A7FF-C2690562260D}" type="pres">
      <dgm:prSet presAssocID="{7DD6FE0C-EF82-498E-95B8-75C7A14E5CF3}" presName="spaceRect" presStyleCnt="0"/>
      <dgm:spPr/>
    </dgm:pt>
    <dgm:pt modelId="{DF11D2F8-AC27-45FD-8B6D-CC639AEF1A34}" type="pres">
      <dgm:prSet presAssocID="{7DD6FE0C-EF82-498E-95B8-75C7A14E5CF3}" presName="parTx" presStyleLbl="revTx" presStyleIdx="1" presStyleCnt="6">
        <dgm:presLayoutVars>
          <dgm:chMax val="0"/>
          <dgm:chPref val="0"/>
        </dgm:presLayoutVars>
      </dgm:prSet>
      <dgm:spPr/>
    </dgm:pt>
    <dgm:pt modelId="{2E95BFB5-9243-4EA5-B935-54D116CF460F}" type="pres">
      <dgm:prSet presAssocID="{9FDD9634-9050-422C-A594-9A06E3A58D4D}" presName="sibTrans" presStyleCnt="0"/>
      <dgm:spPr/>
    </dgm:pt>
    <dgm:pt modelId="{ED4F62E8-31DF-4E88-983C-A11D11A36783}" type="pres">
      <dgm:prSet presAssocID="{BBD1F4CC-BA61-406E-B0B2-B58E18109E25}" presName="compNode" presStyleCnt="0"/>
      <dgm:spPr/>
    </dgm:pt>
    <dgm:pt modelId="{449CC274-2950-47B7-8D2A-C9B36E3271B2}" type="pres">
      <dgm:prSet presAssocID="{BBD1F4CC-BA61-406E-B0B2-B58E18109E25}" presName="bgRect" presStyleLbl="bgShp" presStyleIdx="2" presStyleCnt="6"/>
      <dgm:spPr/>
    </dgm:pt>
    <dgm:pt modelId="{3E1A4FD7-9BB1-4B7F-91BF-1D4A01E3849F}" type="pres">
      <dgm:prSet presAssocID="{BBD1F4CC-BA61-406E-B0B2-B58E18109E25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8EA23D7-2B0E-4D7B-969D-F229F73C94BE}" type="pres">
      <dgm:prSet presAssocID="{BBD1F4CC-BA61-406E-B0B2-B58E18109E25}" presName="spaceRect" presStyleCnt="0"/>
      <dgm:spPr/>
    </dgm:pt>
    <dgm:pt modelId="{A4AD2B0F-C113-49F4-93A1-0C9F27604FD8}" type="pres">
      <dgm:prSet presAssocID="{BBD1F4CC-BA61-406E-B0B2-B58E18109E25}" presName="parTx" presStyleLbl="revTx" presStyleIdx="2" presStyleCnt="6">
        <dgm:presLayoutVars>
          <dgm:chMax val="0"/>
          <dgm:chPref val="0"/>
        </dgm:presLayoutVars>
      </dgm:prSet>
      <dgm:spPr/>
    </dgm:pt>
    <dgm:pt modelId="{B297B6CE-9DCD-4E6C-9316-472B125428D4}" type="pres">
      <dgm:prSet presAssocID="{D064472F-026A-4BA7-9984-EBDD24901940}" presName="sibTrans" presStyleCnt="0"/>
      <dgm:spPr/>
    </dgm:pt>
    <dgm:pt modelId="{11844E33-65F8-4702-BB2D-EBD7EB618C42}" type="pres">
      <dgm:prSet presAssocID="{610FBE51-BDBA-49A7-B7AA-199EED6C31ED}" presName="compNode" presStyleCnt="0"/>
      <dgm:spPr/>
    </dgm:pt>
    <dgm:pt modelId="{B183AA02-AACC-4D48-BE74-021B4E9DB65B}" type="pres">
      <dgm:prSet presAssocID="{610FBE51-BDBA-49A7-B7AA-199EED6C31ED}" presName="bgRect" presStyleLbl="bgShp" presStyleIdx="3" presStyleCnt="6"/>
      <dgm:spPr/>
    </dgm:pt>
    <dgm:pt modelId="{503771D6-615C-463F-B8F4-7AB3C44FC195}" type="pres">
      <dgm:prSet presAssocID="{610FBE51-BDBA-49A7-B7AA-199EED6C31E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EDE4E17-580B-476F-BFC2-2FF5A1175054}" type="pres">
      <dgm:prSet presAssocID="{610FBE51-BDBA-49A7-B7AA-199EED6C31ED}" presName="spaceRect" presStyleCnt="0"/>
      <dgm:spPr/>
    </dgm:pt>
    <dgm:pt modelId="{BAF6306D-0BBA-44B1-A66D-0B39E35ABBF9}" type="pres">
      <dgm:prSet presAssocID="{610FBE51-BDBA-49A7-B7AA-199EED6C31ED}" presName="parTx" presStyleLbl="revTx" presStyleIdx="3" presStyleCnt="6">
        <dgm:presLayoutVars>
          <dgm:chMax val="0"/>
          <dgm:chPref val="0"/>
        </dgm:presLayoutVars>
      </dgm:prSet>
      <dgm:spPr/>
    </dgm:pt>
    <dgm:pt modelId="{78F246FA-242A-4C6C-B473-C868259726A5}" type="pres">
      <dgm:prSet presAssocID="{7C684910-89AF-45F8-9370-EF3E7955BB6D}" presName="sibTrans" presStyleCnt="0"/>
      <dgm:spPr/>
    </dgm:pt>
    <dgm:pt modelId="{09C2BEE4-C082-4547-8020-88CFDC77E146}" type="pres">
      <dgm:prSet presAssocID="{BB11D9F4-CD60-437A-A089-78ABA3F49083}" presName="compNode" presStyleCnt="0"/>
      <dgm:spPr/>
    </dgm:pt>
    <dgm:pt modelId="{14CEFE69-8B71-4477-A936-F647CB300617}" type="pres">
      <dgm:prSet presAssocID="{BB11D9F4-CD60-437A-A089-78ABA3F49083}" presName="bgRect" presStyleLbl="bgShp" presStyleIdx="4" presStyleCnt="6"/>
      <dgm:spPr/>
    </dgm:pt>
    <dgm:pt modelId="{98FAE625-EF90-4AA5-B591-F9B2AD79B05A}" type="pres">
      <dgm:prSet presAssocID="{BB11D9F4-CD60-437A-A089-78ABA3F49083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361304-9B9A-4E28-BFA0-C2DE8003A0DE}" type="pres">
      <dgm:prSet presAssocID="{BB11D9F4-CD60-437A-A089-78ABA3F49083}" presName="spaceRect" presStyleCnt="0"/>
      <dgm:spPr/>
    </dgm:pt>
    <dgm:pt modelId="{3B1079FE-C31D-4C5D-8215-D0FC6073E765}" type="pres">
      <dgm:prSet presAssocID="{BB11D9F4-CD60-437A-A089-78ABA3F49083}" presName="parTx" presStyleLbl="revTx" presStyleIdx="4" presStyleCnt="6">
        <dgm:presLayoutVars>
          <dgm:chMax val="0"/>
          <dgm:chPref val="0"/>
        </dgm:presLayoutVars>
      </dgm:prSet>
      <dgm:spPr/>
    </dgm:pt>
    <dgm:pt modelId="{BE5AE094-0DDA-4708-A899-9C7445B1A195}" type="pres">
      <dgm:prSet presAssocID="{4E672760-46A3-4730-ABA5-2AA1861800A6}" presName="sibTrans" presStyleCnt="0"/>
      <dgm:spPr/>
    </dgm:pt>
    <dgm:pt modelId="{D096527F-25D2-4198-83AD-60D6578AE63A}" type="pres">
      <dgm:prSet presAssocID="{38BA1192-D69D-4DA3-A533-803431239F73}" presName="compNode" presStyleCnt="0"/>
      <dgm:spPr/>
    </dgm:pt>
    <dgm:pt modelId="{A4D314F7-C8C3-4119-8817-A127CB5A68E0}" type="pres">
      <dgm:prSet presAssocID="{38BA1192-D69D-4DA3-A533-803431239F73}" presName="bgRect" presStyleLbl="bgShp" presStyleIdx="5" presStyleCnt="6"/>
      <dgm:spPr/>
    </dgm:pt>
    <dgm:pt modelId="{BDC0E657-0791-4EB4-81B3-F76F3788320F}" type="pres">
      <dgm:prSet presAssocID="{38BA1192-D69D-4DA3-A533-803431239F7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FEF1E360-CF88-4945-BCD5-B07CE95AFEAD}" type="pres">
      <dgm:prSet presAssocID="{38BA1192-D69D-4DA3-A533-803431239F73}" presName="spaceRect" presStyleCnt="0"/>
      <dgm:spPr/>
    </dgm:pt>
    <dgm:pt modelId="{A9D56DFB-4D8D-48EA-AA45-73850110CBDC}" type="pres">
      <dgm:prSet presAssocID="{38BA1192-D69D-4DA3-A533-803431239F7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574F8B0E-1FC9-47B6-89A8-3FE1FA81BCB6}" type="presOf" srcId="{7DD6FE0C-EF82-498E-95B8-75C7A14E5CF3}" destId="{DF11D2F8-AC27-45FD-8B6D-CC639AEF1A34}" srcOrd="0" destOrd="0" presId="urn:microsoft.com/office/officeart/2018/2/layout/IconVerticalSolidList"/>
    <dgm:cxn modelId="{F1FBFD5E-0483-4EB6-956A-0FDA677DD5F9}" srcId="{A9322C40-CC3A-44A0-954F-5C206066709C}" destId="{BBD1F4CC-BA61-406E-B0B2-B58E18109E25}" srcOrd="2" destOrd="0" parTransId="{60224AD2-8BB1-4F0B-99EA-53ADEE3ADF4E}" sibTransId="{D064472F-026A-4BA7-9984-EBDD24901940}"/>
    <dgm:cxn modelId="{48CC3A60-0048-470D-B154-04AC0DED3C78}" type="presOf" srcId="{610FBE51-BDBA-49A7-B7AA-199EED6C31ED}" destId="{BAF6306D-0BBA-44B1-A66D-0B39E35ABBF9}" srcOrd="0" destOrd="0" presId="urn:microsoft.com/office/officeart/2018/2/layout/IconVerticalSolidList"/>
    <dgm:cxn modelId="{7592BB47-9ED8-45B7-BB74-183B519156E4}" srcId="{A9322C40-CC3A-44A0-954F-5C206066709C}" destId="{610FBE51-BDBA-49A7-B7AA-199EED6C31ED}" srcOrd="3" destOrd="0" parTransId="{B1C0078C-EA27-4C30-915E-B2CA9B6FA1C0}" sibTransId="{7C684910-89AF-45F8-9370-EF3E7955BB6D}"/>
    <dgm:cxn modelId="{B5D8BC67-DD85-4061-A69A-D0FC4438BC5D}" type="presOf" srcId="{BBD1F4CC-BA61-406E-B0B2-B58E18109E25}" destId="{A4AD2B0F-C113-49F4-93A1-0C9F27604FD8}" srcOrd="0" destOrd="0" presId="urn:microsoft.com/office/officeart/2018/2/layout/IconVerticalSolidList"/>
    <dgm:cxn modelId="{D9AB6A6B-9BE0-4AB5-9D34-8FAAA2C117B2}" type="presOf" srcId="{A9322C40-CC3A-44A0-954F-5C206066709C}" destId="{2444002E-4511-4910-9ACF-3644F690A8F5}" srcOrd="0" destOrd="0" presId="urn:microsoft.com/office/officeart/2018/2/layout/IconVerticalSolidList"/>
    <dgm:cxn modelId="{13519174-9A52-49FA-8DCE-4499B970E6D2}" type="presOf" srcId="{BB11D9F4-CD60-437A-A089-78ABA3F49083}" destId="{3B1079FE-C31D-4C5D-8215-D0FC6073E765}" srcOrd="0" destOrd="0" presId="urn:microsoft.com/office/officeart/2018/2/layout/IconVerticalSolidList"/>
    <dgm:cxn modelId="{C064FB59-5605-46E8-80BA-3E1CFC8CCABF}" srcId="{A9322C40-CC3A-44A0-954F-5C206066709C}" destId="{06F68E44-EE23-4B7E-BE4C-28EC0C4F0F1A}" srcOrd="0" destOrd="0" parTransId="{D0F744A2-0A41-4307-9C3A-652926D9278C}" sibTransId="{C014759C-E3FB-4007-B277-BC834164587C}"/>
    <dgm:cxn modelId="{E6A2428C-A21C-485B-9DD4-DA98312AC890}" type="presOf" srcId="{38BA1192-D69D-4DA3-A533-803431239F73}" destId="{A9D56DFB-4D8D-48EA-AA45-73850110CBDC}" srcOrd="0" destOrd="0" presId="urn:microsoft.com/office/officeart/2018/2/layout/IconVerticalSolidList"/>
    <dgm:cxn modelId="{FB9CFF8C-A606-40A7-AD54-6DE911F78D42}" srcId="{A9322C40-CC3A-44A0-954F-5C206066709C}" destId="{7DD6FE0C-EF82-498E-95B8-75C7A14E5CF3}" srcOrd="1" destOrd="0" parTransId="{5EFB8A12-E2BC-45C9-8DF7-398F4BA475BB}" sibTransId="{9FDD9634-9050-422C-A594-9A06E3A58D4D}"/>
    <dgm:cxn modelId="{2C54F1A7-E6A0-4256-B63C-BA20A1FFFEB7}" type="presOf" srcId="{06F68E44-EE23-4B7E-BE4C-28EC0C4F0F1A}" destId="{C31F061E-92BC-408F-A102-DB12A2D245A0}" srcOrd="0" destOrd="0" presId="urn:microsoft.com/office/officeart/2018/2/layout/IconVerticalSolidList"/>
    <dgm:cxn modelId="{A25072CE-CDD2-4E45-B3C0-318F5ED9D3D5}" srcId="{A9322C40-CC3A-44A0-954F-5C206066709C}" destId="{38BA1192-D69D-4DA3-A533-803431239F73}" srcOrd="5" destOrd="0" parTransId="{F55935EE-FD2F-4F81-BF27-9A799A06EFEF}" sibTransId="{C5E7F5AD-FE2E-4A13-ABC4-FCBA5BED47E6}"/>
    <dgm:cxn modelId="{5FB4E1E8-C997-4377-93F3-19CAB56C5359}" srcId="{A9322C40-CC3A-44A0-954F-5C206066709C}" destId="{BB11D9F4-CD60-437A-A089-78ABA3F49083}" srcOrd="4" destOrd="0" parTransId="{1804CC10-904E-40E0-8367-BDEF9DBB50D3}" sibTransId="{4E672760-46A3-4730-ABA5-2AA1861800A6}"/>
    <dgm:cxn modelId="{0416B3B8-A38A-4C0B-8F2D-C12310166418}" type="presParOf" srcId="{2444002E-4511-4910-9ACF-3644F690A8F5}" destId="{A636C316-73AD-4BC0-A321-B75085663BE0}" srcOrd="0" destOrd="0" presId="urn:microsoft.com/office/officeart/2018/2/layout/IconVerticalSolidList"/>
    <dgm:cxn modelId="{B14628EA-0144-43D3-8493-E3C3D4181720}" type="presParOf" srcId="{A636C316-73AD-4BC0-A321-B75085663BE0}" destId="{5A7F3DDD-2E3B-462E-B596-AF38A22C7CCB}" srcOrd="0" destOrd="0" presId="urn:microsoft.com/office/officeart/2018/2/layout/IconVerticalSolidList"/>
    <dgm:cxn modelId="{A5272B3B-7BD1-4B68-9BEB-72341A325F6A}" type="presParOf" srcId="{A636C316-73AD-4BC0-A321-B75085663BE0}" destId="{D7A834B0-CD0A-470C-9219-2FCF868BCAD0}" srcOrd="1" destOrd="0" presId="urn:microsoft.com/office/officeart/2018/2/layout/IconVerticalSolidList"/>
    <dgm:cxn modelId="{65AC10DA-5755-43D3-BD8C-6DC07F1997A5}" type="presParOf" srcId="{A636C316-73AD-4BC0-A321-B75085663BE0}" destId="{976D2645-F746-40EC-B295-5EB0DA36FA8C}" srcOrd="2" destOrd="0" presId="urn:microsoft.com/office/officeart/2018/2/layout/IconVerticalSolidList"/>
    <dgm:cxn modelId="{6B30D02C-D53E-4E61-9DDE-DCB01F946779}" type="presParOf" srcId="{A636C316-73AD-4BC0-A321-B75085663BE0}" destId="{C31F061E-92BC-408F-A102-DB12A2D245A0}" srcOrd="3" destOrd="0" presId="urn:microsoft.com/office/officeart/2018/2/layout/IconVerticalSolidList"/>
    <dgm:cxn modelId="{CB1EF4AB-D56C-4A5D-A80D-08A36B231123}" type="presParOf" srcId="{2444002E-4511-4910-9ACF-3644F690A8F5}" destId="{892F9704-7976-4F5D-BA8F-C8BD657F10EC}" srcOrd="1" destOrd="0" presId="urn:microsoft.com/office/officeart/2018/2/layout/IconVerticalSolidList"/>
    <dgm:cxn modelId="{6344A209-A212-4326-B090-21655E277D51}" type="presParOf" srcId="{2444002E-4511-4910-9ACF-3644F690A8F5}" destId="{D31CCF04-EC02-483D-8E04-85A9209F9C1D}" srcOrd="2" destOrd="0" presId="urn:microsoft.com/office/officeart/2018/2/layout/IconVerticalSolidList"/>
    <dgm:cxn modelId="{A514ED67-713C-4C49-A911-C10659854E15}" type="presParOf" srcId="{D31CCF04-EC02-483D-8E04-85A9209F9C1D}" destId="{440C67EF-0B60-41ED-B990-8B1625A25EFC}" srcOrd="0" destOrd="0" presId="urn:microsoft.com/office/officeart/2018/2/layout/IconVerticalSolidList"/>
    <dgm:cxn modelId="{8697C15E-7FF1-4C69-B4ED-D2B46315DD78}" type="presParOf" srcId="{D31CCF04-EC02-483D-8E04-85A9209F9C1D}" destId="{239A9121-6D70-4303-8055-FF88658BB752}" srcOrd="1" destOrd="0" presId="urn:microsoft.com/office/officeart/2018/2/layout/IconVerticalSolidList"/>
    <dgm:cxn modelId="{87FA53D1-096B-4567-B42B-120D4D0FB3C4}" type="presParOf" srcId="{D31CCF04-EC02-483D-8E04-85A9209F9C1D}" destId="{ECCE6466-4E80-492E-A7FF-C2690562260D}" srcOrd="2" destOrd="0" presId="urn:microsoft.com/office/officeart/2018/2/layout/IconVerticalSolidList"/>
    <dgm:cxn modelId="{A09B2FF9-1A2A-4A5E-BE69-D362BE59B180}" type="presParOf" srcId="{D31CCF04-EC02-483D-8E04-85A9209F9C1D}" destId="{DF11D2F8-AC27-45FD-8B6D-CC639AEF1A34}" srcOrd="3" destOrd="0" presId="urn:microsoft.com/office/officeart/2018/2/layout/IconVerticalSolidList"/>
    <dgm:cxn modelId="{B865858D-E662-41F4-9ED4-5903E61B9D97}" type="presParOf" srcId="{2444002E-4511-4910-9ACF-3644F690A8F5}" destId="{2E95BFB5-9243-4EA5-B935-54D116CF460F}" srcOrd="3" destOrd="0" presId="urn:microsoft.com/office/officeart/2018/2/layout/IconVerticalSolidList"/>
    <dgm:cxn modelId="{DE452817-D808-492E-9DC4-BF6F37E135BB}" type="presParOf" srcId="{2444002E-4511-4910-9ACF-3644F690A8F5}" destId="{ED4F62E8-31DF-4E88-983C-A11D11A36783}" srcOrd="4" destOrd="0" presId="urn:microsoft.com/office/officeart/2018/2/layout/IconVerticalSolidList"/>
    <dgm:cxn modelId="{00DD8549-5773-4C21-AB5C-29AE7ABE83D1}" type="presParOf" srcId="{ED4F62E8-31DF-4E88-983C-A11D11A36783}" destId="{449CC274-2950-47B7-8D2A-C9B36E3271B2}" srcOrd="0" destOrd="0" presId="urn:microsoft.com/office/officeart/2018/2/layout/IconVerticalSolidList"/>
    <dgm:cxn modelId="{BCD4A7A5-6607-4086-A6BF-4D72237D9487}" type="presParOf" srcId="{ED4F62E8-31DF-4E88-983C-A11D11A36783}" destId="{3E1A4FD7-9BB1-4B7F-91BF-1D4A01E3849F}" srcOrd="1" destOrd="0" presId="urn:microsoft.com/office/officeart/2018/2/layout/IconVerticalSolidList"/>
    <dgm:cxn modelId="{1F38A625-A5A4-4844-B607-251D7628BF41}" type="presParOf" srcId="{ED4F62E8-31DF-4E88-983C-A11D11A36783}" destId="{68EA23D7-2B0E-4D7B-969D-F229F73C94BE}" srcOrd="2" destOrd="0" presId="urn:microsoft.com/office/officeart/2018/2/layout/IconVerticalSolidList"/>
    <dgm:cxn modelId="{DE8F58AF-DB73-4B7A-9D94-D447E7BEF28E}" type="presParOf" srcId="{ED4F62E8-31DF-4E88-983C-A11D11A36783}" destId="{A4AD2B0F-C113-49F4-93A1-0C9F27604FD8}" srcOrd="3" destOrd="0" presId="urn:microsoft.com/office/officeart/2018/2/layout/IconVerticalSolidList"/>
    <dgm:cxn modelId="{71AF01EB-1908-4513-9C46-BD991E701D38}" type="presParOf" srcId="{2444002E-4511-4910-9ACF-3644F690A8F5}" destId="{B297B6CE-9DCD-4E6C-9316-472B125428D4}" srcOrd="5" destOrd="0" presId="urn:microsoft.com/office/officeart/2018/2/layout/IconVerticalSolidList"/>
    <dgm:cxn modelId="{4F4353CE-498F-4E41-B0BB-E03525D16061}" type="presParOf" srcId="{2444002E-4511-4910-9ACF-3644F690A8F5}" destId="{11844E33-65F8-4702-BB2D-EBD7EB618C42}" srcOrd="6" destOrd="0" presId="urn:microsoft.com/office/officeart/2018/2/layout/IconVerticalSolidList"/>
    <dgm:cxn modelId="{594865FA-F81B-4618-8317-CE0B77DF06BE}" type="presParOf" srcId="{11844E33-65F8-4702-BB2D-EBD7EB618C42}" destId="{B183AA02-AACC-4D48-BE74-021B4E9DB65B}" srcOrd="0" destOrd="0" presId="urn:microsoft.com/office/officeart/2018/2/layout/IconVerticalSolidList"/>
    <dgm:cxn modelId="{84A7E997-1F4F-4591-A78B-6F44EB8D71A3}" type="presParOf" srcId="{11844E33-65F8-4702-BB2D-EBD7EB618C42}" destId="{503771D6-615C-463F-B8F4-7AB3C44FC195}" srcOrd="1" destOrd="0" presId="urn:microsoft.com/office/officeart/2018/2/layout/IconVerticalSolidList"/>
    <dgm:cxn modelId="{27A2E152-6F21-4E66-A5EB-D4297D8ADA1E}" type="presParOf" srcId="{11844E33-65F8-4702-BB2D-EBD7EB618C42}" destId="{4EDE4E17-580B-476F-BFC2-2FF5A1175054}" srcOrd="2" destOrd="0" presId="urn:microsoft.com/office/officeart/2018/2/layout/IconVerticalSolidList"/>
    <dgm:cxn modelId="{1417F9F1-74C4-444C-B31D-CDA3AA9E2CDE}" type="presParOf" srcId="{11844E33-65F8-4702-BB2D-EBD7EB618C42}" destId="{BAF6306D-0BBA-44B1-A66D-0B39E35ABBF9}" srcOrd="3" destOrd="0" presId="urn:microsoft.com/office/officeart/2018/2/layout/IconVerticalSolidList"/>
    <dgm:cxn modelId="{65AF309E-5D2F-456E-882D-23A9FB0511CF}" type="presParOf" srcId="{2444002E-4511-4910-9ACF-3644F690A8F5}" destId="{78F246FA-242A-4C6C-B473-C868259726A5}" srcOrd="7" destOrd="0" presId="urn:microsoft.com/office/officeart/2018/2/layout/IconVerticalSolidList"/>
    <dgm:cxn modelId="{7F7ECFD0-149D-455B-B534-73AC47BD4C9D}" type="presParOf" srcId="{2444002E-4511-4910-9ACF-3644F690A8F5}" destId="{09C2BEE4-C082-4547-8020-88CFDC77E146}" srcOrd="8" destOrd="0" presId="urn:microsoft.com/office/officeart/2018/2/layout/IconVerticalSolidList"/>
    <dgm:cxn modelId="{9BE07978-E771-40F9-BE8D-DFB3C19C876A}" type="presParOf" srcId="{09C2BEE4-C082-4547-8020-88CFDC77E146}" destId="{14CEFE69-8B71-4477-A936-F647CB300617}" srcOrd="0" destOrd="0" presId="urn:microsoft.com/office/officeart/2018/2/layout/IconVerticalSolidList"/>
    <dgm:cxn modelId="{64CDA6E4-08B0-4E45-B965-A5AF56084476}" type="presParOf" srcId="{09C2BEE4-C082-4547-8020-88CFDC77E146}" destId="{98FAE625-EF90-4AA5-B591-F9B2AD79B05A}" srcOrd="1" destOrd="0" presId="urn:microsoft.com/office/officeart/2018/2/layout/IconVerticalSolidList"/>
    <dgm:cxn modelId="{EA1CB27D-F49F-48A6-9C19-4EBE50DF27C2}" type="presParOf" srcId="{09C2BEE4-C082-4547-8020-88CFDC77E146}" destId="{BD361304-9B9A-4E28-BFA0-C2DE8003A0DE}" srcOrd="2" destOrd="0" presId="urn:microsoft.com/office/officeart/2018/2/layout/IconVerticalSolidList"/>
    <dgm:cxn modelId="{770ADCA0-4B70-4299-9954-2163C4C1E834}" type="presParOf" srcId="{09C2BEE4-C082-4547-8020-88CFDC77E146}" destId="{3B1079FE-C31D-4C5D-8215-D0FC6073E765}" srcOrd="3" destOrd="0" presId="urn:microsoft.com/office/officeart/2018/2/layout/IconVerticalSolidList"/>
    <dgm:cxn modelId="{792168B2-E1DC-4F09-A44D-641B7A0B0419}" type="presParOf" srcId="{2444002E-4511-4910-9ACF-3644F690A8F5}" destId="{BE5AE094-0DDA-4708-A899-9C7445B1A195}" srcOrd="9" destOrd="0" presId="urn:microsoft.com/office/officeart/2018/2/layout/IconVerticalSolidList"/>
    <dgm:cxn modelId="{302AD4F6-64A2-427E-BAB6-EDC35DA9633E}" type="presParOf" srcId="{2444002E-4511-4910-9ACF-3644F690A8F5}" destId="{D096527F-25D2-4198-83AD-60D6578AE63A}" srcOrd="10" destOrd="0" presId="urn:microsoft.com/office/officeart/2018/2/layout/IconVerticalSolidList"/>
    <dgm:cxn modelId="{082DF9AE-FDBF-4CE0-A569-EE7686DF49A8}" type="presParOf" srcId="{D096527F-25D2-4198-83AD-60D6578AE63A}" destId="{A4D314F7-C8C3-4119-8817-A127CB5A68E0}" srcOrd="0" destOrd="0" presId="urn:microsoft.com/office/officeart/2018/2/layout/IconVerticalSolidList"/>
    <dgm:cxn modelId="{0BEEB043-051E-4409-B720-747F0D3638A3}" type="presParOf" srcId="{D096527F-25D2-4198-83AD-60D6578AE63A}" destId="{BDC0E657-0791-4EB4-81B3-F76F3788320F}" srcOrd="1" destOrd="0" presId="urn:microsoft.com/office/officeart/2018/2/layout/IconVerticalSolidList"/>
    <dgm:cxn modelId="{34693EA4-9CFD-4C21-9A0C-25004DC7EAA4}" type="presParOf" srcId="{D096527F-25D2-4198-83AD-60D6578AE63A}" destId="{FEF1E360-CF88-4945-BCD5-B07CE95AFEAD}" srcOrd="2" destOrd="0" presId="urn:microsoft.com/office/officeart/2018/2/layout/IconVerticalSolidList"/>
    <dgm:cxn modelId="{EC68BCDB-B7D0-4CF2-87D3-C0229C54E641}" type="presParOf" srcId="{D096527F-25D2-4198-83AD-60D6578AE63A}" destId="{A9D56DFB-4D8D-48EA-AA45-73850110CBD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9DCA0C0-35A4-42F5-A59B-9A1F84DECB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6AD7059-0078-4872-B4ED-A4FC9975C405}">
      <dgm:prSet/>
      <dgm:spPr/>
      <dgm:t>
        <a:bodyPr/>
        <a:lstStyle/>
        <a:p>
          <a:r>
            <a:rPr lang="en-US"/>
            <a:t>The opendir function opens a directory and establishes a directory stream. If successful, it returns pointer to a DIR structure to be used for reading directory entries</a:t>
          </a:r>
        </a:p>
      </dgm:t>
    </dgm:pt>
    <dgm:pt modelId="{BD30854C-F9EF-4DD5-9408-3F574C6C7788}" type="parTrans" cxnId="{D15FFBB7-FE81-4C33-8854-CCF26437DA82}">
      <dgm:prSet/>
      <dgm:spPr/>
      <dgm:t>
        <a:bodyPr/>
        <a:lstStyle/>
        <a:p>
          <a:endParaRPr lang="en-US"/>
        </a:p>
      </dgm:t>
    </dgm:pt>
    <dgm:pt modelId="{F2EFD2CD-1859-436B-9BFE-2B3385F80A82}" type="sibTrans" cxnId="{D15FFBB7-FE81-4C33-8854-CCF26437DA82}">
      <dgm:prSet/>
      <dgm:spPr/>
      <dgm:t>
        <a:bodyPr/>
        <a:lstStyle/>
        <a:p>
          <a:endParaRPr lang="en-US"/>
        </a:p>
      </dgm:t>
    </dgm:pt>
    <dgm:pt modelId="{1843DD22-5BD2-44EE-9F83-1AA54105408D}">
      <dgm:prSet/>
      <dgm:spPr/>
      <dgm:t>
        <a:bodyPr/>
        <a:lstStyle/>
        <a:p>
          <a:r>
            <a:rPr lang="en-US" b="1" dirty="0"/>
            <a:t>#include&lt;syst/types.h&gt;</a:t>
          </a:r>
        </a:p>
      </dgm:t>
    </dgm:pt>
    <dgm:pt modelId="{C94B7B02-B3AB-4E45-AFD8-9F19F3DFD3A6}" type="parTrans" cxnId="{4B955530-F26D-4EDC-BBAF-28609532B1E4}">
      <dgm:prSet/>
      <dgm:spPr/>
      <dgm:t>
        <a:bodyPr/>
        <a:lstStyle/>
        <a:p>
          <a:endParaRPr lang="en-US"/>
        </a:p>
      </dgm:t>
    </dgm:pt>
    <dgm:pt modelId="{88E85FAB-7746-4366-85A8-D10CCA70A766}" type="sibTrans" cxnId="{4B955530-F26D-4EDC-BBAF-28609532B1E4}">
      <dgm:prSet/>
      <dgm:spPr/>
      <dgm:t>
        <a:bodyPr/>
        <a:lstStyle/>
        <a:p>
          <a:endParaRPr lang="en-US"/>
        </a:p>
      </dgm:t>
    </dgm:pt>
    <dgm:pt modelId="{71DB4ACC-50C3-473E-A8E7-ACC2B7B84FE2}">
      <dgm:prSet/>
      <dgm:spPr/>
      <dgm:t>
        <a:bodyPr/>
        <a:lstStyle/>
        <a:p>
          <a:r>
            <a:rPr lang="en-US" b="1" dirty="0"/>
            <a:t>#include&lt;dirent.h&gt;</a:t>
          </a:r>
        </a:p>
      </dgm:t>
    </dgm:pt>
    <dgm:pt modelId="{52FF070D-C838-468D-96AF-F570DDDDA843}" type="parTrans" cxnId="{F951943F-122C-4400-B07F-409A2EEDF7BF}">
      <dgm:prSet/>
      <dgm:spPr/>
      <dgm:t>
        <a:bodyPr/>
        <a:lstStyle/>
        <a:p>
          <a:endParaRPr lang="en-US"/>
        </a:p>
      </dgm:t>
    </dgm:pt>
    <dgm:pt modelId="{CFAA9DBC-9B71-4E68-95E8-1A12D91114DC}" type="sibTrans" cxnId="{F951943F-122C-4400-B07F-409A2EEDF7BF}">
      <dgm:prSet/>
      <dgm:spPr/>
      <dgm:t>
        <a:bodyPr/>
        <a:lstStyle/>
        <a:p>
          <a:endParaRPr lang="en-US"/>
        </a:p>
      </dgm:t>
    </dgm:pt>
    <dgm:pt modelId="{2971444F-9EF0-46B8-98AE-7A0BCBE35DE2}">
      <dgm:prSet/>
      <dgm:spPr/>
      <dgm:t>
        <a:bodyPr/>
        <a:lstStyle/>
        <a:p>
          <a:r>
            <a:rPr lang="en-US" b="1" dirty="0"/>
            <a:t>DIR *</a:t>
          </a:r>
          <a:r>
            <a:rPr lang="en-US" b="1" dirty="0" err="1"/>
            <a:t>opendir</a:t>
          </a:r>
          <a:r>
            <a:rPr lang="en-US" b="1" dirty="0"/>
            <a:t>(const char *name);</a:t>
          </a:r>
        </a:p>
      </dgm:t>
    </dgm:pt>
    <dgm:pt modelId="{6F540DBD-97B1-4068-93A3-454FDC63A4C3}" type="parTrans" cxnId="{0D8216B6-4ABD-4D98-A3C7-A42BE2FB748D}">
      <dgm:prSet/>
      <dgm:spPr/>
      <dgm:t>
        <a:bodyPr/>
        <a:lstStyle/>
        <a:p>
          <a:endParaRPr lang="en-US"/>
        </a:p>
      </dgm:t>
    </dgm:pt>
    <dgm:pt modelId="{79E1F8A2-D022-4233-83A1-A495F09CC7B7}" type="sibTrans" cxnId="{0D8216B6-4ABD-4D98-A3C7-A42BE2FB748D}">
      <dgm:prSet/>
      <dgm:spPr/>
      <dgm:t>
        <a:bodyPr/>
        <a:lstStyle/>
        <a:p>
          <a:endParaRPr lang="en-US"/>
        </a:p>
      </dgm:t>
    </dgm:pt>
    <dgm:pt modelId="{31A758F9-1E2E-43F8-93E7-4DF02B1C17F9}">
      <dgm:prSet/>
      <dgm:spPr/>
      <dgm:t>
        <a:bodyPr/>
        <a:lstStyle/>
        <a:p>
          <a:r>
            <a:rPr lang="en-US"/>
            <a:t>Opendir returns a null pointer on failure. Uses low-level file descriptor to access directory itself, so opendir could fail with too many open files.</a:t>
          </a:r>
        </a:p>
      </dgm:t>
    </dgm:pt>
    <dgm:pt modelId="{2717FFBF-6AAA-43D7-8D27-93A5DDA7EED1}" type="parTrans" cxnId="{D475E184-6AB0-4874-83BB-EE6A309B0733}">
      <dgm:prSet/>
      <dgm:spPr/>
      <dgm:t>
        <a:bodyPr/>
        <a:lstStyle/>
        <a:p>
          <a:endParaRPr lang="en-US"/>
        </a:p>
      </dgm:t>
    </dgm:pt>
    <dgm:pt modelId="{2CE6D3E6-6E64-4B8D-894E-828A3A2DAD6D}" type="sibTrans" cxnId="{D475E184-6AB0-4874-83BB-EE6A309B0733}">
      <dgm:prSet/>
      <dgm:spPr/>
      <dgm:t>
        <a:bodyPr/>
        <a:lstStyle/>
        <a:p>
          <a:endParaRPr lang="en-US"/>
        </a:p>
      </dgm:t>
    </dgm:pt>
    <dgm:pt modelId="{936B2DF8-9977-4448-BE5A-069C5751AE0B}" type="pres">
      <dgm:prSet presAssocID="{99DCA0C0-35A4-42F5-A59B-9A1F84DECBFA}" presName="linear" presStyleCnt="0">
        <dgm:presLayoutVars>
          <dgm:animLvl val="lvl"/>
          <dgm:resizeHandles val="exact"/>
        </dgm:presLayoutVars>
      </dgm:prSet>
      <dgm:spPr/>
    </dgm:pt>
    <dgm:pt modelId="{1BE54574-EAE4-446B-BDE6-1BC83ABBA319}" type="pres">
      <dgm:prSet presAssocID="{96AD7059-0078-4872-B4ED-A4FC9975C40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C9EDEE1-DB3E-4A1E-95C2-86F6A62BA4AF}" type="pres">
      <dgm:prSet presAssocID="{F2EFD2CD-1859-436B-9BFE-2B3385F80A82}" presName="spacer" presStyleCnt="0"/>
      <dgm:spPr/>
    </dgm:pt>
    <dgm:pt modelId="{232F2C58-3246-4C28-B804-62BBD05D7443}" type="pres">
      <dgm:prSet presAssocID="{1843DD22-5BD2-44EE-9F83-1AA54105408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F2DAC62-5FC9-4B36-915B-AF3D344E3897}" type="pres">
      <dgm:prSet presAssocID="{88E85FAB-7746-4366-85A8-D10CCA70A766}" presName="spacer" presStyleCnt="0"/>
      <dgm:spPr/>
    </dgm:pt>
    <dgm:pt modelId="{A2BF0753-B886-4EB6-9F87-C17FF185113E}" type="pres">
      <dgm:prSet presAssocID="{71DB4ACC-50C3-473E-A8E7-ACC2B7B84FE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EB8AD9D-893F-4B11-BBD8-8F604BCA3504}" type="pres">
      <dgm:prSet presAssocID="{CFAA9DBC-9B71-4E68-95E8-1A12D91114DC}" presName="spacer" presStyleCnt="0"/>
      <dgm:spPr/>
    </dgm:pt>
    <dgm:pt modelId="{17BC9BFB-187F-489C-A02B-BDFFA7DD0184}" type="pres">
      <dgm:prSet presAssocID="{2971444F-9EF0-46B8-98AE-7A0BCBE35DE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72DF66-A58D-444E-890B-20FCDF469D42}" type="pres">
      <dgm:prSet presAssocID="{79E1F8A2-D022-4233-83A1-A495F09CC7B7}" presName="spacer" presStyleCnt="0"/>
      <dgm:spPr/>
    </dgm:pt>
    <dgm:pt modelId="{EA85F14D-680C-4465-AE37-C5B33DFAD305}" type="pres">
      <dgm:prSet presAssocID="{31A758F9-1E2E-43F8-93E7-4DF02B1C17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DA5C403-F2E2-411F-9B39-67209811F0C6}" type="presOf" srcId="{1843DD22-5BD2-44EE-9F83-1AA54105408D}" destId="{232F2C58-3246-4C28-B804-62BBD05D7443}" srcOrd="0" destOrd="0" presId="urn:microsoft.com/office/officeart/2005/8/layout/vList2"/>
    <dgm:cxn modelId="{29D89711-3D3C-468E-9EAD-AC713616071A}" type="presOf" srcId="{2971444F-9EF0-46B8-98AE-7A0BCBE35DE2}" destId="{17BC9BFB-187F-489C-A02B-BDFFA7DD0184}" srcOrd="0" destOrd="0" presId="urn:microsoft.com/office/officeart/2005/8/layout/vList2"/>
    <dgm:cxn modelId="{53819317-8D09-4BC2-B17E-C5650991D414}" type="presOf" srcId="{96AD7059-0078-4872-B4ED-A4FC9975C405}" destId="{1BE54574-EAE4-446B-BDE6-1BC83ABBA319}" srcOrd="0" destOrd="0" presId="urn:microsoft.com/office/officeart/2005/8/layout/vList2"/>
    <dgm:cxn modelId="{4B955530-F26D-4EDC-BBAF-28609532B1E4}" srcId="{99DCA0C0-35A4-42F5-A59B-9A1F84DECBFA}" destId="{1843DD22-5BD2-44EE-9F83-1AA54105408D}" srcOrd="1" destOrd="0" parTransId="{C94B7B02-B3AB-4E45-AFD8-9F19F3DFD3A6}" sibTransId="{88E85FAB-7746-4366-85A8-D10CCA70A766}"/>
    <dgm:cxn modelId="{F951943F-122C-4400-B07F-409A2EEDF7BF}" srcId="{99DCA0C0-35A4-42F5-A59B-9A1F84DECBFA}" destId="{71DB4ACC-50C3-473E-A8E7-ACC2B7B84FE2}" srcOrd="2" destOrd="0" parTransId="{52FF070D-C838-468D-96AF-F570DDDDA843}" sibTransId="{CFAA9DBC-9B71-4E68-95E8-1A12D91114DC}"/>
    <dgm:cxn modelId="{3652A75B-7B66-48D5-B166-5F4E1B18D1CF}" type="presOf" srcId="{99DCA0C0-35A4-42F5-A59B-9A1F84DECBFA}" destId="{936B2DF8-9977-4448-BE5A-069C5751AE0B}" srcOrd="0" destOrd="0" presId="urn:microsoft.com/office/officeart/2005/8/layout/vList2"/>
    <dgm:cxn modelId="{D475E184-6AB0-4874-83BB-EE6A309B0733}" srcId="{99DCA0C0-35A4-42F5-A59B-9A1F84DECBFA}" destId="{31A758F9-1E2E-43F8-93E7-4DF02B1C17F9}" srcOrd="4" destOrd="0" parTransId="{2717FFBF-6AAA-43D7-8D27-93A5DDA7EED1}" sibTransId="{2CE6D3E6-6E64-4B8D-894E-828A3A2DAD6D}"/>
    <dgm:cxn modelId="{406B07A5-4444-41A0-B353-8AB557400A56}" type="presOf" srcId="{31A758F9-1E2E-43F8-93E7-4DF02B1C17F9}" destId="{EA85F14D-680C-4465-AE37-C5B33DFAD305}" srcOrd="0" destOrd="0" presId="urn:microsoft.com/office/officeart/2005/8/layout/vList2"/>
    <dgm:cxn modelId="{0D8216B6-4ABD-4D98-A3C7-A42BE2FB748D}" srcId="{99DCA0C0-35A4-42F5-A59B-9A1F84DECBFA}" destId="{2971444F-9EF0-46B8-98AE-7A0BCBE35DE2}" srcOrd="3" destOrd="0" parTransId="{6F540DBD-97B1-4068-93A3-454FDC63A4C3}" sibTransId="{79E1F8A2-D022-4233-83A1-A495F09CC7B7}"/>
    <dgm:cxn modelId="{D15FFBB7-FE81-4C33-8854-CCF26437DA82}" srcId="{99DCA0C0-35A4-42F5-A59B-9A1F84DECBFA}" destId="{96AD7059-0078-4872-B4ED-A4FC9975C405}" srcOrd="0" destOrd="0" parTransId="{BD30854C-F9EF-4DD5-9408-3F574C6C7788}" sibTransId="{F2EFD2CD-1859-436B-9BFE-2B3385F80A82}"/>
    <dgm:cxn modelId="{B6A5E5E6-87AD-452C-BC18-0A424E4697CF}" type="presOf" srcId="{71DB4ACC-50C3-473E-A8E7-ACC2B7B84FE2}" destId="{A2BF0753-B886-4EB6-9F87-C17FF185113E}" srcOrd="0" destOrd="0" presId="urn:microsoft.com/office/officeart/2005/8/layout/vList2"/>
    <dgm:cxn modelId="{9C548F61-265F-4FF6-8AA5-4D9A2704D293}" type="presParOf" srcId="{936B2DF8-9977-4448-BE5A-069C5751AE0B}" destId="{1BE54574-EAE4-446B-BDE6-1BC83ABBA319}" srcOrd="0" destOrd="0" presId="urn:microsoft.com/office/officeart/2005/8/layout/vList2"/>
    <dgm:cxn modelId="{FE5255A4-003B-4DE1-8929-C4FD1B043A74}" type="presParOf" srcId="{936B2DF8-9977-4448-BE5A-069C5751AE0B}" destId="{BC9EDEE1-DB3E-4A1E-95C2-86F6A62BA4AF}" srcOrd="1" destOrd="0" presId="urn:microsoft.com/office/officeart/2005/8/layout/vList2"/>
    <dgm:cxn modelId="{E33B9B7D-472C-496F-86C4-6BF13FC6BA39}" type="presParOf" srcId="{936B2DF8-9977-4448-BE5A-069C5751AE0B}" destId="{232F2C58-3246-4C28-B804-62BBD05D7443}" srcOrd="2" destOrd="0" presId="urn:microsoft.com/office/officeart/2005/8/layout/vList2"/>
    <dgm:cxn modelId="{6FEFE4C5-F62D-42B4-9B5E-2631E452A05D}" type="presParOf" srcId="{936B2DF8-9977-4448-BE5A-069C5751AE0B}" destId="{8F2DAC62-5FC9-4B36-915B-AF3D344E3897}" srcOrd="3" destOrd="0" presId="urn:microsoft.com/office/officeart/2005/8/layout/vList2"/>
    <dgm:cxn modelId="{4AB44B44-56F1-47D9-944F-5A1012F36241}" type="presParOf" srcId="{936B2DF8-9977-4448-BE5A-069C5751AE0B}" destId="{A2BF0753-B886-4EB6-9F87-C17FF185113E}" srcOrd="4" destOrd="0" presId="urn:microsoft.com/office/officeart/2005/8/layout/vList2"/>
    <dgm:cxn modelId="{6C87E6CB-E142-48FD-A308-E7FE99EE813C}" type="presParOf" srcId="{936B2DF8-9977-4448-BE5A-069C5751AE0B}" destId="{8EB8AD9D-893F-4B11-BBD8-8F604BCA3504}" srcOrd="5" destOrd="0" presId="urn:microsoft.com/office/officeart/2005/8/layout/vList2"/>
    <dgm:cxn modelId="{0CF061D4-149B-47C9-9CAE-863954EACA57}" type="presParOf" srcId="{936B2DF8-9977-4448-BE5A-069C5751AE0B}" destId="{17BC9BFB-187F-489C-A02B-BDFFA7DD0184}" srcOrd="6" destOrd="0" presId="urn:microsoft.com/office/officeart/2005/8/layout/vList2"/>
    <dgm:cxn modelId="{13E47423-0883-4352-82CB-43877BA4E480}" type="presParOf" srcId="{936B2DF8-9977-4448-BE5A-069C5751AE0B}" destId="{7972DF66-A58D-444E-890B-20FCDF469D42}" srcOrd="7" destOrd="0" presId="urn:microsoft.com/office/officeart/2005/8/layout/vList2"/>
    <dgm:cxn modelId="{42FFD0F2-A5BB-4EC8-9007-B802228EF3CA}" type="presParOf" srcId="{936B2DF8-9977-4448-BE5A-069C5751AE0B}" destId="{EA85F14D-680C-4465-AE37-C5B33DFAD30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7A1FC8C-D61C-4D8B-A6F1-12C105F7944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E794A55-DA6D-48FA-8FDD-AE727103F1E9}">
      <dgm:prSet custT="1"/>
      <dgm:spPr/>
      <dgm:t>
        <a:bodyPr/>
        <a:lstStyle/>
        <a:p>
          <a:r>
            <a:rPr lang="en-US" sz="1800" dirty="0"/>
            <a:t>The </a:t>
          </a:r>
          <a:r>
            <a:rPr lang="en-US" sz="1800" b="1" dirty="0" err="1"/>
            <a:t>readdir</a:t>
          </a:r>
          <a:r>
            <a:rPr lang="en-US" sz="1800" dirty="0"/>
            <a:t> function returns a pointer to a structure detailing the next directory entry in the directory stream </a:t>
          </a:r>
          <a:r>
            <a:rPr lang="en-US" sz="1800" b="1" dirty="0" err="1"/>
            <a:t>dirp</a:t>
          </a:r>
          <a:r>
            <a:rPr lang="en-US" sz="1800" dirty="0"/>
            <a:t>. Successive calls to </a:t>
          </a:r>
          <a:r>
            <a:rPr lang="en-US" sz="1800" b="1" dirty="0" err="1"/>
            <a:t>readdir</a:t>
          </a:r>
          <a:r>
            <a:rPr lang="en-US" sz="1800" dirty="0"/>
            <a:t> return further directory entries.</a:t>
          </a:r>
        </a:p>
      </dgm:t>
    </dgm:pt>
    <dgm:pt modelId="{AFBD7270-F592-4987-BA36-0B498E38EADA}" type="parTrans" cxnId="{C443C976-F86B-45A1-99A5-22E090C7D4FC}">
      <dgm:prSet/>
      <dgm:spPr/>
      <dgm:t>
        <a:bodyPr/>
        <a:lstStyle/>
        <a:p>
          <a:endParaRPr lang="en-US"/>
        </a:p>
      </dgm:t>
    </dgm:pt>
    <dgm:pt modelId="{22AB5489-7A8A-4A96-A75D-A7FE85A97C75}" type="sibTrans" cxnId="{C443C976-F86B-45A1-99A5-22E090C7D4FC}">
      <dgm:prSet/>
      <dgm:spPr/>
      <dgm:t>
        <a:bodyPr/>
        <a:lstStyle/>
        <a:p>
          <a:endParaRPr lang="en-US"/>
        </a:p>
      </dgm:t>
    </dgm:pt>
    <dgm:pt modelId="{38266CE9-BCAF-4EF8-90A0-C70B8FAD8398}">
      <dgm:prSet custT="1"/>
      <dgm:spPr/>
      <dgm:t>
        <a:bodyPr/>
        <a:lstStyle/>
        <a:p>
          <a:r>
            <a:rPr lang="en-US" sz="1800" dirty="0"/>
            <a:t>On error or at the end returns </a:t>
          </a:r>
          <a:r>
            <a:rPr lang="en-US" sz="1800" b="1" dirty="0"/>
            <a:t>NULL</a:t>
          </a:r>
          <a:r>
            <a:rPr lang="en-US" sz="1800" dirty="0"/>
            <a:t>.</a:t>
          </a:r>
        </a:p>
      </dgm:t>
    </dgm:pt>
    <dgm:pt modelId="{1CC9D152-11D6-421C-ACCF-6DEBC30750DD}" type="parTrans" cxnId="{EBB866B9-787C-4ACD-8775-BFC4CA55D505}">
      <dgm:prSet/>
      <dgm:spPr/>
      <dgm:t>
        <a:bodyPr/>
        <a:lstStyle/>
        <a:p>
          <a:endParaRPr lang="en-US"/>
        </a:p>
      </dgm:t>
    </dgm:pt>
    <dgm:pt modelId="{79D7D92F-FBA8-49E9-94B7-6EB779A79835}" type="sibTrans" cxnId="{EBB866B9-787C-4ACD-8775-BFC4CA55D505}">
      <dgm:prSet/>
      <dgm:spPr/>
      <dgm:t>
        <a:bodyPr/>
        <a:lstStyle/>
        <a:p>
          <a:endParaRPr lang="en-US"/>
        </a:p>
      </dgm:t>
    </dgm:pt>
    <dgm:pt modelId="{A5CE6503-D0D3-491A-A2B5-F2B525944DDF}">
      <dgm:prSet custT="1"/>
      <dgm:spPr/>
      <dgm:t>
        <a:bodyPr/>
        <a:lstStyle/>
        <a:p>
          <a:r>
            <a:rPr lang="en-US" sz="1800" b="1" dirty="0"/>
            <a:t>#include&lt;sys/types.h&gt;</a:t>
          </a:r>
        </a:p>
      </dgm:t>
    </dgm:pt>
    <dgm:pt modelId="{C9D1FC8A-DDA4-42F3-932E-7F26379306D0}" type="parTrans" cxnId="{B9AD4778-1E6D-4A2E-81C1-79000B333F6A}">
      <dgm:prSet/>
      <dgm:spPr/>
      <dgm:t>
        <a:bodyPr/>
        <a:lstStyle/>
        <a:p>
          <a:endParaRPr lang="en-US"/>
        </a:p>
      </dgm:t>
    </dgm:pt>
    <dgm:pt modelId="{1EBF4D0F-C9AF-47A6-935E-1060E3507C3E}" type="sibTrans" cxnId="{B9AD4778-1E6D-4A2E-81C1-79000B333F6A}">
      <dgm:prSet/>
      <dgm:spPr/>
      <dgm:t>
        <a:bodyPr/>
        <a:lstStyle/>
        <a:p>
          <a:endParaRPr lang="en-US"/>
        </a:p>
      </dgm:t>
    </dgm:pt>
    <dgm:pt modelId="{60939F1B-CA6A-4C62-BFFC-B4DE37965181}">
      <dgm:prSet custT="1"/>
      <dgm:spPr/>
      <dgm:t>
        <a:bodyPr/>
        <a:lstStyle/>
        <a:p>
          <a:r>
            <a:rPr lang="en-US" sz="1800" b="1" dirty="0"/>
            <a:t>#include&lt;dirent.h&gt;</a:t>
          </a:r>
        </a:p>
      </dgm:t>
    </dgm:pt>
    <dgm:pt modelId="{1DD7379D-B1D0-46A3-90A3-4C2D557039C8}" type="parTrans" cxnId="{87A85D90-D32F-4F83-B319-0B81D10BDB9E}">
      <dgm:prSet/>
      <dgm:spPr/>
      <dgm:t>
        <a:bodyPr/>
        <a:lstStyle/>
        <a:p>
          <a:endParaRPr lang="en-US"/>
        </a:p>
      </dgm:t>
    </dgm:pt>
    <dgm:pt modelId="{6803C91F-9525-4344-BAFE-7EADFD060FF1}" type="sibTrans" cxnId="{87A85D90-D32F-4F83-B319-0B81D10BDB9E}">
      <dgm:prSet/>
      <dgm:spPr/>
      <dgm:t>
        <a:bodyPr/>
        <a:lstStyle/>
        <a:p>
          <a:endParaRPr lang="en-US"/>
        </a:p>
      </dgm:t>
    </dgm:pt>
    <dgm:pt modelId="{88EED71F-B897-4527-9BAD-E5600A391B8D}">
      <dgm:prSet custT="1"/>
      <dgm:spPr/>
      <dgm:t>
        <a:bodyPr/>
        <a:lstStyle/>
        <a:p>
          <a:r>
            <a:rPr lang="en-US" sz="1800" b="1" dirty="0"/>
            <a:t>struct </a:t>
          </a:r>
          <a:r>
            <a:rPr lang="en-US" sz="1800" b="1" dirty="0" err="1"/>
            <a:t>dirent</a:t>
          </a:r>
          <a:r>
            <a:rPr lang="en-US" sz="1800" b="1" dirty="0"/>
            <a:t> *</a:t>
          </a:r>
          <a:r>
            <a:rPr lang="en-US" sz="1800" b="1" dirty="0" err="1"/>
            <a:t>readdir</a:t>
          </a:r>
          <a:r>
            <a:rPr lang="en-US" sz="1800" b="1" dirty="0"/>
            <a:t> (DIR *</a:t>
          </a:r>
          <a:r>
            <a:rPr lang="en-US" sz="1800" b="1" dirty="0" err="1"/>
            <a:t>dirp</a:t>
          </a:r>
          <a:r>
            <a:rPr lang="en-US" sz="1800" b="1" dirty="0"/>
            <a:t>);</a:t>
          </a:r>
        </a:p>
      </dgm:t>
    </dgm:pt>
    <dgm:pt modelId="{90DF97E7-2D84-4E4D-A498-B5536D926DEC}" type="parTrans" cxnId="{D4804137-A08B-4F45-9B3B-D46E475A7D98}">
      <dgm:prSet/>
      <dgm:spPr/>
      <dgm:t>
        <a:bodyPr/>
        <a:lstStyle/>
        <a:p>
          <a:endParaRPr lang="en-US"/>
        </a:p>
      </dgm:t>
    </dgm:pt>
    <dgm:pt modelId="{C1B792FC-2D1D-457C-9D97-1457B002189C}" type="sibTrans" cxnId="{D4804137-A08B-4F45-9B3B-D46E475A7D98}">
      <dgm:prSet/>
      <dgm:spPr/>
      <dgm:t>
        <a:bodyPr/>
        <a:lstStyle/>
        <a:p>
          <a:endParaRPr lang="en-US"/>
        </a:p>
      </dgm:t>
    </dgm:pt>
    <dgm:pt modelId="{CBF8DD6F-780E-4136-BF9F-F97D52DE4F22}">
      <dgm:prSet custT="1"/>
      <dgm:spPr/>
      <dgm:t>
        <a:bodyPr/>
        <a:lstStyle/>
        <a:p>
          <a:r>
            <a:rPr lang="en-US" sz="1800" dirty="0" err="1"/>
            <a:t>ino_t</a:t>
          </a:r>
          <a:r>
            <a:rPr lang="en-US" sz="1800" dirty="0"/>
            <a:t> d-</a:t>
          </a:r>
          <a:r>
            <a:rPr lang="en-US" sz="1800" dirty="0" err="1"/>
            <a:t>ino</a:t>
          </a:r>
          <a:r>
            <a:rPr lang="en-US" sz="1800" dirty="0"/>
            <a:t>: The </a:t>
          </a:r>
          <a:r>
            <a:rPr lang="en-US" sz="1800" dirty="0" err="1"/>
            <a:t>inode</a:t>
          </a:r>
          <a:r>
            <a:rPr lang="en-US" sz="1800" dirty="0"/>
            <a:t> of the file</a:t>
          </a:r>
        </a:p>
        <a:p>
          <a:r>
            <a:rPr lang="en-US" sz="1800" dirty="0"/>
            <a:t>char </a:t>
          </a:r>
          <a:r>
            <a:rPr lang="en-US" sz="1800" dirty="0" err="1"/>
            <a:t>d_name</a:t>
          </a:r>
          <a:r>
            <a:rPr lang="en-US" sz="1800" dirty="0"/>
            <a:t>[]: the name of the file, for more info make a call to stat() </a:t>
          </a:r>
        </a:p>
      </dgm:t>
    </dgm:pt>
    <dgm:pt modelId="{67A826A5-68A1-4F6B-BD81-0DFE26809286}" type="parTrans" cxnId="{0C0AEA26-073E-4345-8A72-37809A42030D}">
      <dgm:prSet/>
      <dgm:spPr/>
      <dgm:t>
        <a:bodyPr/>
        <a:lstStyle/>
        <a:p>
          <a:endParaRPr lang="en-US"/>
        </a:p>
      </dgm:t>
    </dgm:pt>
    <dgm:pt modelId="{CE36CD11-DC7C-49CC-8C0B-F2A2C8D00776}" type="sibTrans" cxnId="{0C0AEA26-073E-4345-8A72-37809A42030D}">
      <dgm:prSet/>
      <dgm:spPr/>
      <dgm:t>
        <a:bodyPr/>
        <a:lstStyle/>
        <a:p>
          <a:endParaRPr lang="en-US"/>
        </a:p>
      </dgm:t>
    </dgm:pt>
    <dgm:pt modelId="{BABE2A3D-B0F7-4ADD-A179-27806585786A}" type="pres">
      <dgm:prSet presAssocID="{C7A1FC8C-D61C-4D8B-A6F1-12C105F7944E}" presName="linear" presStyleCnt="0">
        <dgm:presLayoutVars>
          <dgm:animLvl val="lvl"/>
          <dgm:resizeHandles val="exact"/>
        </dgm:presLayoutVars>
      </dgm:prSet>
      <dgm:spPr/>
    </dgm:pt>
    <dgm:pt modelId="{9327162C-A6A4-429D-BB0C-ACF7545B8CDF}" type="pres">
      <dgm:prSet presAssocID="{8E794A55-DA6D-48FA-8FDD-AE727103F1E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1F385F8-FF3C-48F0-90DE-6BAB2CA74EA3}" type="pres">
      <dgm:prSet presAssocID="{22AB5489-7A8A-4A96-A75D-A7FE85A97C75}" presName="spacer" presStyleCnt="0"/>
      <dgm:spPr/>
    </dgm:pt>
    <dgm:pt modelId="{AE22E4A4-FDEB-46C9-BD93-1535899002F8}" type="pres">
      <dgm:prSet presAssocID="{38266CE9-BCAF-4EF8-90A0-C70B8FAD8398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5EE6C38-E8BF-4772-8034-6BBFE71610FB}" type="pres">
      <dgm:prSet presAssocID="{79D7D92F-FBA8-49E9-94B7-6EB779A79835}" presName="spacer" presStyleCnt="0"/>
      <dgm:spPr/>
    </dgm:pt>
    <dgm:pt modelId="{772CD759-99FB-48B1-AB25-E901815D8E64}" type="pres">
      <dgm:prSet presAssocID="{A5CE6503-D0D3-491A-A2B5-F2B525944DD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BD0AEB89-DDC9-4645-AA9D-06B24B6E60DC}" type="pres">
      <dgm:prSet presAssocID="{1EBF4D0F-C9AF-47A6-935E-1060E3507C3E}" presName="spacer" presStyleCnt="0"/>
      <dgm:spPr/>
    </dgm:pt>
    <dgm:pt modelId="{51FF4C7F-89F8-4301-A19D-884CA692739A}" type="pres">
      <dgm:prSet presAssocID="{60939F1B-CA6A-4C62-BFFC-B4DE3796518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48393F82-C2EA-430B-B9C5-096FF05F0B6E}" type="pres">
      <dgm:prSet presAssocID="{6803C91F-9525-4344-BAFE-7EADFD060FF1}" presName="spacer" presStyleCnt="0"/>
      <dgm:spPr/>
    </dgm:pt>
    <dgm:pt modelId="{80233347-C14F-4993-A5CD-4E32845043D2}" type="pres">
      <dgm:prSet presAssocID="{88EED71F-B897-4527-9BAD-E5600A391B8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0540D8E-986F-4221-BB02-537E9CA591E7}" type="pres">
      <dgm:prSet presAssocID="{C1B792FC-2D1D-457C-9D97-1457B002189C}" presName="spacer" presStyleCnt="0"/>
      <dgm:spPr/>
    </dgm:pt>
    <dgm:pt modelId="{C0FF2D1F-F7F0-4589-B74C-7FE13544EEA0}" type="pres">
      <dgm:prSet presAssocID="{CBF8DD6F-780E-4136-BF9F-F97D52DE4F22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0618B02-D395-4164-AFCC-9910AC24C94E}" type="presOf" srcId="{C7A1FC8C-D61C-4D8B-A6F1-12C105F7944E}" destId="{BABE2A3D-B0F7-4ADD-A179-27806585786A}" srcOrd="0" destOrd="0" presId="urn:microsoft.com/office/officeart/2005/8/layout/vList2"/>
    <dgm:cxn modelId="{0C0AEA26-073E-4345-8A72-37809A42030D}" srcId="{C7A1FC8C-D61C-4D8B-A6F1-12C105F7944E}" destId="{CBF8DD6F-780E-4136-BF9F-F97D52DE4F22}" srcOrd="5" destOrd="0" parTransId="{67A826A5-68A1-4F6B-BD81-0DFE26809286}" sibTransId="{CE36CD11-DC7C-49CC-8C0B-F2A2C8D00776}"/>
    <dgm:cxn modelId="{A2A5182F-C690-4EA9-84AD-E307B423A20D}" type="presOf" srcId="{38266CE9-BCAF-4EF8-90A0-C70B8FAD8398}" destId="{AE22E4A4-FDEB-46C9-BD93-1535899002F8}" srcOrd="0" destOrd="0" presId="urn:microsoft.com/office/officeart/2005/8/layout/vList2"/>
    <dgm:cxn modelId="{D4804137-A08B-4F45-9B3B-D46E475A7D98}" srcId="{C7A1FC8C-D61C-4D8B-A6F1-12C105F7944E}" destId="{88EED71F-B897-4527-9BAD-E5600A391B8D}" srcOrd="4" destOrd="0" parTransId="{90DF97E7-2D84-4E4D-A498-B5536D926DEC}" sibTransId="{C1B792FC-2D1D-457C-9D97-1457B002189C}"/>
    <dgm:cxn modelId="{5499D64C-3055-49D9-840C-C59CDD0F26D3}" type="presOf" srcId="{A5CE6503-D0D3-491A-A2B5-F2B525944DDF}" destId="{772CD759-99FB-48B1-AB25-E901815D8E64}" srcOrd="0" destOrd="0" presId="urn:microsoft.com/office/officeart/2005/8/layout/vList2"/>
    <dgm:cxn modelId="{C443C976-F86B-45A1-99A5-22E090C7D4FC}" srcId="{C7A1FC8C-D61C-4D8B-A6F1-12C105F7944E}" destId="{8E794A55-DA6D-48FA-8FDD-AE727103F1E9}" srcOrd="0" destOrd="0" parTransId="{AFBD7270-F592-4987-BA36-0B498E38EADA}" sibTransId="{22AB5489-7A8A-4A96-A75D-A7FE85A97C75}"/>
    <dgm:cxn modelId="{B9AD4778-1E6D-4A2E-81C1-79000B333F6A}" srcId="{C7A1FC8C-D61C-4D8B-A6F1-12C105F7944E}" destId="{A5CE6503-D0D3-491A-A2B5-F2B525944DDF}" srcOrd="2" destOrd="0" parTransId="{C9D1FC8A-DDA4-42F3-932E-7F26379306D0}" sibTransId="{1EBF4D0F-C9AF-47A6-935E-1060E3507C3E}"/>
    <dgm:cxn modelId="{87A85D90-D32F-4F83-B319-0B81D10BDB9E}" srcId="{C7A1FC8C-D61C-4D8B-A6F1-12C105F7944E}" destId="{60939F1B-CA6A-4C62-BFFC-B4DE37965181}" srcOrd="3" destOrd="0" parTransId="{1DD7379D-B1D0-46A3-90A3-4C2D557039C8}" sibTransId="{6803C91F-9525-4344-BAFE-7EADFD060FF1}"/>
    <dgm:cxn modelId="{1B64D5A7-BD20-4617-A52F-78970E5015A3}" type="presOf" srcId="{88EED71F-B897-4527-9BAD-E5600A391B8D}" destId="{80233347-C14F-4993-A5CD-4E32845043D2}" srcOrd="0" destOrd="0" presId="urn:microsoft.com/office/officeart/2005/8/layout/vList2"/>
    <dgm:cxn modelId="{20A158AA-92C2-4EED-B1F3-4210B9D78FA8}" type="presOf" srcId="{CBF8DD6F-780E-4136-BF9F-F97D52DE4F22}" destId="{C0FF2D1F-F7F0-4589-B74C-7FE13544EEA0}" srcOrd="0" destOrd="0" presId="urn:microsoft.com/office/officeart/2005/8/layout/vList2"/>
    <dgm:cxn modelId="{EBB866B9-787C-4ACD-8775-BFC4CA55D505}" srcId="{C7A1FC8C-D61C-4D8B-A6F1-12C105F7944E}" destId="{38266CE9-BCAF-4EF8-90A0-C70B8FAD8398}" srcOrd="1" destOrd="0" parTransId="{1CC9D152-11D6-421C-ACCF-6DEBC30750DD}" sibTransId="{79D7D92F-FBA8-49E9-94B7-6EB779A79835}"/>
    <dgm:cxn modelId="{A95C04C5-E74F-455B-B519-35EFB31454C2}" type="presOf" srcId="{60939F1B-CA6A-4C62-BFFC-B4DE37965181}" destId="{51FF4C7F-89F8-4301-A19D-884CA692739A}" srcOrd="0" destOrd="0" presId="urn:microsoft.com/office/officeart/2005/8/layout/vList2"/>
    <dgm:cxn modelId="{4EAE9CC7-27B6-40A2-8D66-2CF3919B4F9F}" type="presOf" srcId="{8E794A55-DA6D-48FA-8FDD-AE727103F1E9}" destId="{9327162C-A6A4-429D-BB0C-ACF7545B8CDF}" srcOrd="0" destOrd="0" presId="urn:microsoft.com/office/officeart/2005/8/layout/vList2"/>
    <dgm:cxn modelId="{D0EA9CBC-88B7-46C9-B74B-A5F2B2563E65}" type="presParOf" srcId="{BABE2A3D-B0F7-4ADD-A179-27806585786A}" destId="{9327162C-A6A4-429D-BB0C-ACF7545B8CDF}" srcOrd="0" destOrd="0" presId="urn:microsoft.com/office/officeart/2005/8/layout/vList2"/>
    <dgm:cxn modelId="{A0F7293D-42A5-4652-8824-F612179C2B1D}" type="presParOf" srcId="{BABE2A3D-B0F7-4ADD-A179-27806585786A}" destId="{91F385F8-FF3C-48F0-90DE-6BAB2CA74EA3}" srcOrd="1" destOrd="0" presId="urn:microsoft.com/office/officeart/2005/8/layout/vList2"/>
    <dgm:cxn modelId="{DF14BA98-6ADF-4728-9802-35F91CF78DE5}" type="presParOf" srcId="{BABE2A3D-B0F7-4ADD-A179-27806585786A}" destId="{AE22E4A4-FDEB-46C9-BD93-1535899002F8}" srcOrd="2" destOrd="0" presId="urn:microsoft.com/office/officeart/2005/8/layout/vList2"/>
    <dgm:cxn modelId="{921634D0-F8C5-4804-B745-BC2FE87832AC}" type="presParOf" srcId="{BABE2A3D-B0F7-4ADD-A179-27806585786A}" destId="{95EE6C38-E8BF-4772-8034-6BBFE71610FB}" srcOrd="3" destOrd="0" presId="urn:microsoft.com/office/officeart/2005/8/layout/vList2"/>
    <dgm:cxn modelId="{F45A97E9-8705-4D43-9E4A-4DBFDA197C7E}" type="presParOf" srcId="{BABE2A3D-B0F7-4ADD-A179-27806585786A}" destId="{772CD759-99FB-48B1-AB25-E901815D8E64}" srcOrd="4" destOrd="0" presId="urn:microsoft.com/office/officeart/2005/8/layout/vList2"/>
    <dgm:cxn modelId="{BA5E3FCD-9536-4B53-810F-593C48E15255}" type="presParOf" srcId="{BABE2A3D-B0F7-4ADD-A179-27806585786A}" destId="{BD0AEB89-DDC9-4645-AA9D-06B24B6E60DC}" srcOrd="5" destOrd="0" presId="urn:microsoft.com/office/officeart/2005/8/layout/vList2"/>
    <dgm:cxn modelId="{9C9F6BCF-C299-4A7D-834A-C11D3759E638}" type="presParOf" srcId="{BABE2A3D-B0F7-4ADD-A179-27806585786A}" destId="{51FF4C7F-89F8-4301-A19D-884CA692739A}" srcOrd="6" destOrd="0" presId="urn:microsoft.com/office/officeart/2005/8/layout/vList2"/>
    <dgm:cxn modelId="{524C138A-D38A-431A-A664-68769383C438}" type="presParOf" srcId="{BABE2A3D-B0F7-4ADD-A179-27806585786A}" destId="{48393F82-C2EA-430B-B9C5-096FF05F0B6E}" srcOrd="7" destOrd="0" presId="urn:microsoft.com/office/officeart/2005/8/layout/vList2"/>
    <dgm:cxn modelId="{65231CDC-1130-45DE-8B89-C862F3F33982}" type="presParOf" srcId="{BABE2A3D-B0F7-4ADD-A179-27806585786A}" destId="{80233347-C14F-4993-A5CD-4E32845043D2}" srcOrd="8" destOrd="0" presId="urn:microsoft.com/office/officeart/2005/8/layout/vList2"/>
    <dgm:cxn modelId="{ECDA5ED4-5940-4739-90E4-3B3E14251D71}" type="presParOf" srcId="{BABE2A3D-B0F7-4ADD-A179-27806585786A}" destId="{C0540D8E-986F-4221-BB02-537E9CA591E7}" srcOrd="9" destOrd="0" presId="urn:microsoft.com/office/officeart/2005/8/layout/vList2"/>
    <dgm:cxn modelId="{2F42D2CC-0AB9-4487-AC06-5AE2C3D0BCC1}" type="presParOf" srcId="{BABE2A3D-B0F7-4ADD-A179-27806585786A}" destId="{C0FF2D1F-F7F0-4589-B74C-7FE13544EEA0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F2A5F7E-F73D-4F9F-9AFC-B053BCD5F2A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3F5DD1D-1A73-4031-BB8B-E3DF26F6CCA6}">
      <dgm:prSet/>
      <dgm:spPr/>
      <dgm:t>
        <a:bodyPr/>
        <a:lstStyle/>
        <a:p>
          <a:r>
            <a:rPr lang="en-US"/>
            <a:t>The telldir function returns a value that records the current position in a directory stream. You can use this in subsequent calls to seekdir to reset a directory scan to the current position.</a:t>
          </a:r>
        </a:p>
      </dgm:t>
    </dgm:pt>
    <dgm:pt modelId="{94E16431-E6E1-44A4-8A54-7763ADD7C6DD}" type="parTrans" cxnId="{FAAC4935-CCF2-41C2-96F2-6EF69E3DCAD4}">
      <dgm:prSet/>
      <dgm:spPr/>
      <dgm:t>
        <a:bodyPr/>
        <a:lstStyle/>
        <a:p>
          <a:endParaRPr lang="en-US"/>
        </a:p>
      </dgm:t>
    </dgm:pt>
    <dgm:pt modelId="{EDC75A5D-822D-4C89-8B8F-8505D8E0B3FC}" type="sibTrans" cxnId="{FAAC4935-CCF2-41C2-96F2-6EF69E3DCAD4}">
      <dgm:prSet/>
      <dgm:spPr/>
      <dgm:t>
        <a:bodyPr/>
        <a:lstStyle/>
        <a:p>
          <a:endParaRPr lang="en-US"/>
        </a:p>
      </dgm:t>
    </dgm:pt>
    <dgm:pt modelId="{88C291CB-398F-40FD-8E46-241B3E1B2E26}">
      <dgm:prSet/>
      <dgm:spPr/>
      <dgm:t>
        <a:bodyPr/>
        <a:lstStyle/>
        <a:p>
          <a:r>
            <a:rPr lang="en-US" b="1" dirty="0"/>
            <a:t>#include&lt;sys.types.h&gt;</a:t>
          </a:r>
        </a:p>
      </dgm:t>
    </dgm:pt>
    <dgm:pt modelId="{F3F24433-ADCA-4E78-96F6-F2BCA96EF899}" type="parTrans" cxnId="{AA3532A3-D752-4F3A-8B98-AC1B187E6193}">
      <dgm:prSet/>
      <dgm:spPr/>
      <dgm:t>
        <a:bodyPr/>
        <a:lstStyle/>
        <a:p>
          <a:endParaRPr lang="en-US"/>
        </a:p>
      </dgm:t>
    </dgm:pt>
    <dgm:pt modelId="{978F9ABD-DCCD-4210-887D-8E79D191FF6B}" type="sibTrans" cxnId="{AA3532A3-D752-4F3A-8B98-AC1B187E6193}">
      <dgm:prSet/>
      <dgm:spPr/>
      <dgm:t>
        <a:bodyPr/>
        <a:lstStyle/>
        <a:p>
          <a:endParaRPr lang="en-US"/>
        </a:p>
      </dgm:t>
    </dgm:pt>
    <dgm:pt modelId="{79B6CE5E-94FA-4EF5-9AD0-E1853B664523}">
      <dgm:prSet/>
      <dgm:spPr/>
      <dgm:t>
        <a:bodyPr/>
        <a:lstStyle/>
        <a:p>
          <a:r>
            <a:rPr lang="en-US" b="1" dirty="0"/>
            <a:t>#include&lt;dirent.h&gt;</a:t>
          </a:r>
        </a:p>
      </dgm:t>
    </dgm:pt>
    <dgm:pt modelId="{8723FD06-759C-4330-822C-FDA88105CBB2}" type="parTrans" cxnId="{D9E19844-1696-4768-8B6F-B87057831270}">
      <dgm:prSet/>
      <dgm:spPr/>
      <dgm:t>
        <a:bodyPr/>
        <a:lstStyle/>
        <a:p>
          <a:endParaRPr lang="en-US"/>
        </a:p>
      </dgm:t>
    </dgm:pt>
    <dgm:pt modelId="{7BA7F561-2773-4DCE-B0AA-AF7E20FCABFE}" type="sibTrans" cxnId="{D9E19844-1696-4768-8B6F-B87057831270}">
      <dgm:prSet/>
      <dgm:spPr/>
      <dgm:t>
        <a:bodyPr/>
        <a:lstStyle/>
        <a:p>
          <a:endParaRPr lang="en-US"/>
        </a:p>
      </dgm:t>
    </dgm:pt>
    <dgm:pt modelId="{0F6F205D-5BD4-4FF0-A0F4-F32B07F3A142}">
      <dgm:prSet/>
      <dgm:spPr/>
      <dgm:t>
        <a:bodyPr/>
        <a:lstStyle/>
        <a:p>
          <a:r>
            <a:rPr lang="en-US" b="1" dirty="0"/>
            <a:t>long int </a:t>
          </a:r>
          <a:r>
            <a:rPr lang="en-US" b="1" dirty="0" err="1"/>
            <a:t>telldir</a:t>
          </a:r>
          <a:r>
            <a:rPr lang="en-US" b="1" dirty="0"/>
            <a:t>(DIR *</a:t>
          </a:r>
          <a:r>
            <a:rPr lang="en-US" b="1" dirty="0" err="1"/>
            <a:t>dirp</a:t>
          </a:r>
          <a:r>
            <a:rPr lang="en-US" b="1" dirty="0"/>
            <a:t>);</a:t>
          </a:r>
        </a:p>
      </dgm:t>
    </dgm:pt>
    <dgm:pt modelId="{54FCA571-272E-453C-BE49-9A24B64FE804}" type="parTrans" cxnId="{6F48AA10-1137-4514-B117-F6BA392099B9}">
      <dgm:prSet/>
      <dgm:spPr/>
      <dgm:t>
        <a:bodyPr/>
        <a:lstStyle/>
        <a:p>
          <a:endParaRPr lang="en-US"/>
        </a:p>
      </dgm:t>
    </dgm:pt>
    <dgm:pt modelId="{CD9BCD01-1421-4284-9CF8-218F60D9A698}" type="sibTrans" cxnId="{6F48AA10-1137-4514-B117-F6BA392099B9}">
      <dgm:prSet/>
      <dgm:spPr/>
      <dgm:t>
        <a:bodyPr/>
        <a:lstStyle/>
        <a:p>
          <a:endParaRPr lang="en-US"/>
        </a:p>
      </dgm:t>
    </dgm:pt>
    <dgm:pt modelId="{0C849C41-0C1A-4F72-AF44-5FD28FF4F144}" type="pres">
      <dgm:prSet presAssocID="{FF2A5F7E-F73D-4F9F-9AFC-B053BCD5F2AC}" presName="linear" presStyleCnt="0">
        <dgm:presLayoutVars>
          <dgm:animLvl val="lvl"/>
          <dgm:resizeHandles val="exact"/>
        </dgm:presLayoutVars>
      </dgm:prSet>
      <dgm:spPr/>
    </dgm:pt>
    <dgm:pt modelId="{1148EF9E-D202-496A-A2A8-96CBA29C99B4}" type="pres">
      <dgm:prSet presAssocID="{B3F5DD1D-1A73-4031-BB8B-E3DF26F6CCA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FD417BD-81C4-4D59-BACB-867717B14108}" type="pres">
      <dgm:prSet presAssocID="{EDC75A5D-822D-4C89-8B8F-8505D8E0B3FC}" presName="spacer" presStyleCnt="0"/>
      <dgm:spPr/>
    </dgm:pt>
    <dgm:pt modelId="{8A3D1E8C-EA61-4ADD-A323-9A87FDE00F5E}" type="pres">
      <dgm:prSet presAssocID="{88C291CB-398F-40FD-8E46-241B3E1B2E2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3C6100-8837-48AA-86C6-5A1510EA8C68}" type="pres">
      <dgm:prSet presAssocID="{978F9ABD-DCCD-4210-887D-8E79D191FF6B}" presName="spacer" presStyleCnt="0"/>
      <dgm:spPr/>
    </dgm:pt>
    <dgm:pt modelId="{40784288-25FB-44A3-B264-62DB1CD0DCFF}" type="pres">
      <dgm:prSet presAssocID="{79B6CE5E-94FA-4EF5-9AD0-E1853B66452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FA080DD-0B32-4747-90F1-0ACB1B7117C0}" type="pres">
      <dgm:prSet presAssocID="{7BA7F561-2773-4DCE-B0AA-AF7E20FCABFE}" presName="spacer" presStyleCnt="0"/>
      <dgm:spPr/>
    </dgm:pt>
    <dgm:pt modelId="{A80EEDA5-5058-4A99-A4F1-A3767C538E15}" type="pres">
      <dgm:prSet presAssocID="{0F6F205D-5BD4-4FF0-A0F4-F32B07F3A14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F48AA10-1137-4514-B117-F6BA392099B9}" srcId="{FF2A5F7E-F73D-4F9F-9AFC-B053BCD5F2AC}" destId="{0F6F205D-5BD4-4FF0-A0F4-F32B07F3A142}" srcOrd="3" destOrd="0" parTransId="{54FCA571-272E-453C-BE49-9A24B64FE804}" sibTransId="{CD9BCD01-1421-4284-9CF8-218F60D9A698}"/>
    <dgm:cxn modelId="{FAAC4935-CCF2-41C2-96F2-6EF69E3DCAD4}" srcId="{FF2A5F7E-F73D-4F9F-9AFC-B053BCD5F2AC}" destId="{B3F5DD1D-1A73-4031-BB8B-E3DF26F6CCA6}" srcOrd="0" destOrd="0" parTransId="{94E16431-E6E1-44A4-8A54-7763ADD7C6DD}" sibTransId="{EDC75A5D-822D-4C89-8B8F-8505D8E0B3FC}"/>
    <dgm:cxn modelId="{17615540-346A-4947-853C-F36D664A8739}" type="presOf" srcId="{79B6CE5E-94FA-4EF5-9AD0-E1853B664523}" destId="{40784288-25FB-44A3-B264-62DB1CD0DCFF}" srcOrd="0" destOrd="0" presId="urn:microsoft.com/office/officeart/2005/8/layout/vList2"/>
    <dgm:cxn modelId="{D9E19844-1696-4768-8B6F-B87057831270}" srcId="{FF2A5F7E-F73D-4F9F-9AFC-B053BCD5F2AC}" destId="{79B6CE5E-94FA-4EF5-9AD0-E1853B664523}" srcOrd="2" destOrd="0" parTransId="{8723FD06-759C-4330-822C-FDA88105CBB2}" sibTransId="{7BA7F561-2773-4DCE-B0AA-AF7E20FCABFE}"/>
    <dgm:cxn modelId="{5E793D71-2247-4030-99D1-86B1EB7255C7}" type="presOf" srcId="{88C291CB-398F-40FD-8E46-241B3E1B2E26}" destId="{8A3D1E8C-EA61-4ADD-A323-9A87FDE00F5E}" srcOrd="0" destOrd="0" presId="urn:microsoft.com/office/officeart/2005/8/layout/vList2"/>
    <dgm:cxn modelId="{64875183-2A5D-4A56-92AD-22B82BBA63BB}" type="presOf" srcId="{FF2A5F7E-F73D-4F9F-9AFC-B053BCD5F2AC}" destId="{0C849C41-0C1A-4F72-AF44-5FD28FF4F144}" srcOrd="0" destOrd="0" presId="urn:microsoft.com/office/officeart/2005/8/layout/vList2"/>
    <dgm:cxn modelId="{AA3532A3-D752-4F3A-8B98-AC1B187E6193}" srcId="{FF2A5F7E-F73D-4F9F-9AFC-B053BCD5F2AC}" destId="{88C291CB-398F-40FD-8E46-241B3E1B2E26}" srcOrd="1" destOrd="0" parTransId="{F3F24433-ADCA-4E78-96F6-F2BCA96EF899}" sibTransId="{978F9ABD-DCCD-4210-887D-8E79D191FF6B}"/>
    <dgm:cxn modelId="{174A17BD-8CC0-476E-9CCB-6C05405196EA}" type="presOf" srcId="{0F6F205D-5BD4-4FF0-A0F4-F32B07F3A142}" destId="{A80EEDA5-5058-4A99-A4F1-A3767C538E15}" srcOrd="0" destOrd="0" presId="urn:microsoft.com/office/officeart/2005/8/layout/vList2"/>
    <dgm:cxn modelId="{C3C298C6-2B16-46AC-816A-705AE466915D}" type="presOf" srcId="{B3F5DD1D-1A73-4031-BB8B-E3DF26F6CCA6}" destId="{1148EF9E-D202-496A-A2A8-96CBA29C99B4}" srcOrd="0" destOrd="0" presId="urn:microsoft.com/office/officeart/2005/8/layout/vList2"/>
    <dgm:cxn modelId="{690D0CBD-166C-4303-9780-7E38CE4F6F38}" type="presParOf" srcId="{0C849C41-0C1A-4F72-AF44-5FD28FF4F144}" destId="{1148EF9E-D202-496A-A2A8-96CBA29C99B4}" srcOrd="0" destOrd="0" presId="urn:microsoft.com/office/officeart/2005/8/layout/vList2"/>
    <dgm:cxn modelId="{93BB8ADC-2555-4C50-8F2C-9A3274DB6570}" type="presParOf" srcId="{0C849C41-0C1A-4F72-AF44-5FD28FF4F144}" destId="{CFD417BD-81C4-4D59-BACB-867717B14108}" srcOrd="1" destOrd="0" presId="urn:microsoft.com/office/officeart/2005/8/layout/vList2"/>
    <dgm:cxn modelId="{AE6EF90F-C589-4B96-9A4B-AEA19CB5ADB0}" type="presParOf" srcId="{0C849C41-0C1A-4F72-AF44-5FD28FF4F144}" destId="{8A3D1E8C-EA61-4ADD-A323-9A87FDE00F5E}" srcOrd="2" destOrd="0" presId="urn:microsoft.com/office/officeart/2005/8/layout/vList2"/>
    <dgm:cxn modelId="{8DC0AEFC-8CBB-4F8B-9121-657386D6291F}" type="presParOf" srcId="{0C849C41-0C1A-4F72-AF44-5FD28FF4F144}" destId="{933C6100-8837-48AA-86C6-5A1510EA8C68}" srcOrd="3" destOrd="0" presId="urn:microsoft.com/office/officeart/2005/8/layout/vList2"/>
    <dgm:cxn modelId="{11A15A40-9506-40FC-82EB-E445179B81FB}" type="presParOf" srcId="{0C849C41-0C1A-4F72-AF44-5FD28FF4F144}" destId="{40784288-25FB-44A3-B264-62DB1CD0DCFF}" srcOrd="4" destOrd="0" presId="urn:microsoft.com/office/officeart/2005/8/layout/vList2"/>
    <dgm:cxn modelId="{2498A6CA-FC92-4671-85A5-F9E245DE8575}" type="presParOf" srcId="{0C849C41-0C1A-4F72-AF44-5FD28FF4F144}" destId="{9FA080DD-0B32-4747-90F1-0ACB1B7117C0}" srcOrd="5" destOrd="0" presId="urn:microsoft.com/office/officeart/2005/8/layout/vList2"/>
    <dgm:cxn modelId="{74731B00-8E1A-4DD9-8CD5-66AC67E68001}" type="presParOf" srcId="{0C849C41-0C1A-4F72-AF44-5FD28FF4F144}" destId="{A80EEDA5-5058-4A99-A4F1-A3767C538E1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B0F7DF2-8673-48F3-83A7-F6A503BFB52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1639584-027E-4848-9BE8-76B6A29DBF3A}">
      <dgm:prSet/>
      <dgm:spPr/>
      <dgm:t>
        <a:bodyPr/>
        <a:lstStyle/>
        <a:p>
          <a:r>
            <a:rPr lang="en-US"/>
            <a:t>The seekdir function sets the directory entry pointer in the directory stream given by dirp. </a:t>
          </a:r>
        </a:p>
      </dgm:t>
    </dgm:pt>
    <dgm:pt modelId="{16CC93ED-8CB6-41FB-9436-47D761176A30}" type="parTrans" cxnId="{D56563CF-2E80-4E0A-A0A6-25B2886BE7A7}">
      <dgm:prSet/>
      <dgm:spPr/>
      <dgm:t>
        <a:bodyPr/>
        <a:lstStyle/>
        <a:p>
          <a:endParaRPr lang="en-US"/>
        </a:p>
      </dgm:t>
    </dgm:pt>
    <dgm:pt modelId="{05AA4C23-DF73-454C-A261-201AF15368FA}" type="sibTrans" cxnId="{D56563CF-2E80-4E0A-A0A6-25B2886BE7A7}">
      <dgm:prSet/>
      <dgm:spPr/>
      <dgm:t>
        <a:bodyPr/>
        <a:lstStyle/>
        <a:p>
          <a:endParaRPr lang="en-US"/>
        </a:p>
      </dgm:t>
    </dgm:pt>
    <dgm:pt modelId="{1264B9ED-030F-48DE-90E2-C7CD5A258C84}">
      <dgm:prSet/>
      <dgm:spPr/>
      <dgm:t>
        <a:bodyPr/>
        <a:lstStyle/>
        <a:p>
          <a:r>
            <a:rPr lang="en-US" dirty="0"/>
            <a:t>The value of loc, used to set the position, should have been obtained from a prior call to </a:t>
          </a:r>
          <a:r>
            <a:rPr lang="en-US" dirty="0" err="1"/>
            <a:t>telldir</a:t>
          </a:r>
          <a:r>
            <a:rPr lang="en-US" dirty="0"/>
            <a:t>.</a:t>
          </a:r>
        </a:p>
      </dgm:t>
    </dgm:pt>
    <dgm:pt modelId="{9A734A65-F930-4F68-906B-9B16671BF908}" type="parTrans" cxnId="{257FB40F-D595-4FD4-A9B3-0257B7A008D9}">
      <dgm:prSet/>
      <dgm:spPr/>
      <dgm:t>
        <a:bodyPr/>
        <a:lstStyle/>
        <a:p>
          <a:endParaRPr lang="en-US"/>
        </a:p>
      </dgm:t>
    </dgm:pt>
    <dgm:pt modelId="{F749E516-598D-4576-835C-06A8AB0EF6FD}" type="sibTrans" cxnId="{257FB40F-D595-4FD4-A9B3-0257B7A008D9}">
      <dgm:prSet/>
      <dgm:spPr/>
      <dgm:t>
        <a:bodyPr/>
        <a:lstStyle/>
        <a:p>
          <a:endParaRPr lang="en-US"/>
        </a:p>
      </dgm:t>
    </dgm:pt>
    <dgm:pt modelId="{74BA7D23-34DF-485A-84C4-71F94B68D724}">
      <dgm:prSet/>
      <dgm:spPr/>
      <dgm:t>
        <a:bodyPr/>
        <a:lstStyle/>
        <a:p>
          <a:r>
            <a:rPr lang="en-US"/>
            <a:t>#include&lt;sys/types.h&gt;</a:t>
          </a:r>
        </a:p>
      </dgm:t>
    </dgm:pt>
    <dgm:pt modelId="{12C7AD4D-C885-4A1D-A08F-5850038AA80E}" type="parTrans" cxnId="{1CEE89A5-5BE0-4194-90DC-B020E6E6F076}">
      <dgm:prSet/>
      <dgm:spPr/>
      <dgm:t>
        <a:bodyPr/>
        <a:lstStyle/>
        <a:p>
          <a:endParaRPr lang="en-US"/>
        </a:p>
      </dgm:t>
    </dgm:pt>
    <dgm:pt modelId="{A4C0D945-960C-446C-965D-349935D9B402}" type="sibTrans" cxnId="{1CEE89A5-5BE0-4194-90DC-B020E6E6F076}">
      <dgm:prSet/>
      <dgm:spPr/>
      <dgm:t>
        <a:bodyPr/>
        <a:lstStyle/>
        <a:p>
          <a:endParaRPr lang="en-US"/>
        </a:p>
      </dgm:t>
    </dgm:pt>
    <dgm:pt modelId="{022C5431-8495-4DEE-9168-A1AE5F39554C}">
      <dgm:prSet/>
      <dgm:spPr/>
      <dgm:t>
        <a:bodyPr/>
        <a:lstStyle/>
        <a:p>
          <a:r>
            <a:rPr lang="en-US"/>
            <a:t>#include&lt;dirent.h&gt;</a:t>
          </a:r>
        </a:p>
      </dgm:t>
    </dgm:pt>
    <dgm:pt modelId="{49A4F6D3-E68C-4EF7-92A9-3F349A7727FD}" type="parTrans" cxnId="{1D0BF8D7-74A8-4101-9834-D2BA235545C6}">
      <dgm:prSet/>
      <dgm:spPr/>
      <dgm:t>
        <a:bodyPr/>
        <a:lstStyle/>
        <a:p>
          <a:endParaRPr lang="en-US"/>
        </a:p>
      </dgm:t>
    </dgm:pt>
    <dgm:pt modelId="{97C6C92B-5DFF-4251-9981-504F742F8347}" type="sibTrans" cxnId="{1D0BF8D7-74A8-4101-9834-D2BA235545C6}">
      <dgm:prSet/>
      <dgm:spPr/>
      <dgm:t>
        <a:bodyPr/>
        <a:lstStyle/>
        <a:p>
          <a:endParaRPr lang="en-US"/>
        </a:p>
      </dgm:t>
    </dgm:pt>
    <dgm:pt modelId="{B0722DE5-0B78-4BE4-A310-75B6B7D0D014}">
      <dgm:prSet/>
      <dgm:spPr/>
      <dgm:t>
        <a:bodyPr/>
        <a:lstStyle/>
        <a:p>
          <a:r>
            <a:rPr lang="en-US" dirty="0"/>
            <a:t>void </a:t>
          </a:r>
          <a:r>
            <a:rPr lang="en-US" dirty="0" err="1"/>
            <a:t>seekdir</a:t>
          </a:r>
          <a:r>
            <a:rPr lang="en-US" dirty="0"/>
            <a:t>(DIR *</a:t>
          </a:r>
          <a:r>
            <a:rPr lang="en-US" dirty="0" err="1"/>
            <a:t>dirp</a:t>
          </a:r>
          <a:r>
            <a:rPr lang="en-US" dirty="0"/>
            <a:t>, </a:t>
          </a:r>
          <a:r>
            <a:rPr lang="en-US" dirty="0" err="1"/>
            <a:t>longint</a:t>
          </a:r>
          <a:r>
            <a:rPr lang="en-US" dirty="0"/>
            <a:t> loc);</a:t>
          </a:r>
        </a:p>
      </dgm:t>
    </dgm:pt>
    <dgm:pt modelId="{D73D830B-A61C-4B1E-9D0B-BBFAE0E13413}" type="parTrans" cxnId="{9A663D79-A460-497B-9F1D-2967A764143D}">
      <dgm:prSet/>
      <dgm:spPr/>
      <dgm:t>
        <a:bodyPr/>
        <a:lstStyle/>
        <a:p>
          <a:endParaRPr lang="en-US"/>
        </a:p>
      </dgm:t>
    </dgm:pt>
    <dgm:pt modelId="{A8BEB36A-EC84-4664-950B-9797D26CC2B7}" type="sibTrans" cxnId="{9A663D79-A460-497B-9F1D-2967A764143D}">
      <dgm:prSet/>
      <dgm:spPr/>
      <dgm:t>
        <a:bodyPr/>
        <a:lstStyle/>
        <a:p>
          <a:endParaRPr lang="en-US"/>
        </a:p>
      </dgm:t>
    </dgm:pt>
    <dgm:pt modelId="{DFEDEEE4-CDF6-46E1-BD5F-9903BFC49901}" type="pres">
      <dgm:prSet presAssocID="{FB0F7DF2-8673-48F3-83A7-F6A503BFB523}" presName="linear" presStyleCnt="0">
        <dgm:presLayoutVars>
          <dgm:animLvl val="lvl"/>
          <dgm:resizeHandles val="exact"/>
        </dgm:presLayoutVars>
      </dgm:prSet>
      <dgm:spPr/>
    </dgm:pt>
    <dgm:pt modelId="{54C48E93-8516-4EDF-9DE1-6696E699D363}" type="pres">
      <dgm:prSet presAssocID="{31639584-027E-4848-9BE8-76B6A29DBF3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A01E3F5-E629-483F-A8B5-22947C385B28}" type="pres">
      <dgm:prSet presAssocID="{05AA4C23-DF73-454C-A261-201AF15368FA}" presName="spacer" presStyleCnt="0"/>
      <dgm:spPr/>
    </dgm:pt>
    <dgm:pt modelId="{75ADB8A1-96D2-4756-99CE-332BED03235A}" type="pres">
      <dgm:prSet presAssocID="{1264B9ED-030F-48DE-90E2-C7CD5A258C8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B0A4272-F69A-4094-B21D-0D6B8C0FDF2D}" type="pres">
      <dgm:prSet presAssocID="{F749E516-598D-4576-835C-06A8AB0EF6FD}" presName="spacer" presStyleCnt="0"/>
      <dgm:spPr/>
    </dgm:pt>
    <dgm:pt modelId="{30597ED9-6E61-4C15-B0ED-2A18B09F5110}" type="pres">
      <dgm:prSet presAssocID="{74BA7D23-34DF-485A-84C4-71F94B68D72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40988A1-B99F-4E67-B656-123061F71806}" type="pres">
      <dgm:prSet presAssocID="{A4C0D945-960C-446C-965D-349935D9B402}" presName="spacer" presStyleCnt="0"/>
      <dgm:spPr/>
    </dgm:pt>
    <dgm:pt modelId="{D773ECBC-3F33-471D-A690-9712E27AE275}" type="pres">
      <dgm:prSet presAssocID="{022C5431-8495-4DEE-9168-A1AE5F39554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2B1CC64-C3DC-4CA9-8EDD-F33E4623B2C7}" type="pres">
      <dgm:prSet presAssocID="{97C6C92B-5DFF-4251-9981-504F742F8347}" presName="spacer" presStyleCnt="0"/>
      <dgm:spPr/>
    </dgm:pt>
    <dgm:pt modelId="{DCBF55AC-33E9-4C9F-9AEE-A083FC430B71}" type="pres">
      <dgm:prSet presAssocID="{B0722DE5-0B78-4BE4-A310-75B6B7D0D01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57FB40F-D595-4FD4-A9B3-0257B7A008D9}" srcId="{FB0F7DF2-8673-48F3-83A7-F6A503BFB523}" destId="{1264B9ED-030F-48DE-90E2-C7CD5A258C84}" srcOrd="1" destOrd="0" parTransId="{9A734A65-F930-4F68-906B-9B16671BF908}" sibTransId="{F749E516-598D-4576-835C-06A8AB0EF6FD}"/>
    <dgm:cxn modelId="{20ABC63B-C524-40C0-B0CA-E3BC8D0C09CB}" type="presOf" srcId="{74BA7D23-34DF-485A-84C4-71F94B68D724}" destId="{30597ED9-6E61-4C15-B0ED-2A18B09F5110}" srcOrd="0" destOrd="0" presId="urn:microsoft.com/office/officeart/2005/8/layout/vList2"/>
    <dgm:cxn modelId="{51969F5D-2BA7-4943-8807-304C7239A7AD}" type="presOf" srcId="{B0722DE5-0B78-4BE4-A310-75B6B7D0D014}" destId="{DCBF55AC-33E9-4C9F-9AEE-A083FC430B71}" srcOrd="0" destOrd="0" presId="urn:microsoft.com/office/officeart/2005/8/layout/vList2"/>
    <dgm:cxn modelId="{9A663D79-A460-497B-9F1D-2967A764143D}" srcId="{FB0F7DF2-8673-48F3-83A7-F6A503BFB523}" destId="{B0722DE5-0B78-4BE4-A310-75B6B7D0D014}" srcOrd="4" destOrd="0" parTransId="{D73D830B-A61C-4B1E-9D0B-BBFAE0E13413}" sibTransId="{A8BEB36A-EC84-4664-950B-9797D26CC2B7}"/>
    <dgm:cxn modelId="{75FBF396-EB57-465A-8048-A3CD63C9BC86}" type="presOf" srcId="{31639584-027E-4848-9BE8-76B6A29DBF3A}" destId="{54C48E93-8516-4EDF-9DE1-6696E699D363}" srcOrd="0" destOrd="0" presId="urn:microsoft.com/office/officeart/2005/8/layout/vList2"/>
    <dgm:cxn modelId="{C9A44CA5-E1D5-4BE2-899D-1D7DBD4AA01C}" type="presOf" srcId="{FB0F7DF2-8673-48F3-83A7-F6A503BFB523}" destId="{DFEDEEE4-CDF6-46E1-BD5F-9903BFC49901}" srcOrd="0" destOrd="0" presId="urn:microsoft.com/office/officeart/2005/8/layout/vList2"/>
    <dgm:cxn modelId="{1CEE89A5-5BE0-4194-90DC-B020E6E6F076}" srcId="{FB0F7DF2-8673-48F3-83A7-F6A503BFB523}" destId="{74BA7D23-34DF-485A-84C4-71F94B68D724}" srcOrd="2" destOrd="0" parTransId="{12C7AD4D-C885-4A1D-A08F-5850038AA80E}" sibTransId="{A4C0D945-960C-446C-965D-349935D9B402}"/>
    <dgm:cxn modelId="{75B1C1A5-3B6F-49EF-8EA3-FA15E74FACF3}" type="presOf" srcId="{1264B9ED-030F-48DE-90E2-C7CD5A258C84}" destId="{75ADB8A1-96D2-4756-99CE-332BED03235A}" srcOrd="0" destOrd="0" presId="urn:microsoft.com/office/officeart/2005/8/layout/vList2"/>
    <dgm:cxn modelId="{552E84AE-147E-4EED-A691-EBF2AB1F202E}" type="presOf" srcId="{022C5431-8495-4DEE-9168-A1AE5F39554C}" destId="{D773ECBC-3F33-471D-A690-9712E27AE275}" srcOrd="0" destOrd="0" presId="urn:microsoft.com/office/officeart/2005/8/layout/vList2"/>
    <dgm:cxn modelId="{D56563CF-2E80-4E0A-A0A6-25B2886BE7A7}" srcId="{FB0F7DF2-8673-48F3-83A7-F6A503BFB523}" destId="{31639584-027E-4848-9BE8-76B6A29DBF3A}" srcOrd="0" destOrd="0" parTransId="{16CC93ED-8CB6-41FB-9436-47D761176A30}" sibTransId="{05AA4C23-DF73-454C-A261-201AF15368FA}"/>
    <dgm:cxn modelId="{1D0BF8D7-74A8-4101-9834-D2BA235545C6}" srcId="{FB0F7DF2-8673-48F3-83A7-F6A503BFB523}" destId="{022C5431-8495-4DEE-9168-A1AE5F39554C}" srcOrd="3" destOrd="0" parTransId="{49A4F6D3-E68C-4EF7-92A9-3F349A7727FD}" sibTransId="{97C6C92B-5DFF-4251-9981-504F742F8347}"/>
    <dgm:cxn modelId="{99E73A67-8115-4965-9CE8-B64E8D050AF9}" type="presParOf" srcId="{DFEDEEE4-CDF6-46E1-BD5F-9903BFC49901}" destId="{54C48E93-8516-4EDF-9DE1-6696E699D363}" srcOrd="0" destOrd="0" presId="urn:microsoft.com/office/officeart/2005/8/layout/vList2"/>
    <dgm:cxn modelId="{F1848D84-0415-4EAA-8C58-6EBB5C6B6AE6}" type="presParOf" srcId="{DFEDEEE4-CDF6-46E1-BD5F-9903BFC49901}" destId="{6A01E3F5-E629-483F-A8B5-22947C385B28}" srcOrd="1" destOrd="0" presId="urn:microsoft.com/office/officeart/2005/8/layout/vList2"/>
    <dgm:cxn modelId="{EED5FD76-3CFD-40FD-BC58-94886834B064}" type="presParOf" srcId="{DFEDEEE4-CDF6-46E1-BD5F-9903BFC49901}" destId="{75ADB8A1-96D2-4756-99CE-332BED03235A}" srcOrd="2" destOrd="0" presId="urn:microsoft.com/office/officeart/2005/8/layout/vList2"/>
    <dgm:cxn modelId="{71430B2C-0C06-4215-A144-4039AF7059C4}" type="presParOf" srcId="{DFEDEEE4-CDF6-46E1-BD5F-9903BFC49901}" destId="{AB0A4272-F69A-4094-B21D-0D6B8C0FDF2D}" srcOrd="3" destOrd="0" presId="urn:microsoft.com/office/officeart/2005/8/layout/vList2"/>
    <dgm:cxn modelId="{A2CAE5D8-C7A9-4809-81C3-0C0B640FF0EF}" type="presParOf" srcId="{DFEDEEE4-CDF6-46E1-BD5F-9903BFC49901}" destId="{30597ED9-6E61-4C15-B0ED-2A18B09F5110}" srcOrd="4" destOrd="0" presId="urn:microsoft.com/office/officeart/2005/8/layout/vList2"/>
    <dgm:cxn modelId="{618582E3-F047-4D28-B3B5-F1C0F683CF8A}" type="presParOf" srcId="{DFEDEEE4-CDF6-46E1-BD5F-9903BFC49901}" destId="{740988A1-B99F-4E67-B656-123061F71806}" srcOrd="5" destOrd="0" presId="urn:microsoft.com/office/officeart/2005/8/layout/vList2"/>
    <dgm:cxn modelId="{633FA8F5-F334-4488-870C-F9C86E142AB5}" type="presParOf" srcId="{DFEDEEE4-CDF6-46E1-BD5F-9903BFC49901}" destId="{D773ECBC-3F33-471D-A690-9712E27AE275}" srcOrd="6" destOrd="0" presId="urn:microsoft.com/office/officeart/2005/8/layout/vList2"/>
    <dgm:cxn modelId="{59D7E4C9-AFED-4DBC-9998-6BDAD28685DA}" type="presParOf" srcId="{DFEDEEE4-CDF6-46E1-BD5F-9903BFC49901}" destId="{32B1CC64-C3DC-4CA9-8EDD-F33E4623B2C7}" srcOrd="7" destOrd="0" presId="urn:microsoft.com/office/officeart/2005/8/layout/vList2"/>
    <dgm:cxn modelId="{79BD75A7-A036-4313-85D4-7B20781A61A2}" type="presParOf" srcId="{DFEDEEE4-CDF6-46E1-BD5F-9903BFC49901}" destId="{DCBF55AC-33E9-4C9F-9AEE-A083FC430B7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4885336-A27E-4EC7-9FB2-F3C1928D1CA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CAC227B-2B8A-45A3-B76F-D51C4D87DB4A}">
      <dgm:prSet/>
      <dgm:spPr/>
      <dgm:t>
        <a:bodyPr/>
        <a:lstStyle/>
        <a:p>
          <a:r>
            <a:rPr lang="en-US"/>
            <a:t>The closedir function closes  a directory stream and frees up the resources with it. Returns 0 on success and -1 if there’s error.</a:t>
          </a:r>
        </a:p>
      </dgm:t>
    </dgm:pt>
    <dgm:pt modelId="{75A0E31D-A0D5-4F69-AB66-D0C899E1798D}" type="parTrans" cxnId="{9DE45655-77D0-4178-92F3-417127A0CE21}">
      <dgm:prSet/>
      <dgm:spPr/>
      <dgm:t>
        <a:bodyPr/>
        <a:lstStyle/>
        <a:p>
          <a:endParaRPr lang="en-US"/>
        </a:p>
      </dgm:t>
    </dgm:pt>
    <dgm:pt modelId="{8788A9BD-C6E6-4E14-8BE6-742549FDD636}" type="sibTrans" cxnId="{9DE45655-77D0-4178-92F3-417127A0CE21}">
      <dgm:prSet/>
      <dgm:spPr/>
      <dgm:t>
        <a:bodyPr/>
        <a:lstStyle/>
        <a:p>
          <a:endParaRPr lang="en-US"/>
        </a:p>
      </dgm:t>
    </dgm:pt>
    <dgm:pt modelId="{1047106B-3DD9-4824-963C-D8DBF220870E}">
      <dgm:prSet/>
      <dgm:spPr/>
      <dgm:t>
        <a:bodyPr/>
        <a:lstStyle/>
        <a:p>
          <a:r>
            <a:rPr lang="en-US" dirty="0"/>
            <a:t>#include&lt;sys/types.h&gt;</a:t>
          </a:r>
        </a:p>
        <a:p>
          <a:r>
            <a:rPr lang="en-US" dirty="0"/>
            <a:t>#include&lt;dirent.h&gt;</a:t>
          </a:r>
        </a:p>
      </dgm:t>
    </dgm:pt>
    <dgm:pt modelId="{FF5E62B7-05B4-4364-B506-773C9FA8401A}" type="parTrans" cxnId="{7809EA89-3783-4912-85B1-BCCC517A54E6}">
      <dgm:prSet/>
      <dgm:spPr/>
      <dgm:t>
        <a:bodyPr/>
        <a:lstStyle/>
        <a:p>
          <a:endParaRPr lang="en-US"/>
        </a:p>
      </dgm:t>
    </dgm:pt>
    <dgm:pt modelId="{6D979FB0-749F-4D81-B054-8F4D345576C4}" type="sibTrans" cxnId="{7809EA89-3783-4912-85B1-BCCC517A54E6}">
      <dgm:prSet/>
      <dgm:spPr/>
      <dgm:t>
        <a:bodyPr/>
        <a:lstStyle/>
        <a:p>
          <a:endParaRPr lang="en-US"/>
        </a:p>
      </dgm:t>
    </dgm:pt>
    <dgm:pt modelId="{6B4531F4-2181-4E0F-ADDD-A24A4A77638E}">
      <dgm:prSet/>
      <dgm:spPr/>
      <dgm:t>
        <a:bodyPr/>
        <a:lstStyle/>
        <a:p>
          <a:r>
            <a:rPr lang="en-US" dirty="0"/>
            <a:t>int </a:t>
          </a:r>
          <a:r>
            <a:rPr lang="en-US" dirty="0" err="1"/>
            <a:t>closedir</a:t>
          </a:r>
          <a:r>
            <a:rPr lang="en-US" dirty="0"/>
            <a:t>(DIR *</a:t>
          </a:r>
          <a:r>
            <a:rPr lang="en-US" dirty="0" err="1"/>
            <a:t>dirp</a:t>
          </a:r>
          <a:r>
            <a:rPr lang="en-US" dirty="0"/>
            <a:t>);</a:t>
          </a:r>
        </a:p>
      </dgm:t>
    </dgm:pt>
    <dgm:pt modelId="{CA61AD63-37BB-43AA-A562-740CCA252FAE}" type="parTrans" cxnId="{2C9599E8-EBC7-48DE-A505-3FFDF658ECBC}">
      <dgm:prSet/>
      <dgm:spPr/>
      <dgm:t>
        <a:bodyPr/>
        <a:lstStyle/>
        <a:p>
          <a:endParaRPr lang="en-US"/>
        </a:p>
      </dgm:t>
    </dgm:pt>
    <dgm:pt modelId="{A19992AD-6C51-4102-A5F4-7744AB3FDFA4}" type="sibTrans" cxnId="{2C9599E8-EBC7-48DE-A505-3FFDF658ECBC}">
      <dgm:prSet/>
      <dgm:spPr/>
      <dgm:t>
        <a:bodyPr/>
        <a:lstStyle/>
        <a:p>
          <a:endParaRPr lang="en-US"/>
        </a:p>
      </dgm:t>
    </dgm:pt>
    <dgm:pt modelId="{161A6E46-04F7-4366-B32F-FC0A9EBD57B7}">
      <dgm:prSet/>
      <dgm:spPr/>
      <dgm:t>
        <a:bodyPr/>
        <a:lstStyle/>
        <a:p>
          <a:r>
            <a:rPr lang="en-US" b="1" dirty="0">
              <a:solidFill>
                <a:schemeClr val="bg1"/>
              </a:solidFill>
              <a:hlinkClick xmlns:r="http://schemas.openxmlformats.org/officeDocument/2006/relationships" r:id="rId1" action="ppaction://hlinkfile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Example 2:</a:t>
          </a:r>
          <a:endParaRPr lang="en-US" b="1" dirty="0">
            <a:solidFill>
              <a:schemeClr val="bg1"/>
            </a:solidFill>
          </a:endParaRPr>
        </a:p>
        <a:p>
          <a:r>
            <a:rPr lang="en-US" dirty="0"/>
            <a:t>Page # 124 (Directory Scanning Program) </a:t>
          </a:r>
          <a:r>
            <a:rPr lang="en-US" dirty="0">
              <a:sym typeface="Wingdings" panose="05000000000000000000" pitchFamily="2" charset="2"/>
            </a:rPr>
            <a:t></a:t>
          </a:r>
          <a:r>
            <a:rPr lang="en-US" dirty="0"/>
            <a:t> go through</a:t>
          </a:r>
        </a:p>
      </dgm:t>
    </dgm:pt>
    <dgm:pt modelId="{85A3F22D-71EE-425F-A857-E1B19C2CCCF2}" type="parTrans" cxnId="{5326340E-A670-451D-9916-BE57785FDFF5}">
      <dgm:prSet/>
      <dgm:spPr/>
      <dgm:t>
        <a:bodyPr/>
        <a:lstStyle/>
        <a:p>
          <a:endParaRPr lang="en-US"/>
        </a:p>
      </dgm:t>
    </dgm:pt>
    <dgm:pt modelId="{5710E617-6FCA-454A-B1D5-7E2CDCF897B1}" type="sibTrans" cxnId="{5326340E-A670-451D-9916-BE57785FDFF5}">
      <dgm:prSet/>
      <dgm:spPr/>
      <dgm:t>
        <a:bodyPr/>
        <a:lstStyle/>
        <a:p>
          <a:endParaRPr lang="en-US"/>
        </a:p>
      </dgm:t>
    </dgm:pt>
    <dgm:pt modelId="{0912143B-FEDE-4755-945C-FFA08A30CC86}" type="pres">
      <dgm:prSet presAssocID="{54885336-A27E-4EC7-9FB2-F3C1928D1CA4}" presName="linear" presStyleCnt="0">
        <dgm:presLayoutVars>
          <dgm:animLvl val="lvl"/>
          <dgm:resizeHandles val="exact"/>
        </dgm:presLayoutVars>
      </dgm:prSet>
      <dgm:spPr/>
    </dgm:pt>
    <dgm:pt modelId="{9BF9D840-705E-44A6-8ADF-DC9034DE35F7}" type="pres">
      <dgm:prSet presAssocID="{7CAC227B-2B8A-45A3-B76F-D51C4D87DB4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D72AD12-FD9F-412A-AF48-39868A293BDA}" type="pres">
      <dgm:prSet presAssocID="{8788A9BD-C6E6-4E14-8BE6-742549FDD636}" presName="spacer" presStyleCnt="0"/>
      <dgm:spPr/>
    </dgm:pt>
    <dgm:pt modelId="{DFAB32DC-4086-448A-84D2-DEA74D74AC86}" type="pres">
      <dgm:prSet presAssocID="{1047106B-3DD9-4824-963C-D8DBF220870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01AC78-2947-4D4C-A2EE-7087F7188C87}" type="pres">
      <dgm:prSet presAssocID="{6D979FB0-749F-4D81-B054-8F4D345576C4}" presName="spacer" presStyleCnt="0"/>
      <dgm:spPr/>
    </dgm:pt>
    <dgm:pt modelId="{276D93E7-65CE-4F38-ABE0-FD275DE64DB9}" type="pres">
      <dgm:prSet presAssocID="{6B4531F4-2181-4E0F-ADDD-A24A4A77638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B16BF8C-3C61-4554-8518-C47B773C86C8}" type="pres">
      <dgm:prSet presAssocID="{A19992AD-6C51-4102-A5F4-7744AB3FDFA4}" presName="spacer" presStyleCnt="0"/>
      <dgm:spPr/>
    </dgm:pt>
    <dgm:pt modelId="{D1A0569B-E6FF-4715-8363-BD446B3E43E0}" type="pres">
      <dgm:prSet presAssocID="{161A6E46-04F7-4366-B32F-FC0A9EBD57B7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326340E-A670-451D-9916-BE57785FDFF5}" srcId="{54885336-A27E-4EC7-9FB2-F3C1928D1CA4}" destId="{161A6E46-04F7-4366-B32F-FC0A9EBD57B7}" srcOrd="3" destOrd="0" parTransId="{85A3F22D-71EE-425F-A857-E1B19C2CCCF2}" sibTransId="{5710E617-6FCA-454A-B1D5-7E2CDCF897B1}"/>
    <dgm:cxn modelId="{1095DA62-CD42-42BD-9C0D-7C8D2DE838E6}" type="presOf" srcId="{161A6E46-04F7-4366-B32F-FC0A9EBD57B7}" destId="{D1A0569B-E6FF-4715-8363-BD446B3E43E0}" srcOrd="0" destOrd="0" presId="urn:microsoft.com/office/officeart/2005/8/layout/vList2"/>
    <dgm:cxn modelId="{4B2C0846-C8E4-4BFF-A4AB-E968157167F3}" type="presOf" srcId="{7CAC227B-2B8A-45A3-B76F-D51C4D87DB4A}" destId="{9BF9D840-705E-44A6-8ADF-DC9034DE35F7}" srcOrd="0" destOrd="0" presId="urn:microsoft.com/office/officeart/2005/8/layout/vList2"/>
    <dgm:cxn modelId="{6850D46C-ED96-4568-BBEE-8DE12095D05A}" type="presOf" srcId="{6B4531F4-2181-4E0F-ADDD-A24A4A77638E}" destId="{276D93E7-65CE-4F38-ABE0-FD275DE64DB9}" srcOrd="0" destOrd="0" presId="urn:microsoft.com/office/officeart/2005/8/layout/vList2"/>
    <dgm:cxn modelId="{9DE45655-77D0-4178-92F3-417127A0CE21}" srcId="{54885336-A27E-4EC7-9FB2-F3C1928D1CA4}" destId="{7CAC227B-2B8A-45A3-B76F-D51C4D87DB4A}" srcOrd="0" destOrd="0" parTransId="{75A0E31D-A0D5-4F69-AB66-D0C899E1798D}" sibTransId="{8788A9BD-C6E6-4E14-8BE6-742549FDD636}"/>
    <dgm:cxn modelId="{768F0A59-BEF8-43C4-B626-5C44186F3AC9}" type="presOf" srcId="{54885336-A27E-4EC7-9FB2-F3C1928D1CA4}" destId="{0912143B-FEDE-4755-945C-FFA08A30CC86}" srcOrd="0" destOrd="0" presId="urn:microsoft.com/office/officeart/2005/8/layout/vList2"/>
    <dgm:cxn modelId="{7ED39F79-FE2D-44B1-99BA-53572BEAA494}" type="presOf" srcId="{1047106B-3DD9-4824-963C-D8DBF220870E}" destId="{DFAB32DC-4086-448A-84D2-DEA74D74AC86}" srcOrd="0" destOrd="0" presId="urn:microsoft.com/office/officeart/2005/8/layout/vList2"/>
    <dgm:cxn modelId="{7809EA89-3783-4912-85B1-BCCC517A54E6}" srcId="{54885336-A27E-4EC7-9FB2-F3C1928D1CA4}" destId="{1047106B-3DD9-4824-963C-D8DBF220870E}" srcOrd="1" destOrd="0" parTransId="{FF5E62B7-05B4-4364-B506-773C9FA8401A}" sibTransId="{6D979FB0-749F-4D81-B054-8F4D345576C4}"/>
    <dgm:cxn modelId="{2C9599E8-EBC7-48DE-A505-3FFDF658ECBC}" srcId="{54885336-A27E-4EC7-9FB2-F3C1928D1CA4}" destId="{6B4531F4-2181-4E0F-ADDD-A24A4A77638E}" srcOrd="2" destOrd="0" parTransId="{CA61AD63-37BB-43AA-A562-740CCA252FAE}" sibTransId="{A19992AD-6C51-4102-A5F4-7744AB3FDFA4}"/>
    <dgm:cxn modelId="{710C8226-1F54-4C9C-9663-7F44C9982CD1}" type="presParOf" srcId="{0912143B-FEDE-4755-945C-FFA08A30CC86}" destId="{9BF9D840-705E-44A6-8ADF-DC9034DE35F7}" srcOrd="0" destOrd="0" presId="urn:microsoft.com/office/officeart/2005/8/layout/vList2"/>
    <dgm:cxn modelId="{F9053D64-B068-4DDC-B524-3CC7A62720D5}" type="presParOf" srcId="{0912143B-FEDE-4755-945C-FFA08A30CC86}" destId="{BD72AD12-FD9F-412A-AF48-39868A293BDA}" srcOrd="1" destOrd="0" presId="urn:microsoft.com/office/officeart/2005/8/layout/vList2"/>
    <dgm:cxn modelId="{7C0FB4DD-0546-4035-A6AE-485A41593026}" type="presParOf" srcId="{0912143B-FEDE-4755-945C-FFA08A30CC86}" destId="{DFAB32DC-4086-448A-84D2-DEA74D74AC86}" srcOrd="2" destOrd="0" presId="urn:microsoft.com/office/officeart/2005/8/layout/vList2"/>
    <dgm:cxn modelId="{592F94FB-01D4-4F5F-85EE-2E6C0202DE36}" type="presParOf" srcId="{0912143B-FEDE-4755-945C-FFA08A30CC86}" destId="{CA01AC78-2947-4D4C-A2EE-7087F7188C87}" srcOrd="3" destOrd="0" presId="urn:microsoft.com/office/officeart/2005/8/layout/vList2"/>
    <dgm:cxn modelId="{2CDD654F-45E2-41FC-8B0C-2E8D58F97106}" type="presParOf" srcId="{0912143B-FEDE-4755-945C-FFA08A30CC86}" destId="{276D93E7-65CE-4F38-ABE0-FD275DE64DB9}" srcOrd="4" destOrd="0" presId="urn:microsoft.com/office/officeart/2005/8/layout/vList2"/>
    <dgm:cxn modelId="{B9E54F64-B5BF-4910-BD98-DC62A40C71B5}" type="presParOf" srcId="{0912143B-FEDE-4755-945C-FFA08A30CC86}" destId="{FB16BF8C-3C61-4554-8518-C47B773C86C8}" srcOrd="5" destOrd="0" presId="urn:microsoft.com/office/officeart/2005/8/layout/vList2"/>
    <dgm:cxn modelId="{BFA7D8DA-A3EE-4DB1-942F-1112AA7AAA2B}" type="presParOf" srcId="{0912143B-FEDE-4755-945C-FFA08A30CC86}" destId="{D1A0569B-E6FF-4715-8363-BD446B3E43E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C6C3BD-2D08-4067-834B-930EAA5F8646}">
      <dsp:nvSpPr>
        <dsp:cNvPr id="0" name=""/>
        <dsp:cNvSpPr/>
      </dsp:nvSpPr>
      <dsp:spPr>
        <a:xfrm>
          <a:off x="0" y="265217"/>
          <a:ext cx="6291714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307" tIns="354076" rIns="48830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chmod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chown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unlink, link, and symlink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/>
            <a:t>mkdir and rmdir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chdir</a:t>
          </a:r>
          <a:r>
            <a:rPr lang="en-US" sz="2000" kern="1200" dirty="0"/>
            <a:t> and </a:t>
          </a:r>
          <a:r>
            <a:rPr lang="en-US" sz="2000" kern="1200" dirty="0" err="1"/>
            <a:t>getcwd</a:t>
          </a:r>
          <a:endParaRPr lang="en-US" sz="2000" kern="1200" dirty="0"/>
        </a:p>
      </dsp:txBody>
      <dsp:txXfrm>
        <a:off x="0" y="265217"/>
        <a:ext cx="6291714" cy="2088450"/>
      </dsp:txXfrm>
    </dsp:sp>
    <dsp:sp modelId="{9605CB1E-1D04-4169-A1F8-97AD7DACD102}">
      <dsp:nvSpPr>
        <dsp:cNvPr id="0" name=""/>
        <dsp:cNvSpPr/>
      </dsp:nvSpPr>
      <dsp:spPr>
        <a:xfrm>
          <a:off x="301682" y="24545"/>
          <a:ext cx="5983853" cy="4915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File and Directory Maintenance (system calls)</a:t>
          </a:r>
        </a:p>
      </dsp:txBody>
      <dsp:txXfrm>
        <a:off x="325680" y="48543"/>
        <a:ext cx="5935857" cy="443596"/>
      </dsp:txXfrm>
    </dsp:sp>
    <dsp:sp modelId="{D4C7BABB-47B8-45BC-81EC-71E7AC67AD45}">
      <dsp:nvSpPr>
        <dsp:cNvPr id="0" name=""/>
        <dsp:cNvSpPr/>
      </dsp:nvSpPr>
      <dsp:spPr>
        <a:xfrm>
          <a:off x="0" y="2679786"/>
          <a:ext cx="6291714" cy="2088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307" tIns="354076" rIns="488307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opendir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readdir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telldir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seekdir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closedir</a:t>
          </a:r>
          <a:endParaRPr lang="en-US" sz="2000" kern="1200" dirty="0"/>
        </a:p>
      </dsp:txBody>
      <dsp:txXfrm>
        <a:off x="0" y="2679786"/>
        <a:ext cx="6291714" cy="2088450"/>
      </dsp:txXfrm>
    </dsp:sp>
    <dsp:sp modelId="{7671CA51-AF75-4C4A-8BC1-5AA84493D0C1}">
      <dsp:nvSpPr>
        <dsp:cNvPr id="0" name=""/>
        <dsp:cNvSpPr/>
      </dsp:nvSpPr>
      <dsp:spPr>
        <a:xfrm>
          <a:off x="299532" y="2445467"/>
          <a:ext cx="5990639" cy="485239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Scanning Directories (library functions)</a:t>
          </a:r>
        </a:p>
      </dsp:txBody>
      <dsp:txXfrm>
        <a:off x="323219" y="2469154"/>
        <a:ext cx="5943265" cy="437865"/>
      </dsp:txXfrm>
    </dsp:sp>
    <dsp:sp modelId="{D02787AD-38D3-4F62-BF5E-F6109A7868B5}">
      <dsp:nvSpPr>
        <dsp:cNvPr id="0" name=""/>
        <dsp:cNvSpPr/>
      </dsp:nvSpPr>
      <dsp:spPr>
        <a:xfrm>
          <a:off x="0" y="5077789"/>
          <a:ext cx="6291714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6FBE6D-0ED2-48E8-AFAD-350A3234474C}">
      <dsp:nvSpPr>
        <dsp:cNvPr id="0" name=""/>
        <dsp:cNvSpPr/>
      </dsp:nvSpPr>
      <dsp:spPr>
        <a:xfrm>
          <a:off x="299532" y="4860036"/>
          <a:ext cx="5990639" cy="468673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/Proc File System</a:t>
          </a:r>
        </a:p>
      </dsp:txBody>
      <dsp:txXfrm>
        <a:off x="322411" y="4882915"/>
        <a:ext cx="5944881" cy="42291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ECBD83-CB18-43CC-98A1-AB6983E31C04}">
      <dsp:nvSpPr>
        <dsp:cNvPr id="0" name=""/>
        <dsp:cNvSpPr/>
      </dsp:nvSpPr>
      <dsp:spPr>
        <a:xfrm>
          <a:off x="0" y="714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od -c /proc/9118/cmdline </a:t>
          </a:r>
          <a:r>
            <a:rPr lang="en-US" sz="2000" b="0" kern="1200"/>
            <a:t>is a command to display the contents of the command line used to launch process with PID 9118.</a:t>
          </a:r>
          <a:endParaRPr lang="en-US" sz="2000" kern="1200"/>
        </a:p>
      </dsp:txBody>
      <dsp:txXfrm>
        <a:off x="38838" y="110307"/>
        <a:ext cx="10437924" cy="717924"/>
      </dsp:txXfrm>
    </dsp:sp>
    <dsp:sp modelId="{10FF77F4-5DA0-487F-ADD3-89EC5F094781}">
      <dsp:nvSpPr>
        <dsp:cNvPr id="0" name=""/>
        <dsp:cNvSpPr/>
      </dsp:nvSpPr>
      <dsp:spPr>
        <a:xfrm>
          <a:off x="0" y="9246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The /proc filesystem in Linux contains various virtual files that provide information about processes and other system information.</a:t>
          </a:r>
          <a:endParaRPr lang="en-US" sz="2000" kern="1200"/>
        </a:p>
      </dsp:txBody>
      <dsp:txXfrm>
        <a:off x="38838" y="963507"/>
        <a:ext cx="10437924" cy="717924"/>
      </dsp:txXfrm>
    </dsp:sp>
    <dsp:sp modelId="{F28796D6-F277-4427-A9B9-25F4565196EA}">
      <dsp:nvSpPr>
        <dsp:cNvPr id="0" name=""/>
        <dsp:cNvSpPr/>
      </dsp:nvSpPr>
      <dsp:spPr>
        <a:xfrm>
          <a:off x="0" y="17778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The cmdline file within the /proc directory for a specific process contains the command line arguments used to launch that process.</a:t>
          </a:r>
          <a:endParaRPr lang="en-US" sz="2000" kern="1200"/>
        </a:p>
      </dsp:txBody>
      <dsp:txXfrm>
        <a:off x="38838" y="1816707"/>
        <a:ext cx="10437924" cy="717924"/>
      </dsp:txXfrm>
    </dsp:sp>
    <dsp:sp modelId="{B4D76481-DE73-44BB-82D8-914DAAF777F2}">
      <dsp:nvSpPr>
        <dsp:cNvPr id="0" name=""/>
        <dsp:cNvSpPr/>
      </dsp:nvSpPr>
      <dsp:spPr>
        <a:xfrm>
          <a:off x="0" y="26310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The od -c command is used to display the contents of a file in a human-readable format, showing each byte as a character.</a:t>
          </a:r>
          <a:endParaRPr lang="en-US" sz="2000" kern="1200"/>
        </a:p>
      </dsp:txBody>
      <dsp:txXfrm>
        <a:off x="38838" y="2669907"/>
        <a:ext cx="10437924" cy="717924"/>
      </dsp:txXfrm>
    </dsp:sp>
    <dsp:sp modelId="{3F1EF023-FD31-4404-8712-424E29C7576A}">
      <dsp:nvSpPr>
        <dsp:cNvPr id="0" name=""/>
        <dsp:cNvSpPr/>
      </dsp:nvSpPr>
      <dsp:spPr>
        <a:xfrm>
          <a:off x="0" y="3484269"/>
          <a:ext cx="10515600" cy="7956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In this case, it's being used to display the contents of the cmdline file in a way that shows special characters and whitespace more clearly.</a:t>
          </a:r>
          <a:endParaRPr lang="en-US" sz="2000" kern="1200"/>
        </a:p>
      </dsp:txBody>
      <dsp:txXfrm>
        <a:off x="38838" y="3523107"/>
        <a:ext cx="10437924" cy="7179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0868AF-451F-4003-8B80-0A3258BF65C5}">
      <dsp:nvSpPr>
        <dsp:cNvPr id="0" name=""/>
        <dsp:cNvSpPr/>
      </dsp:nvSpPr>
      <dsp:spPr>
        <a:xfrm>
          <a:off x="0" y="71469"/>
          <a:ext cx="10515600" cy="79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You can change the permission on a file or directory using </a:t>
          </a:r>
          <a:r>
            <a:rPr lang="en-US" sz="2000" kern="1200" dirty="0" err="1"/>
            <a:t>chomd</a:t>
          </a:r>
          <a:r>
            <a:rPr lang="en-US" sz="2000" kern="1200" dirty="0"/>
            <a:t> system call. </a:t>
          </a:r>
          <a:r>
            <a:rPr lang="en-US" sz="2000" b="1" kern="1200" dirty="0"/>
            <a:t>This forms the basis of the </a:t>
          </a:r>
          <a:r>
            <a:rPr lang="en-US" sz="2000" b="1" kern="1200" dirty="0" err="1"/>
            <a:t>chmod</a:t>
          </a:r>
          <a:r>
            <a:rPr lang="en-US" sz="2000" b="1" kern="1200" dirty="0"/>
            <a:t> shell program.</a:t>
          </a:r>
        </a:p>
      </dsp:txBody>
      <dsp:txXfrm>
        <a:off x="38838" y="110307"/>
        <a:ext cx="10437924" cy="717924"/>
      </dsp:txXfrm>
    </dsp:sp>
    <dsp:sp modelId="{49B194A7-9585-4BB3-BBDB-2D6E5B13ABB6}">
      <dsp:nvSpPr>
        <dsp:cNvPr id="0" name=""/>
        <dsp:cNvSpPr/>
      </dsp:nvSpPr>
      <dsp:spPr>
        <a:xfrm>
          <a:off x="0" y="924669"/>
          <a:ext cx="10515600" cy="7956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#include&lt;sys/stat.h&gt;</a:t>
          </a:r>
        </a:p>
      </dsp:txBody>
      <dsp:txXfrm>
        <a:off x="38838" y="963507"/>
        <a:ext cx="10437924" cy="717924"/>
      </dsp:txXfrm>
    </dsp:sp>
    <dsp:sp modelId="{9E0127BA-4B6F-4426-AA23-1872EE27CA63}">
      <dsp:nvSpPr>
        <dsp:cNvPr id="0" name=""/>
        <dsp:cNvSpPr/>
      </dsp:nvSpPr>
      <dsp:spPr>
        <a:xfrm>
          <a:off x="0" y="1777869"/>
          <a:ext cx="10515600" cy="7956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int </a:t>
          </a:r>
          <a:r>
            <a:rPr lang="en-US" sz="2000" b="1" kern="1200" dirty="0" err="1"/>
            <a:t>chmod</a:t>
          </a:r>
          <a:r>
            <a:rPr lang="en-US" sz="2000" b="1" kern="1200" dirty="0"/>
            <a:t>(const char *path, </a:t>
          </a:r>
          <a:r>
            <a:rPr lang="en-US" sz="2000" b="1" kern="1200" dirty="0" err="1"/>
            <a:t>mode_t</a:t>
          </a:r>
          <a:r>
            <a:rPr lang="en-US" sz="2000" b="1" kern="1200" dirty="0"/>
            <a:t> mode);</a:t>
          </a:r>
        </a:p>
      </dsp:txBody>
      <dsp:txXfrm>
        <a:off x="38838" y="1816707"/>
        <a:ext cx="10437924" cy="717924"/>
      </dsp:txXfrm>
    </dsp:sp>
    <dsp:sp modelId="{A479EC96-EB5D-4A70-9569-C406D5D2602A}">
      <dsp:nvSpPr>
        <dsp:cNvPr id="0" name=""/>
        <dsp:cNvSpPr/>
      </dsp:nvSpPr>
      <dsp:spPr>
        <a:xfrm>
          <a:off x="0" y="2631069"/>
          <a:ext cx="10515600" cy="7956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modes are already specified in the open system call, a bitwise OR of required permissions.</a:t>
          </a:r>
        </a:p>
      </dsp:txBody>
      <dsp:txXfrm>
        <a:off x="38838" y="2669907"/>
        <a:ext cx="10437924" cy="717924"/>
      </dsp:txXfrm>
    </dsp:sp>
    <dsp:sp modelId="{7F8D5098-550D-46C9-AED1-E49536691210}">
      <dsp:nvSpPr>
        <dsp:cNvPr id="0" name=""/>
        <dsp:cNvSpPr/>
      </dsp:nvSpPr>
      <dsp:spPr>
        <a:xfrm>
          <a:off x="0" y="3484269"/>
          <a:ext cx="10515600" cy="79560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Unless the program has been given appropriate privalges only the owner of the file or a superuser can change its permission. </a:t>
          </a:r>
        </a:p>
      </dsp:txBody>
      <dsp:txXfrm>
        <a:off x="38838" y="3523107"/>
        <a:ext cx="10437924" cy="7179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36B62-5213-43BB-93BF-3B5F5F773CDD}">
      <dsp:nvSpPr>
        <dsp:cNvPr id="0" name=""/>
        <dsp:cNvSpPr/>
      </dsp:nvSpPr>
      <dsp:spPr>
        <a:xfrm>
          <a:off x="0" y="152919"/>
          <a:ext cx="10515600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superuser can change the owner of a file using chown system call.</a:t>
          </a:r>
        </a:p>
      </dsp:txBody>
      <dsp:txXfrm>
        <a:off x="29985" y="182904"/>
        <a:ext cx="10455630" cy="554280"/>
      </dsp:txXfrm>
    </dsp:sp>
    <dsp:sp modelId="{6809BBF2-0F9E-419E-8982-1977E575DCEA}">
      <dsp:nvSpPr>
        <dsp:cNvPr id="0" name=""/>
        <dsp:cNvSpPr/>
      </dsp:nvSpPr>
      <dsp:spPr>
        <a:xfrm>
          <a:off x="0" y="839169"/>
          <a:ext cx="10515600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#include&lt;sys/types.h&gt;</a:t>
          </a:r>
        </a:p>
      </dsp:txBody>
      <dsp:txXfrm>
        <a:off x="29985" y="869154"/>
        <a:ext cx="10455630" cy="554280"/>
      </dsp:txXfrm>
    </dsp:sp>
    <dsp:sp modelId="{5AEF156D-BF44-4A68-8765-2ED88779F0E0}">
      <dsp:nvSpPr>
        <dsp:cNvPr id="0" name=""/>
        <dsp:cNvSpPr/>
      </dsp:nvSpPr>
      <dsp:spPr>
        <a:xfrm>
          <a:off x="0" y="1525419"/>
          <a:ext cx="10515600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#include&lt;unistd.h&gt;</a:t>
          </a:r>
        </a:p>
      </dsp:txBody>
      <dsp:txXfrm>
        <a:off x="29985" y="1555404"/>
        <a:ext cx="10455630" cy="554280"/>
      </dsp:txXfrm>
    </dsp:sp>
    <dsp:sp modelId="{C477C03C-9EB8-4909-AF12-814D1163FC42}">
      <dsp:nvSpPr>
        <dsp:cNvPr id="0" name=""/>
        <dsp:cNvSpPr/>
      </dsp:nvSpPr>
      <dsp:spPr>
        <a:xfrm>
          <a:off x="0" y="2211669"/>
          <a:ext cx="10515600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int </a:t>
          </a:r>
          <a:r>
            <a:rPr lang="en-US" sz="2500" b="1" kern="1200" dirty="0" err="1"/>
            <a:t>chown</a:t>
          </a:r>
          <a:r>
            <a:rPr lang="en-US" sz="2500" b="1" kern="1200" dirty="0"/>
            <a:t>(const char *path, </a:t>
          </a:r>
          <a:r>
            <a:rPr lang="en-US" sz="2500" b="1" kern="1200" dirty="0" err="1"/>
            <a:t>uid_t</a:t>
          </a:r>
          <a:r>
            <a:rPr lang="en-US" sz="2500" b="1" kern="1200" dirty="0"/>
            <a:t> owner, </a:t>
          </a:r>
          <a:r>
            <a:rPr lang="en-US" sz="2500" b="1" kern="1200" dirty="0" err="1"/>
            <a:t>gid_t</a:t>
          </a:r>
          <a:r>
            <a:rPr lang="en-US" sz="2500" b="1" kern="1200" dirty="0"/>
            <a:t> group);</a:t>
          </a:r>
        </a:p>
      </dsp:txBody>
      <dsp:txXfrm>
        <a:off x="29985" y="2241654"/>
        <a:ext cx="10455630" cy="554280"/>
      </dsp:txXfrm>
    </dsp:sp>
    <dsp:sp modelId="{A5E91D4F-94C5-4EDE-9D1D-44FCB3DF1D1B}">
      <dsp:nvSpPr>
        <dsp:cNvPr id="0" name=""/>
        <dsp:cNvSpPr/>
      </dsp:nvSpPr>
      <dsp:spPr>
        <a:xfrm>
          <a:off x="0" y="2897919"/>
          <a:ext cx="10515600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call uses numeric values of user and group IDs.</a:t>
          </a:r>
        </a:p>
      </dsp:txBody>
      <dsp:txXfrm>
        <a:off x="29985" y="2927904"/>
        <a:ext cx="10455630" cy="554280"/>
      </dsp:txXfrm>
    </dsp:sp>
    <dsp:sp modelId="{A16ECD24-B8CD-4564-87D5-7E571391DE67}">
      <dsp:nvSpPr>
        <dsp:cNvPr id="0" name=""/>
        <dsp:cNvSpPr/>
      </dsp:nvSpPr>
      <dsp:spPr>
        <a:xfrm>
          <a:off x="0" y="3584169"/>
          <a:ext cx="10515600" cy="61425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owner and group of a file are changed if appropriate privileges are set.</a:t>
          </a:r>
        </a:p>
      </dsp:txBody>
      <dsp:txXfrm>
        <a:off x="29985" y="3614154"/>
        <a:ext cx="10455630" cy="5542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7F3DDD-2E3B-462E-B596-AF38A22C7CCB}">
      <dsp:nvSpPr>
        <dsp:cNvPr id="0" name=""/>
        <dsp:cNvSpPr/>
      </dsp:nvSpPr>
      <dsp:spPr>
        <a:xfrm>
          <a:off x="0" y="1409"/>
          <a:ext cx="10515600" cy="600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834B0-CD0A-470C-9219-2FCF868BCAD0}">
      <dsp:nvSpPr>
        <dsp:cNvPr id="0" name=""/>
        <dsp:cNvSpPr/>
      </dsp:nvSpPr>
      <dsp:spPr>
        <a:xfrm>
          <a:off x="181696" y="136555"/>
          <a:ext cx="330356" cy="3303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1F061E-92BC-408F-A102-DB12A2D245A0}">
      <dsp:nvSpPr>
        <dsp:cNvPr id="0" name=""/>
        <dsp:cNvSpPr/>
      </dsp:nvSpPr>
      <dsp:spPr>
        <a:xfrm>
          <a:off x="693749" y="1409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common problem on Linux system is scanning directories, that is determining the files that resides in a particular directory. In shell it was easy using wildcard expression.</a:t>
          </a:r>
        </a:p>
      </dsp:txBody>
      <dsp:txXfrm>
        <a:off x="693749" y="1409"/>
        <a:ext cx="9821850" cy="600648"/>
      </dsp:txXfrm>
    </dsp:sp>
    <dsp:sp modelId="{440C67EF-0B60-41ED-B990-8B1625A25EFC}">
      <dsp:nvSpPr>
        <dsp:cNvPr id="0" name=""/>
        <dsp:cNvSpPr/>
      </dsp:nvSpPr>
      <dsp:spPr>
        <a:xfrm>
          <a:off x="0" y="752220"/>
          <a:ext cx="10515600" cy="6006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A9121-6D70-4303-8055-FF88658BB752}">
      <dsp:nvSpPr>
        <dsp:cNvPr id="0" name=""/>
        <dsp:cNvSpPr/>
      </dsp:nvSpPr>
      <dsp:spPr>
        <a:xfrm>
          <a:off x="181696" y="887366"/>
          <a:ext cx="330356" cy="3303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11D2F8-AC27-45FD-8B6D-CC639AEF1A34}">
      <dsp:nvSpPr>
        <dsp:cNvPr id="0" name=""/>
        <dsp:cNvSpPr/>
      </dsp:nvSpPr>
      <dsp:spPr>
        <a:xfrm>
          <a:off x="693749" y="752220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standard suite of library functions has now been developed that makes directory scanning much simpler.</a:t>
          </a:r>
        </a:p>
      </dsp:txBody>
      <dsp:txXfrm>
        <a:off x="693749" y="752220"/>
        <a:ext cx="9821850" cy="600648"/>
      </dsp:txXfrm>
    </dsp:sp>
    <dsp:sp modelId="{449CC274-2950-47B7-8D2A-C9B36E3271B2}">
      <dsp:nvSpPr>
        <dsp:cNvPr id="0" name=""/>
        <dsp:cNvSpPr/>
      </dsp:nvSpPr>
      <dsp:spPr>
        <a:xfrm>
          <a:off x="0" y="1503031"/>
          <a:ext cx="10515600" cy="6006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A4FD7-9BB1-4B7F-91BF-1D4A01E3849F}">
      <dsp:nvSpPr>
        <dsp:cNvPr id="0" name=""/>
        <dsp:cNvSpPr/>
      </dsp:nvSpPr>
      <dsp:spPr>
        <a:xfrm>
          <a:off x="181696" y="1638177"/>
          <a:ext cx="330356" cy="3303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AD2B0F-C113-49F4-93A1-0C9F27604FD8}">
      <dsp:nvSpPr>
        <dsp:cNvPr id="0" name=""/>
        <dsp:cNvSpPr/>
      </dsp:nvSpPr>
      <dsp:spPr>
        <a:xfrm>
          <a:off x="693749" y="1503031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The directory functions are declared in a header file </a:t>
          </a:r>
          <a:r>
            <a:rPr lang="en-US" sz="1600" b="1" kern="1200" dirty="0" err="1"/>
            <a:t>dirent.h</a:t>
          </a:r>
          <a:r>
            <a:rPr lang="en-US" sz="1600" b="1" kern="1200" dirty="0"/>
            <a:t>.</a:t>
          </a:r>
        </a:p>
      </dsp:txBody>
      <dsp:txXfrm>
        <a:off x="693749" y="1503031"/>
        <a:ext cx="9821850" cy="600648"/>
      </dsp:txXfrm>
    </dsp:sp>
    <dsp:sp modelId="{B183AA02-AACC-4D48-BE74-021B4E9DB65B}">
      <dsp:nvSpPr>
        <dsp:cNvPr id="0" name=""/>
        <dsp:cNvSpPr/>
      </dsp:nvSpPr>
      <dsp:spPr>
        <a:xfrm>
          <a:off x="0" y="2253843"/>
          <a:ext cx="10515600" cy="6006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771D6-615C-463F-B8F4-7AB3C44FC195}">
      <dsp:nvSpPr>
        <dsp:cNvPr id="0" name=""/>
        <dsp:cNvSpPr/>
      </dsp:nvSpPr>
      <dsp:spPr>
        <a:xfrm>
          <a:off x="181696" y="2388989"/>
          <a:ext cx="330356" cy="3303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6306D-0BBA-44B1-A66D-0B39E35ABBF9}">
      <dsp:nvSpPr>
        <dsp:cNvPr id="0" name=""/>
        <dsp:cNvSpPr/>
      </dsp:nvSpPr>
      <dsp:spPr>
        <a:xfrm>
          <a:off x="693749" y="2253843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They use a structure, DIR, as a basis for directory manipulation. </a:t>
          </a:r>
        </a:p>
      </dsp:txBody>
      <dsp:txXfrm>
        <a:off x="693749" y="2253843"/>
        <a:ext cx="9821850" cy="600648"/>
      </dsp:txXfrm>
    </dsp:sp>
    <dsp:sp modelId="{14CEFE69-8B71-4477-A936-F647CB300617}">
      <dsp:nvSpPr>
        <dsp:cNvPr id="0" name=""/>
        <dsp:cNvSpPr/>
      </dsp:nvSpPr>
      <dsp:spPr>
        <a:xfrm>
          <a:off x="0" y="3004654"/>
          <a:ext cx="10515600" cy="60064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FAE625-EF90-4AA5-B591-F9B2AD79B05A}">
      <dsp:nvSpPr>
        <dsp:cNvPr id="0" name=""/>
        <dsp:cNvSpPr/>
      </dsp:nvSpPr>
      <dsp:spPr>
        <a:xfrm>
          <a:off x="181696" y="3139800"/>
          <a:ext cx="330356" cy="3303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079FE-C31D-4C5D-8215-D0FC6073E765}">
      <dsp:nvSpPr>
        <dsp:cNvPr id="0" name=""/>
        <dsp:cNvSpPr/>
      </dsp:nvSpPr>
      <dsp:spPr>
        <a:xfrm>
          <a:off x="693749" y="3004654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 pointer to this structure, called a directory stream (a DIR *)</a:t>
          </a:r>
        </a:p>
      </dsp:txBody>
      <dsp:txXfrm>
        <a:off x="693749" y="3004654"/>
        <a:ext cx="9821850" cy="600648"/>
      </dsp:txXfrm>
    </dsp:sp>
    <dsp:sp modelId="{A4D314F7-C8C3-4119-8817-A127CB5A68E0}">
      <dsp:nvSpPr>
        <dsp:cNvPr id="0" name=""/>
        <dsp:cNvSpPr/>
      </dsp:nvSpPr>
      <dsp:spPr>
        <a:xfrm>
          <a:off x="0" y="3755465"/>
          <a:ext cx="10515600" cy="6006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C0E657-0791-4EB4-81B3-F76F3788320F}">
      <dsp:nvSpPr>
        <dsp:cNvPr id="0" name=""/>
        <dsp:cNvSpPr/>
      </dsp:nvSpPr>
      <dsp:spPr>
        <a:xfrm>
          <a:off x="181696" y="3890611"/>
          <a:ext cx="330356" cy="3303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56DFB-4D8D-48EA-AA45-73850110CBDC}">
      <dsp:nvSpPr>
        <dsp:cNvPr id="0" name=""/>
        <dsp:cNvSpPr/>
      </dsp:nvSpPr>
      <dsp:spPr>
        <a:xfrm>
          <a:off x="693749" y="3755465"/>
          <a:ext cx="9821850" cy="6006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69" tIns="63569" rIns="63569" bIns="6356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Directory entries themselves are returned in </a:t>
          </a:r>
          <a:r>
            <a:rPr lang="en-US" sz="1600" b="1" kern="1200" dirty="0" err="1"/>
            <a:t>dirent</a:t>
          </a:r>
          <a:r>
            <a:rPr lang="en-US" sz="1600" b="1" kern="1200" dirty="0"/>
            <a:t> structure</a:t>
          </a:r>
          <a:r>
            <a:rPr lang="en-US" sz="1600" kern="1200" dirty="0"/>
            <a:t>, also declared in </a:t>
          </a:r>
          <a:r>
            <a:rPr lang="en-US" sz="1600" kern="1200" dirty="0" err="1"/>
            <a:t>dirent.h</a:t>
          </a:r>
          <a:endParaRPr lang="en-US" sz="1600" kern="1200" dirty="0"/>
        </a:p>
      </dsp:txBody>
      <dsp:txXfrm>
        <a:off x="693749" y="3755465"/>
        <a:ext cx="9821850" cy="6006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E54574-EAE4-446B-BDE6-1BC83ABBA319}">
      <dsp:nvSpPr>
        <dsp:cNvPr id="0" name=""/>
        <dsp:cNvSpPr/>
      </dsp:nvSpPr>
      <dsp:spPr>
        <a:xfrm>
          <a:off x="0" y="43902"/>
          <a:ext cx="6291714" cy="104480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opendir function opens a directory and establishes a directory stream. If successful, it returns pointer to a DIR structure to be used for reading directory entries</a:t>
          </a:r>
        </a:p>
      </dsp:txBody>
      <dsp:txXfrm>
        <a:off x="51003" y="94905"/>
        <a:ext cx="6189708" cy="942803"/>
      </dsp:txXfrm>
    </dsp:sp>
    <dsp:sp modelId="{232F2C58-3246-4C28-B804-62BBD05D7443}">
      <dsp:nvSpPr>
        <dsp:cNvPr id="0" name=""/>
        <dsp:cNvSpPr/>
      </dsp:nvSpPr>
      <dsp:spPr>
        <a:xfrm>
          <a:off x="0" y="1143432"/>
          <a:ext cx="6291714" cy="1044809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#include&lt;syst/types.h&gt;</a:t>
          </a:r>
        </a:p>
      </dsp:txBody>
      <dsp:txXfrm>
        <a:off x="51003" y="1194435"/>
        <a:ext cx="6189708" cy="942803"/>
      </dsp:txXfrm>
    </dsp:sp>
    <dsp:sp modelId="{A2BF0753-B886-4EB6-9F87-C17FF185113E}">
      <dsp:nvSpPr>
        <dsp:cNvPr id="0" name=""/>
        <dsp:cNvSpPr/>
      </dsp:nvSpPr>
      <dsp:spPr>
        <a:xfrm>
          <a:off x="0" y="2242962"/>
          <a:ext cx="6291714" cy="1044809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#include&lt;dirent.h&gt;</a:t>
          </a:r>
        </a:p>
      </dsp:txBody>
      <dsp:txXfrm>
        <a:off x="51003" y="2293965"/>
        <a:ext cx="6189708" cy="942803"/>
      </dsp:txXfrm>
    </dsp:sp>
    <dsp:sp modelId="{17BC9BFB-187F-489C-A02B-BDFFA7DD0184}">
      <dsp:nvSpPr>
        <dsp:cNvPr id="0" name=""/>
        <dsp:cNvSpPr/>
      </dsp:nvSpPr>
      <dsp:spPr>
        <a:xfrm>
          <a:off x="0" y="3342492"/>
          <a:ext cx="6291714" cy="1044809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DIR *</a:t>
          </a:r>
          <a:r>
            <a:rPr lang="en-US" sz="1900" b="1" kern="1200" dirty="0" err="1"/>
            <a:t>opendir</a:t>
          </a:r>
          <a:r>
            <a:rPr lang="en-US" sz="1900" b="1" kern="1200" dirty="0"/>
            <a:t>(const char *name);</a:t>
          </a:r>
        </a:p>
      </dsp:txBody>
      <dsp:txXfrm>
        <a:off x="51003" y="3393495"/>
        <a:ext cx="6189708" cy="942803"/>
      </dsp:txXfrm>
    </dsp:sp>
    <dsp:sp modelId="{EA85F14D-680C-4465-AE37-C5B33DFAD305}">
      <dsp:nvSpPr>
        <dsp:cNvPr id="0" name=""/>
        <dsp:cNvSpPr/>
      </dsp:nvSpPr>
      <dsp:spPr>
        <a:xfrm>
          <a:off x="0" y="4442022"/>
          <a:ext cx="6291714" cy="104480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Opendir returns a null pointer on failure. Uses low-level file descriptor to access directory itself, so opendir could fail with too many open files.</a:t>
          </a:r>
        </a:p>
      </dsp:txBody>
      <dsp:txXfrm>
        <a:off x="51003" y="4493025"/>
        <a:ext cx="6189708" cy="94280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27162C-A6A4-429D-BB0C-ACF7545B8CDF}">
      <dsp:nvSpPr>
        <dsp:cNvPr id="0" name=""/>
        <dsp:cNvSpPr/>
      </dsp:nvSpPr>
      <dsp:spPr>
        <a:xfrm>
          <a:off x="0" y="2402"/>
          <a:ext cx="6291714" cy="90903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</a:t>
          </a:r>
          <a:r>
            <a:rPr lang="en-US" sz="1800" b="1" kern="1200" dirty="0" err="1"/>
            <a:t>readdir</a:t>
          </a:r>
          <a:r>
            <a:rPr lang="en-US" sz="1800" kern="1200" dirty="0"/>
            <a:t> function returns a pointer to a structure detailing the next directory entry in the directory stream </a:t>
          </a:r>
          <a:r>
            <a:rPr lang="en-US" sz="1800" b="1" kern="1200" dirty="0" err="1"/>
            <a:t>dirp</a:t>
          </a:r>
          <a:r>
            <a:rPr lang="en-US" sz="1800" kern="1200" dirty="0"/>
            <a:t>. Successive calls to </a:t>
          </a:r>
          <a:r>
            <a:rPr lang="en-US" sz="1800" b="1" kern="1200" dirty="0" err="1"/>
            <a:t>readdir</a:t>
          </a:r>
          <a:r>
            <a:rPr lang="en-US" sz="1800" kern="1200" dirty="0"/>
            <a:t> return further directory entries.</a:t>
          </a:r>
        </a:p>
      </dsp:txBody>
      <dsp:txXfrm>
        <a:off x="44375" y="46777"/>
        <a:ext cx="6202964" cy="820285"/>
      </dsp:txXfrm>
    </dsp:sp>
    <dsp:sp modelId="{AE22E4A4-FDEB-46C9-BD93-1535899002F8}">
      <dsp:nvSpPr>
        <dsp:cNvPr id="0" name=""/>
        <dsp:cNvSpPr/>
      </dsp:nvSpPr>
      <dsp:spPr>
        <a:xfrm>
          <a:off x="0" y="925781"/>
          <a:ext cx="6291714" cy="909035"/>
        </a:xfrm>
        <a:prstGeom prst="round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On error or at the end returns </a:t>
          </a:r>
          <a:r>
            <a:rPr lang="en-US" sz="1800" b="1" kern="1200" dirty="0"/>
            <a:t>NULL</a:t>
          </a:r>
          <a:r>
            <a:rPr lang="en-US" sz="1800" kern="1200" dirty="0"/>
            <a:t>.</a:t>
          </a:r>
        </a:p>
      </dsp:txBody>
      <dsp:txXfrm>
        <a:off x="44375" y="970156"/>
        <a:ext cx="6202964" cy="820285"/>
      </dsp:txXfrm>
    </dsp:sp>
    <dsp:sp modelId="{772CD759-99FB-48B1-AB25-E901815D8E64}">
      <dsp:nvSpPr>
        <dsp:cNvPr id="0" name=""/>
        <dsp:cNvSpPr/>
      </dsp:nvSpPr>
      <dsp:spPr>
        <a:xfrm>
          <a:off x="0" y="1849160"/>
          <a:ext cx="6291714" cy="909035"/>
        </a:xfrm>
        <a:prstGeom prst="round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#include&lt;sys/types.h&gt;</a:t>
          </a:r>
        </a:p>
      </dsp:txBody>
      <dsp:txXfrm>
        <a:off x="44375" y="1893535"/>
        <a:ext cx="6202964" cy="820285"/>
      </dsp:txXfrm>
    </dsp:sp>
    <dsp:sp modelId="{51FF4C7F-89F8-4301-A19D-884CA692739A}">
      <dsp:nvSpPr>
        <dsp:cNvPr id="0" name=""/>
        <dsp:cNvSpPr/>
      </dsp:nvSpPr>
      <dsp:spPr>
        <a:xfrm>
          <a:off x="0" y="2772539"/>
          <a:ext cx="6291714" cy="909035"/>
        </a:xfrm>
        <a:prstGeom prst="round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#include&lt;dirent.h&gt;</a:t>
          </a:r>
        </a:p>
      </dsp:txBody>
      <dsp:txXfrm>
        <a:off x="44375" y="2816914"/>
        <a:ext cx="6202964" cy="820285"/>
      </dsp:txXfrm>
    </dsp:sp>
    <dsp:sp modelId="{80233347-C14F-4993-A5CD-4E32845043D2}">
      <dsp:nvSpPr>
        <dsp:cNvPr id="0" name=""/>
        <dsp:cNvSpPr/>
      </dsp:nvSpPr>
      <dsp:spPr>
        <a:xfrm>
          <a:off x="0" y="3695918"/>
          <a:ext cx="6291714" cy="909035"/>
        </a:xfrm>
        <a:prstGeom prst="round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struct </a:t>
          </a:r>
          <a:r>
            <a:rPr lang="en-US" sz="1800" b="1" kern="1200" dirty="0" err="1"/>
            <a:t>dirent</a:t>
          </a:r>
          <a:r>
            <a:rPr lang="en-US" sz="1800" b="1" kern="1200" dirty="0"/>
            <a:t> *</a:t>
          </a:r>
          <a:r>
            <a:rPr lang="en-US" sz="1800" b="1" kern="1200" dirty="0" err="1"/>
            <a:t>readdir</a:t>
          </a:r>
          <a:r>
            <a:rPr lang="en-US" sz="1800" b="1" kern="1200" dirty="0"/>
            <a:t> (DIR *</a:t>
          </a:r>
          <a:r>
            <a:rPr lang="en-US" sz="1800" b="1" kern="1200" dirty="0" err="1"/>
            <a:t>dirp</a:t>
          </a:r>
          <a:r>
            <a:rPr lang="en-US" sz="1800" b="1" kern="1200" dirty="0"/>
            <a:t>);</a:t>
          </a:r>
        </a:p>
      </dsp:txBody>
      <dsp:txXfrm>
        <a:off x="44375" y="3740293"/>
        <a:ext cx="6202964" cy="820285"/>
      </dsp:txXfrm>
    </dsp:sp>
    <dsp:sp modelId="{C0FF2D1F-F7F0-4589-B74C-7FE13544EEA0}">
      <dsp:nvSpPr>
        <dsp:cNvPr id="0" name=""/>
        <dsp:cNvSpPr/>
      </dsp:nvSpPr>
      <dsp:spPr>
        <a:xfrm>
          <a:off x="0" y="4619297"/>
          <a:ext cx="6291714" cy="909035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ino_t</a:t>
          </a:r>
          <a:r>
            <a:rPr lang="en-US" sz="1800" kern="1200" dirty="0"/>
            <a:t> d-</a:t>
          </a:r>
          <a:r>
            <a:rPr lang="en-US" sz="1800" kern="1200" dirty="0" err="1"/>
            <a:t>ino</a:t>
          </a:r>
          <a:r>
            <a:rPr lang="en-US" sz="1800" kern="1200" dirty="0"/>
            <a:t>: The </a:t>
          </a:r>
          <a:r>
            <a:rPr lang="en-US" sz="1800" kern="1200" dirty="0" err="1"/>
            <a:t>inode</a:t>
          </a:r>
          <a:r>
            <a:rPr lang="en-US" sz="1800" kern="1200" dirty="0"/>
            <a:t> of the file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char </a:t>
          </a:r>
          <a:r>
            <a:rPr lang="en-US" sz="1800" kern="1200" dirty="0" err="1"/>
            <a:t>d_name</a:t>
          </a:r>
          <a:r>
            <a:rPr lang="en-US" sz="1800" kern="1200" dirty="0"/>
            <a:t>[]: the name of the file, for more info make a call to stat() </a:t>
          </a:r>
        </a:p>
      </dsp:txBody>
      <dsp:txXfrm>
        <a:off x="44375" y="4663672"/>
        <a:ext cx="6202964" cy="82028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48EF9E-D202-496A-A2A8-96CBA29C99B4}">
      <dsp:nvSpPr>
        <dsp:cNvPr id="0" name=""/>
        <dsp:cNvSpPr/>
      </dsp:nvSpPr>
      <dsp:spPr>
        <a:xfrm>
          <a:off x="0" y="118287"/>
          <a:ext cx="6291714" cy="12846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telldir function returns a value that records the current position in a directory stream. You can use this in subsequent calls to seekdir to reset a directory scan to the current position.</a:t>
          </a:r>
        </a:p>
      </dsp:txBody>
      <dsp:txXfrm>
        <a:off x="62712" y="180999"/>
        <a:ext cx="6166290" cy="1159235"/>
      </dsp:txXfrm>
    </dsp:sp>
    <dsp:sp modelId="{8A3D1E8C-EA61-4ADD-A323-9A87FDE00F5E}">
      <dsp:nvSpPr>
        <dsp:cNvPr id="0" name=""/>
        <dsp:cNvSpPr/>
      </dsp:nvSpPr>
      <dsp:spPr>
        <a:xfrm>
          <a:off x="0" y="1454787"/>
          <a:ext cx="6291714" cy="1284659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#include&lt;sys.types.h&gt;</a:t>
          </a:r>
        </a:p>
      </dsp:txBody>
      <dsp:txXfrm>
        <a:off x="62712" y="1517499"/>
        <a:ext cx="6166290" cy="1159235"/>
      </dsp:txXfrm>
    </dsp:sp>
    <dsp:sp modelId="{40784288-25FB-44A3-B264-62DB1CD0DCFF}">
      <dsp:nvSpPr>
        <dsp:cNvPr id="0" name=""/>
        <dsp:cNvSpPr/>
      </dsp:nvSpPr>
      <dsp:spPr>
        <a:xfrm>
          <a:off x="0" y="2791287"/>
          <a:ext cx="6291714" cy="1284659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#include&lt;dirent.h&gt;</a:t>
          </a:r>
        </a:p>
      </dsp:txBody>
      <dsp:txXfrm>
        <a:off x="62712" y="2853999"/>
        <a:ext cx="6166290" cy="1159235"/>
      </dsp:txXfrm>
    </dsp:sp>
    <dsp:sp modelId="{A80EEDA5-5058-4A99-A4F1-A3767C538E15}">
      <dsp:nvSpPr>
        <dsp:cNvPr id="0" name=""/>
        <dsp:cNvSpPr/>
      </dsp:nvSpPr>
      <dsp:spPr>
        <a:xfrm>
          <a:off x="0" y="4127787"/>
          <a:ext cx="6291714" cy="1284659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long int </a:t>
          </a:r>
          <a:r>
            <a:rPr lang="en-US" sz="1800" b="1" kern="1200" dirty="0" err="1"/>
            <a:t>telldir</a:t>
          </a:r>
          <a:r>
            <a:rPr lang="en-US" sz="1800" b="1" kern="1200" dirty="0"/>
            <a:t>(DIR *</a:t>
          </a:r>
          <a:r>
            <a:rPr lang="en-US" sz="1800" b="1" kern="1200" dirty="0" err="1"/>
            <a:t>dirp</a:t>
          </a:r>
          <a:r>
            <a:rPr lang="en-US" sz="1800" b="1" kern="1200" dirty="0"/>
            <a:t>);</a:t>
          </a:r>
        </a:p>
      </dsp:txBody>
      <dsp:txXfrm>
        <a:off x="62712" y="4190499"/>
        <a:ext cx="6166290" cy="115923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C48E93-8516-4EDF-9DE1-6696E699D363}">
      <dsp:nvSpPr>
        <dsp:cNvPr id="0" name=""/>
        <dsp:cNvSpPr/>
      </dsp:nvSpPr>
      <dsp:spPr>
        <a:xfrm>
          <a:off x="0" y="450747"/>
          <a:ext cx="6291714" cy="8751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The seekdir function sets the directory entry pointer in the directory stream given by dirp. </a:t>
          </a:r>
        </a:p>
      </dsp:txBody>
      <dsp:txXfrm>
        <a:off x="42722" y="493469"/>
        <a:ext cx="6206270" cy="789716"/>
      </dsp:txXfrm>
    </dsp:sp>
    <dsp:sp modelId="{75ADB8A1-96D2-4756-99CE-332BED03235A}">
      <dsp:nvSpPr>
        <dsp:cNvPr id="0" name=""/>
        <dsp:cNvSpPr/>
      </dsp:nvSpPr>
      <dsp:spPr>
        <a:xfrm>
          <a:off x="0" y="1389267"/>
          <a:ext cx="6291714" cy="875160"/>
        </a:xfrm>
        <a:prstGeom prst="roundRect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value of loc, used to set the position, should have been obtained from a prior call to </a:t>
          </a:r>
          <a:r>
            <a:rPr lang="en-US" sz="2200" kern="1200" dirty="0" err="1"/>
            <a:t>telldir</a:t>
          </a:r>
          <a:r>
            <a:rPr lang="en-US" sz="2200" kern="1200" dirty="0"/>
            <a:t>.</a:t>
          </a:r>
        </a:p>
      </dsp:txBody>
      <dsp:txXfrm>
        <a:off x="42722" y="1431989"/>
        <a:ext cx="6206270" cy="789716"/>
      </dsp:txXfrm>
    </dsp:sp>
    <dsp:sp modelId="{30597ED9-6E61-4C15-B0ED-2A18B09F5110}">
      <dsp:nvSpPr>
        <dsp:cNvPr id="0" name=""/>
        <dsp:cNvSpPr/>
      </dsp:nvSpPr>
      <dsp:spPr>
        <a:xfrm>
          <a:off x="0" y="2327787"/>
          <a:ext cx="6291714" cy="875160"/>
        </a:xfrm>
        <a:prstGeom prst="round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#include&lt;sys/types.h&gt;</a:t>
          </a:r>
        </a:p>
      </dsp:txBody>
      <dsp:txXfrm>
        <a:off x="42722" y="2370509"/>
        <a:ext cx="6206270" cy="789716"/>
      </dsp:txXfrm>
    </dsp:sp>
    <dsp:sp modelId="{D773ECBC-3F33-471D-A690-9712E27AE275}">
      <dsp:nvSpPr>
        <dsp:cNvPr id="0" name=""/>
        <dsp:cNvSpPr/>
      </dsp:nvSpPr>
      <dsp:spPr>
        <a:xfrm>
          <a:off x="0" y="3266307"/>
          <a:ext cx="6291714" cy="875160"/>
        </a:xfrm>
        <a:prstGeom prst="roundRect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#include&lt;dirent.h&gt;</a:t>
          </a:r>
        </a:p>
      </dsp:txBody>
      <dsp:txXfrm>
        <a:off x="42722" y="3309029"/>
        <a:ext cx="6206270" cy="789716"/>
      </dsp:txXfrm>
    </dsp:sp>
    <dsp:sp modelId="{DCBF55AC-33E9-4C9F-9AEE-A083FC430B71}">
      <dsp:nvSpPr>
        <dsp:cNvPr id="0" name=""/>
        <dsp:cNvSpPr/>
      </dsp:nvSpPr>
      <dsp:spPr>
        <a:xfrm>
          <a:off x="0" y="4204827"/>
          <a:ext cx="6291714" cy="87516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void </a:t>
          </a:r>
          <a:r>
            <a:rPr lang="en-US" sz="2200" kern="1200" dirty="0" err="1"/>
            <a:t>seekdir</a:t>
          </a:r>
          <a:r>
            <a:rPr lang="en-US" sz="2200" kern="1200" dirty="0"/>
            <a:t>(DIR *</a:t>
          </a:r>
          <a:r>
            <a:rPr lang="en-US" sz="2200" kern="1200" dirty="0" err="1"/>
            <a:t>dirp</a:t>
          </a:r>
          <a:r>
            <a:rPr lang="en-US" sz="2200" kern="1200" dirty="0"/>
            <a:t>, </a:t>
          </a:r>
          <a:r>
            <a:rPr lang="en-US" sz="2200" kern="1200" dirty="0" err="1"/>
            <a:t>longint</a:t>
          </a:r>
          <a:r>
            <a:rPr lang="en-US" sz="2200" kern="1200" dirty="0"/>
            <a:t> loc);</a:t>
          </a:r>
        </a:p>
      </dsp:txBody>
      <dsp:txXfrm>
        <a:off x="42722" y="4247549"/>
        <a:ext cx="6206270" cy="7897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9D840-705E-44A6-8ADF-DC9034DE35F7}">
      <dsp:nvSpPr>
        <dsp:cNvPr id="0" name=""/>
        <dsp:cNvSpPr/>
      </dsp:nvSpPr>
      <dsp:spPr>
        <a:xfrm>
          <a:off x="0" y="76369"/>
          <a:ext cx="6291714" cy="129913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The closedir function closes  a directory stream and frees up the resources with it. Returns 0 on success and -1 if there’s error.</a:t>
          </a:r>
        </a:p>
      </dsp:txBody>
      <dsp:txXfrm>
        <a:off x="63419" y="139788"/>
        <a:ext cx="6164876" cy="1172300"/>
      </dsp:txXfrm>
    </dsp:sp>
    <dsp:sp modelId="{DFAB32DC-4086-448A-84D2-DEA74D74AC86}">
      <dsp:nvSpPr>
        <dsp:cNvPr id="0" name=""/>
        <dsp:cNvSpPr/>
      </dsp:nvSpPr>
      <dsp:spPr>
        <a:xfrm>
          <a:off x="0" y="1435988"/>
          <a:ext cx="6291714" cy="1299138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#include&lt;sys/types.h&gt;</a:t>
          </a: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#include&lt;dirent.h&gt;</a:t>
          </a:r>
        </a:p>
      </dsp:txBody>
      <dsp:txXfrm>
        <a:off x="63419" y="1499407"/>
        <a:ext cx="6164876" cy="1172300"/>
      </dsp:txXfrm>
    </dsp:sp>
    <dsp:sp modelId="{276D93E7-65CE-4F38-ABE0-FD275DE64DB9}">
      <dsp:nvSpPr>
        <dsp:cNvPr id="0" name=""/>
        <dsp:cNvSpPr/>
      </dsp:nvSpPr>
      <dsp:spPr>
        <a:xfrm>
          <a:off x="0" y="2795607"/>
          <a:ext cx="6291714" cy="1299138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int </a:t>
          </a:r>
          <a:r>
            <a:rPr lang="en-US" sz="2100" kern="1200" dirty="0" err="1"/>
            <a:t>closedir</a:t>
          </a:r>
          <a:r>
            <a:rPr lang="en-US" sz="2100" kern="1200" dirty="0"/>
            <a:t>(DIR *</a:t>
          </a:r>
          <a:r>
            <a:rPr lang="en-US" sz="2100" kern="1200" dirty="0" err="1"/>
            <a:t>dirp</a:t>
          </a:r>
          <a:r>
            <a:rPr lang="en-US" sz="2100" kern="1200" dirty="0"/>
            <a:t>);</a:t>
          </a:r>
        </a:p>
      </dsp:txBody>
      <dsp:txXfrm>
        <a:off x="63419" y="2859026"/>
        <a:ext cx="6164876" cy="1172300"/>
      </dsp:txXfrm>
    </dsp:sp>
    <dsp:sp modelId="{D1A0569B-E6FF-4715-8363-BD446B3E43E0}">
      <dsp:nvSpPr>
        <dsp:cNvPr id="0" name=""/>
        <dsp:cNvSpPr/>
      </dsp:nvSpPr>
      <dsp:spPr>
        <a:xfrm>
          <a:off x="0" y="4155226"/>
          <a:ext cx="6291714" cy="1299138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 dirty="0">
              <a:solidFill>
                <a:schemeClr val="bg1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Example 2:</a:t>
          </a:r>
          <a:endParaRPr lang="en-US" sz="2100" b="1" kern="1200" dirty="0">
            <a:solidFill>
              <a:schemeClr val="bg1"/>
            </a:solidFill>
          </a:endParaRPr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Page # 124 (Directory Scanning Program) </a:t>
          </a:r>
          <a:r>
            <a:rPr lang="en-US" sz="2100" kern="1200" dirty="0">
              <a:sym typeface="Wingdings" panose="05000000000000000000" pitchFamily="2" charset="2"/>
            </a:rPr>
            <a:t></a:t>
          </a:r>
          <a:r>
            <a:rPr lang="en-US" sz="2100" kern="1200" dirty="0"/>
            <a:t> go through</a:t>
          </a:r>
        </a:p>
      </dsp:txBody>
      <dsp:txXfrm>
        <a:off x="63419" y="4218645"/>
        <a:ext cx="6164876" cy="11723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50383-788E-4713-82D5-C8FAA339A51A}" type="datetimeFigureOut">
              <a:rPr lang="en-PK" smtClean="0"/>
              <a:t>05/03/2025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BD37A-C541-449D-BAE7-9FA4A7E54317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2308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75391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uz-Latn-UZ" dirty="0"/>
              <a:t>exec 3&gt;&amp;1      # Save stdout (1) to FD 3</a:t>
            </a:r>
          </a:p>
          <a:p>
            <a:r>
              <a:rPr lang="uz-Latn-UZ" dirty="0"/>
              <a:t>exec 1&gt;output.txt  # Redirect stdout to a file</a:t>
            </a:r>
          </a:p>
          <a:p>
            <a:r>
              <a:rPr lang="uz-Latn-UZ" dirty="0"/>
              <a:t>echo "Hello"   # Goes to output.txt</a:t>
            </a:r>
          </a:p>
          <a:p>
            <a:r>
              <a:rPr lang="uz-Latn-UZ" dirty="0"/>
              <a:t>exec 1&gt;&amp;3      # Restore stdout from FD 3</a:t>
            </a:r>
          </a:p>
          <a:p>
            <a:r>
              <a:rPr lang="uz-Latn-UZ" dirty="0"/>
              <a:t>exec 3&gt;&amp;-      # Close FD 3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21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363586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337B72FE-9545-A119-9332-E14E5CF503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620B7948-14BE-3DFE-FDBE-4CFD9FFA5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Octal dump –c(octal format)</a:t>
            </a: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24EFB32B-4E96-9DE8-77CB-1F6B491F97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5D79FBCB-1BB3-40F8-A879-D6582F47DD4A}" type="slidenum">
              <a:rPr lang="en-US" altLang="en-US" smtClean="0">
                <a:latin typeface="Arial" panose="020B0604020202020204" pitchFamily="34" charset="0"/>
              </a:rPr>
              <a:pPr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>
            <a:extLst>
              <a:ext uri="{FF2B5EF4-FFF2-40B4-BE49-F238E27FC236}">
                <a16:creationId xmlns:a16="http://schemas.microsoft.com/office/drawing/2014/main" id="{2F8286AB-5198-08E7-A5C6-1260F6C638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>
            <a:extLst>
              <a:ext uri="{FF2B5EF4-FFF2-40B4-BE49-F238E27FC236}">
                <a16:creationId xmlns:a16="http://schemas.microsoft.com/office/drawing/2014/main" id="{836154DC-8654-959B-C710-305CCF0FCF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Alternative</a:t>
            </a:r>
          </a:p>
          <a:p>
            <a:r>
              <a:rPr lang="en-US" altLang="en-US" dirty="0" err="1">
                <a:latin typeface="Arial" panose="020B0604020202020204" pitchFamily="34" charset="0"/>
              </a:rPr>
              <a:t>Pidof</a:t>
            </a:r>
            <a:r>
              <a:rPr lang="en-US" altLang="en-US" dirty="0">
                <a:latin typeface="Arial" panose="020B0604020202020204" pitchFamily="34" charset="0"/>
              </a:rPr>
              <a:t> bash</a:t>
            </a:r>
          </a:p>
          <a:p>
            <a:r>
              <a:rPr lang="pt-BR" altLang="en-US" dirty="0">
                <a:latin typeface="Arial" panose="020B0604020202020204" pitchFamily="34" charset="0"/>
              </a:rPr>
              <a:t>ps -p 8 -o args=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B25ACAF0-1959-F6FD-1BAB-762912A055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9C23C3CF-5E55-45A5-A827-C4BB51FD39E0}" type="slidenum">
              <a:rPr lang="en-US" altLang="en-US" smtClean="0">
                <a:latin typeface="Arial" panose="020B0604020202020204" pitchFamily="34" charset="0"/>
              </a:rPr>
              <a:pPr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Why Use od -c?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Better visibility</a:t>
            </a:r>
            <a:r>
              <a:rPr lang="en-US" dirty="0"/>
              <a:t> of arguments and their separation.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Useful for </a:t>
            </a:r>
            <a:r>
              <a:rPr lang="en-US" b="1" dirty="0"/>
              <a:t>debugging</a:t>
            </a:r>
            <a:r>
              <a:rPr lang="en-US" dirty="0"/>
              <a:t> scripts or applications that take multiple arguments.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Helps when arguments contain </a:t>
            </a:r>
            <a:r>
              <a:rPr lang="en-US" b="1" dirty="0"/>
              <a:t>special or hidden characters</a:t>
            </a:r>
            <a:r>
              <a:rPr lang="en-US" dirty="0"/>
              <a:t>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24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01193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25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40216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A431FAB5-6AF7-FC1D-FF3E-2BFEA4A9A8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F92B0800-0FF2-42B7-A038-518BB262E577}" type="slidenum">
              <a:rPr lang="en-US" altLang="en-US" smtClean="0">
                <a:latin typeface="Arial" panose="020B0604020202020204" pitchFamily="34" charset="0"/>
              </a:rPr>
              <a:pPr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26B534BD-788A-1E7D-987E-215CBF0055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57E9AA9B-99E5-4779-C181-6244EF698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gcc</a:t>
            </a:r>
            <a:r>
              <a:rPr lang="en-US" b="1" dirty="0"/>
              <a:t> </a:t>
            </a:r>
            <a:r>
              <a:rPr lang="en-US" b="1" dirty="0" err="1"/>
              <a:t>test.c</a:t>
            </a:r>
            <a:r>
              <a:rPr lang="en-US" b="1" dirty="0"/>
              <a:t> -o test &amp;&amp; ./test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compile and run program using list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883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849686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/>
              <a:t>symlink</a:t>
            </a:r>
            <a:r>
              <a:rPr lang="en-US" b="1" dirty="0"/>
              <a:t>() → Soft Link (Symbolic Link)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Creates a symbolic (soft) link to a file.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symbolic link points to the original file by name.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original file is deleted, the symbolic link becomes </a:t>
            </a:r>
            <a:r>
              <a:rPr lang="en-US" b="1" dirty="0"/>
              <a:t>broken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link to </a:t>
            </a:r>
            <a:r>
              <a:rPr lang="en-US" b="1" dirty="0"/>
              <a:t>files or directories</a:t>
            </a:r>
            <a:r>
              <a:rPr lang="en-US" dirty="0"/>
              <a:t>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link() → Hard Link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Creates a hard link, which is another reference to the same file </a:t>
            </a:r>
            <a:r>
              <a:rPr lang="en-US" b="1" dirty="0" err="1"/>
              <a:t>inode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original file and hard link share the same </a:t>
            </a:r>
            <a:r>
              <a:rPr lang="en-US" dirty="0" err="1"/>
              <a:t>inode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Deleting the original file does </a:t>
            </a:r>
            <a:r>
              <a:rPr lang="en-US" b="1" dirty="0"/>
              <a:t>not</a:t>
            </a:r>
            <a:r>
              <a:rPr lang="en-US" dirty="0"/>
              <a:t> break the hard link.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Cannot link to </a:t>
            </a:r>
            <a:r>
              <a:rPr lang="en-US" b="1" dirty="0"/>
              <a:t>directories</a:t>
            </a:r>
            <a:r>
              <a:rPr lang="en-US" dirty="0"/>
              <a:t>.</a:t>
            </a:r>
          </a:p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4723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4352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72021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12645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BD37A-C541-449D-BAE7-9FA4A7E54317}" type="slidenum">
              <a:rPr lang="en-PK" smtClean="0"/>
              <a:t>19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385365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3E607896-9427-BBAD-4675-9B73730471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0CBA9F00-9BB9-8DF9-D00F-B8EDE16B0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IP forwarding is enable if return 1 else disables. </a:t>
            </a:r>
          </a:p>
          <a:p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dirty="0"/>
              <a:t>watch "ls -l /proc/$(</a:t>
            </a:r>
            <a:r>
              <a:rPr lang="en-US" dirty="0" err="1"/>
              <a:t>pidof</a:t>
            </a:r>
            <a:r>
              <a:rPr lang="en-US" dirty="0"/>
              <a:t> top)/</a:t>
            </a:r>
            <a:r>
              <a:rPr lang="en-US" dirty="0" err="1"/>
              <a:t>fd</a:t>
            </a:r>
            <a:r>
              <a:rPr lang="en-US" dirty="0"/>
              <a:t>“</a:t>
            </a:r>
            <a:endParaRPr lang="en-US" dirty="0">
              <a:latin typeface="Arial" panose="020B0604020202020204" pitchFamily="34" charset="0"/>
            </a:endParaRPr>
          </a:p>
          <a:p>
            <a:pPr>
              <a:buNone/>
            </a:pPr>
            <a:endParaRPr lang="en-US" b="1"/>
          </a:p>
          <a:p>
            <a:pPr>
              <a:buNone/>
            </a:pPr>
            <a:r>
              <a:rPr lang="en-US" b="1"/>
              <a:t>Show </a:t>
            </a:r>
            <a:r>
              <a:rPr lang="en-US" b="1" dirty="0"/>
              <a:t>Timestamp (Epoch Time)</a:t>
            </a:r>
          </a:p>
          <a:p>
            <a:pPr>
              <a:buNone/>
            </a:pPr>
            <a:endParaRPr lang="en-US" b="1" dirty="0"/>
          </a:p>
          <a:p>
            <a:pPr rtl="0"/>
            <a:r>
              <a:rPr lang="en-US" dirty="0"/>
              <a:t>date +%s 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943FBB83-87F5-F442-D544-030E6EB562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1pPr>
            <a:lvl2pPr marL="742950" indent="-28575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2pPr>
            <a:lvl3pPr marL="11430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3pPr>
            <a:lvl4pPr marL="16002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4pPr>
            <a:lvl5pPr marL="2057400" indent="-228600" defTabSz="931863"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Black" panose="020B0A04020102020204" pitchFamily="34" charset="0"/>
              </a:defRPr>
            </a:lvl9pPr>
          </a:lstStyle>
          <a:p>
            <a:fld id="{DF6F15F4-C5EE-46E6-93FD-D8D1CF6C3267}" type="slidenum">
              <a:rPr lang="en-US" altLang="en-US" smtClean="0">
                <a:latin typeface="Arial" panose="020B0604020202020204" pitchFamily="34" charset="0"/>
              </a:rPr>
              <a:pPr/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DE65B-9443-B12C-922A-2F5325088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F8231-C388-C436-1EBF-3324954CF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79380-D22A-EDFA-B9F8-ACE4542B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05/03/2025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E3383-88D6-1279-D2B7-942DB0B18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4228E-9349-25CF-432D-DC0CC109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5794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5E88-C58A-ADA3-8E2E-23B8D4E18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6A89DD-D31B-9B4B-F251-EF09B9BCCF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4DD7F-2024-F206-7063-2833BCC6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05/03/2025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6A196-5B9B-CD56-BEE1-1E68479F8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138E2-8809-6817-220A-4E921BD45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94247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9690F-C367-055D-774A-C9FF16C94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70B8B8-179C-C45A-EB40-50A3EFA22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41F66-1963-49AB-13A9-E72A68E18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05/03/2025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9646A-A556-E6AF-E009-A9C2246C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43FE6-AC75-B7EC-1E6C-B8582C98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1590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4C2C-4F53-9893-9964-7902EBED4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45081-6A71-EC31-C28E-A575045C0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704C-CC3A-BA58-4DFC-413014913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05/03/2025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CB9B2-3C9C-4594-6857-9A7812F1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9C7E6-1D76-F1B8-5AA1-A8E63DCC8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47834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1C096-E1D3-5FBE-5F03-C4642A84A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6E05D-F2B2-CD0E-8E7C-B9DF1A14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66C52-2D91-3B80-258D-57697876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05/03/2025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86D0F-99BF-43D6-E9EB-BEA29791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78D49-9C8B-D618-A470-E63AA2D45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037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CF28-5392-9028-B9B6-67739B65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6D69A-4411-66DA-6786-D911E1842E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557AA-BEE3-CF42-D568-18A9A926B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6BD968-790E-B3A6-A054-2F11AD2B0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05/03/2025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DC503-9ED1-B91C-74F1-A1628C3A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1989CB-13E5-EA75-D9FC-404144C0F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2621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88C5D-BCEF-21F5-F7AC-4B254D2BB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D92AC-0705-9A06-6BE1-9FE3DAA55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B3D735-9F58-8D0C-7F52-0E744130B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D2F61D-EF79-049F-0DF4-049E77430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B3308F-6BFC-2B7A-5533-7799879B31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A76EB8-7E4D-4D81-0560-479FDAE80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05/03/2025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F8178-5B1A-7925-2B18-41FF40245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E8B364-CC7F-25B2-8F88-1579D9BB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6803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963C-B63D-3125-81EA-09BA00479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283C7-AADB-32CD-9D35-D2E01F93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05/03/2025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E185CE-7B22-C911-D7EA-89474970F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04BB30-B220-E084-307E-298954352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617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04206-E7AC-FA61-18FE-442717B24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05/03/2025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6FBB1B-5ADD-BDE2-6C40-980D9908A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A06FC-A3A6-F132-54BD-13CF53A2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1543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8144C-57D5-A58F-754B-1889B728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6EAF-E383-19BC-C546-C9CD39125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5B0A9-E8DD-E198-9914-55C3C0C62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23D96-F84A-51FD-EC4C-A1CF4C932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05/03/2025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8CB8E-2064-0EDD-44B9-C094BDC1D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F93872-0D38-344F-A193-46E22A034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9173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850A4-7BBC-6F1B-E223-08FEAB58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0CE09-AAE7-C8F9-FF19-A449E115C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EF89E-9476-BFF2-C54E-3C5A235EF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DD031-D07D-D73C-F22D-DF3129F1D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7AE71-31A8-45A6-9E84-DBAB8877E254}" type="datetimeFigureOut">
              <a:rPr lang="en-PK" smtClean="0"/>
              <a:t>05/03/2025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179CC-93B3-DDCB-0DF1-9CE2B2A2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68EA8-D381-9437-5208-63B4B18A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678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6761D7-13E1-1D51-5F3F-7534F87A7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AEC74-A7F5-B893-5ADA-4408BA37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FD949-533D-E7EC-ACC0-8C57D761D7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47AE71-31A8-45A6-9E84-DBAB8877E254}" type="datetimeFigureOut">
              <a:rPr lang="en-PK" smtClean="0"/>
              <a:t>05/03/2025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98567-8658-6181-04BD-514E545CB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DBDD8-C52A-604A-001C-56BE0D567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ECECF-B940-4604-AA5B-0589CC27C80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559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m.Qureshi@centralasian.uz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lecture12_example1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wave of paint&#10;&#10;AI-generated content may be incorrect.">
            <a:extLst>
              <a:ext uri="{FF2B5EF4-FFF2-40B4-BE49-F238E27FC236}">
                <a16:creationId xmlns:a16="http://schemas.microsoft.com/office/drawing/2014/main" id="{CEFA765A-E917-ED3B-5BAE-89F3DB0A60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5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2A43A3-01CA-6695-91FC-122E885E7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0458" y="0"/>
            <a:ext cx="6662210" cy="3692028"/>
          </a:xfrm>
          <a:noFill/>
        </p:spPr>
        <p:txBody>
          <a:bodyPr>
            <a:normAutofit/>
          </a:bodyPr>
          <a:lstStyle/>
          <a:p>
            <a:r>
              <a:rPr lang="en-US" dirty="0"/>
              <a:t>Working with Files </a:t>
            </a:r>
            <a:br>
              <a:rPr lang="en-US" dirty="0"/>
            </a:br>
            <a:r>
              <a:rPr lang="en-US" dirty="0"/>
              <a:t>Chapter # 3</a:t>
            </a:r>
            <a:br>
              <a:rPr lang="en-US" dirty="0"/>
            </a:br>
            <a:br>
              <a:rPr lang="en-US" dirty="0"/>
            </a:br>
            <a:r>
              <a:rPr lang="en-US" sz="4800" dirty="0"/>
              <a:t>Lecture </a:t>
            </a:r>
            <a:r>
              <a:rPr lang="en-US" sz="4800"/>
              <a:t># 12, </a:t>
            </a:r>
            <a:r>
              <a:rPr lang="en-US" sz="4800" dirty="0"/>
              <a:t>Week </a:t>
            </a:r>
            <a:r>
              <a:rPr lang="en-US" sz="4800"/>
              <a:t># 6</a:t>
            </a:r>
            <a:endParaRPr lang="en-PK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C5C51-5936-191D-7546-CB770EAC6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2000"/>
              <a:t>Dr. Muhammad Bilal Qureshi</a:t>
            </a:r>
          </a:p>
          <a:p>
            <a:pPr algn="l"/>
            <a:r>
              <a:rPr lang="en-US" sz="2000">
                <a:hlinkClick r:id="rId4"/>
              </a:rPr>
              <a:t>m.qureshi@centralasian.uz</a:t>
            </a:r>
            <a:endParaRPr lang="en-US" sz="2000"/>
          </a:p>
          <a:p>
            <a:pPr algn="l"/>
            <a:r>
              <a:rPr lang="en-US" sz="2000"/>
              <a:t>Central Asian University, Tashkent, Uzbekistan</a:t>
            </a:r>
            <a:endParaRPr lang="en-PK" sz="2000"/>
          </a:p>
        </p:txBody>
      </p:sp>
    </p:spTree>
    <p:extLst>
      <p:ext uri="{BB962C8B-B14F-4D97-AF65-F5344CB8AC3E}">
        <p14:creationId xmlns:p14="http://schemas.microsoft.com/office/powerpoint/2010/main" val="10821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AE671-0411-D816-79A8-F7BF0A102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unlink, link and symlink System Calls</a:t>
            </a:r>
            <a:endParaRPr lang="en-PK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81D329-B7DB-C847-75F7-66B2DBC7F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You can remove a file using unlink.</a:t>
            </a:r>
          </a:p>
          <a:p>
            <a:r>
              <a:rPr lang="en-US" sz="2200" dirty="0"/>
              <a:t>The unlink system call removes the directory entry for a file and decrements the link count for it. It returns 0 on successful unlinking and -1 on an error.</a:t>
            </a:r>
          </a:p>
          <a:p>
            <a:r>
              <a:rPr lang="en-US" sz="2200" dirty="0"/>
              <a:t>Requires write and execute permissions in the directory where the file has its directory entry for this call to function.</a:t>
            </a:r>
          </a:p>
          <a:p>
            <a:r>
              <a:rPr lang="en-US" sz="2200" b="1" dirty="0"/>
              <a:t>#include&lt;unistd.h&gt;</a:t>
            </a:r>
          </a:p>
          <a:p>
            <a:r>
              <a:rPr lang="en-US" sz="2200" b="1" dirty="0"/>
              <a:t>int unlink(const char *path);</a:t>
            </a:r>
          </a:p>
          <a:p>
            <a:r>
              <a:rPr lang="en-US" sz="2200" b="1" dirty="0"/>
              <a:t>int link(const char *path1, const char *parth2);</a:t>
            </a:r>
          </a:p>
          <a:p>
            <a:r>
              <a:rPr lang="en-US" sz="2200" b="1" dirty="0"/>
              <a:t>int </a:t>
            </a:r>
            <a:r>
              <a:rPr lang="en-US" sz="2200" b="1" dirty="0" err="1"/>
              <a:t>symlink</a:t>
            </a:r>
            <a:r>
              <a:rPr lang="en-US" sz="2200" b="1" dirty="0"/>
              <a:t>(const char *path1, const char *path2);</a:t>
            </a:r>
            <a:endParaRPr lang="en-PK" sz="2200" b="1" dirty="0"/>
          </a:p>
        </p:txBody>
      </p:sp>
    </p:spTree>
    <p:extLst>
      <p:ext uri="{BB962C8B-B14F-4D97-AF65-F5344CB8AC3E}">
        <p14:creationId xmlns:p14="http://schemas.microsoft.com/office/powerpoint/2010/main" val="319279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C133B-E075-EE32-9514-931173E3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Cont()..</a:t>
            </a:r>
            <a:endParaRPr lang="en-PK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345E2-4D2E-6987-CE70-2F9DC67AC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If the count reaches zero and no process has the file open the file is deleted.</a:t>
            </a:r>
          </a:p>
          <a:p>
            <a:r>
              <a:rPr lang="en-US" sz="2200" dirty="0"/>
              <a:t>Directory entry is always removed immediately but the file’s space will not be removed until the last process closes it.</a:t>
            </a:r>
          </a:p>
          <a:p>
            <a:r>
              <a:rPr lang="en-US" sz="2200" dirty="0"/>
              <a:t>The </a:t>
            </a:r>
            <a:r>
              <a:rPr lang="en-US" sz="2200" b="1" dirty="0"/>
              <a:t>rm program uses this call</a:t>
            </a:r>
            <a:r>
              <a:rPr lang="en-US" sz="2200" dirty="0"/>
              <a:t>.</a:t>
            </a:r>
          </a:p>
          <a:p>
            <a:r>
              <a:rPr lang="en-US" sz="2200" dirty="0"/>
              <a:t>You can create new links to file programmatically using link system call. (hard link)</a:t>
            </a:r>
          </a:p>
          <a:p>
            <a:r>
              <a:rPr lang="en-US" sz="2200" dirty="0"/>
              <a:t>You can create symbolic link using the </a:t>
            </a:r>
            <a:r>
              <a:rPr lang="en-US" sz="2200" dirty="0" err="1"/>
              <a:t>symlink</a:t>
            </a:r>
            <a:r>
              <a:rPr lang="en-US" sz="2200" dirty="0"/>
              <a:t> system call. (soft link)</a:t>
            </a:r>
          </a:p>
          <a:p>
            <a:r>
              <a:rPr lang="en-US" sz="2200" dirty="0"/>
              <a:t>Symbolic links to the file don’t increment the file reference count and do not prevent file from being effectively deleted as normal.</a:t>
            </a:r>
          </a:p>
          <a:p>
            <a:r>
              <a:rPr lang="en-US" sz="2200" dirty="0"/>
              <a:t>Open and unlink -&gt;programmers' preference</a:t>
            </a:r>
          </a:p>
          <a:p>
            <a:endParaRPr lang="en-US" sz="2200" dirty="0"/>
          </a:p>
          <a:p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33853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19F7DD-1D7D-B249-3492-DBBD6737C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mkdir and rmdir System Call</a:t>
            </a:r>
            <a:endParaRPr lang="en-PK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9F96B-48CD-F8B7-C150-9D663691A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dirty="0"/>
              <a:t>You can create and remove directories using the </a:t>
            </a:r>
            <a:r>
              <a:rPr lang="en-US" sz="2000" dirty="0" err="1"/>
              <a:t>mkdir</a:t>
            </a:r>
            <a:r>
              <a:rPr lang="en-US" sz="2000" dirty="0"/>
              <a:t> and </a:t>
            </a:r>
            <a:r>
              <a:rPr lang="en-US" sz="2000" dirty="0" err="1"/>
              <a:t>rmdir</a:t>
            </a:r>
            <a:r>
              <a:rPr lang="en-US" sz="2000" dirty="0"/>
              <a:t> system calls.</a:t>
            </a:r>
          </a:p>
          <a:p>
            <a:r>
              <a:rPr lang="en-US" sz="2000" b="1" dirty="0"/>
              <a:t>#include&lt;sys/types.h&gt;</a:t>
            </a:r>
          </a:p>
          <a:p>
            <a:r>
              <a:rPr lang="en-US" sz="2000" b="1" dirty="0"/>
              <a:t>#include&lt;sys/stat.h&gt;</a:t>
            </a:r>
          </a:p>
          <a:p>
            <a:r>
              <a:rPr lang="en-US" sz="2000" b="1" dirty="0"/>
              <a:t>int </a:t>
            </a:r>
            <a:r>
              <a:rPr lang="en-US" sz="2000" b="1" dirty="0" err="1"/>
              <a:t>mkdir</a:t>
            </a:r>
            <a:r>
              <a:rPr lang="en-US" sz="2000" b="1" dirty="0"/>
              <a:t>(const char *path, </a:t>
            </a:r>
            <a:r>
              <a:rPr lang="en-US" sz="2000" b="1" dirty="0" err="1"/>
              <a:t>mode_t</a:t>
            </a:r>
            <a:r>
              <a:rPr lang="en-US" sz="2000" b="1" dirty="0"/>
              <a:t>  mode);</a:t>
            </a:r>
          </a:p>
          <a:p>
            <a:r>
              <a:rPr lang="en-US" sz="2000" dirty="0"/>
              <a:t>The directory permissions are passed in the parameter mode and are given in O_CREAT option of the open system call, again, subject to mask.</a:t>
            </a:r>
          </a:p>
          <a:p>
            <a:r>
              <a:rPr lang="en-US" sz="2000" b="1" dirty="0"/>
              <a:t> #include&lt;unistd.h&gt;</a:t>
            </a:r>
          </a:p>
          <a:p>
            <a:r>
              <a:rPr lang="en-US" sz="2000" b="1" dirty="0"/>
              <a:t>int </a:t>
            </a:r>
            <a:r>
              <a:rPr lang="en-US" sz="2000" b="1" dirty="0" err="1"/>
              <a:t>rmdir</a:t>
            </a:r>
            <a:r>
              <a:rPr lang="en-US" sz="2000" b="1" dirty="0"/>
              <a:t>(const char *path);</a:t>
            </a:r>
          </a:p>
          <a:p>
            <a:r>
              <a:rPr lang="en-US" sz="2000" dirty="0" err="1"/>
              <a:t>rmdir</a:t>
            </a:r>
            <a:r>
              <a:rPr lang="en-US" sz="2000" dirty="0"/>
              <a:t> system call removes directories, but only if they are empty. </a:t>
            </a:r>
            <a:r>
              <a:rPr lang="en-US" sz="2000" b="1" dirty="0"/>
              <a:t>The </a:t>
            </a:r>
            <a:r>
              <a:rPr lang="en-US" sz="2000" b="1" dirty="0" err="1"/>
              <a:t>rmdir</a:t>
            </a:r>
            <a:r>
              <a:rPr lang="en-US" sz="2000" b="1" dirty="0"/>
              <a:t> program uses this system call</a:t>
            </a:r>
            <a:r>
              <a:rPr lang="en-US" sz="2000" dirty="0"/>
              <a:t>. (rm –r for recursive removal)</a:t>
            </a:r>
          </a:p>
        </p:txBody>
      </p:sp>
    </p:spTree>
    <p:extLst>
      <p:ext uri="{BB962C8B-B14F-4D97-AF65-F5344CB8AC3E}">
        <p14:creationId xmlns:p14="http://schemas.microsoft.com/office/powerpoint/2010/main" val="16593433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C193CA-D101-5796-1B70-0741C3F6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chdir and getcwd System Call</a:t>
            </a:r>
            <a:endParaRPr lang="en-PK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DF04-ACBA-CCE9-FF0B-874188D2D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 lnSpcReduction="10000"/>
          </a:bodyPr>
          <a:lstStyle/>
          <a:p>
            <a:r>
              <a:rPr lang="en-US" sz="1900" dirty="0"/>
              <a:t>A program can navigate directories in much the same way a user moves around the file system. As you use the </a:t>
            </a:r>
            <a:r>
              <a:rPr lang="en-US" sz="1900" b="1" dirty="0"/>
              <a:t>cd command in the shell to change directory</a:t>
            </a:r>
            <a:r>
              <a:rPr lang="en-US" sz="1900" dirty="0"/>
              <a:t>, so program can use </a:t>
            </a:r>
            <a:r>
              <a:rPr lang="en-US" sz="1900" dirty="0" err="1"/>
              <a:t>chdir</a:t>
            </a:r>
            <a:r>
              <a:rPr lang="en-US" sz="1900" dirty="0"/>
              <a:t> system call.</a:t>
            </a:r>
          </a:p>
          <a:p>
            <a:r>
              <a:rPr lang="en-US" sz="1900" b="1" dirty="0"/>
              <a:t>#include&lt;unistd.h&gt;</a:t>
            </a:r>
          </a:p>
          <a:p>
            <a:r>
              <a:rPr lang="en-US" sz="1900" b="1" dirty="0"/>
              <a:t>int </a:t>
            </a:r>
            <a:r>
              <a:rPr lang="en-US" sz="1900" b="1" dirty="0" err="1"/>
              <a:t>chdir</a:t>
            </a:r>
            <a:r>
              <a:rPr lang="en-US" sz="1900" b="1" dirty="0"/>
              <a:t>(const char *path);</a:t>
            </a:r>
          </a:p>
          <a:p>
            <a:r>
              <a:rPr lang="en-US" sz="1900" dirty="0"/>
              <a:t>A program can determine current working directory by call the </a:t>
            </a:r>
          </a:p>
          <a:p>
            <a:r>
              <a:rPr lang="en-US" sz="1900" b="1" dirty="0"/>
              <a:t>#include&lt;unistd.h&gt;</a:t>
            </a:r>
          </a:p>
          <a:p>
            <a:r>
              <a:rPr lang="en-US" sz="1900" b="1" dirty="0"/>
              <a:t>char *</a:t>
            </a:r>
            <a:r>
              <a:rPr lang="en-US" sz="1900" b="1" dirty="0" err="1"/>
              <a:t>getcwd</a:t>
            </a:r>
            <a:r>
              <a:rPr lang="en-US" sz="1900" b="1" dirty="0"/>
              <a:t>(char *</a:t>
            </a:r>
            <a:r>
              <a:rPr lang="en-US" sz="1900" b="1" dirty="0" err="1"/>
              <a:t>buf</a:t>
            </a:r>
            <a:r>
              <a:rPr lang="en-US" sz="1900" b="1" dirty="0"/>
              <a:t>, </a:t>
            </a:r>
            <a:r>
              <a:rPr lang="en-US" sz="1900" b="1" dirty="0" err="1"/>
              <a:t>size_t</a:t>
            </a:r>
            <a:r>
              <a:rPr lang="en-US" sz="1900" b="1" dirty="0"/>
              <a:t> size);</a:t>
            </a:r>
          </a:p>
          <a:p>
            <a:r>
              <a:rPr lang="en-US" sz="1900" dirty="0"/>
              <a:t>It writes the name of current directory in given buffer, </a:t>
            </a:r>
            <a:r>
              <a:rPr lang="en-US" sz="1900" dirty="0" err="1"/>
              <a:t>buf</a:t>
            </a:r>
            <a:r>
              <a:rPr lang="en-US" sz="1900" dirty="0"/>
              <a:t>. It returns NULL if the directory name exceed the size of buffer, an ERANGE error.</a:t>
            </a:r>
          </a:p>
          <a:p>
            <a:r>
              <a:rPr lang="en-US" sz="1900" dirty="0"/>
              <a:t>It may also return NULL if the directory is removed (EINVAL) of permission changed (EACCESS) while the program is running.</a:t>
            </a:r>
          </a:p>
          <a:p>
            <a:r>
              <a:rPr lang="en-US" sz="2000" b="1" dirty="0">
                <a:solidFill>
                  <a:schemeClr val="accent1"/>
                </a:solidFill>
                <a:hlinkClick r:id="rId3" action="ppaction://hlinkfile"/>
              </a:rPr>
              <a:t>Example</a:t>
            </a:r>
            <a:endParaRPr lang="en-PK" sz="1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470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05E9DD-0573-E248-10F9-BC030ADC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/>
              <a:t>Scanning Directories</a:t>
            </a:r>
            <a:endParaRPr lang="en-PK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57C044C-F08C-633D-3A39-D52018DC2D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7768060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22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68063F-FDDD-8D5B-E72A-86975CA3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Opendir library function</a:t>
            </a:r>
            <a:endParaRPr lang="en-PK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AF64147-6CF1-A33C-39AA-8806CC924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900524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4629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0642CD-8388-44AD-F8A7-165173D42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8CB061-9C6D-CA7E-1935-2ACB23DEE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readdir library function</a:t>
            </a:r>
            <a:endParaRPr lang="en-PK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BB39C83D-7A76-DC33-C6D8-B4D8DA752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5469556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690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5F3586-E306-24A0-E0A3-CCF6043B1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348B6F-7D81-0BA3-8576-9D7C0225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telldir library function</a:t>
            </a:r>
            <a:endParaRPr lang="en-PK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7342CFC-D91A-0061-3078-1298B374B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2181471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13105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AC06EE-514E-33FF-85D2-E906E9AD8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E61C5D-1653-237A-1828-BCD076A3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seekdir library function</a:t>
            </a:r>
            <a:endParaRPr lang="en-PK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BAC92FE-B490-A76A-1F94-F58C3E7397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3446556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41773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ED38A-2D5D-DBDF-0895-889569F0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closedir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B009E4-48A9-8892-9D87-1A555A5D0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548002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845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B4B79-624A-B8F5-7991-A357AF9AE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Contents</a:t>
            </a:r>
            <a:endParaRPr lang="en-PK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0C996E-0376-FE6E-B46C-A735EA0C7D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302096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574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>
            <a:extLst>
              <a:ext uri="{FF2B5EF4-FFF2-40B4-BE49-F238E27FC236}">
                <a16:creationId xmlns:a16="http://schemas.microsoft.com/office/drawing/2014/main" id="{A3BACA3C-48CB-3E95-069F-0DE18A10DE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/proc file system</a:t>
            </a:r>
          </a:p>
        </p:txBody>
      </p:sp>
      <p:sp>
        <p:nvSpPr>
          <p:cNvPr id="902147" name="Rectangle 3">
            <a:extLst>
              <a:ext uri="{FF2B5EF4-FFF2-40B4-BE49-F238E27FC236}">
                <a16:creationId xmlns:a16="http://schemas.microsoft.com/office/drawing/2014/main" id="{69DBD1D9-B26B-2EE8-771C-EF923A99FF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sz="2200"/>
              <a:t>Linux provides a special file system, </a:t>
            </a:r>
            <a:r>
              <a:rPr lang="en-US" sz="2200">
                <a:solidFill>
                  <a:srgbClr val="0000CC"/>
                </a:solidFill>
              </a:rPr>
              <a:t>procfs</a:t>
            </a:r>
            <a:r>
              <a:rPr lang="en-US" sz="2200"/>
              <a:t>, that is usually made available as the directory </a:t>
            </a:r>
            <a:r>
              <a:rPr lang="en-US" sz="2200">
                <a:solidFill>
                  <a:srgbClr val="0000CC"/>
                </a:solidFill>
              </a:rPr>
              <a:t>/proc</a:t>
            </a:r>
            <a:r>
              <a:rPr lang="en-US" sz="2200"/>
              <a:t>.</a:t>
            </a:r>
          </a:p>
          <a:p>
            <a:pPr eaLnBrk="1" hangingPunct="1">
              <a:defRPr/>
            </a:pPr>
            <a:r>
              <a:rPr lang="en-US" sz="2200"/>
              <a:t>It contains many special files that allow higher-level access to driver and kernel information.</a:t>
            </a:r>
          </a:p>
          <a:p>
            <a:pPr eaLnBrk="1" hangingPunct="1">
              <a:defRPr/>
            </a:pPr>
            <a:r>
              <a:rPr lang="en-US" sz="2200"/>
              <a:t>Type this command	</a:t>
            </a:r>
            <a:r>
              <a:rPr lang="en-US" sz="2200">
                <a:solidFill>
                  <a:srgbClr val="0000CC"/>
                </a:solidFill>
                <a:latin typeface="Courier New" pitchFamily="49" charset="0"/>
              </a:rPr>
              <a:t>$ ls /proc</a:t>
            </a:r>
          </a:p>
          <a:p>
            <a:pPr eaLnBrk="1" hangingPunct="1">
              <a:defRPr/>
            </a:pPr>
            <a:r>
              <a:rPr lang="en-US" sz="2200">
                <a:solidFill>
                  <a:srgbClr val="0000CC"/>
                </a:solidFill>
              </a:rPr>
              <a:t>$ cat /proc/cpuinfo</a:t>
            </a:r>
            <a:r>
              <a:rPr lang="en-US" sz="2200"/>
              <a:t> // gives details of the processors available:</a:t>
            </a:r>
          </a:p>
          <a:p>
            <a:pPr eaLnBrk="1" hangingPunct="1">
              <a:defRPr/>
            </a:pPr>
            <a:r>
              <a:rPr lang="en-US" sz="2200">
                <a:solidFill>
                  <a:srgbClr val="0000CC"/>
                </a:solidFill>
              </a:rPr>
              <a:t>$ cat /proc/meminfo</a:t>
            </a:r>
            <a:r>
              <a:rPr lang="en-US" sz="2200"/>
              <a:t>  // gives information about memory usage</a:t>
            </a:r>
          </a:p>
          <a:p>
            <a:pPr eaLnBrk="1" hangingPunct="1">
              <a:defRPr/>
            </a:pPr>
            <a:r>
              <a:rPr lang="en-US" sz="2200">
                <a:solidFill>
                  <a:srgbClr val="0000CC"/>
                </a:solidFill>
              </a:rPr>
              <a:t>$ cat /proc/version</a:t>
            </a:r>
            <a:r>
              <a:rPr lang="en-US" sz="2200"/>
              <a:t> // gives information about  kernel version</a:t>
            </a:r>
          </a:p>
          <a:p>
            <a:pPr eaLnBrk="1" hangingPunct="1">
              <a:defRPr/>
            </a:pPr>
            <a:r>
              <a:rPr lang="en-US" sz="2200">
                <a:solidFill>
                  <a:srgbClr val="0000CC"/>
                </a:solidFill>
              </a:rPr>
              <a:t>$ cat /proc/net/sockstat</a:t>
            </a:r>
            <a:r>
              <a:rPr lang="en-US" sz="2200"/>
              <a:t> //gives network socket usage statistics</a:t>
            </a:r>
          </a:p>
          <a:p>
            <a:pPr eaLnBrk="1" hangingPunct="1">
              <a:defRPr/>
            </a:pPr>
            <a:r>
              <a:rPr lang="en-US" sz="2200">
                <a:solidFill>
                  <a:srgbClr val="0000CC"/>
                </a:solidFill>
              </a:rPr>
              <a:t>$ cat /proc/sys/fs/file-max</a:t>
            </a:r>
            <a:r>
              <a:rPr lang="en-US" sz="2200"/>
              <a:t> //tells total no of files that all running programs can open at the same time this can be changed directly using</a:t>
            </a:r>
          </a:p>
          <a:p>
            <a:pPr eaLnBrk="1" hangingPunct="1">
              <a:defRPr/>
            </a:pPr>
            <a:r>
              <a:rPr lang="en-US" sz="2200">
                <a:solidFill>
                  <a:srgbClr val="0000CC"/>
                </a:solidFill>
              </a:rPr>
              <a:t># echo 80000 &gt;/proc/sys/fs/file-max</a:t>
            </a:r>
          </a:p>
          <a:p>
            <a:pPr eaLnBrk="1" hangingPunct="1">
              <a:defRPr/>
            </a:pPr>
            <a:r>
              <a:rPr lang="en-US" sz="2200">
                <a:solidFill>
                  <a:srgbClr val="0000CC"/>
                </a:solidFill>
              </a:rPr>
              <a:t>$ cat /proc/sys/fs/file-max</a:t>
            </a:r>
          </a:p>
          <a:p>
            <a:pPr eaLnBrk="1" hangingPunct="1">
              <a:defRPr/>
            </a:pPr>
            <a:r>
              <a:rPr lang="en-US" sz="2200">
                <a:solidFill>
                  <a:srgbClr val="0000CC"/>
                </a:solidFill>
              </a:rPr>
              <a:t>$ cat /proc/sys/net/ipv4/ip_forward  </a:t>
            </a:r>
            <a:r>
              <a:rPr lang="en-US" sz="2200"/>
              <a:t>// should it work as a router. </a:t>
            </a:r>
            <a:endParaRPr lang="en-US"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3192" name="Rectangle 903191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170" name="Rectangle 2">
            <a:extLst>
              <a:ext uri="{FF2B5EF4-FFF2-40B4-BE49-F238E27FC236}">
                <a16:creationId xmlns:a16="http://schemas.microsoft.com/office/drawing/2014/main" id="{2C09EE50-3B5A-5DE3-01EB-E8B18E13F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5400"/>
              <a:t>/proc file system</a:t>
            </a:r>
          </a:p>
        </p:txBody>
      </p:sp>
      <p:sp>
        <p:nvSpPr>
          <p:cNvPr id="903194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3171" name="Rectangle 3">
            <a:extLst>
              <a:ext uri="{FF2B5EF4-FFF2-40B4-BE49-F238E27FC236}">
                <a16:creationId xmlns:a16="http://schemas.microsoft.com/office/drawing/2014/main" id="{57C1E388-8744-0195-ABB3-13C5A38675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7171" y="1798628"/>
            <a:ext cx="11803189" cy="5059371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sz="1700" dirty="0"/>
              <a:t>Each process in Linux has a unique identifier: a number between 1 and about 32,000. The </a:t>
            </a:r>
            <a:r>
              <a:rPr lang="en-US" sz="1700" dirty="0" err="1"/>
              <a:t>ps</a:t>
            </a:r>
            <a:r>
              <a:rPr lang="en-US" sz="1700" dirty="0"/>
              <a:t> command provides a list of currently running processes.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neil@suse103:~/BLP4e/chapter03&gt; </a:t>
            </a:r>
            <a:r>
              <a:rPr lang="en-US" sz="1700" b="1" dirty="0" err="1">
                <a:latin typeface="Courier New" pitchFamily="49" charset="0"/>
              </a:rPr>
              <a:t>ps</a:t>
            </a:r>
            <a:r>
              <a:rPr lang="en-US" sz="1700" b="1" dirty="0">
                <a:latin typeface="Courier New" pitchFamily="49" charset="0"/>
              </a:rPr>
              <a:t> -a</a:t>
            </a:r>
          </a:p>
          <a:p>
            <a:pPr eaLnBrk="1" hangingPunct="1">
              <a:defRPr/>
            </a:pPr>
            <a:r>
              <a:rPr lang="en-US" sz="1700" dirty="0">
                <a:latin typeface="Courier New" pitchFamily="49" charset="0"/>
              </a:rPr>
              <a:t>PID   TTY   TIME      CMD</a:t>
            </a:r>
          </a:p>
          <a:p>
            <a:pPr eaLnBrk="1" hangingPunct="1">
              <a:defRPr/>
            </a:pPr>
            <a:r>
              <a:rPr lang="en-US" sz="1700" dirty="0">
                <a:latin typeface="Courier New" pitchFamily="49" charset="0"/>
              </a:rPr>
              <a:t>9118  pts/1 00:00:00  ftp</a:t>
            </a:r>
          </a:p>
          <a:p>
            <a:pPr eaLnBrk="1" hangingPunct="1">
              <a:defRPr/>
            </a:pPr>
            <a:r>
              <a:rPr lang="en-US" sz="1700" dirty="0">
                <a:latin typeface="Courier New" pitchFamily="49" charset="0"/>
              </a:rPr>
              <a:t>9230  pts/1 00:00:00  </a:t>
            </a:r>
            <a:r>
              <a:rPr lang="en-US" sz="1700" dirty="0" err="1">
                <a:latin typeface="Courier New" pitchFamily="49" charset="0"/>
              </a:rPr>
              <a:t>ps</a:t>
            </a:r>
            <a:endParaRPr lang="en-US" sz="1700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700" dirty="0">
                <a:latin typeface="Courier New" pitchFamily="49" charset="0"/>
              </a:rPr>
              <a:t>10689 pts/1 00:00:01  bash</a:t>
            </a:r>
          </a:p>
          <a:p>
            <a:pPr eaLnBrk="1" hangingPunct="1">
              <a:defRPr/>
            </a:pPr>
            <a:r>
              <a:rPr lang="en-US" sz="1700" dirty="0"/>
              <a:t>The process identifier for ftp here is given as 9118, so you need to look in /proc/9118 for details about it: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$ ls -l /proc/9118</a:t>
            </a:r>
          </a:p>
          <a:p>
            <a:pPr eaLnBrk="1" hangingPunct="1">
              <a:defRPr/>
            </a:pPr>
            <a:r>
              <a:rPr lang="en-US" sz="1700" dirty="0"/>
              <a:t>You can tell that the program </a:t>
            </a:r>
            <a:r>
              <a:rPr lang="en-US" sz="1700" b="1" dirty="0"/>
              <a:t>/</a:t>
            </a:r>
            <a:r>
              <a:rPr lang="en-US" sz="1700" b="1" dirty="0" err="1"/>
              <a:t>usr</a:t>
            </a:r>
            <a:r>
              <a:rPr lang="en-US" sz="1700" b="1" dirty="0"/>
              <a:t>/bin/</a:t>
            </a:r>
            <a:r>
              <a:rPr lang="en-US" sz="1700" b="1" dirty="0" err="1"/>
              <a:t>pftp</a:t>
            </a:r>
            <a:r>
              <a:rPr lang="en-US" sz="1700" b="1" dirty="0"/>
              <a:t> </a:t>
            </a:r>
            <a:r>
              <a:rPr lang="en-US" sz="1700" dirty="0"/>
              <a:t>is running and that its current working directory is /home/</a:t>
            </a:r>
            <a:r>
              <a:rPr lang="en-US" sz="1700" dirty="0" err="1"/>
              <a:t>neil</a:t>
            </a:r>
            <a:r>
              <a:rPr lang="en-US" sz="1700" dirty="0"/>
              <a:t>/BLP4e/chapter03.</a:t>
            </a:r>
          </a:p>
          <a:p>
            <a:pPr eaLnBrk="1" hangingPunct="1">
              <a:defRPr/>
            </a:pPr>
            <a:r>
              <a:rPr lang="en-US" sz="1700" b="1" dirty="0">
                <a:latin typeface="Courier New" pitchFamily="49" charset="0"/>
              </a:rPr>
              <a:t>$ od -c /proc/9118/</a:t>
            </a:r>
            <a:r>
              <a:rPr lang="en-US" sz="1700" b="1" dirty="0" err="1">
                <a:latin typeface="Courier New" pitchFamily="49" charset="0"/>
              </a:rPr>
              <a:t>cmdline</a:t>
            </a:r>
            <a:endParaRPr lang="en-US" sz="1700" b="1" dirty="0">
              <a:latin typeface="Courier New" pitchFamily="49" charset="0"/>
            </a:endParaRPr>
          </a:p>
          <a:p>
            <a:pPr eaLnBrk="1" hangingPunct="1">
              <a:defRPr/>
            </a:pPr>
            <a:r>
              <a:rPr lang="en-US" sz="1700" dirty="0"/>
              <a:t>Here, you can see that ftp was started with the command line ftp 192.168.0.12</a:t>
            </a:r>
          </a:p>
          <a:p>
            <a:pPr>
              <a:defRPr/>
            </a:pPr>
            <a:r>
              <a:rPr lang="en-US" sz="1700" b="1" dirty="0"/>
              <a:t>$ ls /proc/9118/</a:t>
            </a:r>
            <a:r>
              <a:rPr lang="en-US" sz="1700" b="1" dirty="0" err="1"/>
              <a:t>fd</a:t>
            </a:r>
            <a:r>
              <a:rPr lang="en-US" sz="1700" b="1" dirty="0"/>
              <a:t>	</a:t>
            </a:r>
            <a:r>
              <a:rPr lang="en-US" sz="1700" dirty="0"/>
              <a:t>	//you can see that</a:t>
            </a:r>
          </a:p>
          <a:p>
            <a:pPr>
              <a:defRPr/>
            </a:pPr>
            <a:r>
              <a:rPr lang="en-US" sz="1700" dirty="0"/>
              <a:t>ftp has open descriptors 0, 1, 2, and 3, as we might expect. These are the standard input, output, and error descriptors plus a connection to the remote server.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0BE21-CF6E-34AD-0313-D75A68ED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od -c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0D1BD9B-C237-0165-6E5C-69C03F2A32C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9E98E-3222-9448-78F9-924A7E3A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>
                <a:solidFill>
                  <a:srgbClr val="FFFFFF"/>
                </a:solidFill>
              </a:rPr>
              <a:t>cmdline options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E84A5-02A1-DC64-7823-7F764AE17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9127" y="1526032"/>
            <a:ext cx="6593684" cy="4936187"/>
          </a:xfrm>
        </p:spPr>
        <p:txBody>
          <a:bodyPr>
            <a:normAutofit/>
          </a:bodyPr>
          <a:lstStyle/>
          <a:p>
            <a:pPr>
              <a:buFont typeface="Aptos" panose="020B0004020202020204" pitchFamily="34" charset="0"/>
              <a:buChar char="§"/>
              <a:defRPr/>
            </a:pPr>
            <a:r>
              <a:rPr lang="pl-PL" sz="1800" b="0" dirty="0"/>
              <a:t>od -c /proc/9118/cmdline</a:t>
            </a:r>
            <a:endParaRPr lang="en-US" sz="1800" b="0" dirty="0"/>
          </a:p>
          <a:p>
            <a:pPr>
              <a:buFont typeface="Aptos" panose="020B0004020202020204" pitchFamily="34" charset="0"/>
              <a:buChar char="§"/>
              <a:defRPr/>
            </a:pPr>
            <a:r>
              <a:rPr lang="en-US" sz="1800" b="0" dirty="0"/>
              <a:t>stands for "octal dump”</a:t>
            </a:r>
          </a:p>
          <a:p>
            <a:pPr>
              <a:buFont typeface="Aptos" panose="020B0004020202020204" pitchFamily="34" charset="0"/>
              <a:buChar char="§"/>
              <a:defRPr/>
            </a:pPr>
            <a:r>
              <a:rPr lang="en-US" sz="1800" b="0" dirty="0"/>
              <a:t>-c ASCII printable character</a:t>
            </a:r>
          </a:p>
          <a:p>
            <a:pPr>
              <a:buFont typeface="Aptos" panose="020B0004020202020204" pitchFamily="34" charset="0"/>
              <a:buChar char="§"/>
              <a:defRPr/>
            </a:pPr>
            <a:r>
              <a:rPr lang="pt-BR" sz="1800" dirty="0"/>
              <a:t>0000000   /   u   s   r   /   b   i   n   /   p   r   o   g   r   a   m</a:t>
            </a:r>
          </a:p>
          <a:p>
            <a:pPr>
              <a:buFont typeface="Aptos" panose="020B0004020202020204" pitchFamily="34" charset="0"/>
              <a:buChar char="§"/>
              <a:defRPr/>
            </a:pPr>
            <a:r>
              <a:rPr lang="pt-BR" sz="1800" dirty="0"/>
              <a:t>0000020       -   a   r   g   1       -   a   r   g   2       -   a   r</a:t>
            </a:r>
          </a:p>
          <a:p>
            <a:pPr>
              <a:buFont typeface="Aptos" panose="020B0004020202020204" pitchFamily="34" charset="0"/>
              <a:buChar char="§"/>
              <a:defRPr/>
            </a:pPr>
            <a:r>
              <a:rPr lang="pt-BR" sz="1800" dirty="0"/>
              <a:t>0000040   g   3</a:t>
            </a:r>
          </a:p>
          <a:p>
            <a:pPr>
              <a:buFont typeface="Aptos" panose="020B0004020202020204" pitchFamily="34" charset="0"/>
              <a:buChar char="§"/>
              <a:defRPr/>
            </a:pPr>
            <a:r>
              <a:rPr lang="pt-BR" sz="1800" dirty="0"/>
              <a:t>0000042</a:t>
            </a:r>
          </a:p>
          <a:p>
            <a:pPr>
              <a:buFont typeface="Aptos" panose="020B0004020202020204" pitchFamily="34" charset="0"/>
              <a:buChar char="§"/>
              <a:defRPr/>
            </a:pPr>
            <a:endParaRPr lang="pt-BR" sz="1800" dirty="0"/>
          </a:p>
          <a:p>
            <a:pPr>
              <a:buFont typeface="Aptos" panose="020B0004020202020204" pitchFamily="34" charset="0"/>
              <a:buChar char="§"/>
              <a:defRPr/>
            </a:pPr>
            <a:r>
              <a:rPr lang="pt-BR" sz="1800" b="0" dirty="0"/>
              <a:t>hd –c/proc/9118/cmdline</a:t>
            </a:r>
          </a:p>
          <a:p>
            <a:pPr>
              <a:buFont typeface="Aptos" panose="020B0004020202020204" pitchFamily="34" charset="0"/>
              <a:buChar char="§"/>
              <a:defRPr/>
            </a:pPr>
            <a:r>
              <a:rPr lang="pt-BR" sz="1800" b="0" dirty="0"/>
              <a:t>Stands for “hexadecimal dump”</a:t>
            </a:r>
          </a:p>
          <a:p>
            <a:pPr>
              <a:buFont typeface="Aptos" panose="020B0004020202020204" pitchFamily="34" charset="0"/>
              <a:buChar char="§"/>
              <a:defRPr/>
            </a:pPr>
            <a:r>
              <a:rPr lang="en-US" sz="1800" dirty="0"/>
              <a:t>00000000  48 65 6c </a:t>
            </a:r>
            <a:r>
              <a:rPr lang="en-US" sz="1800" dirty="0" err="1"/>
              <a:t>6c</a:t>
            </a:r>
            <a:r>
              <a:rPr lang="en-US" sz="1800" dirty="0"/>
              <a:t> 6f 2c 20 77  6f 72 6c 64 21 0a        |Hello, world!.|</a:t>
            </a:r>
          </a:p>
          <a:p>
            <a:pPr>
              <a:buFont typeface="Aptos" panose="020B0004020202020204" pitchFamily="34" charset="0"/>
              <a:buChar char="§"/>
              <a:defRPr/>
            </a:pPr>
            <a:endParaRPr lang="pt-BR" sz="1800" dirty="0"/>
          </a:p>
          <a:p>
            <a:pPr>
              <a:buFont typeface="Aptos" panose="020B0004020202020204" pitchFamily="34" charset="0"/>
              <a:buChar char="§"/>
              <a:defRPr/>
            </a:pPr>
            <a:endParaRPr lang="pt-BR" sz="1800" dirty="0"/>
          </a:p>
          <a:p>
            <a:pPr>
              <a:buFont typeface="Aptos" panose="020B0004020202020204" pitchFamily="34" charset="0"/>
              <a:buChar char="§"/>
              <a:defRPr/>
            </a:pPr>
            <a:endParaRPr lang="pt-BR" sz="1800" dirty="0"/>
          </a:p>
          <a:p>
            <a:pPr>
              <a:buFont typeface="Aptos" panose="020B0004020202020204" pitchFamily="34" charset="0"/>
              <a:buChar char="§"/>
              <a:defRPr/>
            </a:pPr>
            <a:endParaRPr lang="en-US" sz="1800" dirty="0"/>
          </a:p>
          <a:p>
            <a:pPr>
              <a:buFont typeface="Aptos" panose="020B0004020202020204" pitchFamily="34" charset="0"/>
              <a:buChar char="§"/>
              <a:defRPr/>
            </a:pPr>
            <a:endParaRPr lang="en-US" sz="1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D0E8534-4365-7532-CDA1-D457981C5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852955"/>
            <a:ext cx="102631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Od-c makes the argument </a:t>
            </a:r>
            <a:r>
              <a:rPr lang="en-US" altLang="en-PK" sz="2800" b="1" dirty="0">
                <a:latin typeface="Arial" panose="020B0604020202020204" pitchFamily="34" charset="0"/>
              </a:rPr>
              <a:t>s</a:t>
            </a: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eparation </a:t>
            </a:r>
            <a:r>
              <a:rPr lang="en-US" altLang="en-PK" sz="2800" b="1" dirty="0">
                <a:latin typeface="Arial" panose="020B0604020202020204" pitchFamily="34" charset="0"/>
              </a:rPr>
              <a:t>m</a:t>
            </a: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ore </a:t>
            </a:r>
            <a:r>
              <a:rPr lang="en-US" altLang="en-PK" sz="2800" b="1" dirty="0">
                <a:latin typeface="Arial" panose="020B0604020202020204" pitchFamily="34" charset="0"/>
              </a:rPr>
              <a:t>v</a:t>
            </a:r>
            <a:r>
              <a:rPr kumimoji="0" lang="en-US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isible</a:t>
            </a:r>
            <a:endParaRPr kumimoji="0" lang="en-PK" altLang="en-PK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65ACF7-0551-B37C-1606-8C3BE9175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206606"/>
            <a:ext cx="10760859" cy="13509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B52D6F-827C-5D5B-1BC8-D80136C94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925" y="3978227"/>
            <a:ext cx="6986713" cy="263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011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97ECE-36C3-06AE-F93A-1F695D77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Errors</a:t>
            </a:r>
            <a:endParaRPr lang="en-PK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FDF797E-07A3-A1DB-678B-28A0C072C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sz="1800" b="0" i="0" u="none" strike="noStrike" baseline="0" dirty="0">
                <a:latin typeface="Palatino-Roman"/>
              </a:rPr>
              <a:t>The values and meanings of the errors are listed in the header file </a:t>
            </a:r>
            <a:r>
              <a:rPr lang="en-US" sz="1800" b="0" i="0" u="none" strike="noStrike" baseline="0" dirty="0" err="1">
                <a:latin typeface="WileyCode-Regular"/>
              </a:rPr>
              <a:t>errno.h</a:t>
            </a:r>
            <a:r>
              <a:rPr lang="en-US" sz="1800" b="0" i="0" u="none" strike="noStrike" baseline="0" dirty="0">
                <a:latin typeface="Palatino-Roman"/>
              </a:rPr>
              <a:t>. They include</a:t>
            </a:r>
          </a:p>
          <a:p>
            <a:r>
              <a:rPr lang="uz-Latn-UZ" sz="1800" b="0" i="0" u="none" strike="noStrike" baseline="0" dirty="0">
                <a:latin typeface="ZapfDingbats"/>
              </a:rPr>
              <a:t>❑ </a:t>
            </a:r>
            <a:r>
              <a:rPr lang="uz-Latn-UZ" sz="1800" b="0" i="0" u="none" strike="noStrike" baseline="0" dirty="0">
                <a:latin typeface="WileyCode-Regular"/>
              </a:rPr>
              <a:t>EPERM</a:t>
            </a:r>
            <a:r>
              <a:rPr lang="uz-Latn-UZ" sz="1800" b="0" i="0" u="none" strike="noStrike" baseline="0" dirty="0">
                <a:latin typeface="Palatino-Roman"/>
              </a:rPr>
              <a:t>: Operation not permitted</a:t>
            </a:r>
          </a:p>
          <a:p>
            <a:r>
              <a:rPr lang="en-US" sz="1800" b="0" i="0" u="none" strike="noStrike" baseline="0" dirty="0">
                <a:latin typeface="ZapfDingbats"/>
              </a:rPr>
              <a:t>❑ </a:t>
            </a:r>
            <a:r>
              <a:rPr lang="en-US" sz="1800" b="0" i="0" u="none" strike="noStrike" baseline="0" dirty="0">
                <a:latin typeface="WileyCode-Regular"/>
              </a:rPr>
              <a:t>ENOENT</a:t>
            </a:r>
            <a:r>
              <a:rPr lang="en-US" sz="1800" b="0" i="0" u="none" strike="noStrike" baseline="0" dirty="0">
                <a:latin typeface="Palatino-Roman"/>
              </a:rPr>
              <a:t>: No such file or directory</a:t>
            </a:r>
          </a:p>
          <a:p>
            <a:r>
              <a:rPr lang="uz-Latn-UZ" sz="1800" b="0" i="0" u="none" strike="noStrike" baseline="0" dirty="0">
                <a:latin typeface="ZapfDingbats"/>
              </a:rPr>
              <a:t>❑ </a:t>
            </a:r>
            <a:r>
              <a:rPr lang="uz-Latn-UZ" sz="1800" b="0" i="0" u="none" strike="noStrike" baseline="0" dirty="0">
                <a:latin typeface="WileyCode-Regular"/>
              </a:rPr>
              <a:t>EINTR</a:t>
            </a:r>
            <a:r>
              <a:rPr lang="uz-Latn-UZ" sz="1800" b="0" i="0" u="none" strike="noStrike" baseline="0" dirty="0">
                <a:latin typeface="Palatino-Roman"/>
              </a:rPr>
              <a:t>: Interrupted system call</a:t>
            </a:r>
          </a:p>
          <a:p>
            <a:r>
              <a:rPr lang="uz-Latn-UZ" sz="1800" b="0" i="0" u="none" strike="noStrike" baseline="0" dirty="0">
                <a:latin typeface="ZapfDingbats"/>
              </a:rPr>
              <a:t>❑ </a:t>
            </a:r>
            <a:r>
              <a:rPr lang="uz-Latn-UZ" sz="1800" b="0" i="0" u="none" strike="noStrike" baseline="0" dirty="0">
                <a:latin typeface="WileyCode-Regular"/>
              </a:rPr>
              <a:t>EIO</a:t>
            </a:r>
            <a:r>
              <a:rPr lang="uz-Latn-UZ" sz="1800" b="0" i="0" u="none" strike="noStrike" baseline="0" dirty="0">
                <a:latin typeface="Palatino-Roman"/>
              </a:rPr>
              <a:t>: I/O Error</a:t>
            </a:r>
          </a:p>
          <a:p>
            <a:r>
              <a:rPr lang="en-US" sz="1800" b="0" i="0" u="none" strike="noStrike" baseline="0" dirty="0">
                <a:latin typeface="ZapfDingbats"/>
              </a:rPr>
              <a:t>❑ </a:t>
            </a:r>
            <a:r>
              <a:rPr lang="en-US" sz="1800" b="0" i="0" u="none" strike="noStrike" baseline="0" dirty="0">
                <a:latin typeface="WileyCode-Regular"/>
              </a:rPr>
              <a:t>EBUSY</a:t>
            </a:r>
            <a:r>
              <a:rPr lang="en-US" sz="1800" b="0" i="0" u="none" strike="noStrike" baseline="0" dirty="0">
                <a:latin typeface="Palatino-Roman"/>
              </a:rPr>
              <a:t>: Device or resource busy</a:t>
            </a:r>
          </a:p>
          <a:p>
            <a:r>
              <a:rPr lang="uz-Latn-UZ" sz="1800" b="0" i="0" u="none" strike="noStrike" baseline="0" dirty="0">
                <a:latin typeface="ZapfDingbats"/>
              </a:rPr>
              <a:t>❑ </a:t>
            </a:r>
            <a:r>
              <a:rPr lang="uz-Latn-UZ" sz="1800" b="0" i="0" u="none" strike="noStrike" baseline="0" dirty="0">
                <a:latin typeface="WileyCode-Regular"/>
              </a:rPr>
              <a:t>EEXIST</a:t>
            </a:r>
            <a:r>
              <a:rPr lang="uz-Latn-UZ" sz="1800" b="0" i="0" u="none" strike="noStrike" baseline="0" dirty="0">
                <a:latin typeface="Palatino-Roman"/>
              </a:rPr>
              <a:t>: File exists</a:t>
            </a:r>
          </a:p>
          <a:p>
            <a:r>
              <a:rPr lang="uz-Latn-UZ" sz="1800" b="0" i="0" u="none" strike="noStrike" baseline="0" dirty="0">
                <a:latin typeface="ZapfDingbats"/>
              </a:rPr>
              <a:t>❑ </a:t>
            </a:r>
            <a:r>
              <a:rPr lang="uz-Latn-UZ" sz="1800" b="0" i="0" u="none" strike="noStrike" baseline="0" dirty="0">
                <a:latin typeface="WileyCode-Regular"/>
              </a:rPr>
              <a:t>EINVAL</a:t>
            </a:r>
            <a:r>
              <a:rPr lang="uz-Latn-UZ" sz="1800" b="0" i="0" u="none" strike="noStrike" baseline="0" dirty="0">
                <a:latin typeface="Palatino-Roman"/>
              </a:rPr>
              <a:t>: Invalid argument</a:t>
            </a:r>
          </a:p>
          <a:p>
            <a:r>
              <a:rPr lang="en-US" sz="1800" b="0" i="0" u="none" strike="noStrike" baseline="0" dirty="0">
                <a:latin typeface="ZapfDingbats"/>
              </a:rPr>
              <a:t>❑ </a:t>
            </a:r>
            <a:r>
              <a:rPr lang="en-US" sz="1800" b="0" i="0" u="none" strike="noStrike" baseline="0" dirty="0">
                <a:latin typeface="WileyCode-Regular"/>
              </a:rPr>
              <a:t>EMFILE</a:t>
            </a:r>
            <a:r>
              <a:rPr lang="en-US" sz="1800" b="0" i="0" u="none" strike="noStrike" baseline="0" dirty="0">
                <a:latin typeface="Palatino-Roman"/>
              </a:rPr>
              <a:t>: Too many open files</a:t>
            </a:r>
          </a:p>
          <a:p>
            <a:r>
              <a:rPr lang="uz-Latn-UZ" sz="1800" b="0" i="0" u="none" strike="noStrike" baseline="0" dirty="0">
                <a:latin typeface="ZapfDingbats"/>
              </a:rPr>
              <a:t>❑ </a:t>
            </a:r>
            <a:r>
              <a:rPr lang="uz-Latn-UZ" sz="1800" b="0" i="0" u="none" strike="noStrike" baseline="0" dirty="0">
                <a:latin typeface="WileyCode-Regular"/>
              </a:rPr>
              <a:t>ENODEV</a:t>
            </a:r>
            <a:r>
              <a:rPr lang="uz-Latn-UZ" sz="1800" b="0" i="0" u="none" strike="noStrike" baseline="0" dirty="0">
                <a:latin typeface="Palatino-Roman"/>
              </a:rPr>
              <a:t>: No such device</a:t>
            </a:r>
          </a:p>
          <a:p>
            <a:r>
              <a:rPr lang="uz-Latn-UZ" sz="1800" b="0" i="0" u="none" strike="noStrike" baseline="0" dirty="0">
                <a:latin typeface="ZapfDingbats"/>
              </a:rPr>
              <a:t>❑ </a:t>
            </a:r>
            <a:r>
              <a:rPr lang="uz-Latn-UZ" sz="1800" b="0" i="0" u="none" strike="noStrike" baseline="0" dirty="0">
                <a:latin typeface="WileyCode-Regular"/>
              </a:rPr>
              <a:t>EISDIR</a:t>
            </a:r>
            <a:r>
              <a:rPr lang="uz-Latn-UZ" sz="1800" b="0" i="0" u="none" strike="noStrike" baseline="0" dirty="0">
                <a:latin typeface="Palatino-Roman"/>
              </a:rPr>
              <a:t>: Is a directory</a:t>
            </a:r>
          </a:p>
          <a:p>
            <a:r>
              <a:rPr lang="uz-Latn-UZ" sz="1800" b="0" i="0" u="none" strike="noStrike" baseline="0" dirty="0">
                <a:latin typeface="ZapfDingbats"/>
              </a:rPr>
              <a:t>❑ </a:t>
            </a:r>
            <a:r>
              <a:rPr lang="uz-Latn-UZ" sz="1800" b="0" i="0" u="none" strike="noStrike" baseline="0" dirty="0">
                <a:latin typeface="WileyCode-Regular"/>
              </a:rPr>
              <a:t>ENOTDIR</a:t>
            </a:r>
            <a:r>
              <a:rPr lang="uz-Latn-UZ" sz="1800" b="0" i="0" u="none" strike="noStrike" baseline="0" dirty="0">
                <a:latin typeface="Palatino-Roman"/>
              </a:rPr>
              <a:t>: Isn’t a directory</a:t>
            </a:r>
          </a:p>
          <a:p>
            <a:r>
              <a:rPr lang="en-US" sz="1800" b="0" i="0" u="none" strike="noStrike" baseline="0" dirty="0">
                <a:latin typeface="Palatino-Roman"/>
              </a:rPr>
              <a:t>There are a couple of useful functions for reporting errors when they occur: </a:t>
            </a:r>
            <a:r>
              <a:rPr lang="en-US" sz="1800" b="0" i="0" u="none" strike="noStrike" baseline="0" dirty="0" err="1">
                <a:latin typeface="WileyCode-Regular"/>
              </a:rPr>
              <a:t>strerror</a:t>
            </a:r>
            <a:r>
              <a:rPr lang="en-US" sz="1800" b="0" i="0" u="none" strike="noStrike" baseline="0" dirty="0">
                <a:latin typeface="WileyCode-Regular"/>
              </a:rPr>
              <a:t> </a:t>
            </a:r>
            <a:r>
              <a:rPr lang="en-US" sz="1800" b="0" i="0" u="none" strike="noStrike" baseline="0" dirty="0">
                <a:latin typeface="Palatino-Roman"/>
              </a:rPr>
              <a:t>and </a:t>
            </a:r>
            <a:r>
              <a:rPr lang="en-US" sz="1800" b="0" i="0" u="none" strike="noStrike" baseline="0" dirty="0" err="1">
                <a:latin typeface="WileyCode-Regular"/>
              </a:rPr>
              <a:t>perror</a:t>
            </a:r>
            <a:r>
              <a:rPr lang="en-US" sz="1800" b="0" i="0" u="none" strike="noStrike" baseline="0" dirty="0">
                <a:latin typeface="Palatino-Roman"/>
              </a:rPr>
              <a:t>.</a:t>
            </a:r>
            <a:endParaRPr lang="en-PK" sz="1800" dirty="0"/>
          </a:p>
        </p:txBody>
      </p:sp>
    </p:spTree>
    <p:extLst>
      <p:ext uri="{BB962C8B-B14F-4D97-AF65-F5344CB8AC3E}">
        <p14:creationId xmlns:p14="http://schemas.microsoft.com/office/powerpoint/2010/main" val="1887465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396" name="Rectangle 4">
            <a:extLst>
              <a:ext uri="{FF2B5EF4-FFF2-40B4-BE49-F238E27FC236}">
                <a16:creationId xmlns:a16="http://schemas.microsoft.com/office/drawing/2014/main" id="{6C9554AA-B9AB-3F9C-7F80-6F50EE74D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6276" y="193860"/>
            <a:ext cx="7388225" cy="703078"/>
          </a:xfrm>
        </p:spPr>
        <p:txBody>
          <a:bodyPr vert="horz" lIns="90488" tIns="44450" rIns="90488" bIns="44450" rtlCol="0" anchor="b">
            <a:spAutoFit/>
          </a:bodyPr>
          <a:lstStyle/>
          <a:p>
            <a:pPr eaLnBrk="1" hangingPunct="1">
              <a:defRPr/>
            </a:pPr>
            <a:r>
              <a:rPr lang="en-US" dirty="0"/>
              <a:t>Thank You</a:t>
            </a:r>
          </a:p>
        </p:txBody>
      </p:sp>
      <p:sp>
        <p:nvSpPr>
          <p:cNvPr id="827397" name="Rectangle 5">
            <a:extLst>
              <a:ext uri="{FF2B5EF4-FFF2-40B4-BE49-F238E27FC236}">
                <a16:creationId xmlns:a16="http://schemas.microsoft.com/office/drawing/2014/main" id="{F3FF5749-0943-9AA8-5924-F9B8C7B6EA8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46276" y="1143001"/>
            <a:ext cx="4295775" cy="619125"/>
          </a:xfrm>
        </p:spPr>
        <p:txBody>
          <a:bodyPr vert="horz" lIns="90488" tIns="44450" rIns="90488" bIns="44450" rtlCol="0">
            <a:normAutofit/>
          </a:bodyPr>
          <a:lstStyle/>
          <a:p>
            <a:pPr eaLnBrk="1" hangingPunct="1">
              <a:buFontTx/>
              <a:buNone/>
              <a:defRPr/>
            </a:pPr>
            <a:r>
              <a:rPr lang="en-US" sz="2000"/>
              <a:t>Questions?</a:t>
            </a:r>
          </a:p>
          <a:p>
            <a:pPr eaLnBrk="1" hangingPunct="1">
              <a:buFontTx/>
              <a:buNone/>
              <a:defRPr/>
            </a:pPr>
            <a:endParaRPr lang="en-US" sz="3200"/>
          </a:p>
        </p:txBody>
      </p:sp>
      <p:graphicFrame>
        <p:nvGraphicFramePr>
          <p:cNvPr id="24582" name="Object 6">
            <a:extLst>
              <a:ext uri="{FF2B5EF4-FFF2-40B4-BE49-F238E27FC236}">
                <a16:creationId xmlns:a16="http://schemas.microsoft.com/office/drawing/2014/main" id="{2769A456-2991-8BE7-0D8C-043DFFAE16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8038" y="2228850"/>
          <a:ext cx="5511800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Art" r:id="rId3" imgW="4006850" imgH="2857500" progId="MS_ClipArt_Gallery.2">
                  <p:embed/>
                </p:oleObj>
              </mc:Choice>
              <mc:Fallback>
                <p:oleObj name="ClipArt" r:id="rId3" imgW="4006850" imgH="2857500" progId="MS_ClipArt_Gallery.2">
                  <p:embed/>
                  <p:pic>
                    <p:nvPicPr>
                      <p:cNvPr id="24582" name="Object 6">
                        <a:extLst>
                          <a:ext uri="{FF2B5EF4-FFF2-40B4-BE49-F238E27FC236}">
                            <a16:creationId xmlns:a16="http://schemas.microsoft.com/office/drawing/2014/main" id="{2769A456-2991-8BE7-0D8C-043DFFAE16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2228850"/>
                        <a:ext cx="5511800" cy="393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254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49C0F4-11CE-9925-B27F-CD73941BC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Source</a:t>
            </a:r>
            <a:endParaRPr lang="en-PK" sz="5400"/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3C6BF-F486-0A3E-ABFD-B5251B344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Textbook:</a:t>
            </a:r>
          </a:p>
          <a:p>
            <a:pPr lvl="1"/>
            <a:r>
              <a:rPr lang="en-US" sz="2200" dirty="0"/>
              <a:t>Beginning Linux Programming 4</a:t>
            </a:r>
            <a:r>
              <a:rPr lang="en-US" sz="2200" baseline="30000" dirty="0"/>
              <a:t>th</a:t>
            </a:r>
            <a:r>
              <a:rPr lang="en-US" sz="2200" dirty="0"/>
              <a:t> Edition by Neil Matthew</a:t>
            </a:r>
          </a:p>
          <a:p>
            <a:pPr lvl="2"/>
            <a:r>
              <a:rPr lang="en-US" sz="1800" b="1" dirty="0"/>
              <a:t>Chapter # 3</a:t>
            </a:r>
          </a:p>
          <a:p>
            <a:endParaRPr lang="en-PK" sz="2200" dirty="0"/>
          </a:p>
        </p:txBody>
      </p:sp>
    </p:spTree>
    <p:extLst>
      <p:ext uri="{BB962C8B-B14F-4D97-AF65-F5344CB8AC3E}">
        <p14:creationId xmlns:p14="http://schemas.microsoft.com/office/powerpoint/2010/main" val="694414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11FC64-6FB5-FF79-2392-D7CA0FFD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US" sz="5000"/>
              <a:t>File and Directory Maintenance</a:t>
            </a:r>
            <a:endParaRPr lang="en-PK" sz="500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3DF74-37AC-0932-C7C4-2D3B816C7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200" b="0" i="0" u="none" strike="noStrike" baseline="0" dirty="0">
                <a:latin typeface="+mj-lt"/>
              </a:rPr>
              <a:t>The standard libraries and system calls provide complete control over the creation and maintenance of </a:t>
            </a:r>
            <a:r>
              <a:rPr lang="uz-Latn-UZ" sz="2200" b="0" i="0" u="none" strike="noStrike" baseline="0" dirty="0">
                <a:latin typeface="+mj-lt"/>
              </a:rPr>
              <a:t>files and directories.</a:t>
            </a:r>
            <a:endParaRPr lang="en-US" sz="2200" b="0" i="0" u="none" strike="noStrike" baseline="0" dirty="0">
              <a:latin typeface="+mj-lt"/>
            </a:endParaRPr>
          </a:p>
          <a:p>
            <a:endParaRPr lang="en-US" sz="22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err="1">
                <a:latin typeface="+mj-lt"/>
              </a:rPr>
              <a:t>chmod</a:t>
            </a:r>
            <a:endParaRPr lang="en-US" sz="22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err="1">
                <a:latin typeface="+mj-lt"/>
              </a:rPr>
              <a:t>chown</a:t>
            </a:r>
            <a:endParaRPr lang="en-US" sz="22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err="1">
                <a:latin typeface="+mj-lt"/>
              </a:rPr>
              <a:t>unlink,link</a:t>
            </a:r>
            <a:r>
              <a:rPr lang="en-US" sz="2200" dirty="0">
                <a:latin typeface="+mj-lt"/>
              </a:rPr>
              <a:t>, </a:t>
            </a:r>
            <a:r>
              <a:rPr lang="en-US" sz="2200" dirty="0" err="1">
                <a:latin typeface="+mj-lt"/>
              </a:rPr>
              <a:t>symlink</a:t>
            </a:r>
            <a:endParaRPr lang="en-US" sz="22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err="1">
                <a:latin typeface="+mj-lt"/>
              </a:rPr>
              <a:t>mkdir</a:t>
            </a:r>
            <a:r>
              <a:rPr lang="en-US" sz="2200" dirty="0">
                <a:latin typeface="+mj-lt"/>
              </a:rPr>
              <a:t> and </a:t>
            </a:r>
            <a:r>
              <a:rPr lang="en-US" sz="2200" dirty="0" err="1">
                <a:latin typeface="+mj-lt"/>
              </a:rPr>
              <a:t>rmdir</a:t>
            </a:r>
            <a:endParaRPr lang="en-US" sz="2200" dirty="0">
              <a:latin typeface="+mj-lt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200" dirty="0" err="1">
                <a:latin typeface="+mj-lt"/>
              </a:rPr>
              <a:t>chdir</a:t>
            </a:r>
            <a:r>
              <a:rPr lang="en-US" sz="2200" dirty="0">
                <a:latin typeface="+mj-lt"/>
              </a:rPr>
              <a:t> and </a:t>
            </a:r>
            <a:r>
              <a:rPr lang="en-US" sz="2200" dirty="0" err="1">
                <a:latin typeface="+mj-lt"/>
              </a:rPr>
              <a:t>getcwd</a:t>
            </a:r>
            <a:endParaRPr lang="en-US" sz="2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27648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rry blue and green background&#10;&#10;AI-generated content may be incorrect.">
            <a:extLst>
              <a:ext uri="{FF2B5EF4-FFF2-40B4-BE49-F238E27FC236}">
                <a16:creationId xmlns:a16="http://schemas.microsoft.com/office/drawing/2014/main" id="{12C101D7-31E7-A216-CAAE-A27520F8168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3952" r="9091" b="915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C60AF9-DF92-AE4D-4ADA-BAD6D3F6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chmod() System Call</a:t>
            </a:r>
            <a:endParaRPr lang="en-PK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0DD9FC09-3D76-C8C9-3088-7F8F668F66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62698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25450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501EB0-B7BE-CF40-A290-1FE7A46F7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chmod()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D4CE50-A797-AC28-FB22-54ABB91C2F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16526" y="1385150"/>
            <a:ext cx="7803030" cy="47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87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Periodic table of elements">
            <a:extLst>
              <a:ext uri="{FF2B5EF4-FFF2-40B4-BE49-F238E27FC236}">
                <a16:creationId xmlns:a16="http://schemas.microsoft.com/office/drawing/2014/main" id="{3F284880-6C3C-2C42-5A0B-6D803DD49B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5FBEFC-DDAF-4BF0-111F-B0E4C52B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chown() System Call</a:t>
            </a:r>
            <a:endParaRPr lang="en-PK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CBE0F5B-82C7-6945-C925-C96EDA78ED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644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8543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28F4A-D372-EF3F-C01B-B1E05FAF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chown()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A26857-37AA-6B4D-2966-C03E01424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274963"/>
            <a:ext cx="6780700" cy="4305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49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1B9D6B-1DA9-66ED-F2AD-E7C91C51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Getting group info and adding user to group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8D40883-4227-963E-064C-0AF3A6EAD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28" y="2592982"/>
            <a:ext cx="9941319" cy="377780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b="1" i="0" u="none" strike="noStrike" cap="none" normalizeH="0" baseline="0" dirty="0">
                <a:ln>
                  <a:noFill/>
                </a:ln>
                <a:effectLst/>
              </a:rPr>
              <a:t>This method retrieves group information from the system database.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PK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PK" dirty="0"/>
              <a:t>1.	</a:t>
            </a:r>
            <a:r>
              <a:rPr kumimoji="0" lang="en-US" altLang="en-PK" b="0" i="0" u="none" strike="noStrike" cap="none" normalizeH="0" baseline="0" dirty="0" err="1">
                <a:ln>
                  <a:noFill/>
                </a:ln>
                <a:effectLst/>
              </a:rPr>
              <a:t>getent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 group </a:t>
            </a:r>
            <a:r>
              <a:rPr kumimoji="0" lang="en-US" altLang="en-PK" b="0" i="0" u="none" strike="noStrike" cap="none" normalizeH="0" baseline="0" dirty="0" err="1">
                <a:ln>
                  <a:noFill/>
                </a:ln>
                <a:effectLst/>
              </a:rPr>
              <a:t>groupname</a:t>
            </a:r>
            <a:endParaRPr kumimoji="0" lang="en-US" altLang="en-PK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PK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PK" b="1" dirty="0"/>
              <a:t>To add user to specific group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PK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1.	</a:t>
            </a:r>
            <a:r>
              <a:rPr kumimoji="0" lang="en-US" altLang="en-PK" b="0" i="0" u="none" strike="noStrike" cap="none" normalizeH="0" baseline="0" dirty="0" err="1">
                <a:ln>
                  <a:noFill/>
                </a:ln>
                <a:effectLst/>
              </a:rPr>
              <a:t>sudo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PK" b="0" i="0" u="none" strike="noStrike" cap="none" normalizeH="0" baseline="0" dirty="0" err="1">
                <a:ln>
                  <a:noFill/>
                </a:ln>
                <a:effectLst/>
              </a:rPr>
              <a:t>usermod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 -</a:t>
            </a:r>
            <a:r>
              <a:rPr kumimoji="0" lang="en-US" altLang="en-PK" b="0" i="0" u="none" strike="noStrike" cap="none" normalizeH="0" baseline="0" dirty="0" err="1">
                <a:ln>
                  <a:noFill/>
                </a:ln>
                <a:effectLst/>
              </a:rPr>
              <a:t>aG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PK" b="0" i="0" u="none" strike="noStrike" cap="none" normalizeH="0" baseline="0" dirty="0" err="1">
                <a:ln>
                  <a:noFill/>
                </a:ln>
                <a:effectLst/>
              </a:rPr>
              <a:t>groupname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 username 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PK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b="0" i="0" u="none" strike="noStrike" cap="none" normalizeH="0" baseline="0" dirty="0" err="1">
                <a:ln>
                  <a:noFill/>
                </a:ln>
                <a:effectLst/>
              </a:rPr>
              <a:t>aG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 → Adds the user (username) to the group (</a:t>
            </a:r>
            <a:r>
              <a:rPr kumimoji="0" lang="en-US" altLang="en-PK" b="0" i="0" u="none" strike="noStrike" cap="none" normalizeH="0" baseline="0" dirty="0" err="1">
                <a:ln>
                  <a:noFill/>
                </a:ln>
                <a:effectLst/>
              </a:rPr>
              <a:t>groupname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) without removing them from other groups.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PK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2.	</a:t>
            </a:r>
            <a:r>
              <a:rPr kumimoji="0" lang="en-US" altLang="en-PK" b="0" i="0" u="none" strike="noStrike" cap="none" normalizeH="0" baseline="0" dirty="0" err="1">
                <a:ln>
                  <a:noFill/>
                </a:ln>
                <a:effectLst/>
              </a:rPr>
              <a:t>sudo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PK" b="0" i="0" u="none" strike="noStrike" cap="none" normalizeH="0" baseline="0" dirty="0" err="1">
                <a:ln>
                  <a:noFill/>
                </a:ln>
                <a:effectLst/>
              </a:rPr>
              <a:t>gpasswd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 -a </a:t>
            </a:r>
            <a:r>
              <a:rPr kumimoji="0" lang="en-US" altLang="en-PK" b="0" i="0" u="none" strike="noStrike" cap="none" normalizeH="0" baseline="0" dirty="0" err="1">
                <a:ln>
                  <a:noFill/>
                </a:ln>
                <a:effectLst/>
              </a:rPr>
              <a:t>alice</a:t>
            </a:r>
            <a:r>
              <a:rPr kumimoji="0" lang="en-US" altLang="en-PK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PK" b="0" i="0" u="none" strike="noStrike" cap="none" normalizeH="0" baseline="0" dirty="0" err="1">
                <a:ln>
                  <a:noFill/>
                </a:ln>
                <a:effectLst/>
              </a:rPr>
              <a:t>sudo</a:t>
            </a:r>
            <a:endParaRPr kumimoji="0" lang="en-US" altLang="en-PK" b="0" i="0" u="none" strike="noStrike" cap="none" normalizeH="0" baseline="0" dirty="0">
              <a:ln>
                <a:noFill/>
              </a:ln>
              <a:effectLst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23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</TotalTime>
  <Words>2320</Words>
  <Application>Microsoft Office PowerPoint</Application>
  <PresentationFormat>Widescreen</PresentationFormat>
  <Paragraphs>242</Paragraphs>
  <Slides>26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Courier New</vt:lpstr>
      <vt:lpstr>Palatino-Roman</vt:lpstr>
      <vt:lpstr>WileyCode-Regular</vt:lpstr>
      <vt:lpstr>Wingdings</vt:lpstr>
      <vt:lpstr>ZapfDingbats</vt:lpstr>
      <vt:lpstr>Office Theme</vt:lpstr>
      <vt:lpstr>ClipArt</vt:lpstr>
      <vt:lpstr>Working with Files  Chapter # 3  Lecture # 12, Week # 6</vt:lpstr>
      <vt:lpstr>Contents</vt:lpstr>
      <vt:lpstr>Source</vt:lpstr>
      <vt:lpstr>File and Directory Maintenance</vt:lpstr>
      <vt:lpstr>chmod() System Call</vt:lpstr>
      <vt:lpstr>Example chmod()</vt:lpstr>
      <vt:lpstr>chown() System Call</vt:lpstr>
      <vt:lpstr>Example chown()</vt:lpstr>
      <vt:lpstr>Getting group info and adding user to group</vt:lpstr>
      <vt:lpstr>unlink, link and symlink System Calls</vt:lpstr>
      <vt:lpstr>Cont()..</vt:lpstr>
      <vt:lpstr>mkdir and rmdir System Call</vt:lpstr>
      <vt:lpstr>chdir and getcwd System Call</vt:lpstr>
      <vt:lpstr>Scanning Directories</vt:lpstr>
      <vt:lpstr>Opendir library function</vt:lpstr>
      <vt:lpstr>readdir library function</vt:lpstr>
      <vt:lpstr>telldir library function</vt:lpstr>
      <vt:lpstr>seekdir library function</vt:lpstr>
      <vt:lpstr>closedir</vt:lpstr>
      <vt:lpstr>/proc file system</vt:lpstr>
      <vt:lpstr>/proc file system</vt:lpstr>
      <vt:lpstr>od -c</vt:lpstr>
      <vt:lpstr>cmdline options</vt:lpstr>
      <vt:lpstr>Od-c makes the argument separation more visible</vt:lpstr>
      <vt:lpstr>Errors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Bilal Qureshi</dc:creator>
  <cp:lastModifiedBy>Muhammad Bilal Qureshi</cp:lastModifiedBy>
  <cp:revision>80</cp:revision>
  <dcterms:created xsi:type="dcterms:W3CDTF">2025-02-09T11:57:57Z</dcterms:created>
  <dcterms:modified xsi:type="dcterms:W3CDTF">2025-03-05T05:27:54Z</dcterms:modified>
</cp:coreProperties>
</file>