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2" r:id="rId18"/>
    <p:sldId id="273" r:id="rId19"/>
    <p:sldId id="274" r:id="rId2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varScale="1">
        <p:scale>
          <a:sx n="60" d="100"/>
          <a:sy n="60" d="100"/>
        </p:scale>
        <p:origin x="9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CA18A-2081-4F88-B89E-EFD3FA4B226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263D50-2F8F-47B1-A927-09ACE4F9358F}">
      <dgm:prSet/>
      <dgm:spPr/>
      <dgm:t>
        <a:bodyPr/>
        <a:lstStyle/>
        <a:p>
          <a:r>
            <a:rPr lang="en-US" b="0"/>
            <a:t>What a shell is </a:t>
          </a:r>
          <a:endParaRPr lang="en-US"/>
        </a:p>
      </dgm:t>
    </dgm:pt>
    <dgm:pt modelId="{21067E42-F338-48D5-8D2F-003954C502A7}" type="parTrans" cxnId="{C9E3FC69-14FA-4AF9-95E5-37D7B355CD11}">
      <dgm:prSet/>
      <dgm:spPr/>
      <dgm:t>
        <a:bodyPr/>
        <a:lstStyle/>
        <a:p>
          <a:endParaRPr lang="en-US"/>
        </a:p>
      </dgm:t>
    </dgm:pt>
    <dgm:pt modelId="{829AA42F-E73A-4427-AB8B-44AF698828D4}" type="sibTrans" cxnId="{C9E3FC69-14FA-4AF9-95E5-37D7B355CD11}">
      <dgm:prSet/>
      <dgm:spPr/>
      <dgm:t>
        <a:bodyPr/>
        <a:lstStyle/>
        <a:p>
          <a:endParaRPr lang="en-US"/>
        </a:p>
      </dgm:t>
    </dgm:pt>
    <dgm:pt modelId="{EF8EBF3A-FA28-44D9-9AE9-02FF963A498B}">
      <dgm:prSet/>
      <dgm:spPr/>
      <dgm:t>
        <a:bodyPr/>
        <a:lstStyle/>
        <a:p>
          <a:r>
            <a:rPr lang="en-US" b="0"/>
            <a:t>Basic considerations</a:t>
          </a:r>
          <a:endParaRPr lang="en-US"/>
        </a:p>
      </dgm:t>
    </dgm:pt>
    <dgm:pt modelId="{4A92E4D7-539A-483E-BFE8-28B564C9E30B}" type="parTrans" cxnId="{61BE1E78-1B4E-4D6E-9A3B-A1FAD5631D83}">
      <dgm:prSet/>
      <dgm:spPr/>
      <dgm:t>
        <a:bodyPr/>
        <a:lstStyle/>
        <a:p>
          <a:endParaRPr lang="en-US"/>
        </a:p>
      </dgm:t>
    </dgm:pt>
    <dgm:pt modelId="{B6977C46-0EC2-4823-BE52-853B77CA2B8B}" type="sibTrans" cxnId="{61BE1E78-1B4E-4D6E-9A3B-A1FAD5631D83}">
      <dgm:prSet/>
      <dgm:spPr/>
      <dgm:t>
        <a:bodyPr/>
        <a:lstStyle/>
        <a:p>
          <a:endParaRPr lang="en-US"/>
        </a:p>
      </dgm:t>
    </dgm:pt>
    <dgm:pt modelId="{C584F473-9057-4822-A37C-9F05E1E8AEB7}">
      <dgm:prSet/>
      <dgm:spPr/>
      <dgm:t>
        <a:bodyPr/>
        <a:lstStyle/>
        <a:p>
          <a:r>
            <a:rPr lang="en-US" b="0"/>
            <a:t>The features of syntax: variable, conditions and program control</a:t>
          </a:r>
          <a:endParaRPr lang="en-US"/>
        </a:p>
      </dgm:t>
    </dgm:pt>
    <dgm:pt modelId="{F09FA13A-49C4-4D79-9754-177982A81F3C}" type="parTrans" cxnId="{6B79A8F8-5BBC-4389-8B4B-21DB2AF188F7}">
      <dgm:prSet/>
      <dgm:spPr/>
      <dgm:t>
        <a:bodyPr/>
        <a:lstStyle/>
        <a:p>
          <a:endParaRPr lang="en-US"/>
        </a:p>
      </dgm:t>
    </dgm:pt>
    <dgm:pt modelId="{2A1F1B9E-D6D7-47C9-87E5-C56E1AB57E3E}" type="sibTrans" cxnId="{6B79A8F8-5BBC-4389-8B4B-21DB2AF188F7}">
      <dgm:prSet/>
      <dgm:spPr/>
      <dgm:t>
        <a:bodyPr/>
        <a:lstStyle/>
        <a:p>
          <a:endParaRPr lang="en-US"/>
        </a:p>
      </dgm:t>
    </dgm:pt>
    <dgm:pt modelId="{90553B0F-F129-499E-AD48-D3463CA2C5AD}">
      <dgm:prSet/>
      <dgm:spPr/>
      <dgm:t>
        <a:bodyPr/>
        <a:lstStyle/>
        <a:p>
          <a:r>
            <a:rPr lang="en-US" b="0"/>
            <a:t>Lists</a:t>
          </a:r>
          <a:endParaRPr lang="en-US"/>
        </a:p>
      </dgm:t>
    </dgm:pt>
    <dgm:pt modelId="{95D70B07-C6F3-4643-887C-BE128732CBA1}" type="parTrans" cxnId="{0CA0B1E2-08A3-4D9A-821F-C730AF71A84E}">
      <dgm:prSet/>
      <dgm:spPr/>
      <dgm:t>
        <a:bodyPr/>
        <a:lstStyle/>
        <a:p>
          <a:endParaRPr lang="en-US"/>
        </a:p>
      </dgm:t>
    </dgm:pt>
    <dgm:pt modelId="{B73BFA36-8CDA-48F1-8FC2-E024F5875738}" type="sibTrans" cxnId="{0CA0B1E2-08A3-4D9A-821F-C730AF71A84E}">
      <dgm:prSet/>
      <dgm:spPr/>
      <dgm:t>
        <a:bodyPr/>
        <a:lstStyle/>
        <a:p>
          <a:endParaRPr lang="en-US"/>
        </a:p>
      </dgm:t>
    </dgm:pt>
    <dgm:pt modelId="{1FE32207-6092-46AE-8F54-5C057A9191E4}">
      <dgm:prSet/>
      <dgm:spPr/>
      <dgm:t>
        <a:bodyPr/>
        <a:lstStyle/>
        <a:p>
          <a:r>
            <a:rPr lang="en-US" b="0"/>
            <a:t>Functions</a:t>
          </a:r>
          <a:endParaRPr lang="en-US"/>
        </a:p>
      </dgm:t>
    </dgm:pt>
    <dgm:pt modelId="{F9CC4346-0DCD-4A43-9539-0083C9807190}" type="parTrans" cxnId="{3D0B5692-2CEF-4481-8E08-768DD5F2F775}">
      <dgm:prSet/>
      <dgm:spPr/>
      <dgm:t>
        <a:bodyPr/>
        <a:lstStyle/>
        <a:p>
          <a:endParaRPr lang="en-US"/>
        </a:p>
      </dgm:t>
    </dgm:pt>
    <dgm:pt modelId="{F6F419A4-1142-439C-8B45-630EAA48181D}" type="sibTrans" cxnId="{3D0B5692-2CEF-4481-8E08-768DD5F2F775}">
      <dgm:prSet/>
      <dgm:spPr/>
      <dgm:t>
        <a:bodyPr/>
        <a:lstStyle/>
        <a:p>
          <a:endParaRPr lang="en-US"/>
        </a:p>
      </dgm:t>
    </dgm:pt>
    <dgm:pt modelId="{E32F7772-4A1D-4A0C-9FFA-DEE98F2C2592}">
      <dgm:prSet/>
      <dgm:spPr/>
      <dgm:t>
        <a:bodyPr/>
        <a:lstStyle/>
        <a:p>
          <a:r>
            <a:rPr lang="en-US" b="0"/>
            <a:t>Commands and command execution</a:t>
          </a:r>
          <a:endParaRPr lang="en-US"/>
        </a:p>
      </dgm:t>
    </dgm:pt>
    <dgm:pt modelId="{73CB30F7-89A4-43C3-8D89-2E9094013630}" type="parTrans" cxnId="{B83AEF1B-894E-4AC9-8094-28CF24A65C82}">
      <dgm:prSet/>
      <dgm:spPr/>
      <dgm:t>
        <a:bodyPr/>
        <a:lstStyle/>
        <a:p>
          <a:endParaRPr lang="en-US"/>
        </a:p>
      </dgm:t>
    </dgm:pt>
    <dgm:pt modelId="{87DBB08A-8650-4A93-B37C-9A298E467CD6}" type="sibTrans" cxnId="{B83AEF1B-894E-4AC9-8094-28CF24A65C82}">
      <dgm:prSet/>
      <dgm:spPr/>
      <dgm:t>
        <a:bodyPr/>
        <a:lstStyle/>
        <a:p>
          <a:endParaRPr lang="en-US"/>
        </a:p>
      </dgm:t>
    </dgm:pt>
    <dgm:pt modelId="{6259507E-540C-48AA-87F3-973D3CB169F1}">
      <dgm:prSet/>
      <dgm:spPr/>
      <dgm:t>
        <a:bodyPr/>
        <a:lstStyle/>
        <a:p>
          <a:r>
            <a:rPr lang="en-US" b="0"/>
            <a:t>Debugging</a:t>
          </a:r>
          <a:endParaRPr lang="en-US"/>
        </a:p>
      </dgm:t>
    </dgm:pt>
    <dgm:pt modelId="{1A8F063A-F356-4BAC-9689-4D38A197356C}" type="parTrans" cxnId="{F5FB031C-4000-4FCB-84C7-CBF475609324}">
      <dgm:prSet/>
      <dgm:spPr/>
      <dgm:t>
        <a:bodyPr/>
        <a:lstStyle/>
        <a:p>
          <a:endParaRPr lang="en-US"/>
        </a:p>
      </dgm:t>
    </dgm:pt>
    <dgm:pt modelId="{F156A6E2-B68E-4D38-9B54-721F013D2E9B}" type="sibTrans" cxnId="{F5FB031C-4000-4FCB-84C7-CBF475609324}">
      <dgm:prSet/>
      <dgm:spPr/>
      <dgm:t>
        <a:bodyPr/>
        <a:lstStyle/>
        <a:p>
          <a:endParaRPr lang="en-US"/>
        </a:p>
      </dgm:t>
    </dgm:pt>
    <dgm:pt modelId="{F32FEE71-F5FA-497B-87F0-F2581DADBB00}">
      <dgm:prSet/>
      <dgm:spPr/>
      <dgm:t>
        <a:bodyPr/>
        <a:lstStyle/>
        <a:p>
          <a:r>
            <a:rPr lang="en-US" b="0"/>
            <a:t>Grep and regular expressions</a:t>
          </a:r>
          <a:endParaRPr lang="en-US"/>
        </a:p>
      </dgm:t>
    </dgm:pt>
    <dgm:pt modelId="{742DFA40-A1D7-405B-88E2-78B491F71755}" type="parTrans" cxnId="{AA60D281-11E1-49F0-B774-4E1FEC80F5C2}">
      <dgm:prSet/>
      <dgm:spPr/>
      <dgm:t>
        <a:bodyPr/>
        <a:lstStyle/>
        <a:p>
          <a:endParaRPr lang="en-US"/>
        </a:p>
      </dgm:t>
    </dgm:pt>
    <dgm:pt modelId="{9A180CB5-6CC1-413C-BE5B-F2217F371B03}" type="sibTrans" cxnId="{AA60D281-11E1-49F0-B774-4E1FEC80F5C2}">
      <dgm:prSet/>
      <dgm:spPr/>
      <dgm:t>
        <a:bodyPr/>
        <a:lstStyle/>
        <a:p>
          <a:endParaRPr lang="en-US"/>
        </a:p>
      </dgm:t>
    </dgm:pt>
    <dgm:pt modelId="{76F43588-06D8-4C95-B724-D424EF600767}">
      <dgm:prSet/>
      <dgm:spPr/>
      <dgm:t>
        <a:bodyPr/>
        <a:lstStyle/>
        <a:p>
          <a:r>
            <a:rPr lang="en-US" b="0"/>
            <a:t>Find</a:t>
          </a:r>
          <a:endParaRPr lang="en-US"/>
        </a:p>
      </dgm:t>
    </dgm:pt>
    <dgm:pt modelId="{75664ABA-4EAE-491C-A835-2556FE7A32DF}" type="parTrans" cxnId="{FFCAC107-1E6E-46EA-A0E9-D5AE048A9884}">
      <dgm:prSet/>
      <dgm:spPr/>
      <dgm:t>
        <a:bodyPr/>
        <a:lstStyle/>
        <a:p>
          <a:endParaRPr lang="en-US"/>
        </a:p>
      </dgm:t>
    </dgm:pt>
    <dgm:pt modelId="{EC9794F1-23BF-45B3-8EB8-F7BA35C36B6D}" type="sibTrans" cxnId="{FFCAC107-1E6E-46EA-A0E9-D5AE048A9884}">
      <dgm:prSet/>
      <dgm:spPr/>
      <dgm:t>
        <a:bodyPr/>
        <a:lstStyle/>
        <a:p>
          <a:endParaRPr lang="en-US"/>
        </a:p>
      </dgm:t>
    </dgm:pt>
    <dgm:pt modelId="{3C72B5CD-8C58-431E-97F7-E206A5E919DC}" type="pres">
      <dgm:prSet presAssocID="{998CA18A-2081-4F88-B89E-EFD3FA4B226B}" presName="linear" presStyleCnt="0">
        <dgm:presLayoutVars>
          <dgm:animLvl val="lvl"/>
          <dgm:resizeHandles val="exact"/>
        </dgm:presLayoutVars>
      </dgm:prSet>
      <dgm:spPr/>
    </dgm:pt>
    <dgm:pt modelId="{AE8EDC13-F1E6-4585-8851-02E829A5C422}" type="pres">
      <dgm:prSet presAssocID="{2B263D50-2F8F-47B1-A927-09ACE4F9358F}" presName="parentText" presStyleLbl="node1" presStyleIdx="0" presStyleCnt="9">
        <dgm:presLayoutVars>
          <dgm:chMax val="0"/>
          <dgm:bulletEnabled val="1"/>
        </dgm:presLayoutVars>
      </dgm:prSet>
      <dgm:spPr/>
    </dgm:pt>
    <dgm:pt modelId="{C3C73657-E8EB-4AE6-A8FE-0BB0C4DD0E5B}" type="pres">
      <dgm:prSet presAssocID="{829AA42F-E73A-4427-AB8B-44AF698828D4}" presName="spacer" presStyleCnt="0"/>
      <dgm:spPr/>
    </dgm:pt>
    <dgm:pt modelId="{8EF14CF6-2655-4233-8DFA-44F849501B54}" type="pres">
      <dgm:prSet presAssocID="{EF8EBF3A-FA28-44D9-9AE9-02FF963A498B}" presName="parentText" presStyleLbl="node1" presStyleIdx="1" presStyleCnt="9">
        <dgm:presLayoutVars>
          <dgm:chMax val="0"/>
          <dgm:bulletEnabled val="1"/>
        </dgm:presLayoutVars>
      </dgm:prSet>
      <dgm:spPr/>
    </dgm:pt>
    <dgm:pt modelId="{5B4259EC-97E4-4AB0-BFAF-82F82F1799C9}" type="pres">
      <dgm:prSet presAssocID="{B6977C46-0EC2-4823-BE52-853B77CA2B8B}" presName="spacer" presStyleCnt="0"/>
      <dgm:spPr/>
    </dgm:pt>
    <dgm:pt modelId="{4D85D255-DC9F-4933-AB04-F167980DE108}" type="pres">
      <dgm:prSet presAssocID="{C584F473-9057-4822-A37C-9F05E1E8AEB7}" presName="parentText" presStyleLbl="node1" presStyleIdx="2" presStyleCnt="9">
        <dgm:presLayoutVars>
          <dgm:chMax val="0"/>
          <dgm:bulletEnabled val="1"/>
        </dgm:presLayoutVars>
      </dgm:prSet>
      <dgm:spPr/>
    </dgm:pt>
    <dgm:pt modelId="{F1A11383-ED59-4C42-9200-DECE11423431}" type="pres">
      <dgm:prSet presAssocID="{2A1F1B9E-D6D7-47C9-87E5-C56E1AB57E3E}" presName="spacer" presStyleCnt="0"/>
      <dgm:spPr/>
    </dgm:pt>
    <dgm:pt modelId="{F20E5F23-6683-4707-8B98-C1EDB0CB037A}" type="pres">
      <dgm:prSet presAssocID="{90553B0F-F129-499E-AD48-D3463CA2C5AD}" presName="parentText" presStyleLbl="node1" presStyleIdx="3" presStyleCnt="9">
        <dgm:presLayoutVars>
          <dgm:chMax val="0"/>
          <dgm:bulletEnabled val="1"/>
        </dgm:presLayoutVars>
      </dgm:prSet>
      <dgm:spPr/>
    </dgm:pt>
    <dgm:pt modelId="{3D53F75D-B521-43C5-82E5-2C3C99C50A6D}" type="pres">
      <dgm:prSet presAssocID="{B73BFA36-8CDA-48F1-8FC2-E024F5875738}" presName="spacer" presStyleCnt="0"/>
      <dgm:spPr/>
    </dgm:pt>
    <dgm:pt modelId="{1FC59069-BB35-4436-B3C4-F66FE22A0F05}" type="pres">
      <dgm:prSet presAssocID="{1FE32207-6092-46AE-8F54-5C057A9191E4}" presName="parentText" presStyleLbl="node1" presStyleIdx="4" presStyleCnt="9">
        <dgm:presLayoutVars>
          <dgm:chMax val="0"/>
          <dgm:bulletEnabled val="1"/>
        </dgm:presLayoutVars>
      </dgm:prSet>
      <dgm:spPr/>
    </dgm:pt>
    <dgm:pt modelId="{C1BED94B-3F17-40D6-AA76-D57AAA695BD1}" type="pres">
      <dgm:prSet presAssocID="{F6F419A4-1142-439C-8B45-630EAA48181D}" presName="spacer" presStyleCnt="0"/>
      <dgm:spPr/>
    </dgm:pt>
    <dgm:pt modelId="{2DE365D1-C116-4EE5-87A7-B779EA58F0A0}" type="pres">
      <dgm:prSet presAssocID="{E32F7772-4A1D-4A0C-9FFA-DEE98F2C2592}" presName="parentText" presStyleLbl="node1" presStyleIdx="5" presStyleCnt="9">
        <dgm:presLayoutVars>
          <dgm:chMax val="0"/>
          <dgm:bulletEnabled val="1"/>
        </dgm:presLayoutVars>
      </dgm:prSet>
      <dgm:spPr/>
    </dgm:pt>
    <dgm:pt modelId="{F3B43E4B-89FF-46E0-AF55-009B11771BFD}" type="pres">
      <dgm:prSet presAssocID="{87DBB08A-8650-4A93-B37C-9A298E467CD6}" presName="spacer" presStyleCnt="0"/>
      <dgm:spPr/>
    </dgm:pt>
    <dgm:pt modelId="{07A17885-4D91-4C47-BD4B-9AF6CB79152D}" type="pres">
      <dgm:prSet presAssocID="{6259507E-540C-48AA-87F3-973D3CB169F1}" presName="parentText" presStyleLbl="node1" presStyleIdx="6" presStyleCnt="9">
        <dgm:presLayoutVars>
          <dgm:chMax val="0"/>
          <dgm:bulletEnabled val="1"/>
        </dgm:presLayoutVars>
      </dgm:prSet>
      <dgm:spPr/>
    </dgm:pt>
    <dgm:pt modelId="{F909091E-FE64-4B80-B595-CF648AD68227}" type="pres">
      <dgm:prSet presAssocID="{F156A6E2-B68E-4D38-9B54-721F013D2E9B}" presName="spacer" presStyleCnt="0"/>
      <dgm:spPr/>
    </dgm:pt>
    <dgm:pt modelId="{642D6CD5-08DF-440A-94C0-4F71AE6EE998}" type="pres">
      <dgm:prSet presAssocID="{F32FEE71-F5FA-497B-87F0-F2581DADBB00}" presName="parentText" presStyleLbl="node1" presStyleIdx="7" presStyleCnt="9">
        <dgm:presLayoutVars>
          <dgm:chMax val="0"/>
          <dgm:bulletEnabled val="1"/>
        </dgm:presLayoutVars>
      </dgm:prSet>
      <dgm:spPr/>
    </dgm:pt>
    <dgm:pt modelId="{785EA8C1-43CB-464E-A329-05154BC0D9C8}" type="pres">
      <dgm:prSet presAssocID="{9A180CB5-6CC1-413C-BE5B-F2217F371B03}" presName="spacer" presStyleCnt="0"/>
      <dgm:spPr/>
    </dgm:pt>
    <dgm:pt modelId="{0A626132-89C5-4754-9066-59010B2A9C9F}" type="pres">
      <dgm:prSet presAssocID="{76F43588-06D8-4C95-B724-D424EF600767}" presName="parentText" presStyleLbl="node1" presStyleIdx="8" presStyleCnt="9">
        <dgm:presLayoutVars>
          <dgm:chMax val="0"/>
          <dgm:bulletEnabled val="1"/>
        </dgm:presLayoutVars>
      </dgm:prSet>
      <dgm:spPr/>
    </dgm:pt>
  </dgm:ptLst>
  <dgm:cxnLst>
    <dgm:cxn modelId="{FFCAC107-1E6E-46EA-A0E9-D5AE048A9884}" srcId="{998CA18A-2081-4F88-B89E-EFD3FA4B226B}" destId="{76F43588-06D8-4C95-B724-D424EF600767}" srcOrd="8" destOrd="0" parTransId="{75664ABA-4EAE-491C-A835-2556FE7A32DF}" sibTransId="{EC9794F1-23BF-45B3-8EB8-F7BA35C36B6D}"/>
    <dgm:cxn modelId="{B83AEF1B-894E-4AC9-8094-28CF24A65C82}" srcId="{998CA18A-2081-4F88-B89E-EFD3FA4B226B}" destId="{E32F7772-4A1D-4A0C-9FFA-DEE98F2C2592}" srcOrd="5" destOrd="0" parTransId="{73CB30F7-89A4-43C3-8D89-2E9094013630}" sibTransId="{87DBB08A-8650-4A93-B37C-9A298E467CD6}"/>
    <dgm:cxn modelId="{F5FB031C-4000-4FCB-84C7-CBF475609324}" srcId="{998CA18A-2081-4F88-B89E-EFD3FA4B226B}" destId="{6259507E-540C-48AA-87F3-973D3CB169F1}" srcOrd="6" destOrd="0" parTransId="{1A8F063A-F356-4BAC-9689-4D38A197356C}" sibTransId="{F156A6E2-B68E-4D38-9B54-721F013D2E9B}"/>
    <dgm:cxn modelId="{1CA70230-B114-43FD-8C5F-EA73850DDAA6}" type="presOf" srcId="{1FE32207-6092-46AE-8F54-5C057A9191E4}" destId="{1FC59069-BB35-4436-B3C4-F66FE22A0F05}" srcOrd="0" destOrd="0" presId="urn:microsoft.com/office/officeart/2005/8/layout/vList2"/>
    <dgm:cxn modelId="{0B58B745-27A2-4DAC-90AE-FEE7EE09A0C3}" type="presOf" srcId="{76F43588-06D8-4C95-B724-D424EF600767}" destId="{0A626132-89C5-4754-9066-59010B2A9C9F}" srcOrd="0" destOrd="0" presId="urn:microsoft.com/office/officeart/2005/8/layout/vList2"/>
    <dgm:cxn modelId="{C9E3FC69-14FA-4AF9-95E5-37D7B355CD11}" srcId="{998CA18A-2081-4F88-B89E-EFD3FA4B226B}" destId="{2B263D50-2F8F-47B1-A927-09ACE4F9358F}" srcOrd="0" destOrd="0" parTransId="{21067E42-F338-48D5-8D2F-003954C502A7}" sibTransId="{829AA42F-E73A-4427-AB8B-44AF698828D4}"/>
    <dgm:cxn modelId="{2DA57D71-C143-4954-B590-DA8CDF7B06E4}" type="presOf" srcId="{6259507E-540C-48AA-87F3-973D3CB169F1}" destId="{07A17885-4D91-4C47-BD4B-9AF6CB79152D}" srcOrd="0" destOrd="0" presId="urn:microsoft.com/office/officeart/2005/8/layout/vList2"/>
    <dgm:cxn modelId="{61BE1E78-1B4E-4D6E-9A3B-A1FAD5631D83}" srcId="{998CA18A-2081-4F88-B89E-EFD3FA4B226B}" destId="{EF8EBF3A-FA28-44D9-9AE9-02FF963A498B}" srcOrd="1" destOrd="0" parTransId="{4A92E4D7-539A-483E-BFE8-28B564C9E30B}" sibTransId="{B6977C46-0EC2-4823-BE52-853B77CA2B8B}"/>
    <dgm:cxn modelId="{938B6658-503A-4DB1-A183-435337A7C3C4}" type="presOf" srcId="{C584F473-9057-4822-A37C-9F05E1E8AEB7}" destId="{4D85D255-DC9F-4933-AB04-F167980DE108}" srcOrd="0" destOrd="0" presId="urn:microsoft.com/office/officeart/2005/8/layout/vList2"/>
    <dgm:cxn modelId="{FF47D35A-AC27-43F5-916A-D8DA8749A94A}" type="presOf" srcId="{EF8EBF3A-FA28-44D9-9AE9-02FF963A498B}" destId="{8EF14CF6-2655-4233-8DFA-44F849501B54}" srcOrd="0" destOrd="0" presId="urn:microsoft.com/office/officeart/2005/8/layout/vList2"/>
    <dgm:cxn modelId="{AA60D281-11E1-49F0-B774-4E1FEC80F5C2}" srcId="{998CA18A-2081-4F88-B89E-EFD3FA4B226B}" destId="{F32FEE71-F5FA-497B-87F0-F2581DADBB00}" srcOrd="7" destOrd="0" parTransId="{742DFA40-A1D7-405B-88E2-78B491F71755}" sibTransId="{9A180CB5-6CC1-413C-BE5B-F2217F371B03}"/>
    <dgm:cxn modelId="{89C6D991-A8C6-4C08-8F30-9DEC199221D6}" type="presOf" srcId="{2B263D50-2F8F-47B1-A927-09ACE4F9358F}" destId="{AE8EDC13-F1E6-4585-8851-02E829A5C422}" srcOrd="0" destOrd="0" presId="urn:microsoft.com/office/officeart/2005/8/layout/vList2"/>
    <dgm:cxn modelId="{3D0B5692-2CEF-4481-8E08-768DD5F2F775}" srcId="{998CA18A-2081-4F88-B89E-EFD3FA4B226B}" destId="{1FE32207-6092-46AE-8F54-5C057A9191E4}" srcOrd="4" destOrd="0" parTransId="{F9CC4346-0DCD-4A43-9539-0083C9807190}" sibTransId="{F6F419A4-1142-439C-8B45-630EAA48181D}"/>
    <dgm:cxn modelId="{88535FA3-D9B8-4C6C-B6B7-9A5207BB4D97}" type="presOf" srcId="{F32FEE71-F5FA-497B-87F0-F2581DADBB00}" destId="{642D6CD5-08DF-440A-94C0-4F71AE6EE998}" srcOrd="0" destOrd="0" presId="urn:microsoft.com/office/officeart/2005/8/layout/vList2"/>
    <dgm:cxn modelId="{5606ACE2-4FB5-44DB-BF73-7E533EC04D8A}" type="presOf" srcId="{998CA18A-2081-4F88-B89E-EFD3FA4B226B}" destId="{3C72B5CD-8C58-431E-97F7-E206A5E919DC}" srcOrd="0" destOrd="0" presId="urn:microsoft.com/office/officeart/2005/8/layout/vList2"/>
    <dgm:cxn modelId="{0CA0B1E2-08A3-4D9A-821F-C730AF71A84E}" srcId="{998CA18A-2081-4F88-B89E-EFD3FA4B226B}" destId="{90553B0F-F129-499E-AD48-D3463CA2C5AD}" srcOrd="3" destOrd="0" parTransId="{95D70B07-C6F3-4643-887C-BE128732CBA1}" sibTransId="{B73BFA36-8CDA-48F1-8FC2-E024F5875738}"/>
    <dgm:cxn modelId="{6B79A8F8-5BBC-4389-8B4B-21DB2AF188F7}" srcId="{998CA18A-2081-4F88-B89E-EFD3FA4B226B}" destId="{C584F473-9057-4822-A37C-9F05E1E8AEB7}" srcOrd="2" destOrd="0" parTransId="{F09FA13A-49C4-4D79-9754-177982A81F3C}" sibTransId="{2A1F1B9E-D6D7-47C9-87E5-C56E1AB57E3E}"/>
    <dgm:cxn modelId="{D8392FFB-055E-4F65-B6AD-82D7DB45F2C7}" type="presOf" srcId="{90553B0F-F129-499E-AD48-D3463CA2C5AD}" destId="{F20E5F23-6683-4707-8B98-C1EDB0CB037A}" srcOrd="0" destOrd="0" presId="urn:microsoft.com/office/officeart/2005/8/layout/vList2"/>
    <dgm:cxn modelId="{B3683EFB-52EA-4184-BDBE-11598296F922}" type="presOf" srcId="{E32F7772-4A1D-4A0C-9FFA-DEE98F2C2592}" destId="{2DE365D1-C116-4EE5-87A7-B779EA58F0A0}" srcOrd="0" destOrd="0" presId="urn:microsoft.com/office/officeart/2005/8/layout/vList2"/>
    <dgm:cxn modelId="{036C432B-28FD-44AC-BA18-F1AFBBD7BC89}" type="presParOf" srcId="{3C72B5CD-8C58-431E-97F7-E206A5E919DC}" destId="{AE8EDC13-F1E6-4585-8851-02E829A5C422}" srcOrd="0" destOrd="0" presId="urn:microsoft.com/office/officeart/2005/8/layout/vList2"/>
    <dgm:cxn modelId="{CC4A7FD4-55CF-4641-BD78-C2B5EBA241DB}" type="presParOf" srcId="{3C72B5CD-8C58-431E-97F7-E206A5E919DC}" destId="{C3C73657-E8EB-4AE6-A8FE-0BB0C4DD0E5B}" srcOrd="1" destOrd="0" presId="urn:microsoft.com/office/officeart/2005/8/layout/vList2"/>
    <dgm:cxn modelId="{3C073C73-0480-4D52-A736-E137BCDAB2F6}" type="presParOf" srcId="{3C72B5CD-8C58-431E-97F7-E206A5E919DC}" destId="{8EF14CF6-2655-4233-8DFA-44F849501B54}" srcOrd="2" destOrd="0" presId="urn:microsoft.com/office/officeart/2005/8/layout/vList2"/>
    <dgm:cxn modelId="{3BBBE0CE-450D-4F3E-86C2-A63BE30C47CA}" type="presParOf" srcId="{3C72B5CD-8C58-431E-97F7-E206A5E919DC}" destId="{5B4259EC-97E4-4AB0-BFAF-82F82F1799C9}" srcOrd="3" destOrd="0" presId="urn:microsoft.com/office/officeart/2005/8/layout/vList2"/>
    <dgm:cxn modelId="{6D97850A-7F7D-493A-8639-694E4619915D}" type="presParOf" srcId="{3C72B5CD-8C58-431E-97F7-E206A5E919DC}" destId="{4D85D255-DC9F-4933-AB04-F167980DE108}" srcOrd="4" destOrd="0" presId="urn:microsoft.com/office/officeart/2005/8/layout/vList2"/>
    <dgm:cxn modelId="{40177D5D-792A-4F91-9B44-A168E0E9BAE9}" type="presParOf" srcId="{3C72B5CD-8C58-431E-97F7-E206A5E919DC}" destId="{F1A11383-ED59-4C42-9200-DECE11423431}" srcOrd="5" destOrd="0" presId="urn:microsoft.com/office/officeart/2005/8/layout/vList2"/>
    <dgm:cxn modelId="{04545009-7333-43A5-BD1A-42874080585D}" type="presParOf" srcId="{3C72B5CD-8C58-431E-97F7-E206A5E919DC}" destId="{F20E5F23-6683-4707-8B98-C1EDB0CB037A}" srcOrd="6" destOrd="0" presId="urn:microsoft.com/office/officeart/2005/8/layout/vList2"/>
    <dgm:cxn modelId="{DDC05EC7-0B7B-4B67-83A7-7D6AFE7A94DB}" type="presParOf" srcId="{3C72B5CD-8C58-431E-97F7-E206A5E919DC}" destId="{3D53F75D-B521-43C5-82E5-2C3C99C50A6D}" srcOrd="7" destOrd="0" presId="urn:microsoft.com/office/officeart/2005/8/layout/vList2"/>
    <dgm:cxn modelId="{340DF090-2E30-4A9B-90F6-CACD8620FD93}" type="presParOf" srcId="{3C72B5CD-8C58-431E-97F7-E206A5E919DC}" destId="{1FC59069-BB35-4436-B3C4-F66FE22A0F05}" srcOrd="8" destOrd="0" presId="urn:microsoft.com/office/officeart/2005/8/layout/vList2"/>
    <dgm:cxn modelId="{73F84880-64E2-4F72-8F51-6D55040DB2E9}" type="presParOf" srcId="{3C72B5CD-8C58-431E-97F7-E206A5E919DC}" destId="{C1BED94B-3F17-40D6-AA76-D57AAA695BD1}" srcOrd="9" destOrd="0" presId="urn:microsoft.com/office/officeart/2005/8/layout/vList2"/>
    <dgm:cxn modelId="{3E8D68F0-2D40-46BA-8F00-BD3EFCE9A97F}" type="presParOf" srcId="{3C72B5CD-8C58-431E-97F7-E206A5E919DC}" destId="{2DE365D1-C116-4EE5-87A7-B779EA58F0A0}" srcOrd="10" destOrd="0" presId="urn:microsoft.com/office/officeart/2005/8/layout/vList2"/>
    <dgm:cxn modelId="{2E16FAFA-253E-45A5-8414-950B97D639D4}" type="presParOf" srcId="{3C72B5CD-8C58-431E-97F7-E206A5E919DC}" destId="{F3B43E4B-89FF-46E0-AF55-009B11771BFD}" srcOrd="11" destOrd="0" presId="urn:microsoft.com/office/officeart/2005/8/layout/vList2"/>
    <dgm:cxn modelId="{C84CE2DF-7735-4435-A459-BF69904E867E}" type="presParOf" srcId="{3C72B5CD-8C58-431E-97F7-E206A5E919DC}" destId="{07A17885-4D91-4C47-BD4B-9AF6CB79152D}" srcOrd="12" destOrd="0" presId="urn:microsoft.com/office/officeart/2005/8/layout/vList2"/>
    <dgm:cxn modelId="{569BFCA2-DDFB-4C5F-9C4C-6BE360126F4A}" type="presParOf" srcId="{3C72B5CD-8C58-431E-97F7-E206A5E919DC}" destId="{F909091E-FE64-4B80-B595-CF648AD68227}" srcOrd="13" destOrd="0" presId="urn:microsoft.com/office/officeart/2005/8/layout/vList2"/>
    <dgm:cxn modelId="{02D220DB-B8A0-4C14-8369-B0943331E5A9}" type="presParOf" srcId="{3C72B5CD-8C58-431E-97F7-E206A5E919DC}" destId="{642D6CD5-08DF-440A-94C0-4F71AE6EE998}" srcOrd="14" destOrd="0" presId="urn:microsoft.com/office/officeart/2005/8/layout/vList2"/>
    <dgm:cxn modelId="{C0C6CEC8-DABF-46E5-8486-48F7BA5A4ED6}" type="presParOf" srcId="{3C72B5CD-8C58-431E-97F7-E206A5E919DC}" destId="{785EA8C1-43CB-464E-A329-05154BC0D9C8}" srcOrd="15" destOrd="0" presId="urn:microsoft.com/office/officeart/2005/8/layout/vList2"/>
    <dgm:cxn modelId="{2C75D805-EECF-4CB4-A3F2-193A46BED57E}" type="presParOf" srcId="{3C72B5CD-8C58-431E-97F7-E206A5E919DC}" destId="{0A626132-89C5-4754-9066-59010B2A9C9F}"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CDFF0A-2A5C-42EF-B5D0-D3A3B3305B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DBF2E64-1548-41F9-98B5-837411EF041B}">
      <dgm:prSet custT="1"/>
      <dgm:spPr/>
      <dgm:t>
        <a:bodyPr/>
        <a:lstStyle/>
        <a:p>
          <a:r>
            <a:rPr lang="en-US" sz="1600" b="0"/>
            <a:t>To redirect the standard error output, we preface the &gt; operator with the number of the file descriptor we wish to redirect. Since the standard error is on file descriptor 2, we use the 2&gt; operator. This is often useful to discard error information and prevent it from appearing on the screen. </a:t>
          </a:r>
          <a:endParaRPr lang="en-US" sz="1600" dirty="0"/>
        </a:p>
      </dgm:t>
    </dgm:pt>
    <dgm:pt modelId="{7F5B39F0-6839-497E-AE6D-5A1084BD4853}" type="parTrans" cxnId="{CAB0F12D-A543-4FC6-BD81-8494AED7A5D5}">
      <dgm:prSet/>
      <dgm:spPr/>
      <dgm:t>
        <a:bodyPr/>
        <a:lstStyle/>
        <a:p>
          <a:endParaRPr lang="en-US"/>
        </a:p>
      </dgm:t>
    </dgm:pt>
    <dgm:pt modelId="{1800E9F3-A48E-465B-9A18-ED3567BEC6EF}" type="sibTrans" cxnId="{CAB0F12D-A543-4FC6-BD81-8494AED7A5D5}">
      <dgm:prSet/>
      <dgm:spPr/>
      <dgm:t>
        <a:bodyPr/>
        <a:lstStyle/>
        <a:p>
          <a:endParaRPr lang="en-US"/>
        </a:p>
      </dgm:t>
    </dgm:pt>
    <dgm:pt modelId="{BA64EDCC-D2FE-4782-8427-E839DDC3662F}">
      <dgm:prSet custT="1"/>
      <dgm:spPr/>
      <dgm:t>
        <a:bodyPr/>
        <a:lstStyle/>
        <a:p>
          <a:r>
            <a:rPr lang="en-US" sz="1600" b="0"/>
            <a:t>Suppose we want to use the kill command to kill a process from a script.</a:t>
          </a:r>
          <a:endParaRPr lang="en-US" sz="1600" dirty="0"/>
        </a:p>
      </dgm:t>
    </dgm:pt>
    <dgm:pt modelId="{6C3017C2-9526-404D-9668-2C808F325D9D}" type="parTrans" cxnId="{F0D1091D-57FE-40D9-B5B0-60C300E2426C}">
      <dgm:prSet/>
      <dgm:spPr/>
      <dgm:t>
        <a:bodyPr/>
        <a:lstStyle/>
        <a:p>
          <a:endParaRPr lang="en-US"/>
        </a:p>
      </dgm:t>
    </dgm:pt>
    <dgm:pt modelId="{811C235C-C794-481A-AEC3-F44E77B2AA4F}" type="sibTrans" cxnId="{F0D1091D-57FE-40D9-B5B0-60C300E2426C}">
      <dgm:prSet/>
      <dgm:spPr/>
      <dgm:t>
        <a:bodyPr/>
        <a:lstStyle/>
        <a:p>
          <a:endParaRPr lang="en-US"/>
        </a:p>
      </dgm:t>
    </dgm:pt>
    <dgm:pt modelId="{A2FF4644-ECC5-4C98-B191-7525DE624DF7}">
      <dgm:prSet custT="1"/>
      <dgm:spPr/>
      <dgm:t>
        <a:bodyPr/>
        <a:lstStyle/>
        <a:p>
          <a:r>
            <a:rPr lang="en-US" sz="1600" b="0"/>
            <a:t>The following command, will put the output and error information into separate files.</a:t>
          </a:r>
          <a:endParaRPr lang="en-US" sz="1600" dirty="0"/>
        </a:p>
      </dgm:t>
    </dgm:pt>
    <dgm:pt modelId="{939E01EF-3466-4943-8DEA-39156315B15F}" type="parTrans" cxnId="{83A0FF61-D20F-4BB8-A4B3-71F32848CC4B}">
      <dgm:prSet/>
      <dgm:spPr/>
      <dgm:t>
        <a:bodyPr/>
        <a:lstStyle/>
        <a:p>
          <a:endParaRPr lang="en-US"/>
        </a:p>
      </dgm:t>
    </dgm:pt>
    <dgm:pt modelId="{CFD3115F-66CD-4880-A419-4FC2C658A953}" type="sibTrans" cxnId="{83A0FF61-D20F-4BB8-A4B3-71F32848CC4B}">
      <dgm:prSet/>
      <dgm:spPr/>
      <dgm:t>
        <a:bodyPr/>
        <a:lstStyle/>
        <a:p>
          <a:endParaRPr lang="en-US"/>
        </a:p>
      </dgm:t>
    </dgm:pt>
    <dgm:pt modelId="{821409F8-D160-4BC6-8DA3-40027301F285}">
      <dgm:prSet custT="1"/>
      <dgm:spPr/>
      <dgm:t>
        <a:bodyPr/>
        <a:lstStyle/>
        <a:p>
          <a:r>
            <a:rPr lang="en-US" sz="1800" b="1" dirty="0"/>
            <a:t>$ kill -HUP 1234 &gt;killout.txt 2&gt;killerr.txt </a:t>
          </a:r>
        </a:p>
      </dgm:t>
    </dgm:pt>
    <dgm:pt modelId="{A2DABD98-9EF6-4C53-B4E5-4320AC60C42C}" type="parTrans" cxnId="{E35D97EE-B4CB-4417-AD0E-9515BE03ACF5}">
      <dgm:prSet/>
      <dgm:spPr/>
      <dgm:t>
        <a:bodyPr/>
        <a:lstStyle/>
        <a:p>
          <a:endParaRPr lang="en-US"/>
        </a:p>
      </dgm:t>
    </dgm:pt>
    <dgm:pt modelId="{743AF9CD-D9F4-45CA-980C-C9F2B5F8DB97}" type="sibTrans" cxnId="{E35D97EE-B4CB-4417-AD0E-9515BE03ACF5}">
      <dgm:prSet/>
      <dgm:spPr/>
      <dgm:t>
        <a:bodyPr/>
        <a:lstStyle/>
        <a:p>
          <a:endParaRPr lang="en-US"/>
        </a:p>
      </dgm:t>
    </dgm:pt>
    <dgm:pt modelId="{CB8B3D4C-829B-4358-B392-C4BBE24739A3}">
      <dgm:prSet custT="1"/>
      <dgm:spPr/>
      <dgm:t>
        <a:bodyPr/>
        <a:lstStyle/>
        <a:p>
          <a:r>
            <a:rPr lang="en-US" sz="1600" b="0" dirty="0"/>
            <a:t>If you prefer to capture both sets of output into a single file, you can use the &gt;&amp; operator to combine the two outputs. So </a:t>
          </a:r>
          <a:endParaRPr lang="en-US" sz="1600" dirty="0"/>
        </a:p>
      </dgm:t>
    </dgm:pt>
    <dgm:pt modelId="{CCEF2609-8FCF-46CA-AE47-CAA55FC736B5}" type="parTrans" cxnId="{0CC9EA51-87C2-46AE-B5B6-BCE4CD6E6DDF}">
      <dgm:prSet/>
      <dgm:spPr/>
      <dgm:t>
        <a:bodyPr/>
        <a:lstStyle/>
        <a:p>
          <a:endParaRPr lang="en-US"/>
        </a:p>
      </dgm:t>
    </dgm:pt>
    <dgm:pt modelId="{0D0FEBF7-4B56-4EDE-B2F0-9F86940D24F6}" type="sibTrans" cxnId="{0CC9EA51-87C2-46AE-B5B6-BCE4CD6E6DDF}">
      <dgm:prSet/>
      <dgm:spPr/>
      <dgm:t>
        <a:bodyPr/>
        <a:lstStyle/>
        <a:p>
          <a:endParaRPr lang="en-US"/>
        </a:p>
      </dgm:t>
    </dgm:pt>
    <dgm:pt modelId="{CD212401-16DD-4B46-A556-C485898B79BC}">
      <dgm:prSet custT="1"/>
      <dgm:spPr/>
      <dgm:t>
        <a:bodyPr/>
        <a:lstStyle/>
        <a:p>
          <a:r>
            <a:rPr lang="en-US" sz="1600" b="1" dirty="0"/>
            <a:t>$ kill -1 1234 &gt;killouterr.txt 2&gt;&amp;1 </a:t>
          </a:r>
        </a:p>
      </dgm:t>
    </dgm:pt>
    <dgm:pt modelId="{372513C2-C4F4-4E06-8072-5D5D44E6470F}" type="parTrans" cxnId="{CBDF2DD4-0591-4199-86C9-A410A26C0F1E}">
      <dgm:prSet/>
      <dgm:spPr/>
      <dgm:t>
        <a:bodyPr/>
        <a:lstStyle/>
        <a:p>
          <a:endParaRPr lang="en-US"/>
        </a:p>
      </dgm:t>
    </dgm:pt>
    <dgm:pt modelId="{2E83D325-C0E8-4866-90CF-EBD79E2F83DE}" type="sibTrans" cxnId="{CBDF2DD4-0591-4199-86C9-A410A26C0F1E}">
      <dgm:prSet/>
      <dgm:spPr/>
      <dgm:t>
        <a:bodyPr/>
        <a:lstStyle/>
        <a:p>
          <a:endParaRPr lang="en-US"/>
        </a:p>
      </dgm:t>
    </dgm:pt>
    <dgm:pt modelId="{1371C70B-F93D-41B3-82EC-013BBF4D05CE}">
      <dgm:prSet custT="1"/>
      <dgm:spPr/>
      <dgm:t>
        <a:bodyPr/>
        <a:lstStyle/>
        <a:p>
          <a:r>
            <a:rPr lang="en-US" sz="1600" b="1" dirty="0"/>
            <a:t>$ kill -1 1234 &gt;/dev/null 2&gt;&amp;1</a:t>
          </a:r>
        </a:p>
      </dgm:t>
    </dgm:pt>
    <dgm:pt modelId="{946AD7BF-CE6C-4775-9026-D40B5A0DC7E9}" type="parTrans" cxnId="{623815AC-78D0-4B1C-B587-323E29E8153C}">
      <dgm:prSet/>
      <dgm:spPr/>
      <dgm:t>
        <a:bodyPr/>
        <a:lstStyle/>
        <a:p>
          <a:endParaRPr lang="en-US"/>
        </a:p>
      </dgm:t>
    </dgm:pt>
    <dgm:pt modelId="{3E4E468B-5CDD-4281-89C2-00E86A433F0F}" type="sibTrans" cxnId="{623815AC-78D0-4B1C-B587-323E29E8153C}">
      <dgm:prSet/>
      <dgm:spPr/>
      <dgm:t>
        <a:bodyPr/>
        <a:lstStyle/>
        <a:p>
          <a:endParaRPr lang="en-US"/>
        </a:p>
      </dgm:t>
    </dgm:pt>
    <dgm:pt modelId="{64AEBF75-D7C2-4EBF-B364-DCEC2FCADE0A}" type="pres">
      <dgm:prSet presAssocID="{EDCDFF0A-2A5C-42EF-B5D0-D3A3B3305B06}" presName="linear" presStyleCnt="0">
        <dgm:presLayoutVars>
          <dgm:animLvl val="lvl"/>
          <dgm:resizeHandles val="exact"/>
        </dgm:presLayoutVars>
      </dgm:prSet>
      <dgm:spPr/>
    </dgm:pt>
    <dgm:pt modelId="{3C571418-EB28-439C-B2A3-984A49553B6E}" type="pres">
      <dgm:prSet presAssocID="{DDBF2E64-1548-41F9-98B5-837411EF041B}" presName="parentText" presStyleLbl="node1" presStyleIdx="0" presStyleCnt="4">
        <dgm:presLayoutVars>
          <dgm:chMax val="0"/>
          <dgm:bulletEnabled val="1"/>
        </dgm:presLayoutVars>
      </dgm:prSet>
      <dgm:spPr/>
    </dgm:pt>
    <dgm:pt modelId="{3B0649F8-6DA8-45CB-8E37-FE996307E7C0}" type="pres">
      <dgm:prSet presAssocID="{1800E9F3-A48E-465B-9A18-ED3567BEC6EF}" presName="spacer" presStyleCnt="0"/>
      <dgm:spPr/>
    </dgm:pt>
    <dgm:pt modelId="{B963B378-0278-408B-B20C-118E7A8BB3F6}" type="pres">
      <dgm:prSet presAssocID="{BA64EDCC-D2FE-4782-8427-E839DDC3662F}" presName="parentText" presStyleLbl="node1" presStyleIdx="1" presStyleCnt="4">
        <dgm:presLayoutVars>
          <dgm:chMax val="0"/>
          <dgm:bulletEnabled val="1"/>
        </dgm:presLayoutVars>
      </dgm:prSet>
      <dgm:spPr/>
    </dgm:pt>
    <dgm:pt modelId="{DD1AB641-482E-484D-B9B7-5A2CF1DB2A88}" type="pres">
      <dgm:prSet presAssocID="{811C235C-C794-481A-AEC3-F44E77B2AA4F}" presName="spacer" presStyleCnt="0"/>
      <dgm:spPr/>
    </dgm:pt>
    <dgm:pt modelId="{A56C96BB-3BA4-4BB7-A3D9-57738411DC8E}" type="pres">
      <dgm:prSet presAssocID="{A2FF4644-ECC5-4C98-B191-7525DE624DF7}" presName="parentText" presStyleLbl="node1" presStyleIdx="2" presStyleCnt="4">
        <dgm:presLayoutVars>
          <dgm:chMax val="0"/>
          <dgm:bulletEnabled val="1"/>
        </dgm:presLayoutVars>
      </dgm:prSet>
      <dgm:spPr/>
    </dgm:pt>
    <dgm:pt modelId="{FEE84AEC-FB79-4FC2-A529-5FC4B66F437A}" type="pres">
      <dgm:prSet presAssocID="{A2FF4644-ECC5-4C98-B191-7525DE624DF7}" presName="childText" presStyleLbl="revTx" presStyleIdx="0" presStyleCnt="2">
        <dgm:presLayoutVars>
          <dgm:bulletEnabled val="1"/>
        </dgm:presLayoutVars>
      </dgm:prSet>
      <dgm:spPr/>
    </dgm:pt>
    <dgm:pt modelId="{03B2C3E6-4EB8-438B-B05D-F24DC1E5681B}" type="pres">
      <dgm:prSet presAssocID="{CB8B3D4C-829B-4358-B392-C4BBE24739A3}" presName="parentText" presStyleLbl="node1" presStyleIdx="3" presStyleCnt="4">
        <dgm:presLayoutVars>
          <dgm:chMax val="0"/>
          <dgm:bulletEnabled val="1"/>
        </dgm:presLayoutVars>
      </dgm:prSet>
      <dgm:spPr/>
    </dgm:pt>
    <dgm:pt modelId="{B12782ED-46E5-4F0A-8B6E-85BDA687CA09}" type="pres">
      <dgm:prSet presAssocID="{CB8B3D4C-829B-4358-B392-C4BBE24739A3}" presName="childText" presStyleLbl="revTx" presStyleIdx="1" presStyleCnt="2">
        <dgm:presLayoutVars>
          <dgm:bulletEnabled val="1"/>
        </dgm:presLayoutVars>
      </dgm:prSet>
      <dgm:spPr/>
    </dgm:pt>
  </dgm:ptLst>
  <dgm:cxnLst>
    <dgm:cxn modelId="{272B5501-AE29-4600-BBD8-DC1ED091D9AC}" type="presOf" srcId="{CD212401-16DD-4B46-A556-C485898B79BC}" destId="{B12782ED-46E5-4F0A-8B6E-85BDA687CA09}" srcOrd="0" destOrd="0" presId="urn:microsoft.com/office/officeart/2005/8/layout/vList2"/>
    <dgm:cxn modelId="{A563690E-DA36-4512-BFFC-A4A533EB417F}" type="presOf" srcId="{821409F8-D160-4BC6-8DA3-40027301F285}" destId="{FEE84AEC-FB79-4FC2-A529-5FC4B66F437A}" srcOrd="0" destOrd="0" presId="urn:microsoft.com/office/officeart/2005/8/layout/vList2"/>
    <dgm:cxn modelId="{F0D1091D-57FE-40D9-B5B0-60C300E2426C}" srcId="{EDCDFF0A-2A5C-42EF-B5D0-D3A3B3305B06}" destId="{BA64EDCC-D2FE-4782-8427-E839DDC3662F}" srcOrd="1" destOrd="0" parTransId="{6C3017C2-9526-404D-9668-2C808F325D9D}" sibTransId="{811C235C-C794-481A-AEC3-F44E77B2AA4F}"/>
    <dgm:cxn modelId="{CAB0F12D-A543-4FC6-BD81-8494AED7A5D5}" srcId="{EDCDFF0A-2A5C-42EF-B5D0-D3A3B3305B06}" destId="{DDBF2E64-1548-41F9-98B5-837411EF041B}" srcOrd="0" destOrd="0" parTransId="{7F5B39F0-6839-497E-AE6D-5A1084BD4853}" sibTransId="{1800E9F3-A48E-465B-9A18-ED3567BEC6EF}"/>
    <dgm:cxn modelId="{83A0FF61-D20F-4BB8-A4B3-71F32848CC4B}" srcId="{EDCDFF0A-2A5C-42EF-B5D0-D3A3B3305B06}" destId="{A2FF4644-ECC5-4C98-B191-7525DE624DF7}" srcOrd="2" destOrd="0" parTransId="{939E01EF-3466-4943-8DEA-39156315B15F}" sibTransId="{CFD3115F-66CD-4880-A419-4FC2C658A953}"/>
    <dgm:cxn modelId="{ED228E6A-15F4-4A0E-9945-4258805F8E31}" type="presOf" srcId="{A2FF4644-ECC5-4C98-B191-7525DE624DF7}" destId="{A56C96BB-3BA4-4BB7-A3D9-57738411DC8E}" srcOrd="0" destOrd="0" presId="urn:microsoft.com/office/officeart/2005/8/layout/vList2"/>
    <dgm:cxn modelId="{0CC9EA51-87C2-46AE-B5B6-BCE4CD6E6DDF}" srcId="{EDCDFF0A-2A5C-42EF-B5D0-D3A3B3305B06}" destId="{CB8B3D4C-829B-4358-B392-C4BBE24739A3}" srcOrd="3" destOrd="0" parTransId="{CCEF2609-8FCF-46CA-AE47-CAA55FC736B5}" sibTransId="{0D0FEBF7-4B56-4EDE-B2F0-9F86940D24F6}"/>
    <dgm:cxn modelId="{26388974-5A6A-4C3E-997C-A694B071EDB7}" type="presOf" srcId="{EDCDFF0A-2A5C-42EF-B5D0-D3A3B3305B06}" destId="{64AEBF75-D7C2-4EBF-B364-DCEC2FCADE0A}" srcOrd="0" destOrd="0" presId="urn:microsoft.com/office/officeart/2005/8/layout/vList2"/>
    <dgm:cxn modelId="{0423B659-5D82-4E37-95CE-446CFAF76910}" type="presOf" srcId="{CB8B3D4C-829B-4358-B392-C4BBE24739A3}" destId="{03B2C3E6-4EB8-438B-B05D-F24DC1E5681B}" srcOrd="0" destOrd="0" presId="urn:microsoft.com/office/officeart/2005/8/layout/vList2"/>
    <dgm:cxn modelId="{623815AC-78D0-4B1C-B587-323E29E8153C}" srcId="{CB8B3D4C-829B-4358-B392-C4BBE24739A3}" destId="{1371C70B-F93D-41B3-82EC-013BBF4D05CE}" srcOrd="1" destOrd="0" parTransId="{946AD7BF-CE6C-4775-9026-D40B5A0DC7E9}" sibTransId="{3E4E468B-5CDD-4281-89C2-00E86A433F0F}"/>
    <dgm:cxn modelId="{D59C62C6-C241-4BBF-B5E4-703A90A3098F}" type="presOf" srcId="{BA64EDCC-D2FE-4782-8427-E839DDC3662F}" destId="{B963B378-0278-408B-B20C-118E7A8BB3F6}" srcOrd="0" destOrd="0" presId="urn:microsoft.com/office/officeart/2005/8/layout/vList2"/>
    <dgm:cxn modelId="{CBDF2DD4-0591-4199-86C9-A410A26C0F1E}" srcId="{CB8B3D4C-829B-4358-B392-C4BBE24739A3}" destId="{CD212401-16DD-4B46-A556-C485898B79BC}" srcOrd="0" destOrd="0" parTransId="{372513C2-C4F4-4E06-8072-5D5D44E6470F}" sibTransId="{2E83D325-C0E8-4866-90CF-EBD79E2F83DE}"/>
    <dgm:cxn modelId="{E07AF6E1-0B91-45F4-9387-D6F386231600}" type="presOf" srcId="{DDBF2E64-1548-41F9-98B5-837411EF041B}" destId="{3C571418-EB28-439C-B2A3-984A49553B6E}" srcOrd="0" destOrd="0" presId="urn:microsoft.com/office/officeart/2005/8/layout/vList2"/>
    <dgm:cxn modelId="{3B4937ED-66B3-4A05-94EE-E75F413E7C93}" type="presOf" srcId="{1371C70B-F93D-41B3-82EC-013BBF4D05CE}" destId="{B12782ED-46E5-4F0A-8B6E-85BDA687CA09}" srcOrd="0" destOrd="1" presId="urn:microsoft.com/office/officeart/2005/8/layout/vList2"/>
    <dgm:cxn modelId="{E35D97EE-B4CB-4417-AD0E-9515BE03ACF5}" srcId="{A2FF4644-ECC5-4C98-B191-7525DE624DF7}" destId="{821409F8-D160-4BC6-8DA3-40027301F285}" srcOrd="0" destOrd="0" parTransId="{A2DABD98-9EF6-4C53-B4E5-4320AC60C42C}" sibTransId="{743AF9CD-D9F4-45CA-980C-C9F2B5F8DB97}"/>
    <dgm:cxn modelId="{C610693D-28D0-4025-BF98-6E6A255436CE}" type="presParOf" srcId="{64AEBF75-D7C2-4EBF-B364-DCEC2FCADE0A}" destId="{3C571418-EB28-439C-B2A3-984A49553B6E}" srcOrd="0" destOrd="0" presId="urn:microsoft.com/office/officeart/2005/8/layout/vList2"/>
    <dgm:cxn modelId="{416BF908-94C1-41EE-9FDE-32C236A46E3B}" type="presParOf" srcId="{64AEBF75-D7C2-4EBF-B364-DCEC2FCADE0A}" destId="{3B0649F8-6DA8-45CB-8E37-FE996307E7C0}" srcOrd="1" destOrd="0" presId="urn:microsoft.com/office/officeart/2005/8/layout/vList2"/>
    <dgm:cxn modelId="{75A2195B-E3C5-4353-8F68-9D5C8C4FB622}" type="presParOf" srcId="{64AEBF75-D7C2-4EBF-B364-DCEC2FCADE0A}" destId="{B963B378-0278-408B-B20C-118E7A8BB3F6}" srcOrd="2" destOrd="0" presId="urn:microsoft.com/office/officeart/2005/8/layout/vList2"/>
    <dgm:cxn modelId="{30AD81B3-43E3-49AA-B753-1041B1E45FF3}" type="presParOf" srcId="{64AEBF75-D7C2-4EBF-B364-DCEC2FCADE0A}" destId="{DD1AB641-482E-484D-B9B7-5A2CF1DB2A88}" srcOrd="3" destOrd="0" presId="urn:microsoft.com/office/officeart/2005/8/layout/vList2"/>
    <dgm:cxn modelId="{0C6285D2-A04E-4C58-BA5A-3184DD8FF03C}" type="presParOf" srcId="{64AEBF75-D7C2-4EBF-B364-DCEC2FCADE0A}" destId="{A56C96BB-3BA4-4BB7-A3D9-57738411DC8E}" srcOrd="4" destOrd="0" presId="urn:microsoft.com/office/officeart/2005/8/layout/vList2"/>
    <dgm:cxn modelId="{634510CA-CE83-4C8F-9034-DEF95CFFFF8D}" type="presParOf" srcId="{64AEBF75-D7C2-4EBF-B364-DCEC2FCADE0A}" destId="{FEE84AEC-FB79-4FC2-A529-5FC4B66F437A}" srcOrd="5" destOrd="0" presId="urn:microsoft.com/office/officeart/2005/8/layout/vList2"/>
    <dgm:cxn modelId="{A9026D42-7CCE-47F6-8953-E64C96938FE5}" type="presParOf" srcId="{64AEBF75-D7C2-4EBF-B364-DCEC2FCADE0A}" destId="{03B2C3E6-4EB8-438B-B05D-F24DC1E5681B}" srcOrd="6" destOrd="0" presId="urn:microsoft.com/office/officeart/2005/8/layout/vList2"/>
    <dgm:cxn modelId="{B24AAFA5-49B2-4DC1-8F5A-EF19E7657E96}" type="presParOf" srcId="{64AEBF75-D7C2-4EBF-B364-DCEC2FCADE0A}" destId="{B12782ED-46E5-4F0A-8B6E-85BDA687CA0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77BB05-EECD-42D6-A37A-5D19D309D1C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F2F244-A680-47E0-902F-4AA6B97EA129}">
      <dgm:prSet/>
      <dgm:spPr/>
      <dgm:t>
        <a:bodyPr/>
        <a:lstStyle/>
        <a:p>
          <a:r>
            <a:rPr lang="en-US"/>
            <a:t>If you have a string of commands, the output file is created or written to immediately as the set of commands is created, so never use the same filename twice in a string of commands. If you try to do something like the following: </a:t>
          </a:r>
        </a:p>
      </dgm:t>
    </dgm:pt>
    <dgm:pt modelId="{9A982E3E-7691-4A2F-A752-D1D186302CF6}" type="parTrans" cxnId="{6014171A-B79C-41B5-BEB5-885C506AE933}">
      <dgm:prSet/>
      <dgm:spPr/>
      <dgm:t>
        <a:bodyPr/>
        <a:lstStyle/>
        <a:p>
          <a:endParaRPr lang="en-US"/>
        </a:p>
      </dgm:t>
    </dgm:pt>
    <dgm:pt modelId="{3CFA8C7E-5B15-47EF-8DCC-A760802C1143}" type="sibTrans" cxnId="{6014171A-B79C-41B5-BEB5-885C506AE933}">
      <dgm:prSet/>
      <dgm:spPr/>
      <dgm:t>
        <a:bodyPr/>
        <a:lstStyle/>
        <a:p>
          <a:endParaRPr lang="en-US"/>
        </a:p>
      </dgm:t>
    </dgm:pt>
    <dgm:pt modelId="{EA1AE64C-1A0E-490B-9D00-6987C909366B}">
      <dgm:prSet custT="1"/>
      <dgm:spPr/>
      <dgm:t>
        <a:bodyPr/>
        <a:lstStyle/>
        <a:p>
          <a:r>
            <a:rPr lang="en-US" sz="2000" b="1" dirty="0"/>
            <a:t>cat mydata.txt | sort | </a:t>
          </a:r>
          <a:r>
            <a:rPr lang="en-US" sz="2000" b="1" dirty="0" err="1"/>
            <a:t>uniq</a:t>
          </a:r>
          <a:r>
            <a:rPr lang="en-US" sz="2000" b="1" dirty="0"/>
            <a:t> | &gt; mydata.txt </a:t>
          </a:r>
        </a:p>
      </dgm:t>
    </dgm:pt>
    <dgm:pt modelId="{99ABA8BA-3B27-4C2A-8938-E665E570597C}" type="parTrans" cxnId="{EC3AD92B-64CD-45A8-BBE5-A72AFD6BE0D4}">
      <dgm:prSet/>
      <dgm:spPr/>
      <dgm:t>
        <a:bodyPr/>
        <a:lstStyle/>
        <a:p>
          <a:endParaRPr lang="en-US"/>
        </a:p>
      </dgm:t>
    </dgm:pt>
    <dgm:pt modelId="{CD1F4823-CD9E-4987-B880-CB369864A3EA}" type="sibTrans" cxnId="{EC3AD92B-64CD-45A8-BBE5-A72AFD6BE0D4}">
      <dgm:prSet/>
      <dgm:spPr/>
      <dgm:t>
        <a:bodyPr/>
        <a:lstStyle/>
        <a:p>
          <a:endParaRPr lang="en-US"/>
        </a:p>
      </dgm:t>
    </dgm:pt>
    <dgm:pt modelId="{435C6938-6DDE-4E8C-934A-90BFF4CCB32C}">
      <dgm:prSet/>
      <dgm:spPr/>
      <dgm:t>
        <a:bodyPr/>
        <a:lstStyle/>
        <a:p>
          <a:r>
            <a:rPr lang="en-US"/>
            <a:t>you will end up with an empty file, because you will overwrite the mydata.txt file before you read it.</a:t>
          </a:r>
        </a:p>
      </dgm:t>
    </dgm:pt>
    <dgm:pt modelId="{4809033C-2C6D-4AF8-8F98-035083F1C2DA}" type="parTrans" cxnId="{5C498599-3D7F-4086-9CFC-A5E657EBACC4}">
      <dgm:prSet/>
      <dgm:spPr/>
      <dgm:t>
        <a:bodyPr/>
        <a:lstStyle/>
        <a:p>
          <a:endParaRPr lang="en-US"/>
        </a:p>
      </dgm:t>
    </dgm:pt>
    <dgm:pt modelId="{3803EAA7-494D-4D6F-8205-C0FC819BAB0B}" type="sibTrans" cxnId="{5C498599-3D7F-4086-9CFC-A5E657EBACC4}">
      <dgm:prSet/>
      <dgm:spPr/>
      <dgm:t>
        <a:bodyPr/>
        <a:lstStyle/>
        <a:p>
          <a:endParaRPr lang="en-US"/>
        </a:p>
      </dgm:t>
    </dgm:pt>
    <dgm:pt modelId="{0C982211-49F9-4210-861B-282903B46CB1}" type="pres">
      <dgm:prSet presAssocID="{AC77BB05-EECD-42D6-A37A-5D19D309D1C0}" presName="linear" presStyleCnt="0">
        <dgm:presLayoutVars>
          <dgm:animLvl val="lvl"/>
          <dgm:resizeHandles val="exact"/>
        </dgm:presLayoutVars>
      </dgm:prSet>
      <dgm:spPr/>
    </dgm:pt>
    <dgm:pt modelId="{34AAD774-755D-478F-B4DE-AF8A339628A2}" type="pres">
      <dgm:prSet presAssocID="{2BF2F244-A680-47E0-902F-4AA6B97EA129}" presName="parentText" presStyleLbl="node1" presStyleIdx="0" presStyleCnt="2">
        <dgm:presLayoutVars>
          <dgm:chMax val="0"/>
          <dgm:bulletEnabled val="1"/>
        </dgm:presLayoutVars>
      </dgm:prSet>
      <dgm:spPr/>
    </dgm:pt>
    <dgm:pt modelId="{44141662-29B1-4C2B-87AD-C63AE4596D76}" type="pres">
      <dgm:prSet presAssocID="{2BF2F244-A680-47E0-902F-4AA6B97EA129}" presName="childText" presStyleLbl="revTx" presStyleIdx="0" presStyleCnt="1">
        <dgm:presLayoutVars>
          <dgm:bulletEnabled val="1"/>
        </dgm:presLayoutVars>
      </dgm:prSet>
      <dgm:spPr/>
    </dgm:pt>
    <dgm:pt modelId="{3EBBC532-862B-4B61-A7DB-FDC2E9F962ED}" type="pres">
      <dgm:prSet presAssocID="{435C6938-6DDE-4E8C-934A-90BFF4CCB32C}" presName="parentText" presStyleLbl="node1" presStyleIdx="1" presStyleCnt="2">
        <dgm:presLayoutVars>
          <dgm:chMax val="0"/>
          <dgm:bulletEnabled val="1"/>
        </dgm:presLayoutVars>
      </dgm:prSet>
      <dgm:spPr/>
    </dgm:pt>
  </dgm:ptLst>
  <dgm:cxnLst>
    <dgm:cxn modelId="{5D0CFA05-7B9F-429A-858C-32C21DB01E7D}" type="presOf" srcId="{EA1AE64C-1A0E-490B-9D00-6987C909366B}" destId="{44141662-29B1-4C2B-87AD-C63AE4596D76}" srcOrd="0" destOrd="0" presId="urn:microsoft.com/office/officeart/2005/8/layout/vList2"/>
    <dgm:cxn modelId="{6014171A-B79C-41B5-BEB5-885C506AE933}" srcId="{AC77BB05-EECD-42D6-A37A-5D19D309D1C0}" destId="{2BF2F244-A680-47E0-902F-4AA6B97EA129}" srcOrd="0" destOrd="0" parTransId="{9A982E3E-7691-4A2F-A752-D1D186302CF6}" sibTransId="{3CFA8C7E-5B15-47EF-8DCC-A760802C1143}"/>
    <dgm:cxn modelId="{EC3AD92B-64CD-45A8-BBE5-A72AFD6BE0D4}" srcId="{2BF2F244-A680-47E0-902F-4AA6B97EA129}" destId="{EA1AE64C-1A0E-490B-9D00-6987C909366B}" srcOrd="0" destOrd="0" parTransId="{99ABA8BA-3B27-4C2A-8938-E665E570597C}" sibTransId="{CD1F4823-CD9E-4987-B880-CB369864A3EA}"/>
    <dgm:cxn modelId="{98ECD691-5059-4FB3-8A3C-299DF79C1395}" type="presOf" srcId="{435C6938-6DDE-4E8C-934A-90BFF4CCB32C}" destId="{3EBBC532-862B-4B61-A7DB-FDC2E9F962ED}" srcOrd="0" destOrd="0" presId="urn:microsoft.com/office/officeart/2005/8/layout/vList2"/>
    <dgm:cxn modelId="{0F560C97-4C0B-4F51-A301-E7CDD4056890}" type="presOf" srcId="{AC77BB05-EECD-42D6-A37A-5D19D309D1C0}" destId="{0C982211-49F9-4210-861B-282903B46CB1}" srcOrd="0" destOrd="0" presId="urn:microsoft.com/office/officeart/2005/8/layout/vList2"/>
    <dgm:cxn modelId="{5C498599-3D7F-4086-9CFC-A5E657EBACC4}" srcId="{AC77BB05-EECD-42D6-A37A-5D19D309D1C0}" destId="{435C6938-6DDE-4E8C-934A-90BFF4CCB32C}" srcOrd="1" destOrd="0" parTransId="{4809033C-2C6D-4AF8-8F98-035083F1C2DA}" sibTransId="{3803EAA7-494D-4D6F-8205-C0FC819BAB0B}"/>
    <dgm:cxn modelId="{B1DF27A9-FD27-400D-ABEF-510F9CEC2BFC}" type="presOf" srcId="{2BF2F244-A680-47E0-902F-4AA6B97EA129}" destId="{34AAD774-755D-478F-B4DE-AF8A339628A2}" srcOrd="0" destOrd="0" presId="urn:microsoft.com/office/officeart/2005/8/layout/vList2"/>
    <dgm:cxn modelId="{7E2B22CF-36F0-4D11-8CD2-B5DBAF37C155}" type="presParOf" srcId="{0C982211-49F9-4210-861B-282903B46CB1}" destId="{34AAD774-755D-478F-B4DE-AF8A339628A2}" srcOrd="0" destOrd="0" presId="urn:microsoft.com/office/officeart/2005/8/layout/vList2"/>
    <dgm:cxn modelId="{02C342FF-5FBD-4352-B7F7-A282731909FC}" type="presParOf" srcId="{0C982211-49F9-4210-861B-282903B46CB1}" destId="{44141662-29B1-4C2B-87AD-C63AE4596D76}" srcOrd="1" destOrd="0" presId="urn:microsoft.com/office/officeart/2005/8/layout/vList2"/>
    <dgm:cxn modelId="{0714A447-5E65-459B-8E58-09617C850ED4}" type="presParOf" srcId="{0C982211-49F9-4210-861B-282903B46CB1}" destId="{3EBBC532-862B-4B61-A7DB-FDC2E9F962E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E70EF7F-BFA4-468E-9E9A-0489383C51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012E6FD-DE9B-466F-81AF-98263D5DE8EF}">
      <dgm:prSet/>
      <dgm:spPr/>
      <dgm:t>
        <a:bodyPr/>
        <a:lstStyle/>
        <a:p>
          <a:r>
            <a:rPr lang="en-US" b="0" dirty="0"/>
            <a:t>Now that we’ve seen some basic shell operations, it’s time to move on to scripts. </a:t>
          </a:r>
          <a:r>
            <a:rPr lang="en-US" b="1" dirty="0"/>
            <a:t>There are two ways of writing shell programs.</a:t>
          </a:r>
          <a:r>
            <a:rPr lang="en-US" b="0" dirty="0"/>
            <a:t> You can type a sequence of commands and allow the shell to execute them interactively, or you can store those commands in a file that you can then invoke as a program.</a:t>
          </a:r>
          <a:endParaRPr lang="en-US" dirty="0"/>
        </a:p>
      </dgm:t>
    </dgm:pt>
    <dgm:pt modelId="{5E438428-4B8C-4AE5-90AB-CDD821D68AD0}" type="parTrans" cxnId="{1F0FF7CB-ADA4-4532-8EE9-5EE5A6C65885}">
      <dgm:prSet/>
      <dgm:spPr/>
      <dgm:t>
        <a:bodyPr/>
        <a:lstStyle/>
        <a:p>
          <a:endParaRPr lang="en-US"/>
        </a:p>
      </dgm:t>
    </dgm:pt>
    <dgm:pt modelId="{5E1D6B88-C0EF-40C9-A499-EC8D005D2BE6}" type="sibTrans" cxnId="{1F0FF7CB-ADA4-4532-8EE9-5EE5A6C65885}">
      <dgm:prSet/>
      <dgm:spPr/>
      <dgm:t>
        <a:bodyPr/>
        <a:lstStyle/>
        <a:p>
          <a:endParaRPr lang="en-US"/>
        </a:p>
      </dgm:t>
    </dgm:pt>
    <dgm:pt modelId="{8BEFF387-A1BC-42B8-B40E-5355BCC4F8A9}">
      <dgm:prSet/>
      <dgm:spPr/>
      <dgm:t>
        <a:bodyPr/>
        <a:lstStyle/>
        <a:p>
          <a:r>
            <a:rPr lang="en-US" b="0"/>
            <a:t>Interactive Programs </a:t>
          </a:r>
          <a:endParaRPr lang="en-US"/>
        </a:p>
      </dgm:t>
    </dgm:pt>
    <dgm:pt modelId="{AAABB0D1-DFB4-43F4-AD77-A1B9059AC850}" type="parTrans" cxnId="{E30E213B-35E9-47B1-A05C-649A6A12D148}">
      <dgm:prSet/>
      <dgm:spPr/>
      <dgm:t>
        <a:bodyPr/>
        <a:lstStyle/>
        <a:p>
          <a:endParaRPr lang="en-US"/>
        </a:p>
      </dgm:t>
    </dgm:pt>
    <dgm:pt modelId="{D0B8BF9E-18A1-45A5-8BDC-BCF89EA37C1F}" type="sibTrans" cxnId="{E30E213B-35E9-47B1-A05C-649A6A12D148}">
      <dgm:prSet/>
      <dgm:spPr/>
      <dgm:t>
        <a:bodyPr/>
        <a:lstStyle/>
        <a:p>
          <a:endParaRPr lang="en-US"/>
        </a:p>
      </dgm:t>
    </dgm:pt>
    <dgm:pt modelId="{17F9BBCC-B4B8-4D8A-8A3D-60CEBCB75636}">
      <dgm:prSet/>
      <dgm:spPr/>
      <dgm:t>
        <a:bodyPr/>
        <a:lstStyle/>
        <a:p>
          <a:r>
            <a:rPr lang="en-US" b="0" dirty="0"/>
            <a:t>Just typing the shell script on the command line is a quick and easy way of trying out small code fragments and is very useful while you are learning or just testing things out.</a:t>
          </a:r>
          <a:endParaRPr lang="en-US" dirty="0"/>
        </a:p>
      </dgm:t>
    </dgm:pt>
    <dgm:pt modelId="{2773A483-3FA4-46AB-81E0-47D3E49CBEE5}" type="parTrans" cxnId="{38EBD400-4FD4-4A1D-B20C-9B4F49998DDC}">
      <dgm:prSet/>
      <dgm:spPr/>
      <dgm:t>
        <a:bodyPr/>
        <a:lstStyle/>
        <a:p>
          <a:endParaRPr lang="en-US"/>
        </a:p>
      </dgm:t>
    </dgm:pt>
    <dgm:pt modelId="{3B223035-DE6C-4DC2-AA33-F7F9AD186DDB}" type="sibTrans" cxnId="{38EBD400-4FD4-4A1D-B20C-9B4F49998DDC}">
      <dgm:prSet/>
      <dgm:spPr/>
      <dgm:t>
        <a:bodyPr/>
        <a:lstStyle/>
        <a:p>
          <a:endParaRPr lang="en-US"/>
        </a:p>
      </dgm:t>
    </dgm:pt>
    <dgm:pt modelId="{4B20237B-E5FF-4A0A-A6B5-EC2941A64CD4}">
      <dgm:prSet/>
      <dgm:spPr/>
      <dgm:t>
        <a:bodyPr/>
        <a:lstStyle/>
        <a:p>
          <a:r>
            <a:rPr lang="en-US" b="0" dirty="0"/>
            <a:t>Suppose we have large number of C files and we wish to examine the files that contain the string POSIX. Rather than search using the grep command for the string in the files and then list the files individually, we could perform the whole operation in an interactive script like this:</a:t>
          </a:r>
          <a:endParaRPr lang="en-US" dirty="0"/>
        </a:p>
      </dgm:t>
    </dgm:pt>
    <dgm:pt modelId="{07306EE6-9CAC-48B5-B9C6-BFA58B4A0C02}" type="parTrans" cxnId="{251119C6-6ECD-46E6-9581-8B76A3D80151}">
      <dgm:prSet/>
      <dgm:spPr/>
      <dgm:t>
        <a:bodyPr/>
        <a:lstStyle/>
        <a:p>
          <a:endParaRPr lang="en-US"/>
        </a:p>
      </dgm:t>
    </dgm:pt>
    <dgm:pt modelId="{4B2128E7-F510-4C07-B06C-36EF64175898}" type="sibTrans" cxnId="{251119C6-6ECD-46E6-9581-8B76A3D80151}">
      <dgm:prSet/>
      <dgm:spPr/>
      <dgm:t>
        <a:bodyPr/>
        <a:lstStyle/>
        <a:p>
          <a:endParaRPr lang="en-US"/>
        </a:p>
      </dgm:t>
    </dgm:pt>
    <dgm:pt modelId="{56E97B88-9C93-4F49-9861-994F5C27B207}" type="pres">
      <dgm:prSet presAssocID="{EE70EF7F-BFA4-468E-9E9A-0489383C51CD}" presName="linear" presStyleCnt="0">
        <dgm:presLayoutVars>
          <dgm:animLvl val="lvl"/>
          <dgm:resizeHandles val="exact"/>
        </dgm:presLayoutVars>
      </dgm:prSet>
      <dgm:spPr/>
    </dgm:pt>
    <dgm:pt modelId="{A0B75617-4ECC-40D5-A7F8-85BC8FD1712E}" type="pres">
      <dgm:prSet presAssocID="{C012E6FD-DE9B-466F-81AF-98263D5DE8EF}" presName="parentText" presStyleLbl="node1" presStyleIdx="0" presStyleCnt="4">
        <dgm:presLayoutVars>
          <dgm:chMax val="0"/>
          <dgm:bulletEnabled val="1"/>
        </dgm:presLayoutVars>
      </dgm:prSet>
      <dgm:spPr/>
    </dgm:pt>
    <dgm:pt modelId="{DC761232-0B4F-49C9-84EC-A4122CA47073}" type="pres">
      <dgm:prSet presAssocID="{5E1D6B88-C0EF-40C9-A499-EC8D005D2BE6}" presName="spacer" presStyleCnt="0"/>
      <dgm:spPr/>
    </dgm:pt>
    <dgm:pt modelId="{5F3F11BC-C42F-4CE7-92D6-3ED3390AF8D4}" type="pres">
      <dgm:prSet presAssocID="{8BEFF387-A1BC-42B8-B40E-5355BCC4F8A9}" presName="parentText" presStyleLbl="node1" presStyleIdx="1" presStyleCnt="4">
        <dgm:presLayoutVars>
          <dgm:chMax val="0"/>
          <dgm:bulletEnabled val="1"/>
        </dgm:presLayoutVars>
      </dgm:prSet>
      <dgm:spPr/>
    </dgm:pt>
    <dgm:pt modelId="{6FA843F6-0C0A-43E9-ACF9-CABE8F69E7A5}" type="pres">
      <dgm:prSet presAssocID="{D0B8BF9E-18A1-45A5-8BDC-BCF89EA37C1F}" presName="spacer" presStyleCnt="0"/>
      <dgm:spPr/>
    </dgm:pt>
    <dgm:pt modelId="{83FCFAED-7B8E-48C5-8A50-49F74FB96DB2}" type="pres">
      <dgm:prSet presAssocID="{17F9BBCC-B4B8-4D8A-8A3D-60CEBCB75636}" presName="parentText" presStyleLbl="node1" presStyleIdx="2" presStyleCnt="4">
        <dgm:presLayoutVars>
          <dgm:chMax val="0"/>
          <dgm:bulletEnabled val="1"/>
        </dgm:presLayoutVars>
      </dgm:prSet>
      <dgm:spPr/>
    </dgm:pt>
    <dgm:pt modelId="{B56BB374-270F-4112-9B0C-45B27E827135}" type="pres">
      <dgm:prSet presAssocID="{3B223035-DE6C-4DC2-AA33-F7F9AD186DDB}" presName="spacer" presStyleCnt="0"/>
      <dgm:spPr/>
    </dgm:pt>
    <dgm:pt modelId="{045570DF-5712-4276-9534-B3172D9B0781}" type="pres">
      <dgm:prSet presAssocID="{4B20237B-E5FF-4A0A-A6B5-EC2941A64CD4}" presName="parentText" presStyleLbl="node1" presStyleIdx="3" presStyleCnt="4">
        <dgm:presLayoutVars>
          <dgm:chMax val="0"/>
          <dgm:bulletEnabled val="1"/>
        </dgm:presLayoutVars>
      </dgm:prSet>
      <dgm:spPr/>
    </dgm:pt>
  </dgm:ptLst>
  <dgm:cxnLst>
    <dgm:cxn modelId="{38EBD400-4FD4-4A1D-B20C-9B4F49998DDC}" srcId="{EE70EF7F-BFA4-468E-9E9A-0489383C51CD}" destId="{17F9BBCC-B4B8-4D8A-8A3D-60CEBCB75636}" srcOrd="2" destOrd="0" parTransId="{2773A483-3FA4-46AB-81E0-47D3E49CBEE5}" sibTransId="{3B223035-DE6C-4DC2-AA33-F7F9AD186DDB}"/>
    <dgm:cxn modelId="{E30E213B-35E9-47B1-A05C-649A6A12D148}" srcId="{EE70EF7F-BFA4-468E-9E9A-0489383C51CD}" destId="{8BEFF387-A1BC-42B8-B40E-5355BCC4F8A9}" srcOrd="1" destOrd="0" parTransId="{AAABB0D1-DFB4-43F4-AD77-A1B9059AC850}" sibTransId="{D0B8BF9E-18A1-45A5-8BDC-BCF89EA37C1F}"/>
    <dgm:cxn modelId="{2616D64F-DCCB-45F8-95D5-9F2B9A27E615}" type="presOf" srcId="{4B20237B-E5FF-4A0A-A6B5-EC2941A64CD4}" destId="{045570DF-5712-4276-9534-B3172D9B0781}" srcOrd="0" destOrd="0" presId="urn:microsoft.com/office/officeart/2005/8/layout/vList2"/>
    <dgm:cxn modelId="{44FC3854-D63B-4551-A482-2474725A2E9E}" type="presOf" srcId="{C012E6FD-DE9B-466F-81AF-98263D5DE8EF}" destId="{A0B75617-4ECC-40D5-A7F8-85BC8FD1712E}" srcOrd="0" destOrd="0" presId="urn:microsoft.com/office/officeart/2005/8/layout/vList2"/>
    <dgm:cxn modelId="{D921C5A7-3F88-499D-BA29-18F42BCDF6A8}" type="presOf" srcId="{EE70EF7F-BFA4-468E-9E9A-0489383C51CD}" destId="{56E97B88-9C93-4F49-9861-994F5C27B207}" srcOrd="0" destOrd="0" presId="urn:microsoft.com/office/officeart/2005/8/layout/vList2"/>
    <dgm:cxn modelId="{C767D8B3-996F-4200-A03D-10CFE53DA6BF}" type="presOf" srcId="{17F9BBCC-B4B8-4D8A-8A3D-60CEBCB75636}" destId="{83FCFAED-7B8E-48C5-8A50-49F74FB96DB2}" srcOrd="0" destOrd="0" presId="urn:microsoft.com/office/officeart/2005/8/layout/vList2"/>
    <dgm:cxn modelId="{251119C6-6ECD-46E6-9581-8B76A3D80151}" srcId="{EE70EF7F-BFA4-468E-9E9A-0489383C51CD}" destId="{4B20237B-E5FF-4A0A-A6B5-EC2941A64CD4}" srcOrd="3" destOrd="0" parTransId="{07306EE6-9CAC-48B5-B9C6-BFA58B4A0C02}" sibTransId="{4B2128E7-F510-4C07-B06C-36EF64175898}"/>
    <dgm:cxn modelId="{1090BFCA-DCC3-4889-84EE-33F9A0F60C0B}" type="presOf" srcId="{8BEFF387-A1BC-42B8-B40E-5355BCC4F8A9}" destId="{5F3F11BC-C42F-4CE7-92D6-3ED3390AF8D4}" srcOrd="0" destOrd="0" presId="urn:microsoft.com/office/officeart/2005/8/layout/vList2"/>
    <dgm:cxn modelId="{1F0FF7CB-ADA4-4532-8EE9-5EE5A6C65885}" srcId="{EE70EF7F-BFA4-468E-9E9A-0489383C51CD}" destId="{C012E6FD-DE9B-466F-81AF-98263D5DE8EF}" srcOrd="0" destOrd="0" parTransId="{5E438428-4B8C-4AE5-90AB-CDD821D68AD0}" sibTransId="{5E1D6B88-C0EF-40C9-A499-EC8D005D2BE6}"/>
    <dgm:cxn modelId="{B32C1F26-7BD2-426B-BC69-CEFE4F687592}" type="presParOf" srcId="{56E97B88-9C93-4F49-9861-994F5C27B207}" destId="{A0B75617-4ECC-40D5-A7F8-85BC8FD1712E}" srcOrd="0" destOrd="0" presId="urn:microsoft.com/office/officeart/2005/8/layout/vList2"/>
    <dgm:cxn modelId="{2FF224B6-81BA-4F5A-875C-864B55B3B01C}" type="presParOf" srcId="{56E97B88-9C93-4F49-9861-994F5C27B207}" destId="{DC761232-0B4F-49C9-84EC-A4122CA47073}" srcOrd="1" destOrd="0" presId="urn:microsoft.com/office/officeart/2005/8/layout/vList2"/>
    <dgm:cxn modelId="{ECB24C85-A679-46E4-97B8-48445922E575}" type="presParOf" srcId="{56E97B88-9C93-4F49-9861-994F5C27B207}" destId="{5F3F11BC-C42F-4CE7-92D6-3ED3390AF8D4}" srcOrd="2" destOrd="0" presId="urn:microsoft.com/office/officeart/2005/8/layout/vList2"/>
    <dgm:cxn modelId="{4AAD3F6D-44E3-4B08-B8C5-65168C389FBE}" type="presParOf" srcId="{56E97B88-9C93-4F49-9861-994F5C27B207}" destId="{6FA843F6-0C0A-43E9-ACF9-CABE8F69E7A5}" srcOrd="3" destOrd="0" presId="urn:microsoft.com/office/officeart/2005/8/layout/vList2"/>
    <dgm:cxn modelId="{2093B248-AB03-41C5-B7AC-6FB4010A7704}" type="presParOf" srcId="{56E97B88-9C93-4F49-9861-994F5C27B207}" destId="{83FCFAED-7B8E-48C5-8A50-49F74FB96DB2}" srcOrd="4" destOrd="0" presId="urn:microsoft.com/office/officeart/2005/8/layout/vList2"/>
    <dgm:cxn modelId="{4AE5EAA8-0ED8-4B05-8BC0-8C86C00B8B64}" type="presParOf" srcId="{56E97B88-9C93-4F49-9861-994F5C27B207}" destId="{B56BB374-270F-4112-9B0C-45B27E827135}" srcOrd="5" destOrd="0" presId="urn:microsoft.com/office/officeart/2005/8/layout/vList2"/>
    <dgm:cxn modelId="{1E2A8A9A-A069-4A86-A820-B167E9096228}" type="presParOf" srcId="{56E97B88-9C93-4F49-9861-994F5C27B207}" destId="{045570DF-5712-4276-9534-B3172D9B078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71E27-01F3-4FE9-8A36-B9D75CD9458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98A0761-B1F3-4250-ACFD-2CC5590B37FF}">
      <dgm:prSet/>
      <dgm:spPr/>
      <dgm:t>
        <a:bodyPr/>
        <a:lstStyle/>
        <a:p>
          <a:pPr>
            <a:lnSpc>
              <a:spcPct val="100000"/>
            </a:lnSpc>
          </a:pPr>
          <a:r>
            <a:rPr lang="en-US" b="0"/>
            <a:t>When you’re faced with nightmare of shell script in your system administration</a:t>
          </a:r>
          <a:endParaRPr lang="en-US"/>
        </a:p>
      </dgm:t>
    </dgm:pt>
    <dgm:pt modelId="{57C32DF3-7CBA-47DD-8BC8-AFC3F3CCDF9B}" type="parTrans" cxnId="{E0FC2B70-2697-4F5A-9ED6-73295CAF4B3C}">
      <dgm:prSet/>
      <dgm:spPr/>
      <dgm:t>
        <a:bodyPr/>
        <a:lstStyle/>
        <a:p>
          <a:endParaRPr lang="en-US"/>
        </a:p>
      </dgm:t>
    </dgm:pt>
    <dgm:pt modelId="{EC99ED47-CC86-4368-9745-CC8BC23FC681}" type="sibTrans" cxnId="{E0FC2B70-2697-4F5A-9ED6-73295CAF4B3C}">
      <dgm:prSet/>
      <dgm:spPr/>
      <dgm:t>
        <a:bodyPr/>
        <a:lstStyle/>
        <a:p>
          <a:endParaRPr lang="en-US"/>
        </a:p>
      </dgm:t>
    </dgm:pt>
    <dgm:pt modelId="{633D3364-0290-40B6-84A3-52E1647289A9}">
      <dgm:prSet/>
      <dgm:spPr/>
      <dgm:t>
        <a:bodyPr/>
        <a:lstStyle/>
        <a:p>
          <a:pPr>
            <a:lnSpc>
              <a:spcPct val="100000"/>
            </a:lnSpc>
          </a:pPr>
          <a:r>
            <a:rPr lang="en-US" b="0"/>
            <a:t>Want to prototype your latest big idea</a:t>
          </a:r>
          <a:endParaRPr lang="en-US"/>
        </a:p>
      </dgm:t>
    </dgm:pt>
    <dgm:pt modelId="{6BFCDC21-F8F5-405B-B2BE-BD82AF2DA4C9}" type="parTrans" cxnId="{1DA5D44D-6F5A-40C6-A168-2A048CEC3D59}">
      <dgm:prSet/>
      <dgm:spPr/>
      <dgm:t>
        <a:bodyPr/>
        <a:lstStyle/>
        <a:p>
          <a:endParaRPr lang="en-US"/>
        </a:p>
      </dgm:t>
    </dgm:pt>
    <dgm:pt modelId="{83242903-953B-4518-8C5F-520EC47AFCAA}" type="sibTrans" cxnId="{1DA5D44D-6F5A-40C6-A168-2A048CEC3D59}">
      <dgm:prSet/>
      <dgm:spPr/>
      <dgm:t>
        <a:bodyPr/>
        <a:lstStyle/>
        <a:p>
          <a:endParaRPr lang="en-US"/>
        </a:p>
      </dgm:t>
    </dgm:pt>
    <dgm:pt modelId="{0996ED99-D87B-417E-9A44-593EB6014AD2}">
      <dgm:prSet/>
      <dgm:spPr/>
      <dgm:t>
        <a:bodyPr/>
        <a:lstStyle/>
        <a:p>
          <a:pPr>
            <a:lnSpc>
              <a:spcPct val="100000"/>
            </a:lnSpc>
          </a:pPr>
          <a:r>
            <a:rPr lang="en-US" b="0"/>
            <a:t>Want to speed up some repetitive task</a:t>
          </a:r>
          <a:endParaRPr lang="en-US"/>
        </a:p>
      </dgm:t>
    </dgm:pt>
    <dgm:pt modelId="{E1770892-C5E2-42D3-9583-298EF6296FEF}" type="parTrans" cxnId="{2F7114B0-B5F8-4602-BDCC-4662342865BA}">
      <dgm:prSet/>
      <dgm:spPr/>
      <dgm:t>
        <a:bodyPr/>
        <a:lstStyle/>
        <a:p>
          <a:endParaRPr lang="en-US"/>
        </a:p>
      </dgm:t>
    </dgm:pt>
    <dgm:pt modelId="{60E1A097-1300-4087-980F-16D999D45F18}" type="sibTrans" cxnId="{2F7114B0-B5F8-4602-BDCC-4662342865BA}">
      <dgm:prSet/>
      <dgm:spPr/>
      <dgm:t>
        <a:bodyPr/>
        <a:lstStyle/>
        <a:p>
          <a:endParaRPr lang="en-US"/>
        </a:p>
      </dgm:t>
    </dgm:pt>
    <dgm:pt modelId="{6840E53C-8858-4995-A28C-14C8F1EE8D6D}" type="pres">
      <dgm:prSet presAssocID="{CD471E27-01F3-4FE9-8A36-B9D75CD94589}" presName="root" presStyleCnt="0">
        <dgm:presLayoutVars>
          <dgm:dir/>
          <dgm:resizeHandles val="exact"/>
        </dgm:presLayoutVars>
      </dgm:prSet>
      <dgm:spPr/>
    </dgm:pt>
    <dgm:pt modelId="{5CA6A894-EF8F-40BA-8166-046B7F94B704}" type="pres">
      <dgm:prSet presAssocID="{498A0761-B1F3-4250-ACFD-2CC5590B37FF}" presName="compNode" presStyleCnt="0"/>
      <dgm:spPr/>
    </dgm:pt>
    <dgm:pt modelId="{73E83320-987D-4A01-A131-00466D4D7616}" type="pres">
      <dgm:prSet presAssocID="{498A0761-B1F3-4250-ACFD-2CC5590B37FF}" presName="bgRect" presStyleLbl="bgShp" presStyleIdx="0" presStyleCnt="3"/>
      <dgm:spPr/>
    </dgm:pt>
    <dgm:pt modelId="{84C7BBB6-738C-4025-9E47-80E9F4D8D626}" type="pres">
      <dgm:prSet presAssocID="{498A0761-B1F3-4250-ACFD-2CC5590B37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8750219-B24C-4215-ABE4-89D45917C088}" type="pres">
      <dgm:prSet presAssocID="{498A0761-B1F3-4250-ACFD-2CC5590B37FF}" presName="spaceRect" presStyleCnt="0"/>
      <dgm:spPr/>
    </dgm:pt>
    <dgm:pt modelId="{3165E6F5-89DF-41EF-9B35-8C896EB55C59}" type="pres">
      <dgm:prSet presAssocID="{498A0761-B1F3-4250-ACFD-2CC5590B37FF}" presName="parTx" presStyleLbl="revTx" presStyleIdx="0" presStyleCnt="3">
        <dgm:presLayoutVars>
          <dgm:chMax val="0"/>
          <dgm:chPref val="0"/>
        </dgm:presLayoutVars>
      </dgm:prSet>
      <dgm:spPr/>
    </dgm:pt>
    <dgm:pt modelId="{E8EDBEBB-3902-43D0-9D13-DE3786B84B94}" type="pres">
      <dgm:prSet presAssocID="{EC99ED47-CC86-4368-9745-CC8BC23FC681}" presName="sibTrans" presStyleCnt="0"/>
      <dgm:spPr/>
    </dgm:pt>
    <dgm:pt modelId="{04E612AF-BD7F-4CCE-BB30-B2B9B788B5E6}" type="pres">
      <dgm:prSet presAssocID="{633D3364-0290-40B6-84A3-52E1647289A9}" presName="compNode" presStyleCnt="0"/>
      <dgm:spPr/>
    </dgm:pt>
    <dgm:pt modelId="{FA6B14B3-51C3-40C4-A2BD-7E4F05975696}" type="pres">
      <dgm:prSet presAssocID="{633D3364-0290-40B6-84A3-52E1647289A9}" presName="bgRect" presStyleLbl="bgShp" presStyleIdx="1" presStyleCnt="3"/>
      <dgm:spPr/>
    </dgm:pt>
    <dgm:pt modelId="{5E14C35C-EC02-4D91-B742-648B7846AB42}" type="pres">
      <dgm:prSet presAssocID="{633D3364-0290-40B6-84A3-52E1647289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839066DD-5347-4572-970F-D1B5B509E34C}" type="pres">
      <dgm:prSet presAssocID="{633D3364-0290-40B6-84A3-52E1647289A9}" presName="spaceRect" presStyleCnt="0"/>
      <dgm:spPr/>
    </dgm:pt>
    <dgm:pt modelId="{634487CC-E273-4849-9C51-21CD4FD16831}" type="pres">
      <dgm:prSet presAssocID="{633D3364-0290-40B6-84A3-52E1647289A9}" presName="parTx" presStyleLbl="revTx" presStyleIdx="1" presStyleCnt="3">
        <dgm:presLayoutVars>
          <dgm:chMax val="0"/>
          <dgm:chPref val="0"/>
        </dgm:presLayoutVars>
      </dgm:prSet>
      <dgm:spPr/>
    </dgm:pt>
    <dgm:pt modelId="{25D99A3D-15BA-4B47-A21A-34E8434612A5}" type="pres">
      <dgm:prSet presAssocID="{83242903-953B-4518-8C5F-520EC47AFCAA}" presName="sibTrans" presStyleCnt="0"/>
      <dgm:spPr/>
    </dgm:pt>
    <dgm:pt modelId="{257BC0A9-A95B-4F91-8A55-C6D456B9CD74}" type="pres">
      <dgm:prSet presAssocID="{0996ED99-D87B-417E-9A44-593EB6014AD2}" presName="compNode" presStyleCnt="0"/>
      <dgm:spPr/>
    </dgm:pt>
    <dgm:pt modelId="{7F96001C-781F-4E0A-BAE4-2224E0AC3A71}" type="pres">
      <dgm:prSet presAssocID="{0996ED99-D87B-417E-9A44-593EB6014AD2}" presName="bgRect" presStyleLbl="bgShp" presStyleIdx="2" presStyleCnt="3"/>
      <dgm:spPr/>
    </dgm:pt>
    <dgm:pt modelId="{C5E22E45-2BBD-4760-8FF2-8953C9D46BB5}" type="pres">
      <dgm:prSet presAssocID="{0996ED99-D87B-417E-9A44-593EB6014A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CCEFDB41-52F4-4D33-959B-D685566E991A}" type="pres">
      <dgm:prSet presAssocID="{0996ED99-D87B-417E-9A44-593EB6014AD2}" presName="spaceRect" presStyleCnt="0"/>
      <dgm:spPr/>
    </dgm:pt>
    <dgm:pt modelId="{5DC829AD-456E-45BF-8EF5-E31BE3984376}" type="pres">
      <dgm:prSet presAssocID="{0996ED99-D87B-417E-9A44-593EB6014AD2}" presName="parTx" presStyleLbl="revTx" presStyleIdx="2" presStyleCnt="3">
        <dgm:presLayoutVars>
          <dgm:chMax val="0"/>
          <dgm:chPref val="0"/>
        </dgm:presLayoutVars>
      </dgm:prSet>
      <dgm:spPr/>
    </dgm:pt>
  </dgm:ptLst>
  <dgm:cxnLst>
    <dgm:cxn modelId="{1DA5D44D-6F5A-40C6-A168-2A048CEC3D59}" srcId="{CD471E27-01F3-4FE9-8A36-B9D75CD94589}" destId="{633D3364-0290-40B6-84A3-52E1647289A9}" srcOrd="1" destOrd="0" parTransId="{6BFCDC21-F8F5-405B-B2BE-BD82AF2DA4C9}" sibTransId="{83242903-953B-4518-8C5F-520EC47AFCAA}"/>
    <dgm:cxn modelId="{E0FC2B70-2697-4F5A-9ED6-73295CAF4B3C}" srcId="{CD471E27-01F3-4FE9-8A36-B9D75CD94589}" destId="{498A0761-B1F3-4250-ACFD-2CC5590B37FF}" srcOrd="0" destOrd="0" parTransId="{57C32DF3-7CBA-47DD-8BC8-AFC3F3CCDF9B}" sibTransId="{EC99ED47-CC86-4368-9745-CC8BC23FC681}"/>
    <dgm:cxn modelId="{6AF5D57E-25CB-4E83-B304-199A766C25B6}" type="presOf" srcId="{CD471E27-01F3-4FE9-8A36-B9D75CD94589}" destId="{6840E53C-8858-4995-A28C-14C8F1EE8D6D}" srcOrd="0" destOrd="0" presId="urn:microsoft.com/office/officeart/2018/2/layout/IconVerticalSolidList"/>
    <dgm:cxn modelId="{FF689489-B672-45E7-9D83-BB8DF213796A}" type="presOf" srcId="{0996ED99-D87B-417E-9A44-593EB6014AD2}" destId="{5DC829AD-456E-45BF-8EF5-E31BE3984376}" srcOrd="0" destOrd="0" presId="urn:microsoft.com/office/officeart/2018/2/layout/IconVerticalSolidList"/>
    <dgm:cxn modelId="{AFAB08A8-3042-4E09-89FA-3797587E3401}" type="presOf" srcId="{633D3364-0290-40B6-84A3-52E1647289A9}" destId="{634487CC-E273-4849-9C51-21CD4FD16831}" srcOrd="0" destOrd="0" presId="urn:microsoft.com/office/officeart/2018/2/layout/IconVerticalSolidList"/>
    <dgm:cxn modelId="{2F7114B0-B5F8-4602-BDCC-4662342865BA}" srcId="{CD471E27-01F3-4FE9-8A36-B9D75CD94589}" destId="{0996ED99-D87B-417E-9A44-593EB6014AD2}" srcOrd="2" destOrd="0" parTransId="{E1770892-C5E2-42D3-9583-298EF6296FEF}" sibTransId="{60E1A097-1300-4087-980F-16D999D45F18}"/>
    <dgm:cxn modelId="{B46376DA-CDEE-47AC-B810-F85206BB6E94}" type="presOf" srcId="{498A0761-B1F3-4250-ACFD-2CC5590B37FF}" destId="{3165E6F5-89DF-41EF-9B35-8C896EB55C59}" srcOrd="0" destOrd="0" presId="urn:microsoft.com/office/officeart/2018/2/layout/IconVerticalSolidList"/>
    <dgm:cxn modelId="{65BF7D85-BD74-4C4E-A44B-B03CD3E34249}" type="presParOf" srcId="{6840E53C-8858-4995-A28C-14C8F1EE8D6D}" destId="{5CA6A894-EF8F-40BA-8166-046B7F94B704}" srcOrd="0" destOrd="0" presId="urn:microsoft.com/office/officeart/2018/2/layout/IconVerticalSolidList"/>
    <dgm:cxn modelId="{481071B0-6E35-4A68-BCB1-9048EA960188}" type="presParOf" srcId="{5CA6A894-EF8F-40BA-8166-046B7F94B704}" destId="{73E83320-987D-4A01-A131-00466D4D7616}" srcOrd="0" destOrd="0" presId="urn:microsoft.com/office/officeart/2018/2/layout/IconVerticalSolidList"/>
    <dgm:cxn modelId="{2F810950-33B6-4961-B597-F11B3B6DEA59}" type="presParOf" srcId="{5CA6A894-EF8F-40BA-8166-046B7F94B704}" destId="{84C7BBB6-738C-4025-9E47-80E9F4D8D626}" srcOrd="1" destOrd="0" presId="urn:microsoft.com/office/officeart/2018/2/layout/IconVerticalSolidList"/>
    <dgm:cxn modelId="{CF0FDE50-BAA4-4199-AFE6-3A9DF3C76602}" type="presParOf" srcId="{5CA6A894-EF8F-40BA-8166-046B7F94B704}" destId="{18750219-B24C-4215-ABE4-89D45917C088}" srcOrd="2" destOrd="0" presId="urn:microsoft.com/office/officeart/2018/2/layout/IconVerticalSolidList"/>
    <dgm:cxn modelId="{73B9B3FD-6603-4DD9-AA76-5BD79C5328DA}" type="presParOf" srcId="{5CA6A894-EF8F-40BA-8166-046B7F94B704}" destId="{3165E6F5-89DF-41EF-9B35-8C896EB55C59}" srcOrd="3" destOrd="0" presId="urn:microsoft.com/office/officeart/2018/2/layout/IconVerticalSolidList"/>
    <dgm:cxn modelId="{EE106EEA-DCE9-467B-88AD-DE98EA6AF5EC}" type="presParOf" srcId="{6840E53C-8858-4995-A28C-14C8F1EE8D6D}" destId="{E8EDBEBB-3902-43D0-9D13-DE3786B84B94}" srcOrd="1" destOrd="0" presId="urn:microsoft.com/office/officeart/2018/2/layout/IconVerticalSolidList"/>
    <dgm:cxn modelId="{F38CB023-4D12-427C-BA5A-9C464B93DCDD}" type="presParOf" srcId="{6840E53C-8858-4995-A28C-14C8F1EE8D6D}" destId="{04E612AF-BD7F-4CCE-BB30-B2B9B788B5E6}" srcOrd="2" destOrd="0" presId="urn:microsoft.com/office/officeart/2018/2/layout/IconVerticalSolidList"/>
    <dgm:cxn modelId="{3F936746-0F9B-437E-910B-32A294B7219D}" type="presParOf" srcId="{04E612AF-BD7F-4CCE-BB30-B2B9B788B5E6}" destId="{FA6B14B3-51C3-40C4-A2BD-7E4F05975696}" srcOrd="0" destOrd="0" presId="urn:microsoft.com/office/officeart/2018/2/layout/IconVerticalSolidList"/>
    <dgm:cxn modelId="{D73717C4-1FAF-45CF-ABC0-98D956B40E05}" type="presParOf" srcId="{04E612AF-BD7F-4CCE-BB30-B2B9B788B5E6}" destId="{5E14C35C-EC02-4D91-B742-648B7846AB42}" srcOrd="1" destOrd="0" presId="urn:microsoft.com/office/officeart/2018/2/layout/IconVerticalSolidList"/>
    <dgm:cxn modelId="{AADDED2C-3810-412E-83B4-466635774C8F}" type="presParOf" srcId="{04E612AF-BD7F-4CCE-BB30-B2B9B788B5E6}" destId="{839066DD-5347-4572-970F-D1B5B509E34C}" srcOrd="2" destOrd="0" presId="urn:microsoft.com/office/officeart/2018/2/layout/IconVerticalSolidList"/>
    <dgm:cxn modelId="{B89EA973-6825-4F0E-9934-0C7EF6A58579}" type="presParOf" srcId="{04E612AF-BD7F-4CCE-BB30-B2B9B788B5E6}" destId="{634487CC-E273-4849-9C51-21CD4FD16831}" srcOrd="3" destOrd="0" presId="urn:microsoft.com/office/officeart/2018/2/layout/IconVerticalSolidList"/>
    <dgm:cxn modelId="{AFA0D5F6-346C-4CF2-8DF4-E069FC2B76CD}" type="presParOf" srcId="{6840E53C-8858-4995-A28C-14C8F1EE8D6D}" destId="{25D99A3D-15BA-4B47-A21A-34E8434612A5}" srcOrd="3" destOrd="0" presId="urn:microsoft.com/office/officeart/2018/2/layout/IconVerticalSolidList"/>
    <dgm:cxn modelId="{9D0D310F-4328-4B75-B161-A2D4B51C2030}" type="presParOf" srcId="{6840E53C-8858-4995-A28C-14C8F1EE8D6D}" destId="{257BC0A9-A95B-4F91-8A55-C6D456B9CD74}" srcOrd="4" destOrd="0" presId="urn:microsoft.com/office/officeart/2018/2/layout/IconVerticalSolidList"/>
    <dgm:cxn modelId="{39B8F5F9-C31B-4E4D-9FA9-B6DBA7BEBC60}" type="presParOf" srcId="{257BC0A9-A95B-4F91-8A55-C6D456B9CD74}" destId="{7F96001C-781F-4E0A-BAE4-2224E0AC3A71}" srcOrd="0" destOrd="0" presId="urn:microsoft.com/office/officeart/2018/2/layout/IconVerticalSolidList"/>
    <dgm:cxn modelId="{CE1B5A94-C768-494C-AEB2-896E478AC1F2}" type="presParOf" srcId="{257BC0A9-A95B-4F91-8A55-C6D456B9CD74}" destId="{C5E22E45-2BBD-4760-8FF2-8953C9D46BB5}" srcOrd="1" destOrd="0" presId="urn:microsoft.com/office/officeart/2018/2/layout/IconVerticalSolidList"/>
    <dgm:cxn modelId="{076AD4CB-4C6F-4A74-93AB-30701D931400}" type="presParOf" srcId="{257BC0A9-A95B-4F91-8A55-C6D456B9CD74}" destId="{CCEFDB41-52F4-4D33-959B-D685566E991A}" srcOrd="2" destOrd="0" presId="urn:microsoft.com/office/officeart/2018/2/layout/IconVerticalSolidList"/>
    <dgm:cxn modelId="{FBC1D9F2-B59B-4437-9D5A-DA3B2F8A7F6C}" type="presParOf" srcId="{257BC0A9-A95B-4F91-8A55-C6D456B9CD74}" destId="{5DC829AD-456E-45BF-8EF5-E31BE39843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51CA61-9EE9-432C-8975-9BF43575E12F}"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F663463-0D70-49C0-AC53-A92DA095379F}">
      <dgm:prSet/>
      <dgm:spPr/>
      <dgm:t>
        <a:bodyPr/>
        <a:lstStyle/>
        <a:p>
          <a:r>
            <a:rPr lang="en-US" b="0"/>
            <a:t>In Unix which is the parent OS of Linux and the origin of many of the ideas a variety of different shell programs are available. The most common on commercial version of Unix is probably the Korn Shell, but there are many others.</a:t>
          </a:r>
          <a:endParaRPr lang="en-US"/>
        </a:p>
      </dgm:t>
    </dgm:pt>
    <dgm:pt modelId="{98143803-E48B-4F90-AAF2-B0D7E3E4C375}" type="parTrans" cxnId="{7019E88C-FFFD-4B06-B340-F86D83E75C31}">
      <dgm:prSet/>
      <dgm:spPr/>
      <dgm:t>
        <a:bodyPr/>
        <a:lstStyle/>
        <a:p>
          <a:endParaRPr lang="en-US"/>
        </a:p>
      </dgm:t>
    </dgm:pt>
    <dgm:pt modelId="{0E33861B-B179-4226-8FEB-899C083499AF}" type="sibTrans" cxnId="{7019E88C-FFFD-4B06-B340-F86D83E75C31}">
      <dgm:prSet/>
      <dgm:spPr/>
      <dgm:t>
        <a:bodyPr/>
        <a:lstStyle/>
        <a:p>
          <a:endParaRPr lang="en-US"/>
        </a:p>
      </dgm:t>
    </dgm:pt>
    <dgm:pt modelId="{E02742F6-1AF9-43E0-BFFB-AEA3C061B502}">
      <dgm:prSet/>
      <dgm:spPr/>
      <dgm:t>
        <a:bodyPr/>
        <a:lstStyle/>
        <a:p>
          <a:r>
            <a:rPr lang="en-US" b="0"/>
            <a:t>So why we use shell to program ? Well, the shell leads a double life. Although it has superficial similarities to windows command prompt, it much more powerful, capable of running reasonably complex programs.</a:t>
          </a:r>
          <a:endParaRPr lang="en-US"/>
        </a:p>
      </dgm:t>
    </dgm:pt>
    <dgm:pt modelId="{495E9018-5688-4A5F-B0E5-C1923E48F559}" type="parTrans" cxnId="{ADEBC8A7-1D8B-44B3-980B-9BEAC3654963}">
      <dgm:prSet/>
      <dgm:spPr/>
      <dgm:t>
        <a:bodyPr/>
        <a:lstStyle/>
        <a:p>
          <a:endParaRPr lang="en-US"/>
        </a:p>
      </dgm:t>
    </dgm:pt>
    <dgm:pt modelId="{1EC99273-22D5-4DB0-BA5D-E5F5B5DD87CE}" type="sibTrans" cxnId="{ADEBC8A7-1D8B-44B3-980B-9BEAC3654963}">
      <dgm:prSet/>
      <dgm:spPr/>
      <dgm:t>
        <a:bodyPr/>
        <a:lstStyle/>
        <a:p>
          <a:endParaRPr lang="en-US"/>
        </a:p>
      </dgm:t>
    </dgm:pt>
    <dgm:pt modelId="{04D8BAA2-9207-4BA7-997A-896C5F833A62}">
      <dgm:prSet/>
      <dgm:spPr/>
      <dgm:t>
        <a:bodyPr/>
        <a:lstStyle/>
        <a:p>
          <a:r>
            <a:rPr lang="en-US" b="0"/>
            <a:t>Not only execute commands and call Linux utilities but you can also write them.</a:t>
          </a:r>
          <a:endParaRPr lang="en-US"/>
        </a:p>
      </dgm:t>
    </dgm:pt>
    <dgm:pt modelId="{53E6E49B-56DC-4C77-BF5F-792E791DF146}" type="parTrans" cxnId="{370BF38D-212E-4785-A2B4-1E1646B4B855}">
      <dgm:prSet/>
      <dgm:spPr/>
      <dgm:t>
        <a:bodyPr/>
        <a:lstStyle/>
        <a:p>
          <a:endParaRPr lang="en-US"/>
        </a:p>
      </dgm:t>
    </dgm:pt>
    <dgm:pt modelId="{6A2F76A9-2938-4D29-A9E2-D281452BF7B6}" type="sibTrans" cxnId="{370BF38D-212E-4785-A2B4-1E1646B4B855}">
      <dgm:prSet/>
      <dgm:spPr/>
      <dgm:t>
        <a:bodyPr/>
        <a:lstStyle/>
        <a:p>
          <a:endParaRPr lang="en-US"/>
        </a:p>
      </dgm:t>
    </dgm:pt>
    <dgm:pt modelId="{B72310C3-4F24-409A-A581-58B8949321F7}">
      <dgm:prSet/>
      <dgm:spPr/>
      <dgm:t>
        <a:bodyPr/>
        <a:lstStyle/>
        <a:p>
          <a:r>
            <a:rPr lang="en-US" b="0"/>
            <a:t>The shell uses interpreted language which generally makes debugging easier, because you can execute single line and there is no recompile time, however this can make shell unsuitable for time critical or processor intensive tasks.</a:t>
          </a:r>
          <a:endParaRPr lang="en-US"/>
        </a:p>
      </dgm:t>
    </dgm:pt>
    <dgm:pt modelId="{80BB26DA-BF03-4E0A-B5DC-4D6A5DEDB02A}" type="parTrans" cxnId="{0E7AAB3A-8BEF-4E25-9000-C689281A1DAC}">
      <dgm:prSet/>
      <dgm:spPr/>
      <dgm:t>
        <a:bodyPr/>
        <a:lstStyle/>
        <a:p>
          <a:endParaRPr lang="en-US"/>
        </a:p>
      </dgm:t>
    </dgm:pt>
    <dgm:pt modelId="{99FA5D69-974E-4BCD-AFB8-899374978BE6}" type="sibTrans" cxnId="{0E7AAB3A-8BEF-4E25-9000-C689281A1DAC}">
      <dgm:prSet/>
      <dgm:spPr/>
      <dgm:t>
        <a:bodyPr/>
        <a:lstStyle/>
        <a:p>
          <a:endParaRPr lang="en-US"/>
        </a:p>
      </dgm:t>
    </dgm:pt>
    <dgm:pt modelId="{E4402E43-DE0A-41C6-8A60-B65B592CF79E}" type="pres">
      <dgm:prSet presAssocID="{4C51CA61-9EE9-432C-8975-9BF43575E12F}" presName="outerComposite" presStyleCnt="0">
        <dgm:presLayoutVars>
          <dgm:chMax val="5"/>
          <dgm:dir/>
          <dgm:resizeHandles val="exact"/>
        </dgm:presLayoutVars>
      </dgm:prSet>
      <dgm:spPr/>
    </dgm:pt>
    <dgm:pt modelId="{CDA48958-E406-482D-A36A-B733B3A6F59A}" type="pres">
      <dgm:prSet presAssocID="{4C51CA61-9EE9-432C-8975-9BF43575E12F}" presName="dummyMaxCanvas" presStyleCnt="0">
        <dgm:presLayoutVars/>
      </dgm:prSet>
      <dgm:spPr/>
    </dgm:pt>
    <dgm:pt modelId="{AE5A96F8-C2E3-4F1E-B8E8-696F1A45569F}" type="pres">
      <dgm:prSet presAssocID="{4C51CA61-9EE9-432C-8975-9BF43575E12F}" presName="FourNodes_1" presStyleLbl="node1" presStyleIdx="0" presStyleCnt="4">
        <dgm:presLayoutVars>
          <dgm:bulletEnabled val="1"/>
        </dgm:presLayoutVars>
      </dgm:prSet>
      <dgm:spPr/>
    </dgm:pt>
    <dgm:pt modelId="{50BE7E63-FDC6-4359-BA83-FE708890DCAE}" type="pres">
      <dgm:prSet presAssocID="{4C51CA61-9EE9-432C-8975-9BF43575E12F}" presName="FourNodes_2" presStyleLbl="node1" presStyleIdx="1" presStyleCnt="4">
        <dgm:presLayoutVars>
          <dgm:bulletEnabled val="1"/>
        </dgm:presLayoutVars>
      </dgm:prSet>
      <dgm:spPr/>
    </dgm:pt>
    <dgm:pt modelId="{0AE64D97-E607-4472-9930-4367542170F6}" type="pres">
      <dgm:prSet presAssocID="{4C51CA61-9EE9-432C-8975-9BF43575E12F}" presName="FourNodes_3" presStyleLbl="node1" presStyleIdx="2" presStyleCnt="4">
        <dgm:presLayoutVars>
          <dgm:bulletEnabled val="1"/>
        </dgm:presLayoutVars>
      </dgm:prSet>
      <dgm:spPr/>
    </dgm:pt>
    <dgm:pt modelId="{57FFD993-A0A2-4610-BC3A-6860EED211C6}" type="pres">
      <dgm:prSet presAssocID="{4C51CA61-9EE9-432C-8975-9BF43575E12F}" presName="FourNodes_4" presStyleLbl="node1" presStyleIdx="3" presStyleCnt="4">
        <dgm:presLayoutVars>
          <dgm:bulletEnabled val="1"/>
        </dgm:presLayoutVars>
      </dgm:prSet>
      <dgm:spPr/>
    </dgm:pt>
    <dgm:pt modelId="{3D6FAE26-885C-4A43-82FE-DA64FA3B067D}" type="pres">
      <dgm:prSet presAssocID="{4C51CA61-9EE9-432C-8975-9BF43575E12F}" presName="FourConn_1-2" presStyleLbl="fgAccFollowNode1" presStyleIdx="0" presStyleCnt="3">
        <dgm:presLayoutVars>
          <dgm:bulletEnabled val="1"/>
        </dgm:presLayoutVars>
      </dgm:prSet>
      <dgm:spPr/>
    </dgm:pt>
    <dgm:pt modelId="{75DC8DCA-51FC-40FF-B77B-43D606A99F3F}" type="pres">
      <dgm:prSet presAssocID="{4C51CA61-9EE9-432C-8975-9BF43575E12F}" presName="FourConn_2-3" presStyleLbl="fgAccFollowNode1" presStyleIdx="1" presStyleCnt="3">
        <dgm:presLayoutVars>
          <dgm:bulletEnabled val="1"/>
        </dgm:presLayoutVars>
      </dgm:prSet>
      <dgm:spPr/>
    </dgm:pt>
    <dgm:pt modelId="{E6882627-B6B1-494A-A4DD-5C3EC179E17F}" type="pres">
      <dgm:prSet presAssocID="{4C51CA61-9EE9-432C-8975-9BF43575E12F}" presName="FourConn_3-4" presStyleLbl="fgAccFollowNode1" presStyleIdx="2" presStyleCnt="3">
        <dgm:presLayoutVars>
          <dgm:bulletEnabled val="1"/>
        </dgm:presLayoutVars>
      </dgm:prSet>
      <dgm:spPr/>
    </dgm:pt>
    <dgm:pt modelId="{A05BFA71-F8D3-4BF3-8F6B-F20F1A6E4F35}" type="pres">
      <dgm:prSet presAssocID="{4C51CA61-9EE9-432C-8975-9BF43575E12F}" presName="FourNodes_1_text" presStyleLbl="node1" presStyleIdx="3" presStyleCnt="4">
        <dgm:presLayoutVars>
          <dgm:bulletEnabled val="1"/>
        </dgm:presLayoutVars>
      </dgm:prSet>
      <dgm:spPr/>
    </dgm:pt>
    <dgm:pt modelId="{8C647138-32DF-433E-AB19-FDDF61E49E6D}" type="pres">
      <dgm:prSet presAssocID="{4C51CA61-9EE9-432C-8975-9BF43575E12F}" presName="FourNodes_2_text" presStyleLbl="node1" presStyleIdx="3" presStyleCnt="4">
        <dgm:presLayoutVars>
          <dgm:bulletEnabled val="1"/>
        </dgm:presLayoutVars>
      </dgm:prSet>
      <dgm:spPr/>
    </dgm:pt>
    <dgm:pt modelId="{9665193A-6960-4711-93BF-B3B03AC3A8CC}" type="pres">
      <dgm:prSet presAssocID="{4C51CA61-9EE9-432C-8975-9BF43575E12F}" presName="FourNodes_3_text" presStyleLbl="node1" presStyleIdx="3" presStyleCnt="4">
        <dgm:presLayoutVars>
          <dgm:bulletEnabled val="1"/>
        </dgm:presLayoutVars>
      </dgm:prSet>
      <dgm:spPr/>
    </dgm:pt>
    <dgm:pt modelId="{BBC64109-0EE5-4215-9A7A-219E7960C838}" type="pres">
      <dgm:prSet presAssocID="{4C51CA61-9EE9-432C-8975-9BF43575E12F}" presName="FourNodes_4_text" presStyleLbl="node1" presStyleIdx="3" presStyleCnt="4">
        <dgm:presLayoutVars>
          <dgm:bulletEnabled val="1"/>
        </dgm:presLayoutVars>
      </dgm:prSet>
      <dgm:spPr/>
    </dgm:pt>
  </dgm:ptLst>
  <dgm:cxnLst>
    <dgm:cxn modelId="{DE00850B-D886-4A34-9A24-156027E5A360}" type="presOf" srcId="{4C51CA61-9EE9-432C-8975-9BF43575E12F}" destId="{E4402E43-DE0A-41C6-8A60-B65B592CF79E}" srcOrd="0" destOrd="0" presId="urn:microsoft.com/office/officeart/2005/8/layout/vProcess5"/>
    <dgm:cxn modelId="{0E7AAB3A-8BEF-4E25-9000-C689281A1DAC}" srcId="{4C51CA61-9EE9-432C-8975-9BF43575E12F}" destId="{B72310C3-4F24-409A-A581-58B8949321F7}" srcOrd="3" destOrd="0" parTransId="{80BB26DA-BF03-4E0A-B5DC-4D6A5DEDB02A}" sibTransId="{99FA5D69-974E-4BCD-AFB8-899374978BE6}"/>
    <dgm:cxn modelId="{F83E8740-323B-4501-AD1C-17AFBEB4EC58}" type="presOf" srcId="{B72310C3-4F24-409A-A581-58B8949321F7}" destId="{57FFD993-A0A2-4610-BC3A-6860EED211C6}" srcOrd="0" destOrd="0" presId="urn:microsoft.com/office/officeart/2005/8/layout/vProcess5"/>
    <dgm:cxn modelId="{E52A1E4E-8B74-44A1-B2A6-B1EA24AE1208}" type="presOf" srcId="{E02742F6-1AF9-43E0-BFFB-AEA3C061B502}" destId="{50BE7E63-FDC6-4359-BA83-FE708890DCAE}" srcOrd="0" destOrd="0" presId="urn:microsoft.com/office/officeart/2005/8/layout/vProcess5"/>
    <dgm:cxn modelId="{020E5F52-C209-4550-94DF-C7832C06492B}" type="presOf" srcId="{04D8BAA2-9207-4BA7-997A-896C5F833A62}" destId="{0AE64D97-E607-4472-9930-4367542170F6}" srcOrd="0" destOrd="0" presId="urn:microsoft.com/office/officeart/2005/8/layout/vProcess5"/>
    <dgm:cxn modelId="{9136397E-5770-40B6-AAE1-0BBB13C8290C}" type="presOf" srcId="{E02742F6-1AF9-43E0-BFFB-AEA3C061B502}" destId="{8C647138-32DF-433E-AB19-FDDF61E49E6D}" srcOrd="1" destOrd="0" presId="urn:microsoft.com/office/officeart/2005/8/layout/vProcess5"/>
    <dgm:cxn modelId="{28BF8688-638F-4E61-BAFE-08A19277059A}" type="presOf" srcId="{04D8BAA2-9207-4BA7-997A-896C5F833A62}" destId="{9665193A-6960-4711-93BF-B3B03AC3A8CC}" srcOrd="1" destOrd="0" presId="urn:microsoft.com/office/officeart/2005/8/layout/vProcess5"/>
    <dgm:cxn modelId="{04BDFC88-A955-4514-B8D5-4684F7CDAAD3}" type="presOf" srcId="{4F663463-0D70-49C0-AC53-A92DA095379F}" destId="{AE5A96F8-C2E3-4F1E-B8E8-696F1A45569F}" srcOrd="0" destOrd="0" presId="urn:microsoft.com/office/officeart/2005/8/layout/vProcess5"/>
    <dgm:cxn modelId="{7019E88C-FFFD-4B06-B340-F86D83E75C31}" srcId="{4C51CA61-9EE9-432C-8975-9BF43575E12F}" destId="{4F663463-0D70-49C0-AC53-A92DA095379F}" srcOrd="0" destOrd="0" parTransId="{98143803-E48B-4F90-AAF2-B0D7E3E4C375}" sibTransId="{0E33861B-B179-4226-8FEB-899C083499AF}"/>
    <dgm:cxn modelId="{370BF38D-212E-4785-A2B4-1E1646B4B855}" srcId="{4C51CA61-9EE9-432C-8975-9BF43575E12F}" destId="{04D8BAA2-9207-4BA7-997A-896C5F833A62}" srcOrd="2" destOrd="0" parTransId="{53E6E49B-56DC-4C77-BF5F-792E791DF146}" sibTransId="{6A2F76A9-2938-4D29-A9E2-D281452BF7B6}"/>
    <dgm:cxn modelId="{F2A81099-9D65-4A8A-97FC-3C5061EF74C8}" type="presOf" srcId="{B72310C3-4F24-409A-A581-58B8949321F7}" destId="{BBC64109-0EE5-4215-9A7A-219E7960C838}" srcOrd="1" destOrd="0" presId="urn:microsoft.com/office/officeart/2005/8/layout/vProcess5"/>
    <dgm:cxn modelId="{57E6E79D-DA2B-47B2-8434-3F968A16753E}" type="presOf" srcId="{4F663463-0D70-49C0-AC53-A92DA095379F}" destId="{A05BFA71-F8D3-4BF3-8F6B-F20F1A6E4F35}" srcOrd="1" destOrd="0" presId="urn:microsoft.com/office/officeart/2005/8/layout/vProcess5"/>
    <dgm:cxn modelId="{ADEBC8A7-1D8B-44B3-980B-9BEAC3654963}" srcId="{4C51CA61-9EE9-432C-8975-9BF43575E12F}" destId="{E02742F6-1AF9-43E0-BFFB-AEA3C061B502}" srcOrd="1" destOrd="0" parTransId="{495E9018-5688-4A5F-B0E5-C1923E48F559}" sibTransId="{1EC99273-22D5-4DB0-BA5D-E5F5B5DD87CE}"/>
    <dgm:cxn modelId="{D51CF7BB-1DD9-42BE-A77C-E089736746D4}" type="presOf" srcId="{6A2F76A9-2938-4D29-A9E2-D281452BF7B6}" destId="{E6882627-B6B1-494A-A4DD-5C3EC179E17F}" srcOrd="0" destOrd="0" presId="urn:microsoft.com/office/officeart/2005/8/layout/vProcess5"/>
    <dgm:cxn modelId="{BDE1D1CB-CADA-440A-A58A-BD40A1ACF24B}" type="presOf" srcId="{0E33861B-B179-4226-8FEB-899C083499AF}" destId="{3D6FAE26-885C-4A43-82FE-DA64FA3B067D}" srcOrd="0" destOrd="0" presId="urn:microsoft.com/office/officeart/2005/8/layout/vProcess5"/>
    <dgm:cxn modelId="{412C8CE8-9E4F-433D-B9CB-EC82F9A5AF16}" type="presOf" srcId="{1EC99273-22D5-4DB0-BA5D-E5F5B5DD87CE}" destId="{75DC8DCA-51FC-40FF-B77B-43D606A99F3F}" srcOrd="0" destOrd="0" presId="urn:microsoft.com/office/officeart/2005/8/layout/vProcess5"/>
    <dgm:cxn modelId="{D46FBED6-72D0-4177-AA5C-EC9513682930}" type="presParOf" srcId="{E4402E43-DE0A-41C6-8A60-B65B592CF79E}" destId="{CDA48958-E406-482D-A36A-B733B3A6F59A}" srcOrd="0" destOrd="0" presId="urn:microsoft.com/office/officeart/2005/8/layout/vProcess5"/>
    <dgm:cxn modelId="{0151901A-B5D8-47CE-B021-F85C9DA0EE6A}" type="presParOf" srcId="{E4402E43-DE0A-41C6-8A60-B65B592CF79E}" destId="{AE5A96F8-C2E3-4F1E-B8E8-696F1A45569F}" srcOrd="1" destOrd="0" presId="urn:microsoft.com/office/officeart/2005/8/layout/vProcess5"/>
    <dgm:cxn modelId="{0BE9F327-954D-419C-B14D-9CDC4754F8D5}" type="presParOf" srcId="{E4402E43-DE0A-41C6-8A60-B65B592CF79E}" destId="{50BE7E63-FDC6-4359-BA83-FE708890DCAE}" srcOrd="2" destOrd="0" presId="urn:microsoft.com/office/officeart/2005/8/layout/vProcess5"/>
    <dgm:cxn modelId="{BDBCB3C7-2E91-40B0-B16A-3D6D31495260}" type="presParOf" srcId="{E4402E43-DE0A-41C6-8A60-B65B592CF79E}" destId="{0AE64D97-E607-4472-9930-4367542170F6}" srcOrd="3" destOrd="0" presId="urn:microsoft.com/office/officeart/2005/8/layout/vProcess5"/>
    <dgm:cxn modelId="{4C69EA1F-A524-4540-8463-677183EF5A93}" type="presParOf" srcId="{E4402E43-DE0A-41C6-8A60-B65B592CF79E}" destId="{57FFD993-A0A2-4610-BC3A-6860EED211C6}" srcOrd="4" destOrd="0" presId="urn:microsoft.com/office/officeart/2005/8/layout/vProcess5"/>
    <dgm:cxn modelId="{DDA6C849-5F66-4B21-B7F3-10D2D06333DD}" type="presParOf" srcId="{E4402E43-DE0A-41C6-8A60-B65B592CF79E}" destId="{3D6FAE26-885C-4A43-82FE-DA64FA3B067D}" srcOrd="5" destOrd="0" presId="urn:microsoft.com/office/officeart/2005/8/layout/vProcess5"/>
    <dgm:cxn modelId="{97FD88A9-D403-4306-B49A-B53C2C65651E}" type="presParOf" srcId="{E4402E43-DE0A-41C6-8A60-B65B592CF79E}" destId="{75DC8DCA-51FC-40FF-B77B-43D606A99F3F}" srcOrd="6" destOrd="0" presId="urn:microsoft.com/office/officeart/2005/8/layout/vProcess5"/>
    <dgm:cxn modelId="{0DD08622-D4A3-4686-AA05-2CED95F2D573}" type="presParOf" srcId="{E4402E43-DE0A-41C6-8A60-B65B592CF79E}" destId="{E6882627-B6B1-494A-A4DD-5C3EC179E17F}" srcOrd="7" destOrd="0" presId="urn:microsoft.com/office/officeart/2005/8/layout/vProcess5"/>
    <dgm:cxn modelId="{BB54265D-DAF6-43BD-B009-66FA047AE772}" type="presParOf" srcId="{E4402E43-DE0A-41C6-8A60-B65B592CF79E}" destId="{A05BFA71-F8D3-4BF3-8F6B-F20F1A6E4F35}" srcOrd="8" destOrd="0" presId="urn:microsoft.com/office/officeart/2005/8/layout/vProcess5"/>
    <dgm:cxn modelId="{54A310A1-9F10-4E6F-8525-8A8BC8278CB4}" type="presParOf" srcId="{E4402E43-DE0A-41C6-8A60-B65B592CF79E}" destId="{8C647138-32DF-433E-AB19-FDDF61E49E6D}" srcOrd="9" destOrd="0" presId="urn:microsoft.com/office/officeart/2005/8/layout/vProcess5"/>
    <dgm:cxn modelId="{BDE4075D-EFD2-46F2-8B54-3BC8D9A7A9AA}" type="presParOf" srcId="{E4402E43-DE0A-41C6-8A60-B65B592CF79E}" destId="{9665193A-6960-4711-93BF-B3B03AC3A8CC}" srcOrd="10" destOrd="0" presId="urn:microsoft.com/office/officeart/2005/8/layout/vProcess5"/>
    <dgm:cxn modelId="{CFD565B4-79FA-4DEF-B886-867BD14DAFC0}" type="presParOf" srcId="{E4402E43-DE0A-41C6-8A60-B65B592CF79E}" destId="{BBC64109-0EE5-4215-9A7A-219E7960C83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F9F3B13-90A0-42D4-9BCC-CEC7A182F758}"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8311AD69-EE96-43EF-BD2F-C0BFB60831D1}">
      <dgm:prSet/>
      <dgm:spPr/>
      <dgm:t>
        <a:bodyPr/>
        <a:lstStyle/>
        <a:p>
          <a:r>
            <a:rPr lang="en-US" b="0"/>
            <a:t>One reason to use shell for programming is that you can program the shell quickly and simply. Also, shell is always available even on most basic Linux installation.</a:t>
          </a:r>
          <a:endParaRPr lang="en-US"/>
        </a:p>
      </dgm:t>
    </dgm:pt>
    <dgm:pt modelId="{3D4C7472-73CA-4B8A-9130-F4FA5917314B}" type="parTrans" cxnId="{74E072A5-9FD5-4054-8FF2-2D2EC6F4CB21}">
      <dgm:prSet/>
      <dgm:spPr/>
      <dgm:t>
        <a:bodyPr/>
        <a:lstStyle/>
        <a:p>
          <a:endParaRPr lang="en-US"/>
        </a:p>
      </dgm:t>
    </dgm:pt>
    <dgm:pt modelId="{07FDCFB5-A7A3-4387-B39F-7BB8633C5734}" type="sibTrans" cxnId="{74E072A5-9FD5-4054-8FF2-2D2EC6F4CB21}">
      <dgm:prSet/>
      <dgm:spPr/>
      <dgm:t>
        <a:bodyPr/>
        <a:lstStyle/>
        <a:p>
          <a:endParaRPr lang="en-US"/>
        </a:p>
      </dgm:t>
    </dgm:pt>
    <dgm:pt modelId="{98839615-160C-4A1F-95B2-0E1364992AA1}">
      <dgm:prSet/>
      <dgm:spPr/>
      <dgm:t>
        <a:bodyPr/>
        <a:lstStyle/>
        <a:p>
          <a:r>
            <a:rPr lang="en-US" b="0"/>
            <a:t>Shell is also ideal for many small utilities that perform some relatively simple task where efficiency is less important than easy configuration, maintenance, and portability.</a:t>
          </a:r>
          <a:endParaRPr lang="en-US"/>
        </a:p>
      </dgm:t>
    </dgm:pt>
    <dgm:pt modelId="{E163986F-0D94-4FB5-88EC-887350DB9208}" type="parTrans" cxnId="{AC75AA7A-97AF-48C9-98A0-8ACB8E656B92}">
      <dgm:prSet/>
      <dgm:spPr/>
      <dgm:t>
        <a:bodyPr/>
        <a:lstStyle/>
        <a:p>
          <a:endParaRPr lang="en-US"/>
        </a:p>
      </dgm:t>
    </dgm:pt>
    <dgm:pt modelId="{A7A082A5-9B6D-4E50-BC53-DF6A536CFAE2}" type="sibTrans" cxnId="{AC75AA7A-97AF-48C9-98A0-8ACB8E656B92}">
      <dgm:prSet/>
      <dgm:spPr/>
      <dgm:t>
        <a:bodyPr/>
        <a:lstStyle/>
        <a:p>
          <a:endParaRPr lang="en-US"/>
        </a:p>
      </dgm:t>
    </dgm:pt>
    <dgm:pt modelId="{D30121C2-D279-4B08-9E49-5836FE985AA5}">
      <dgm:prSet/>
      <dgm:spPr/>
      <dgm:t>
        <a:bodyPr/>
        <a:lstStyle/>
        <a:p>
          <a:r>
            <a:rPr lang="en-US" b="0"/>
            <a:t>You can use shell to organize process control, so that commands runs in a predetermined sequence dependent on the successful completion of each stage.</a:t>
          </a:r>
          <a:endParaRPr lang="en-US"/>
        </a:p>
      </dgm:t>
    </dgm:pt>
    <dgm:pt modelId="{26AAEE0C-0A35-4D9B-BEE1-061EECB0955D}" type="parTrans" cxnId="{CC69EA8E-94C1-4EB3-99F9-D86D1C9708C2}">
      <dgm:prSet/>
      <dgm:spPr/>
      <dgm:t>
        <a:bodyPr/>
        <a:lstStyle/>
        <a:p>
          <a:endParaRPr lang="en-US"/>
        </a:p>
      </dgm:t>
    </dgm:pt>
    <dgm:pt modelId="{FA8D691A-1B16-49CD-8A9C-1DB6B714A9EE}" type="sibTrans" cxnId="{CC69EA8E-94C1-4EB3-99F9-D86D1C9708C2}">
      <dgm:prSet/>
      <dgm:spPr/>
      <dgm:t>
        <a:bodyPr/>
        <a:lstStyle/>
        <a:p>
          <a:endParaRPr lang="en-US"/>
        </a:p>
      </dgm:t>
    </dgm:pt>
    <dgm:pt modelId="{6E4F4710-6970-4D13-9267-5E873F79AECE}" type="pres">
      <dgm:prSet presAssocID="{EF9F3B13-90A0-42D4-9BCC-CEC7A182F758}" presName="root" presStyleCnt="0">
        <dgm:presLayoutVars>
          <dgm:dir/>
          <dgm:resizeHandles val="exact"/>
        </dgm:presLayoutVars>
      </dgm:prSet>
      <dgm:spPr/>
    </dgm:pt>
    <dgm:pt modelId="{B1AD87A3-E62D-415A-8C5F-50CA5EE62E09}" type="pres">
      <dgm:prSet presAssocID="{8311AD69-EE96-43EF-BD2F-C0BFB60831D1}" presName="compNode" presStyleCnt="0"/>
      <dgm:spPr/>
    </dgm:pt>
    <dgm:pt modelId="{CE2D7554-2AB9-4097-BF68-B65B7B1D9A78}" type="pres">
      <dgm:prSet presAssocID="{8311AD69-EE96-43EF-BD2F-C0BFB60831D1}" presName="bgRect" presStyleLbl="bgShp" presStyleIdx="0" presStyleCnt="3"/>
      <dgm:spPr/>
    </dgm:pt>
    <dgm:pt modelId="{64DBD56D-8C1A-41EF-B8A4-0425F0B7F75D}" type="pres">
      <dgm:prSet presAssocID="{8311AD69-EE96-43EF-BD2F-C0BFB60831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199F83B-EDCB-42DB-8E1F-1E4561EB2206}" type="pres">
      <dgm:prSet presAssocID="{8311AD69-EE96-43EF-BD2F-C0BFB60831D1}" presName="spaceRect" presStyleCnt="0"/>
      <dgm:spPr/>
    </dgm:pt>
    <dgm:pt modelId="{7B6550B1-D77D-46F7-9EA8-69C4A80386AA}" type="pres">
      <dgm:prSet presAssocID="{8311AD69-EE96-43EF-BD2F-C0BFB60831D1}" presName="parTx" presStyleLbl="revTx" presStyleIdx="0" presStyleCnt="3">
        <dgm:presLayoutVars>
          <dgm:chMax val="0"/>
          <dgm:chPref val="0"/>
        </dgm:presLayoutVars>
      </dgm:prSet>
      <dgm:spPr/>
    </dgm:pt>
    <dgm:pt modelId="{E7E00978-0860-4753-B6A7-59BF9209BFD8}" type="pres">
      <dgm:prSet presAssocID="{07FDCFB5-A7A3-4387-B39F-7BB8633C5734}" presName="sibTrans" presStyleCnt="0"/>
      <dgm:spPr/>
    </dgm:pt>
    <dgm:pt modelId="{310CBCA7-1EDC-47E2-87CA-3A41AE957EA8}" type="pres">
      <dgm:prSet presAssocID="{98839615-160C-4A1F-95B2-0E1364992AA1}" presName="compNode" presStyleCnt="0"/>
      <dgm:spPr/>
    </dgm:pt>
    <dgm:pt modelId="{881A57EC-4D4C-4F77-A3D6-0D45B3493A10}" type="pres">
      <dgm:prSet presAssocID="{98839615-160C-4A1F-95B2-0E1364992AA1}" presName="bgRect" presStyleLbl="bgShp" presStyleIdx="1" presStyleCnt="3"/>
      <dgm:spPr/>
    </dgm:pt>
    <dgm:pt modelId="{AA30DCDE-A1F0-433F-B8A7-1A5648EFC616}" type="pres">
      <dgm:prSet presAssocID="{98839615-160C-4A1F-95B2-0E1364992A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BBD0DF2-98DD-422E-903F-4235512EBA8E}" type="pres">
      <dgm:prSet presAssocID="{98839615-160C-4A1F-95B2-0E1364992AA1}" presName="spaceRect" presStyleCnt="0"/>
      <dgm:spPr/>
    </dgm:pt>
    <dgm:pt modelId="{C576AF87-0821-4169-B0D8-9E888D4A2CAF}" type="pres">
      <dgm:prSet presAssocID="{98839615-160C-4A1F-95B2-0E1364992AA1}" presName="parTx" presStyleLbl="revTx" presStyleIdx="1" presStyleCnt="3">
        <dgm:presLayoutVars>
          <dgm:chMax val="0"/>
          <dgm:chPref val="0"/>
        </dgm:presLayoutVars>
      </dgm:prSet>
      <dgm:spPr/>
    </dgm:pt>
    <dgm:pt modelId="{340A1E72-0011-4206-9C38-3B9B024CF09B}" type="pres">
      <dgm:prSet presAssocID="{A7A082A5-9B6D-4E50-BC53-DF6A536CFAE2}" presName="sibTrans" presStyleCnt="0"/>
      <dgm:spPr/>
    </dgm:pt>
    <dgm:pt modelId="{8AF1C06F-C1C5-474F-86AD-F1CB7E42EB74}" type="pres">
      <dgm:prSet presAssocID="{D30121C2-D279-4B08-9E49-5836FE985AA5}" presName="compNode" presStyleCnt="0"/>
      <dgm:spPr/>
    </dgm:pt>
    <dgm:pt modelId="{15ADB195-6D16-49A5-A28B-0D54DABAC82F}" type="pres">
      <dgm:prSet presAssocID="{D30121C2-D279-4B08-9E49-5836FE985AA5}" presName="bgRect" presStyleLbl="bgShp" presStyleIdx="2" presStyleCnt="3"/>
      <dgm:spPr/>
    </dgm:pt>
    <dgm:pt modelId="{9D2A5789-3D0E-4535-A5F8-C95AC103D575}" type="pres">
      <dgm:prSet presAssocID="{D30121C2-D279-4B08-9E49-5836FE985AA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DC72F3C3-2609-4CAE-8B31-C9B8C13609A9}" type="pres">
      <dgm:prSet presAssocID="{D30121C2-D279-4B08-9E49-5836FE985AA5}" presName="spaceRect" presStyleCnt="0"/>
      <dgm:spPr/>
    </dgm:pt>
    <dgm:pt modelId="{7011A711-03D7-44DC-AF54-C6BB53E151C5}" type="pres">
      <dgm:prSet presAssocID="{D30121C2-D279-4B08-9E49-5836FE985AA5}" presName="parTx" presStyleLbl="revTx" presStyleIdx="2" presStyleCnt="3">
        <dgm:presLayoutVars>
          <dgm:chMax val="0"/>
          <dgm:chPref val="0"/>
        </dgm:presLayoutVars>
      </dgm:prSet>
      <dgm:spPr/>
    </dgm:pt>
  </dgm:ptLst>
  <dgm:cxnLst>
    <dgm:cxn modelId="{3C7F6D2B-01DF-4C0E-A0BC-CFB4E54E9842}" type="presOf" srcId="{8311AD69-EE96-43EF-BD2F-C0BFB60831D1}" destId="{7B6550B1-D77D-46F7-9EA8-69C4A80386AA}" srcOrd="0" destOrd="0" presId="urn:microsoft.com/office/officeart/2018/2/layout/IconVerticalSolidList"/>
    <dgm:cxn modelId="{E913793B-7510-4BCB-B855-98252AB7D4C2}" type="presOf" srcId="{EF9F3B13-90A0-42D4-9BCC-CEC7A182F758}" destId="{6E4F4710-6970-4D13-9267-5E873F79AECE}" srcOrd="0" destOrd="0" presId="urn:microsoft.com/office/officeart/2018/2/layout/IconVerticalSolidList"/>
    <dgm:cxn modelId="{4012513F-6BF1-4908-8118-47AAE2B2B5A1}" type="presOf" srcId="{D30121C2-D279-4B08-9E49-5836FE985AA5}" destId="{7011A711-03D7-44DC-AF54-C6BB53E151C5}" srcOrd="0" destOrd="0" presId="urn:microsoft.com/office/officeart/2018/2/layout/IconVerticalSolidList"/>
    <dgm:cxn modelId="{37982257-124A-4DF7-B46E-C9D8FD57139D}" type="presOf" srcId="{98839615-160C-4A1F-95B2-0E1364992AA1}" destId="{C576AF87-0821-4169-B0D8-9E888D4A2CAF}" srcOrd="0" destOrd="0" presId="urn:microsoft.com/office/officeart/2018/2/layout/IconVerticalSolidList"/>
    <dgm:cxn modelId="{AC75AA7A-97AF-48C9-98A0-8ACB8E656B92}" srcId="{EF9F3B13-90A0-42D4-9BCC-CEC7A182F758}" destId="{98839615-160C-4A1F-95B2-0E1364992AA1}" srcOrd="1" destOrd="0" parTransId="{E163986F-0D94-4FB5-88EC-887350DB9208}" sibTransId="{A7A082A5-9B6D-4E50-BC53-DF6A536CFAE2}"/>
    <dgm:cxn modelId="{CC69EA8E-94C1-4EB3-99F9-D86D1C9708C2}" srcId="{EF9F3B13-90A0-42D4-9BCC-CEC7A182F758}" destId="{D30121C2-D279-4B08-9E49-5836FE985AA5}" srcOrd="2" destOrd="0" parTransId="{26AAEE0C-0A35-4D9B-BEE1-061EECB0955D}" sibTransId="{FA8D691A-1B16-49CD-8A9C-1DB6B714A9EE}"/>
    <dgm:cxn modelId="{74E072A5-9FD5-4054-8FF2-2D2EC6F4CB21}" srcId="{EF9F3B13-90A0-42D4-9BCC-CEC7A182F758}" destId="{8311AD69-EE96-43EF-BD2F-C0BFB60831D1}" srcOrd="0" destOrd="0" parTransId="{3D4C7472-73CA-4B8A-9130-F4FA5917314B}" sibTransId="{07FDCFB5-A7A3-4387-B39F-7BB8633C5734}"/>
    <dgm:cxn modelId="{2C3FE91D-1037-4C32-AB9A-E37990EF3E46}" type="presParOf" srcId="{6E4F4710-6970-4D13-9267-5E873F79AECE}" destId="{B1AD87A3-E62D-415A-8C5F-50CA5EE62E09}" srcOrd="0" destOrd="0" presId="urn:microsoft.com/office/officeart/2018/2/layout/IconVerticalSolidList"/>
    <dgm:cxn modelId="{3E05D35F-C69C-45D0-B935-3E5A4500467F}" type="presParOf" srcId="{B1AD87A3-E62D-415A-8C5F-50CA5EE62E09}" destId="{CE2D7554-2AB9-4097-BF68-B65B7B1D9A78}" srcOrd="0" destOrd="0" presId="urn:microsoft.com/office/officeart/2018/2/layout/IconVerticalSolidList"/>
    <dgm:cxn modelId="{F14B4BB4-E1A7-486D-9563-4888B2796D09}" type="presParOf" srcId="{B1AD87A3-E62D-415A-8C5F-50CA5EE62E09}" destId="{64DBD56D-8C1A-41EF-B8A4-0425F0B7F75D}" srcOrd="1" destOrd="0" presId="urn:microsoft.com/office/officeart/2018/2/layout/IconVerticalSolidList"/>
    <dgm:cxn modelId="{146C6A26-7D03-4570-A74E-155B8F231207}" type="presParOf" srcId="{B1AD87A3-E62D-415A-8C5F-50CA5EE62E09}" destId="{5199F83B-EDCB-42DB-8E1F-1E4561EB2206}" srcOrd="2" destOrd="0" presId="urn:microsoft.com/office/officeart/2018/2/layout/IconVerticalSolidList"/>
    <dgm:cxn modelId="{9C4B6D41-2BCE-458D-A1C6-876F41447828}" type="presParOf" srcId="{B1AD87A3-E62D-415A-8C5F-50CA5EE62E09}" destId="{7B6550B1-D77D-46F7-9EA8-69C4A80386AA}" srcOrd="3" destOrd="0" presId="urn:microsoft.com/office/officeart/2018/2/layout/IconVerticalSolidList"/>
    <dgm:cxn modelId="{E16E11C2-98C7-4141-A547-0F5210659708}" type="presParOf" srcId="{6E4F4710-6970-4D13-9267-5E873F79AECE}" destId="{E7E00978-0860-4753-B6A7-59BF9209BFD8}" srcOrd="1" destOrd="0" presId="urn:microsoft.com/office/officeart/2018/2/layout/IconVerticalSolidList"/>
    <dgm:cxn modelId="{CA3A87F4-C822-4C57-86AB-7CBD75E95E03}" type="presParOf" srcId="{6E4F4710-6970-4D13-9267-5E873F79AECE}" destId="{310CBCA7-1EDC-47E2-87CA-3A41AE957EA8}" srcOrd="2" destOrd="0" presId="urn:microsoft.com/office/officeart/2018/2/layout/IconVerticalSolidList"/>
    <dgm:cxn modelId="{5FFB0A53-0D57-4465-83AF-124230F25134}" type="presParOf" srcId="{310CBCA7-1EDC-47E2-87CA-3A41AE957EA8}" destId="{881A57EC-4D4C-4F77-A3D6-0D45B3493A10}" srcOrd="0" destOrd="0" presId="urn:microsoft.com/office/officeart/2018/2/layout/IconVerticalSolidList"/>
    <dgm:cxn modelId="{356F9EC6-7106-4EE3-8B98-62D93529B52B}" type="presParOf" srcId="{310CBCA7-1EDC-47E2-87CA-3A41AE957EA8}" destId="{AA30DCDE-A1F0-433F-B8A7-1A5648EFC616}" srcOrd="1" destOrd="0" presId="urn:microsoft.com/office/officeart/2018/2/layout/IconVerticalSolidList"/>
    <dgm:cxn modelId="{D2871CD6-193D-4649-8A86-422B804A0F69}" type="presParOf" srcId="{310CBCA7-1EDC-47E2-87CA-3A41AE957EA8}" destId="{9BBD0DF2-98DD-422E-903F-4235512EBA8E}" srcOrd="2" destOrd="0" presId="urn:microsoft.com/office/officeart/2018/2/layout/IconVerticalSolidList"/>
    <dgm:cxn modelId="{ADD38B61-71A4-4ADB-99B8-7AA19202497A}" type="presParOf" srcId="{310CBCA7-1EDC-47E2-87CA-3A41AE957EA8}" destId="{C576AF87-0821-4169-B0D8-9E888D4A2CAF}" srcOrd="3" destOrd="0" presId="urn:microsoft.com/office/officeart/2018/2/layout/IconVerticalSolidList"/>
    <dgm:cxn modelId="{1E22CC6A-BFD4-49C4-A39B-A3604278282D}" type="presParOf" srcId="{6E4F4710-6970-4D13-9267-5E873F79AECE}" destId="{340A1E72-0011-4206-9C38-3B9B024CF09B}" srcOrd="3" destOrd="0" presId="urn:microsoft.com/office/officeart/2018/2/layout/IconVerticalSolidList"/>
    <dgm:cxn modelId="{2A506CB4-A8CB-4777-BA32-8DA6D9089901}" type="presParOf" srcId="{6E4F4710-6970-4D13-9267-5E873F79AECE}" destId="{8AF1C06F-C1C5-474F-86AD-F1CB7E42EB74}" srcOrd="4" destOrd="0" presId="urn:microsoft.com/office/officeart/2018/2/layout/IconVerticalSolidList"/>
    <dgm:cxn modelId="{00C3D98C-C1A8-475E-9A99-7E9CBE584DAA}" type="presParOf" srcId="{8AF1C06F-C1C5-474F-86AD-F1CB7E42EB74}" destId="{15ADB195-6D16-49A5-A28B-0D54DABAC82F}" srcOrd="0" destOrd="0" presId="urn:microsoft.com/office/officeart/2018/2/layout/IconVerticalSolidList"/>
    <dgm:cxn modelId="{1EA9558B-583C-48E1-B94B-0368985EBA8A}" type="presParOf" srcId="{8AF1C06F-C1C5-474F-86AD-F1CB7E42EB74}" destId="{9D2A5789-3D0E-4535-A5F8-C95AC103D575}" srcOrd="1" destOrd="0" presId="urn:microsoft.com/office/officeart/2018/2/layout/IconVerticalSolidList"/>
    <dgm:cxn modelId="{DA4DEE6A-4889-43D9-99BB-E7BCC6717C40}" type="presParOf" srcId="{8AF1C06F-C1C5-474F-86AD-F1CB7E42EB74}" destId="{DC72F3C3-2609-4CAE-8B31-C9B8C13609A9}" srcOrd="2" destOrd="0" presId="urn:microsoft.com/office/officeart/2018/2/layout/IconVerticalSolidList"/>
    <dgm:cxn modelId="{855AB541-C61B-432D-8949-D1821AF7E49B}" type="presParOf" srcId="{8AF1C06F-C1C5-474F-86AD-F1CB7E42EB74}" destId="{7011A711-03D7-44DC-AF54-C6BB53E151C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9C5B2-3383-4B2C-8B71-EF4B7585BC1D}"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461B49C8-7DF0-4945-AB03-08B511AA1135}">
      <dgm:prSet/>
      <dgm:spPr/>
      <dgm:t>
        <a:bodyPr/>
        <a:lstStyle/>
        <a:p>
          <a:r>
            <a:rPr lang="en-US" b="0"/>
            <a:t>Here we come to a bit of Unix and of course Linux, Unix is built on and depends on a high level of code reuse.</a:t>
          </a:r>
          <a:endParaRPr lang="en-US"/>
        </a:p>
      </dgm:t>
    </dgm:pt>
    <dgm:pt modelId="{5CDB2DD3-85F4-4D63-BBE7-1DBCC0311436}" type="parTrans" cxnId="{6B382B1E-91B8-4418-BB31-00279A5B7AA7}">
      <dgm:prSet/>
      <dgm:spPr/>
      <dgm:t>
        <a:bodyPr/>
        <a:lstStyle/>
        <a:p>
          <a:endParaRPr lang="en-US"/>
        </a:p>
      </dgm:t>
    </dgm:pt>
    <dgm:pt modelId="{FCBF83F3-C32D-40ED-B1BE-39A1B21272B4}" type="sibTrans" cxnId="{6B382B1E-91B8-4418-BB31-00279A5B7AA7}">
      <dgm:prSet/>
      <dgm:spPr/>
      <dgm:t>
        <a:bodyPr/>
        <a:lstStyle/>
        <a:p>
          <a:endParaRPr lang="en-US"/>
        </a:p>
      </dgm:t>
    </dgm:pt>
    <dgm:pt modelId="{90EC226F-AB87-435F-8077-809431C815CE}">
      <dgm:prSet/>
      <dgm:spPr/>
      <dgm:t>
        <a:bodyPr/>
        <a:lstStyle/>
        <a:p>
          <a:r>
            <a:rPr lang="en-US" b="0"/>
            <a:t>You build a small and simple utility and people use it as one link in a string of others to form a command.</a:t>
          </a:r>
          <a:endParaRPr lang="en-US"/>
        </a:p>
      </dgm:t>
    </dgm:pt>
    <dgm:pt modelId="{385F0E96-6315-4C4C-A410-EC92975FF766}" type="parTrans" cxnId="{0CF997D4-FF2E-4672-9538-47AA5852A4F1}">
      <dgm:prSet/>
      <dgm:spPr/>
      <dgm:t>
        <a:bodyPr/>
        <a:lstStyle/>
        <a:p>
          <a:endParaRPr lang="en-US"/>
        </a:p>
      </dgm:t>
    </dgm:pt>
    <dgm:pt modelId="{B52DE362-B0C0-4C56-B82D-08853025057B}" type="sibTrans" cxnId="{0CF997D4-FF2E-4672-9538-47AA5852A4F1}">
      <dgm:prSet/>
      <dgm:spPr/>
      <dgm:t>
        <a:bodyPr/>
        <a:lstStyle/>
        <a:p>
          <a:endParaRPr lang="en-US"/>
        </a:p>
      </dgm:t>
    </dgm:pt>
    <dgm:pt modelId="{E7B3F9C8-10E3-4500-914C-2BFCDE9AF334}">
      <dgm:prSet custT="1"/>
      <dgm:spPr/>
      <dgm:t>
        <a:bodyPr/>
        <a:lstStyle/>
        <a:p>
          <a:r>
            <a:rPr lang="en-US" sz="1600" b="1" dirty="0"/>
            <a:t>$ ls -al | more</a:t>
          </a:r>
        </a:p>
      </dgm:t>
    </dgm:pt>
    <dgm:pt modelId="{57EDBE6E-63E0-4131-8A6C-2E71A00E9B47}" type="parTrans" cxnId="{457EADFC-4C0B-4BB9-91D5-0EDBB37E9BFC}">
      <dgm:prSet/>
      <dgm:spPr/>
      <dgm:t>
        <a:bodyPr/>
        <a:lstStyle/>
        <a:p>
          <a:endParaRPr lang="en-US"/>
        </a:p>
      </dgm:t>
    </dgm:pt>
    <dgm:pt modelId="{27D1833E-5BB3-4B15-891F-92414DE250C2}" type="sibTrans" cxnId="{457EADFC-4C0B-4BB9-91D5-0EDBB37E9BFC}">
      <dgm:prSet/>
      <dgm:spPr/>
      <dgm:t>
        <a:bodyPr/>
        <a:lstStyle/>
        <a:p>
          <a:endParaRPr lang="en-US"/>
        </a:p>
      </dgm:t>
    </dgm:pt>
    <dgm:pt modelId="{F36DA9D0-D699-49FB-9932-64CE1EB5EBE0}">
      <dgm:prSet/>
      <dgm:spPr/>
      <dgm:t>
        <a:bodyPr/>
        <a:lstStyle/>
        <a:p>
          <a:r>
            <a:rPr lang="en-US" b="0"/>
            <a:t>The command uses the ls and more utilities and pipes the output of the file listing to a screen at a time display. Each utility is one more building block.</a:t>
          </a:r>
          <a:endParaRPr lang="en-US"/>
        </a:p>
      </dgm:t>
    </dgm:pt>
    <dgm:pt modelId="{DF4FBB95-F94D-4D8F-8912-B48266439970}" type="parTrans" cxnId="{E93C2A95-6A02-4117-97D6-5BECF0DFD047}">
      <dgm:prSet/>
      <dgm:spPr/>
      <dgm:t>
        <a:bodyPr/>
        <a:lstStyle/>
        <a:p>
          <a:endParaRPr lang="en-US"/>
        </a:p>
      </dgm:t>
    </dgm:pt>
    <dgm:pt modelId="{D6D521A8-224D-4371-AEB8-311DE55393E5}" type="sibTrans" cxnId="{E93C2A95-6A02-4117-97D6-5BECF0DFD047}">
      <dgm:prSet/>
      <dgm:spPr/>
      <dgm:t>
        <a:bodyPr/>
        <a:lstStyle/>
        <a:p>
          <a:endParaRPr lang="en-US"/>
        </a:p>
      </dgm:t>
    </dgm:pt>
    <dgm:pt modelId="{911EB662-B7A2-44C3-9468-53902ADC879F}">
      <dgm:prSet/>
      <dgm:spPr/>
      <dgm:t>
        <a:bodyPr/>
        <a:lstStyle/>
        <a:p>
          <a:r>
            <a:rPr lang="en-US" b="0"/>
            <a:t>You can often use many small scripts together to create a large and complex suites of programs. E.g. for printing a copy of bash manual.</a:t>
          </a:r>
          <a:endParaRPr lang="en-US"/>
        </a:p>
      </dgm:t>
    </dgm:pt>
    <dgm:pt modelId="{181F37C2-FD52-4F37-8E36-2C952ABEF80A}" type="parTrans" cxnId="{6CBD444B-5D59-4183-BEC5-A18F3DAAB815}">
      <dgm:prSet/>
      <dgm:spPr/>
      <dgm:t>
        <a:bodyPr/>
        <a:lstStyle/>
        <a:p>
          <a:endParaRPr lang="en-US"/>
        </a:p>
      </dgm:t>
    </dgm:pt>
    <dgm:pt modelId="{467CBE5C-255E-49C7-85F0-ECFFA654B4E4}" type="sibTrans" cxnId="{6CBD444B-5D59-4183-BEC5-A18F3DAAB815}">
      <dgm:prSet/>
      <dgm:spPr/>
      <dgm:t>
        <a:bodyPr/>
        <a:lstStyle/>
        <a:p>
          <a:endParaRPr lang="en-US"/>
        </a:p>
      </dgm:t>
    </dgm:pt>
    <dgm:pt modelId="{634D9887-84B0-41EC-926D-237FA6B9E467}">
      <dgm:prSet custT="1"/>
      <dgm:spPr/>
      <dgm:t>
        <a:bodyPr/>
        <a:lstStyle/>
        <a:p>
          <a:r>
            <a:rPr lang="en-US" sz="1600" b="1" dirty="0"/>
            <a:t>$ man bash | col -b | </a:t>
          </a:r>
          <a:r>
            <a:rPr lang="en-US" sz="1600" b="1" dirty="0" err="1"/>
            <a:t>lpr</a:t>
          </a:r>
          <a:endParaRPr lang="en-US" sz="1600" b="1" dirty="0"/>
        </a:p>
      </dgm:t>
    </dgm:pt>
    <dgm:pt modelId="{978A20A8-42E9-49F6-804B-B5B5ADCF5240}" type="parTrans" cxnId="{FFB0F201-1F86-4689-B0B8-172248248AD0}">
      <dgm:prSet/>
      <dgm:spPr/>
      <dgm:t>
        <a:bodyPr/>
        <a:lstStyle/>
        <a:p>
          <a:endParaRPr lang="en-US"/>
        </a:p>
      </dgm:t>
    </dgm:pt>
    <dgm:pt modelId="{54AE7E78-A94F-48C3-BDA1-BA4224A51CDB}" type="sibTrans" cxnId="{FFB0F201-1F86-4689-B0B8-172248248AD0}">
      <dgm:prSet/>
      <dgm:spPr/>
      <dgm:t>
        <a:bodyPr/>
        <a:lstStyle/>
        <a:p>
          <a:endParaRPr lang="en-US"/>
        </a:p>
      </dgm:t>
    </dgm:pt>
    <dgm:pt modelId="{D618E5BB-7325-4654-9BFC-2EA6940DBF2A}">
      <dgm:prSet/>
      <dgm:spPr/>
      <dgm:t>
        <a:bodyPr/>
        <a:lstStyle/>
        <a:p>
          <a:r>
            <a:rPr lang="en-US" b="0"/>
            <a:t>Furthermore, because of Linux's automatic file type handling, the users of these utilities usually don’t need to know what language the utilities are written in.</a:t>
          </a:r>
          <a:endParaRPr lang="en-US"/>
        </a:p>
      </dgm:t>
    </dgm:pt>
    <dgm:pt modelId="{F0FC751B-1499-4F42-9910-B25E551AB73C}" type="parTrans" cxnId="{3E73D199-E5C3-4D97-91F6-0C50B7CEF799}">
      <dgm:prSet/>
      <dgm:spPr/>
      <dgm:t>
        <a:bodyPr/>
        <a:lstStyle/>
        <a:p>
          <a:endParaRPr lang="en-US"/>
        </a:p>
      </dgm:t>
    </dgm:pt>
    <dgm:pt modelId="{E7BBA696-80A4-460A-9F1A-A0BB9860DF52}" type="sibTrans" cxnId="{3E73D199-E5C3-4D97-91F6-0C50B7CEF799}">
      <dgm:prSet/>
      <dgm:spPr/>
      <dgm:t>
        <a:bodyPr/>
        <a:lstStyle/>
        <a:p>
          <a:endParaRPr lang="en-US"/>
        </a:p>
      </dgm:t>
    </dgm:pt>
    <dgm:pt modelId="{09A394AD-1A0E-4474-943F-870394B8A11A}" type="pres">
      <dgm:prSet presAssocID="{0419C5B2-3383-4B2C-8B71-EF4B7585BC1D}" presName="linear" presStyleCnt="0">
        <dgm:presLayoutVars>
          <dgm:animLvl val="lvl"/>
          <dgm:resizeHandles val="exact"/>
        </dgm:presLayoutVars>
      </dgm:prSet>
      <dgm:spPr/>
    </dgm:pt>
    <dgm:pt modelId="{D26ED4F4-808A-47D9-8307-ACA1226D7EC6}" type="pres">
      <dgm:prSet presAssocID="{461B49C8-7DF0-4945-AB03-08B511AA1135}" presName="parentText" presStyleLbl="node1" presStyleIdx="0" presStyleCnt="5">
        <dgm:presLayoutVars>
          <dgm:chMax val="0"/>
          <dgm:bulletEnabled val="1"/>
        </dgm:presLayoutVars>
      </dgm:prSet>
      <dgm:spPr/>
    </dgm:pt>
    <dgm:pt modelId="{91AC9654-7964-496D-9E82-140957924818}" type="pres">
      <dgm:prSet presAssocID="{FCBF83F3-C32D-40ED-B1BE-39A1B21272B4}" presName="spacer" presStyleCnt="0"/>
      <dgm:spPr/>
    </dgm:pt>
    <dgm:pt modelId="{93AF6BA5-4E6D-4A9D-9D8B-A0384ADCEC2C}" type="pres">
      <dgm:prSet presAssocID="{90EC226F-AB87-435F-8077-809431C815CE}" presName="parentText" presStyleLbl="node1" presStyleIdx="1" presStyleCnt="5">
        <dgm:presLayoutVars>
          <dgm:chMax val="0"/>
          <dgm:bulletEnabled val="1"/>
        </dgm:presLayoutVars>
      </dgm:prSet>
      <dgm:spPr/>
    </dgm:pt>
    <dgm:pt modelId="{3D22CAC6-7097-4702-8F0D-C4CB86FADD23}" type="pres">
      <dgm:prSet presAssocID="{90EC226F-AB87-435F-8077-809431C815CE}" presName="childText" presStyleLbl="revTx" presStyleIdx="0" presStyleCnt="2">
        <dgm:presLayoutVars>
          <dgm:bulletEnabled val="1"/>
        </dgm:presLayoutVars>
      </dgm:prSet>
      <dgm:spPr/>
    </dgm:pt>
    <dgm:pt modelId="{C05198F3-1D83-4349-AF54-88365DF6E857}" type="pres">
      <dgm:prSet presAssocID="{F36DA9D0-D699-49FB-9932-64CE1EB5EBE0}" presName="parentText" presStyleLbl="node1" presStyleIdx="2" presStyleCnt="5">
        <dgm:presLayoutVars>
          <dgm:chMax val="0"/>
          <dgm:bulletEnabled val="1"/>
        </dgm:presLayoutVars>
      </dgm:prSet>
      <dgm:spPr/>
    </dgm:pt>
    <dgm:pt modelId="{2C28FF6A-DB8F-4ADF-B1AB-1956DA1F8982}" type="pres">
      <dgm:prSet presAssocID="{D6D521A8-224D-4371-AEB8-311DE55393E5}" presName="spacer" presStyleCnt="0"/>
      <dgm:spPr/>
    </dgm:pt>
    <dgm:pt modelId="{9499A2DE-AC51-410D-A147-B448A1DB606B}" type="pres">
      <dgm:prSet presAssocID="{911EB662-B7A2-44C3-9468-53902ADC879F}" presName="parentText" presStyleLbl="node1" presStyleIdx="3" presStyleCnt="5">
        <dgm:presLayoutVars>
          <dgm:chMax val="0"/>
          <dgm:bulletEnabled val="1"/>
        </dgm:presLayoutVars>
      </dgm:prSet>
      <dgm:spPr/>
    </dgm:pt>
    <dgm:pt modelId="{ABD79E99-9049-4062-A83D-D959F20C8446}" type="pres">
      <dgm:prSet presAssocID="{911EB662-B7A2-44C3-9468-53902ADC879F}" presName="childText" presStyleLbl="revTx" presStyleIdx="1" presStyleCnt="2">
        <dgm:presLayoutVars>
          <dgm:bulletEnabled val="1"/>
        </dgm:presLayoutVars>
      </dgm:prSet>
      <dgm:spPr/>
    </dgm:pt>
    <dgm:pt modelId="{77020AB7-060A-4487-9B4C-932FEB3A04D1}" type="pres">
      <dgm:prSet presAssocID="{D618E5BB-7325-4654-9BFC-2EA6940DBF2A}" presName="parentText" presStyleLbl="node1" presStyleIdx="4" presStyleCnt="5">
        <dgm:presLayoutVars>
          <dgm:chMax val="0"/>
          <dgm:bulletEnabled val="1"/>
        </dgm:presLayoutVars>
      </dgm:prSet>
      <dgm:spPr/>
    </dgm:pt>
  </dgm:ptLst>
  <dgm:cxnLst>
    <dgm:cxn modelId="{FFB0F201-1F86-4689-B0B8-172248248AD0}" srcId="{911EB662-B7A2-44C3-9468-53902ADC879F}" destId="{634D9887-84B0-41EC-926D-237FA6B9E467}" srcOrd="0" destOrd="0" parTransId="{978A20A8-42E9-49F6-804B-B5B5ADCF5240}" sibTransId="{54AE7E78-A94F-48C3-BDA1-BA4224A51CDB}"/>
    <dgm:cxn modelId="{8A31AB08-D6F1-4948-9802-7F499A802A03}" type="presOf" srcId="{911EB662-B7A2-44C3-9468-53902ADC879F}" destId="{9499A2DE-AC51-410D-A147-B448A1DB606B}" srcOrd="0" destOrd="0" presId="urn:microsoft.com/office/officeart/2005/8/layout/vList2"/>
    <dgm:cxn modelId="{6B382B1E-91B8-4418-BB31-00279A5B7AA7}" srcId="{0419C5B2-3383-4B2C-8B71-EF4B7585BC1D}" destId="{461B49C8-7DF0-4945-AB03-08B511AA1135}" srcOrd="0" destOrd="0" parTransId="{5CDB2DD3-85F4-4D63-BBE7-1DBCC0311436}" sibTransId="{FCBF83F3-C32D-40ED-B1BE-39A1B21272B4}"/>
    <dgm:cxn modelId="{B7F4FE35-7787-4283-A9CE-349CA5D92F2D}" type="presOf" srcId="{90EC226F-AB87-435F-8077-809431C815CE}" destId="{93AF6BA5-4E6D-4A9D-9D8B-A0384ADCEC2C}" srcOrd="0" destOrd="0" presId="urn:microsoft.com/office/officeart/2005/8/layout/vList2"/>
    <dgm:cxn modelId="{69F94C38-8A1F-4534-A58B-76BC2016F95E}" type="presOf" srcId="{F36DA9D0-D699-49FB-9932-64CE1EB5EBE0}" destId="{C05198F3-1D83-4349-AF54-88365DF6E857}" srcOrd="0" destOrd="0" presId="urn:microsoft.com/office/officeart/2005/8/layout/vList2"/>
    <dgm:cxn modelId="{C38C915C-E6EF-4463-89C4-53A8B7927FCA}" type="presOf" srcId="{634D9887-84B0-41EC-926D-237FA6B9E467}" destId="{ABD79E99-9049-4062-A83D-D959F20C8446}" srcOrd="0" destOrd="0" presId="urn:microsoft.com/office/officeart/2005/8/layout/vList2"/>
    <dgm:cxn modelId="{297C0D46-BCE0-495A-A315-D25A5AD16326}" type="presOf" srcId="{E7B3F9C8-10E3-4500-914C-2BFCDE9AF334}" destId="{3D22CAC6-7097-4702-8F0D-C4CB86FADD23}" srcOrd="0" destOrd="0" presId="urn:microsoft.com/office/officeart/2005/8/layout/vList2"/>
    <dgm:cxn modelId="{6CBD444B-5D59-4183-BEC5-A18F3DAAB815}" srcId="{0419C5B2-3383-4B2C-8B71-EF4B7585BC1D}" destId="{911EB662-B7A2-44C3-9468-53902ADC879F}" srcOrd="3" destOrd="0" parTransId="{181F37C2-FD52-4F37-8E36-2C952ABEF80A}" sibTransId="{467CBE5C-255E-49C7-85F0-ECFFA654B4E4}"/>
    <dgm:cxn modelId="{F261A57F-C35E-45E4-B5B0-CA5FE0A34FF2}" type="presOf" srcId="{0419C5B2-3383-4B2C-8B71-EF4B7585BC1D}" destId="{09A394AD-1A0E-4474-943F-870394B8A11A}" srcOrd="0" destOrd="0" presId="urn:microsoft.com/office/officeart/2005/8/layout/vList2"/>
    <dgm:cxn modelId="{E93C2A95-6A02-4117-97D6-5BECF0DFD047}" srcId="{0419C5B2-3383-4B2C-8B71-EF4B7585BC1D}" destId="{F36DA9D0-D699-49FB-9932-64CE1EB5EBE0}" srcOrd="2" destOrd="0" parTransId="{DF4FBB95-F94D-4D8F-8912-B48266439970}" sibTransId="{D6D521A8-224D-4371-AEB8-311DE55393E5}"/>
    <dgm:cxn modelId="{3E73D199-E5C3-4D97-91F6-0C50B7CEF799}" srcId="{0419C5B2-3383-4B2C-8B71-EF4B7585BC1D}" destId="{D618E5BB-7325-4654-9BFC-2EA6940DBF2A}" srcOrd="4" destOrd="0" parTransId="{F0FC751B-1499-4F42-9910-B25E551AB73C}" sibTransId="{E7BBA696-80A4-460A-9F1A-A0BB9860DF52}"/>
    <dgm:cxn modelId="{581671D3-3BBE-40CC-A9FA-09109CECA80A}" type="presOf" srcId="{461B49C8-7DF0-4945-AB03-08B511AA1135}" destId="{D26ED4F4-808A-47D9-8307-ACA1226D7EC6}" srcOrd="0" destOrd="0" presId="urn:microsoft.com/office/officeart/2005/8/layout/vList2"/>
    <dgm:cxn modelId="{0CF997D4-FF2E-4672-9538-47AA5852A4F1}" srcId="{0419C5B2-3383-4B2C-8B71-EF4B7585BC1D}" destId="{90EC226F-AB87-435F-8077-809431C815CE}" srcOrd="1" destOrd="0" parTransId="{385F0E96-6315-4C4C-A410-EC92975FF766}" sibTransId="{B52DE362-B0C0-4C56-B82D-08853025057B}"/>
    <dgm:cxn modelId="{560E99F4-F123-4CDA-A26D-D8F28C5B26F6}" type="presOf" srcId="{D618E5BB-7325-4654-9BFC-2EA6940DBF2A}" destId="{77020AB7-060A-4487-9B4C-932FEB3A04D1}" srcOrd="0" destOrd="0" presId="urn:microsoft.com/office/officeart/2005/8/layout/vList2"/>
    <dgm:cxn modelId="{457EADFC-4C0B-4BB9-91D5-0EDBB37E9BFC}" srcId="{90EC226F-AB87-435F-8077-809431C815CE}" destId="{E7B3F9C8-10E3-4500-914C-2BFCDE9AF334}" srcOrd="0" destOrd="0" parTransId="{57EDBE6E-63E0-4131-8A6C-2E71A00E9B47}" sibTransId="{27D1833E-5BB3-4B15-891F-92414DE250C2}"/>
    <dgm:cxn modelId="{563DE569-BCB3-4232-9064-A3472295112D}" type="presParOf" srcId="{09A394AD-1A0E-4474-943F-870394B8A11A}" destId="{D26ED4F4-808A-47D9-8307-ACA1226D7EC6}" srcOrd="0" destOrd="0" presId="urn:microsoft.com/office/officeart/2005/8/layout/vList2"/>
    <dgm:cxn modelId="{81741AAC-3673-4D92-84EB-78883FA5A56C}" type="presParOf" srcId="{09A394AD-1A0E-4474-943F-870394B8A11A}" destId="{91AC9654-7964-496D-9E82-140957924818}" srcOrd="1" destOrd="0" presId="urn:microsoft.com/office/officeart/2005/8/layout/vList2"/>
    <dgm:cxn modelId="{23FAF643-4A61-4312-BD45-D7453EA80187}" type="presParOf" srcId="{09A394AD-1A0E-4474-943F-870394B8A11A}" destId="{93AF6BA5-4E6D-4A9D-9D8B-A0384ADCEC2C}" srcOrd="2" destOrd="0" presId="urn:microsoft.com/office/officeart/2005/8/layout/vList2"/>
    <dgm:cxn modelId="{8FFBDFDD-27E1-4502-A33B-BD1B673E7D38}" type="presParOf" srcId="{09A394AD-1A0E-4474-943F-870394B8A11A}" destId="{3D22CAC6-7097-4702-8F0D-C4CB86FADD23}" srcOrd="3" destOrd="0" presId="urn:microsoft.com/office/officeart/2005/8/layout/vList2"/>
    <dgm:cxn modelId="{71CE65F0-3E1C-49D0-BF24-AEC0B13F869B}" type="presParOf" srcId="{09A394AD-1A0E-4474-943F-870394B8A11A}" destId="{C05198F3-1D83-4349-AF54-88365DF6E857}" srcOrd="4" destOrd="0" presId="urn:microsoft.com/office/officeart/2005/8/layout/vList2"/>
    <dgm:cxn modelId="{214D82BA-90DE-4A69-BF17-080A93ADCB0D}" type="presParOf" srcId="{09A394AD-1A0E-4474-943F-870394B8A11A}" destId="{2C28FF6A-DB8F-4ADF-B1AB-1956DA1F8982}" srcOrd="5" destOrd="0" presId="urn:microsoft.com/office/officeart/2005/8/layout/vList2"/>
    <dgm:cxn modelId="{8E6FCA44-3FE1-4699-8B40-48FB4A4C7211}" type="presParOf" srcId="{09A394AD-1A0E-4474-943F-870394B8A11A}" destId="{9499A2DE-AC51-410D-A147-B448A1DB606B}" srcOrd="6" destOrd="0" presId="urn:microsoft.com/office/officeart/2005/8/layout/vList2"/>
    <dgm:cxn modelId="{938AEA77-0873-4D2A-85F0-B9D0DA8B2D34}" type="presParOf" srcId="{09A394AD-1A0E-4474-943F-870394B8A11A}" destId="{ABD79E99-9049-4062-A83D-D959F20C8446}" srcOrd="7" destOrd="0" presId="urn:microsoft.com/office/officeart/2005/8/layout/vList2"/>
    <dgm:cxn modelId="{90E641F3-F344-4C96-8537-A8C5D8BCD67B}" type="presParOf" srcId="{09A394AD-1A0E-4474-943F-870394B8A11A}" destId="{77020AB7-060A-4487-9B4C-932FEB3A04D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916F0A-D0E0-44CA-8C1B-F12536EB531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7EAB610-D0E7-4367-9E20-C1848290635A}">
      <dgm:prSet custT="1"/>
      <dgm:spPr/>
      <dgm:t>
        <a:bodyPr/>
        <a:lstStyle/>
        <a:p>
          <a:r>
            <a:rPr lang="en-US" sz="1600" b="0" dirty="0"/>
            <a:t>A shell is a program that acts as the interface between you and Linux system, allowing you to enter commands for the operating system to execute.</a:t>
          </a:r>
        </a:p>
      </dgm:t>
    </dgm:pt>
    <dgm:pt modelId="{5475F571-E8A1-452A-B690-9D83E6CA35E7}" type="parTrans" cxnId="{DD7EC0E7-A3EB-4F7A-95A9-0906C8B00A3F}">
      <dgm:prSet/>
      <dgm:spPr/>
      <dgm:t>
        <a:bodyPr/>
        <a:lstStyle/>
        <a:p>
          <a:endParaRPr lang="en-US"/>
        </a:p>
      </dgm:t>
    </dgm:pt>
    <dgm:pt modelId="{F9AE0D3F-19E0-4EF6-80D2-C29086A23A6D}" type="sibTrans" cxnId="{DD7EC0E7-A3EB-4F7A-95A9-0906C8B00A3F}">
      <dgm:prSet/>
      <dgm:spPr/>
      <dgm:t>
        <a:bodyPr/>
        <a:lstStyle/>
        <a:p>
          <a:endParaRPr lang="en-US"/>
        </a:p>
      </dgm:t>
    </dgm:pt>
    <dgm:pt modelId="{970DC047-686B-4C6D-9D71-5F405197DE9D}">
      <dgm:prSet custT="1"/>
      <dgm:spPr/>
      <dgm:t>
        <a:bodyPr/>
        <a:lstStyle/>
        <a:p>
          <a:r>
            <a:rPr lang="en-US" sz="1600" b="0" dirty="0"/>
            <a:t>Input &amp; output can be redirected using &lt; and &gt;, data piped between simultaneously executing programs using |, and output from a subprocess grabbed by using $(…). On Linux its quite feasible to have multiple shells installed, with different users able to pick the one they prefer.</a:t>
          </a:r>
        </a:p>
      </dgm:t>
    </dgm:pt>
    <dgm:pt modelId="{ABE6586C-5705-4E8B-903E-CE7B5238BE0A}" type="parTrans" cxnId="{9FBC8A9E-BDB2-4148-AE7D-3753F21C9C5A}">
      <dgm:prSet/>
      <dgm:spPr/>
      <dgm:t>
        <a:bodyPr/>
        <a:lstStyle/>
        <a:p>
          <a:endParaRPr lang="en-US"/>
        </a:p>
      </dgm:t>
    </dgm:pt>
    <dgm:pt modelId="{09DB7663-6B40-4637-A058-B7EBB02B4A26}" type="sibTrans" cxnId="{9FBC8A9E-BDB2-4148-AE7D-3753F21C9C5A}">
      <dgm:prSet/>
      <dgm:spPr/>
      <dgm:t>
        <a:bodyPr/>
        <a:lstStyle/>
        <a:p>
          <a:endParaRPr lang="en-US"/>
        </a:p>
      </dgm:t>
    </dgm:pt>
    <dgm:pt modelId="{5E9CE597-77E0-4968-8A1F-8C9BD5CC8985}">
      <dgm:prSet custT="1"/>
      <dgm:spPr/>
      <dgm:t>
        <a:bodyPr/>
        <a:lstStyle/>
        <a:p>
          <a:r>
            <a:rPr lang="en-US" sz="1600" b="0"/>
            <a:t>Since Linux is so modular you can slot in one of the many different shells in use, although most of them are derived form the original Bourne shell.</a:t>
          </a:r>
        </a:p>
      </dgm:t>
    </dgm:pt>
    <dgm:pt modelId="{EDB3643B-8F5D-406C-9B2D-04B3C9DFC899}" type="parTrans" cxnId="{2C7381B4-D913-43BE-8D34-54DBADCF93D4}">
      <dgm:prSet/>
      <dgm:spPr/>
      <dgm:t>
        <a:bodyPr/>
        <a:lstStyle/>
        <a:p>
          <a:endParaRPr lang="en-US"/>
        </a:p>
      </dgm:t>
    </dgm:pt>
    <dgm:pt modelId="{A64E1359-7387-43F4-9EE7-0F9A7CD46C10}" type="sibTrans" cxnId="{2C7381B4-D913-43BE-8D34-54DBADCF93D4}">
      <dgm:prSet/>
      <dgm:spPr/>
      <dgm:t>
        <a:bodyPr/>
        <a:lstStyle/>
        <a:p>
          <a:endParaRPr lang="en-US"/>
        </a:p>
      </dgm:t>
    </dgm:pt>
    <dgm:pt modelId="{84912FC0-7DB2-4B2D-AF7A-E4216AF5FEA7}">
      <dgm:prSet custT="1"/>
      <dgm:spPr/>
      <dgm:t>
        <a:bodyPr/>
        <a:lstStyle/>
        <a:p>
          <a:r>
            <a:rPr lang="en-US" sz="1600" b="0"/>
            <a:t>On the Linux, the standard shell that is always installed as /bin/sh is called bash (the GNU Bourne-Again Shell)  from the GNU suite of tools. Its portable (POSIX).</a:t>
          </a:r>
        </a:p>
      </dgm:t>
    </dgm:pt>
    <dgm:pt modelId="{97D7DC5E-B026-4B6C-80AE-139319F41AEB}" type="parTrans" cxnId="{10D601FF-A602-437F-8017-42FE5350D290}">
      <dgm:prSet/>
      <dgm:spPr/>
      <dgm:t>
        <a:bodyPr/>
        <a:lstStyle/>
        <a:p>
          <a:endParaRPr lang="en-US"/>
        </a:p>
      </dgm:t>
    </dgm:pt>
    <dgm:pt modelId="{6E36234D-DBBD-4B12-A673-8EDADA3486E6}" type="sibTrans" cxnId="{10D601FF-A602-437F-8017-42FE5350D290}">
      <dgm:prSet/>
      <dgm:spPr/>
      <dgm:t>
        <a:bodyPr/>
        <a:lstStyle/>
        <a:p>
          <a:endParaRPr lang="en-US"/>
        </a:p>
      </dgm:t>
    </dgm:pt>
    <dgm:pt modelId="{352410FB-F89F-416F-AE5E-ECC99C103F3A}">
      <dgm:prSet custT="1"/>
      <dgm:spPr/>
      <dgm:t>
        <a:bodyPr/>
        <a:lstStyle/>
        <a:p>
          <a:r>
            <a:rPr lang="en-US" sz="1600" b="0" dirty="0"/>
            <a:t>/bin/</a:t>
          </a:r>
          <a:r>
            <a:rPr lang="en-US" sz="1600" b="0" dirty="0" err="1"/>
            <a:t>sh</a:t>
          </a:r>
          <a:r>
            <a:rPr lang="en-US" sz="1600" b="0" dirty="0"/>
            <a:t> default shell is a link to the program /bin/bash </a:t>
          </a:r>
        </a:p>
        <a:p>
          <a:r>
            <a:rPr lang="en-US" sz="1600" b="0" dirty="0"/>
            <a:t>$ /bin/</a:t>
          </a:r>
          <a:r>
            <a:rPr lang="en-US" sz="1600" b="0" dirty="0" err="1"/>
            <a:t>sh</a:t>
          </a:r>
          <a:r>
            <a:rPr lang="en-US" sz="1600" b="0" dirty="0"/>
            <a:t> --version</a:t>
          </a:r>
        </a:p>
      </dgm:t>
    </dgm:pt>
    <dgm:pt modelId="{048ED770-37DA-464C-A903-A5F62EB43EE7}" type="parTrans" cxnId="{7D405B58-F697-4B1F-85AD-9B3BA06483B7}">
      <dgm:prSet/>
      <dgm:spPr/>
      <dgm:t>
        <a:bodyPr/>
        <a:lstStyle/>
        <a:p>
          <a:endParaRPr lang="en-US"/>
        </a:p>
      </dgm:t>
    </dgm:pt>
    <dgm:pt modelId="{652CEBBB-7B3F-497A-B386-E086EC454258}" type="sibTrans" cxnId="{7D405B58-F697-4B1F-85AD-9B3BA06483B7}">
      <dgm:prSet/>
      <dgm:spPr/>
      <dgm:t>
        <a:bodyPr/>
        <a:lstStyle/>
        <a:p>
          <a:endParaRPr lang="en-US"/>
        </a:p>
      </dgm:t>
    </dgm:pt>
    <dgm:pt modelId="{1A1857B4-1B8D-4B96-99A4-8CD3D06129CA}" type="pres">
      <dgm:prSet presAssocID="{56916F0A-D0E0-44CA-8C1B-F12536EB5310}" presName="linear" presStyleCnt="0">
        <dgm:presLayoutVars>
          <dgm:animLvl val="lvl"/>
          <dgm:resizeHandles val="exact"/>
        </dgm:presLayoutVars>
      </dgm:prSet>
      <dgm:spPr/>
    </dgm:pt>
    <dgm:pt modelId="{EEF22F22-A142-46B6-9DD1-40E36C4F8C8B}" type="pres">
      <dgm:prSet presAssocID="{D7EAB610-D0E7-4367-9E20-C1848290635A}" presName="parentText" presStyleLbl="node1" presStyleIdx="0" presStyleCnt="5">
        <dgm:presLayoutVars>
          <dgm:chMax val="0"/>
          <dgm:bulletEnabled val="1"/>
        </dgm:presLayoutVars>
      </dgm:prSet>
      <dgm:spPr/>
    </dgm:pt>
    <dgm:pt modelId="{B3CF103B-E771-41B0-8389-2AB6CBE2451E}" type="pres">
      <dgm:prSet presAssocID="{F9AE0D3F-19E0-4EF6-80D2-C29086A23A6D}" presName="spacer" presStyleCnt="0"/>
      <dgm:spPr/>
    </dgm:pt>
    <dgm:pt modelId="{042935D5-5820-48C8-8CBC-1C7A33C8F5E8}" type="pres">
      <dgm:prSet presAssocID="{970DC047-686B-4C6D-9D71-5F405197DE9D}" presName="parentText" presStyleLbl="node1" presStyleIdx="1" presStyleCnt="5">
        <dgm:presLayoutVars>
          <dgm:chMax val="0"/>
          <dgm:bulletEnabled val="1"/>
        </dgm:presLayoutVars>
      </dgm:prSet>
      <dgm:spPr/>
    </dgm:pt>
    <dgm:pt modelId="{4B0E183C-C6FA-4917-8BAA-E1A3AA01E422}" type="pres">
      <dgm:prSet presAssocID="{09DB7663-6B40-4637-A058-B7EBB02B4A26}" presName="spacer" presStyleCnt="0"/>
      <dgm:spPr/>
    </dgm:pt>
    <dgm:pt modelId="{339292EB-368A-450C-A8FA-EF84930E67EE}" type="pres">
      <dgm:prSet presAssocID="{5E9CE597-77E0-4968-8A1F-8C9BD5CC8985}" presName="parentText" presStyleLbl="node1" presStyleIdx="2" presStyleCnt="5">
        <dgm:presLayoutVars>
          <dgm:chMax val="0"/>
          <dgm:bulletEnabled val="1"/>
        </dgm:presLayoutVars>
      </dgm:prSet>
      <dgm:spPr/>
    </dgm:pt>
    <dgm:pt modelId="{98B89537-7088-48D9-9BAC-FDB0A905AB51}" type="pres">
      <dgm:prSet presAssocID="{A64E1359-7387-43F4-9EE7-0F9A7CD46C10}" presName="spacer" presStyleCnt="0"/>
      <dgm:spPr/>
    </dgm:pt>
    <dgm:pt modelId="{A64B3ABF-9C30-4F60-B059-A84D3264F487}" type="pres">
      <dgm:prSet presAssocID="{84912FC0-7DB2-4B2D-AF7A-E4216AF5FEA7}" presName="parentText" presStyleLbl="node1" presStyleIdx="3" presStyleCnt="5">
        <dgm:presLayoutVars>
          <dgm:chMax val="0"/>
          <dgm:bulletEnabled val="1"/>
        </dgm:presLayoutVars>
      </dgm:prSet>
      <dgm:spPr/>
    </dgm:pt>
    <dgm:pt modelId="{CE4E34BC-E46F-4DFF-8598-227BDF6F87C7}" type="pres">
      <dgm:prSet presAssocID="{6E36234D-DBBD-4B12-A673-8EDADA3486E6}" presName="spacer" presStyleCnt="0"/>
      <dgm:spPr/>
    </dgm:pt>
    <dgm:pt modelId="{B695E6BB-95DF-42A6-86BF-038675721FD7}" type="pres">
      <dgm:prSet presAssocID="{352410FB-F89F-416F-AE5E-ECC99C103F3A}" presName="parentText" presStyleLbl="node1" presStyleIdx="4" presStyleCnt="5">
        <dgm:presLayoutVars>
          <dgm:chMax val="0"/>
          <dgm:bulletEnabled val="1"/>
        </dgm:presLayoutVars>
      </dgm:prSet>
      <dgm:spPr/>
    </dgm:pt>
  </dgm:ptLst>
  <dgm:cxnLst>
    <dgm:cxn modelId="{1BB79621-5023-4619-AE1F-61791817D151}" type="presOf" srcId="{D7EAB610-D0E7-4367-9E20-C1848290635A}" destId="{EEF22F22-A142-46B6-9DD1-40E36C4F8C8B}" srcOrd="0" destOrd="0" presId="urn:microsoft.com/office/officeart/2005/8/layout/vList2"/>
    <dgm:cxn modelId="{BC9C5F28-294F-43AC-B959-C0FE21747F85}" type="presOf" srcId="{970DC047-686B-4C6D-9D71-5F405197DE9D}" destId="{042935D5-5820-48C8-8CBC-1C7A33C8F5E8}" srcOrd="0" destOrd="0" presId="urn:microsoft.com/office/officeart/2005/8/layout/vList2"/>
    <dgm:cxn modelId="{1BA99B33-574F-4FC1-B3E6-CDF3D3177272}" type="presOf" srcId="{84912FC0-7DB2-4B2D-AF7A-E4216AF5FEA7}" destId="{A64B3ABF-9C30-4F60-B059-A84D3264F487}" srcOrd="0" destOrd="0" presId="urn:microsoft.com/office/officeart/2005/8/layout/vList2"/>
    <dgm:cxn modelId="{B213213C-4594-42EC-8C36-CBDDB533B4AA}" type="presOf" srcId="{56916F0A-D0E0-44CA-8C1B-F12536EB5310}" destId="{1A1857B4-1B8D-4B96-99A4-8CD3D06129CA}" srcOrd="0" destOrd="0" presId="urn:microsoft.com/office/officeart/2005/8/layout/vList2"/>
    <dgm:cxn modelId="{E8D6BF44-1223-4476-B9BA-F93A6180D1A0}" type="presOf" srcId="{5E9CE597-77E0-4968-8A1F-8C9BD5CC8985}" destId="{339292EB-368A-450C-A8FA-EF84930E67EE}" srcOrd="0" destOrd="0" presId="urn:microsoft.com/office/officeart/2005/8/layout/vList2"/>
    <dgm:cxn modelId="{7D405B58-F697-4B1F-85AD-9B3BA06483B7}" srcId="{56916F0A-D0E0-44CA-8C1B-F12536EB5310}" destId="{352410FB-F89F-416F-AE5E-ECC99C103F3A}" srcOrd="4" destOrd="0" parTransId="{048ED770-37DA-464C-A903-A5F62EB43EE7}" sibTransId="{652CEBBB-7B3F-497A-B386-E086EC454258}"/>
    <dgm:cxn modelId="{9FBC8A9E-BDB2-4148-AE7D-3753F21C9C5A}" srcId="{56916F0A-D0E0-44CA-8C1B-F12536EB5310}" destId="{970DC047-686B-4C6D-9D71-5F405197DE9D}" srcOrd="1" destOrd="0" parTransId="{ABE6586C-5705-4E8B-903E-CE7B5238BE0A}" sibTransId="{09DB7663-6B40-4637-A058-B7EBB02B4A26}"/>
    <dgm:cxn modelId="{9297B9AA-B0B3-417F-B084-3EEBD0F12F26}" type="presOf" srcId="{352410FB-F89F-416F-AE5E-ECC99C103F3A}" destId="{B695E6BB-95DF-42A6-86BF-038675721FD7}" srcOrd="0" destOrd="0" presId="urn:microsoft.com/office/officeart/2005/8/layout/vList2"/>
    <dgm:cxn modelId="{2C7381B4-D913-43BE-8D34-54DBADCF93D4}" srcId="{56916F0A-D0E0-44CA-8C1B-F12536EB5310}" destId="{5E9CE597-77E0-4968-8A1F-8C9BD5CC8985}" srcOrd="2" destOrd="0" parTransId="{EDB3643B-8F5D-406C-9B2D-04B3C9DFC899}" sibTransId="{A64E1359-7387-43F4-9EE7-0F9A7CD46C10}"/>
    <dgm:cxn modelId="{DD7EC0E7-A3EB-4F7A-95A9-0906C8B00A3F}" srcId="{56916F0A-D0E0-44CA-8C1B-F12536EB5310}" destId="{D7EAB610-D0E7-4367-9E20-C1848290635A}" srcOrd="0" destOrd="0" parTransId="{5475F571-E8A1-452A-B690-9D83E6CA35E7}" sibTransId="{F9AE0D3F-19E0-4EF6-80D2-C29086A23A6D}"/>
    <dgm:cxn modelId="{10D601FF-A602-437F-8017-42FE5350D290}" srcId="{56916F0A-D0E0-44CA-8C1B-F12536EB5310}" destId="{84912FC0-7DB2-4B2D-AF7A-E4216AF5FEA7}" srcOrd="3" destOrd="0" parTransId="{97D7DC5E-B026-4B6C-80AE-139319F41AEB}" sibTransId="{6E36234D-DBBD-4B12-A673-8EDADA3486E6}"/>
    <dgm:cxn modelId="{AA4A53AC-1D7C-4488-90EE-D31BBC0FEAF9}" type="presParOf" srcId="{1A1857B4-1B8D-4B96-99A4-8CD3D06129CA}" destId="{EEF22F22-A142-46B6-9DD1-40E36C4F8C8B}" srcOrd="0" destOrd="0" presId="urn:microsoft.com/office/officeart/2005/8/layout/vList2"/>
    <dgm:cxn modelId="{88FC5EB4-BF6D-49F6-8608-4453561A59A7}" type="presParOf" srcId="{1A1857B4-1B8D-4B96-99A4-8CD3D06129CA}" destId="{B3CF103B-E771-41B0-8389-2AB6CBE2451E}" srcOrd="1" destOrd="0" presId="urn:microsoft.com/office/officeart/2005/8/layout/vList2"/>
    <dgm:cxn modelId="{F4043BC8-4AA0-49A5-BBDE-A5D8B8ED2C80}" type="presParOf" srcId="{1A1857B4-1B8D-4B96-99A4-8CD3D06129CA}" destId="{042935D5-5820-48C8-8CBC-1C7A33C8F5E8}" srcOrd="2" destOrd="0" presId="urn:microsoft.com/office/officeart/2005/8/layout/vList2"/>
    <dgm:cxn modelId="{2B388E70-BFEE-442F-AFC4-E057B25DBC53}" type="presParOf" srcId="{1A1857B4-1B8D-4B96-99A4-8CD3D06129CA}" destId="{4B0E183C-C6FA-4917-8BAA-E1A3AA01E422}" srcOrd="3" destOrd="0" presId="urn:microsoft.com/office/officeart/2005/8/layout/vList2"/>
    <dgm:cxn modelId="{9BF64364-61C2-46EB-8A9E-52A6E484CE1C}" type="presParOf" srcId="{1A1857B4-1B8D-4B96-99A4-8CD3D06129CA}" destId="{339292EB-368A-450C-A8FA-EF84930E67EE}" srcOrd="4" destOrd="0" presId="urn:microsoft.com/office/officeart/2005/8/layout/vList2"/>
    <dgm:cxn modelId="{E2F8B347-7142-4570-84BE-898428178341}" type="presParOf" srcId="{1A1857B4-1B8D-4B96-99A4-8CD3D06129CA}" destId="{98B89537-7088-48D9-9BAC-FDB0A905AB51}" srcOrd="5" destOrd="0" presId="urn:microsoft.com/office/officeart/2005/8/layout/vList2"/>
    <dgm:cxn modelId="{5B1C739F-3C24-4815-8D25-1D8BECF61EDF}" type="presParOf" srcId="{1A1857B4-1B8D-4B96-99A4-8CD3D06129CA}" destId="{A64B3ABF-9C30-4F60-B059-A84D3264F487}" srcOrd="6" destOrd="0" presId="urn:microsoft.com/office/officeart/2005/8/layout/vList2"/>
    <dgm:cxn modelId="{B86FE09C-3629-4E05-9050-28A23EBB79F7}" type="presParOf" srcId="{1A1857B4-1B8D-4B96-99A4-8CD3D06129CA}" destId="{CE4E34BC-E46F-4DFF-8598-227BDF6F87C7}" srcOrd="7" destOrd="0" presId="urn:microsoft.com/office/officeart/2005/8/layout/vList2"/>
    <dgm:cxn modelId="{3BF21571-D360-42BA-B098-CBA2CE9AFE65}" type="presParOf" srcId="{1A1857B4-1B8D-4B96-99A4-8CD3D06129CA}" destId="{B695E6BB-95DF-42A6-86BF-038675721FD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6AFBDF-D73C-4F21-8EE4-72D0813B32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334EFB-474F-49BC-93B4-AD0DEE7A467E}">
      <dgm:prSet custT="1"/>
      <dgm:spPr/>
      <dgm:t>
        <a:bodyPr/>
        <a:lstStyle/>
        <a:p>
          <a:r>
            <a:rPr lang="en-US" sz="1600" b="0"/>
            <a:t>We can connect processes using the pipe | operator. In Linux unlike MS-DOS, processes connected by pipe can run simultaneously and are automatically rescheduled as data flows between them. E.g. sort the output from ps.</a:t>
          </a:r>
          <a:endParaRPr lang="en-US" sz="1600" dirty="0"/>
        </a:p>
      </dgm:t>
    </dgm:pt>
    <dgm:pt modelId="{E14EDDB4-0DDB-43AA-BA88-0EDC64FC0195}" type="parTrans" cxnId="{24424E11-189B-486A-86FB-55078C49A011}">
      <dgm:prSet/>
      <dgm:spPr/>
      <dgm:t>
        <a:bodyPr/>
        <a:lstStyle/>
        <a:p>
          <a:endParaRPr lang="en-US"/>
        </a:p>
      </dgm:t>
    </dgm:pt>
    <dgm:pt modelId="{23ABAABF-3AA5-49D2-A478-6382635689A4}" type="sibTrans" cxnId="{24424E11-189B-486A-86FB-55078C49A011}">
      <dgm:prSet/>
      <dgm:spPr/>
      <dgm:t>
        <a:bodyPr/>
        <a:lstStyle/>
        <a:p>
          <a:endParaRPr lang="en-US"/>
        </a:p>
      </dgm:t>
    </dgm:pt>
    <dgm:pt modelId="{A130FA1E-2EE0-437E-85F5-4F13BABF4C33}">
      <dgm:prSet/>
      <dgm:spPr/>
      <dgm:t>
        <a:bodyPr/>
        <a:lstStyle/>
        <a:p>
          <a:r>
            <a:rPr lang="en-US" b="1" dirty="0"/>
            <a:t>$ </a:t>
          </a:r>
          <a:r>
            <a:rPr lang="en-US" b="1" dirty="0" err="1"/>
            <a:t>ps</a:t>
          </a:r>
          <a:r>
            <a:rPr lang="en-US" b="1" dirty="0"/>
            <a:t> &gt; psout.txt</a:t>
          </a:r>
        </a:p>
      </dgm:t>
    </dgm:pt>
    <dgm:pt modelId="{E9C19710-EE4B-4C2C-AE89-8D0EFBC40FE5}" type="parTrans" cxnId="{E94F9882-F72B-4D76-AA90-DB1E10F0C2B8}">
      <dgm:prSet/>
      <dgm:spPr/>
      <dgm:t>
        <a:bodyPr/>
        <a:lstStyle/>
        <a:p>
          <a:endParaRPr lang="en-US"/>
        </a:p>
      </dgm:t>
    </dgm:pt>
    <dgm:pt modelId="{09101452-9641-4908-B1F5-4CDEE0A3E0B6}" type="sibTrans" cxnId="{E94F9882-F72B-4D76-AA90-DB1E10F0C2B8}">
      <dgm:prSet/>
      <dgm:spPr/>
      <dgm:t>
        <a:bodyPr/>
        <a:lstStyle/>
        <a:p>
          <a:endParaRPr lang="en-US"/>
        </a:p>
      </dgm:t>
    </dgm:pt>
    <dgm:pt modelId="{E41CD6F7-96D8-4792-97D7-81440EB20A8E}">
      <dgm:prSet/>
      <dgm:spPr/>
      <dgm:t>
        <a:bodyPr/>
        <a:lstStyle/>
        <a:p>
          <a:r>
            <a:rPr lang="en-US" b="1" dirty="0"/>
            <a:t>$ sort psout.txt &gt;</a:t>
          </a:r>
          <a:r>
            <a:rPr lang="en-US" b="1" dirty="0" err="1"/>
            <a:t>pssort.out</a:t>
          </a:r>
          <a:endParaRPr lang="en-US" b="1" dirty="0"/>
        </a:p>
      </dgm:t>
    </dgm:pt>
    <dgm:pt modelId="{D93D006D-73E3-449A-9068-466F8B483DAC}" type="parTrans" cxnId="{A05D760C-E54B-4845-B7E3-96DF1430BA3A}">
      <dgm:prSet/>
      <dgm:spPr/>
      <dgm:t>
        <a:bodyPr/>
        <a:lstStyle/>
        <a:p>
          <a:endParaRPr lang="en-US"/>
        </a:p>
      </dgm:t>
    </dgm:pt>
    <dgm:pt modelId="{1AA2C72F-922E-486A-AEA2-676664647504}" type="sibTrans" cxnId="{A05D760C-E54B-4845-B7E3-96DF1430BA3A}">
      <dgm:prSet/>
      <dgm:spPr/>
      <dgm:t>
        <a:bodyPr/>
        <a:lstStyle/>
        <a:p>
          <a:endParaRPr lang="en-US"/>
        </a:p>
      </dgm:t>
    </dgm:pt>
    <dgm:pt modelId="{E1F4F62F-0ED9-443E-A3B4-17FE4FFD8EE0}">
      <dgm:prSet custT="1"/>
      <dgm:spPr/>
      <dgm:t>
        <a:bodyPr/>
        <a:lstStyle/>
        <a:p>
          <a:r>
            <a:rPr lang="en-US" sz="1600" b="0"/>
            <a:t>A much more elegant solution is to connect the processes with a pipe like this,</a:t>
          </a:r>
          <a:endParaRPr lang="en-US" sz="1600" dirty="0"/>
        </a:p>
      </dgm:t>
    </dgm:pt>
    <dgm:pt modelId="{FD700AD5-9F13-46FA-A148-EEA67D0E2531}" type="parTrans" cxnId="{DFDC8742-A428-4666-BA25-23F8CE0873B7}">
      <dgm:prSet/>
      <dgm:spPr/>
      <dgm:t>
        <a:bodyPr/>
        <a:lstStyle/>
        <a:p>
          <a:endParaRPr lang="en-US"/>
        </a:p>
      </dgm:t>
    </dgm:pt>
    <dgm:pt modelId="{C26F6D68-7BD3-40EE-9FB4-6EB841B79FFD}" type="sibTrans" cxnId="{DFDC8742-A428-4666-BA25-23F8CE0873B7}">
      <dgm:prSet/>
      <dgm:spPr/>
      <dgm:t>
        <a:bodyPr/>
        <a:lstStyle/>
        <a:p>
          <a:endParaRPr lang="en-US"/>
        </a:p>
      </dgm:t>
    </dgm:pt>
    <dgm:pt modelId="{050C0EE2-C54B-4A46-8927-FB832C524605}">
      <dgm:prSet/>
      <dgm:spPr/>
      <dgm:t>
        <a:bodyPr/>
        <a:lstStyle/>
        <a:p>
          <a:r>
            <a:rPr lang="en-US" b="1" dirty="0"/>
            <a:t>$ </a:t>
          </a:r>
          <a:r>
            <a:rPr lang="en-US" b="1" dirty="0" err="1"/>
            <a:t>ps</a:t>
          </a:r>
          <a:r>
            <a:rPr lang="en-US" b="1" dirty="0"/>
            <a:t> | sort &gt;</a:t>
          </a:r>
          <a:r>
            <a:rPr lang="en-US" b="1" dirty="0" err="1"/>
            <a:t>pssort.out</a:t>
          </a:r>
          <a:endParaRPr lang="en-US" b="1" dirty="0"/>
        </a:p>
      </dgm:t>
    </dgm:pt>
    <dgm:pt modelId="{6C96E5E8-424D-4ECE-A923-3A9E946FAB19}" type="parTrans" cxnId="{6BF4FECF-23CA-406C-9F14-632E0C22B30D}">
      <dgm:prSet/>
      <dgm:spPr/>
      <dgm:t>
        <a:bodyPr/>
        <a:lstStyle/>
        <a:p>
          <a:endParaRPr lang="en-US"/>
        </a:p>
      </dgm:t>
    </dgm:pt>
    <dgm:pt modelId="{F870AE15-AA56-4104-A728-A40374BF9D48}" type="sibTrans" cxnId="{6BF4FECF-23CA-406C-9F14-632E0C22B30D}">
      <dgm:prSet/>
      <dgm:spPr/>
      <dgm:t>
        <a:bodyPr/>
        <a:lstStyle/>
        <a:p>
          <a:endParaRPr lang="en-US"/>
        </a:p>
      </dgm:t>
    </dgm:pt>
    <dgm:pt modelId="{39E5ADA2-BD92-4980-9739-A308F486BF51}">
      <dgm:prSet custT="1"/>
      <dgm:spPr/>
      <dgm:t>
        <a:bodyPr/>
        <a:lstStyle/>
        <a:p>
          <a:r>
            <a:rPr lang="en-US" sz="1600" b="0"/>
            <a:t>Since we probably want to see the output paginated on the screen, we could connect a third process, more, all in same command.</a:t>
          </a:r>
          <a:endParaRPr lang="en-US" sz="1600" dirty="0"/>
        </a:p>
      </dgm:t>
    </dgm:pt>
    <dgm:pt modelId="{5E261E5C-346B-464F-8556-2DE39073092D}" type="parTrans" cxnId="{175CB938-E7B4-4F66-9ABB-A2C62D65F450}">
      <dgm:prSet/>
      <dgm:spPr/>
      <dgm:t>
        <a:bodyPr/>
        <a:lstStyle/>
        <a:p>
          <a:endParaRPr lang="en-US"/>
        </a:p>
      </dgm:t>
    </dgm:pt>
    <dgm:pt modelId="{F21DBF08-B324-4EBD-BE9F-DF7976BAD821}" type="sibTrans" cxnId="{175CB938-E7B4-4F66-9ABB-A2C62D65F450}">
      <dgm:prSet/>
      <dgm:spPr/>
      <dgm:t>
        <a:bodyPr/>
        <a:lstStyle/>
        <a:p>
          <a:endParaRPr lang="en-US"/>
        </a:p>
      </dgm:t>
    </dgm:pt>
    <dgm:pt modelId="{42368717-67CB-4205-A701-562EBEB6E652}">
      <dgm:prSet/>
      <dgm:spPr/>
      <dgm:t>
        <a:bodyPr/>
        <a:lstStyle/>
        <a:p>
          <a:r>
            <a:rPr lang="en-US" b="1" dirty="0"/>
            <a:t>$ </a:t>
          </a:r>
          <a:r>
            <a:rPr lang="en-US" b="1" dirty="0" err="1"/>
            <a:t>ps</a:t>
          </a:r>
          <a:r>
            <a:rPr lang="en-US" b="1" dirty="0"/>
            <a:t> | sort | more</a:t>
          </a:r>
        </a:p>
      </dgm:t>
    </dgm:pt>
    <dgm:pt modelId="{A3E63D4A-F7F7-47F0-8F53-42ECB4E3FE95}" type="parTrans" cxnId="{63CE92BF-D1FB-4314-AA19-883AEABD838B}">
      <dgm:prSet/>
      <dgm:spPr/>
      <dgm:t>
        <a:bodyPr/>
        <a:lstStyle/>
        <a:p>
          <a:endParaRPr lang="en-US"/>
        </a:p>
      </dgm:t>
    </dgm:pt>
    <dgm:pt modelId="{0DAA726E-B56E-41BC-BF10-072048903545}" type="sibTrans" cxnId="{63CE92BF-D1FB-4314-AA19-883AEABD838B}">
      <dgm:prSet/>
      <dgm:spPr/>
      <dgm:t>
        <a:bodyPr/>
        <a:lstStyle/>
        <a:p>
          <a:endParaRPr lang="en-US"/>
        </a:p>
      </dgm:t>
    </dgm:pt>
    <dgm:pt modelId="{3EB6CC83-C08E-4D3E-8428-680909147176}">
      <dgm:prSet custT="1"/>
      <dgm:spPr/>
      <dgm:t>
        <a:bodyPr/>
        <a:lstStyle/>
        <a:p>
          <a:r>
            <a:rPr lang="en-US" sz="1600" b="0"/>
            <a:t>There practically no limit on permissible number of connected processes. E.g. seeing process names running excluding shell.</a:t>
          </a:r>
          <a:endParaRPr lang="en-US" sz="1600" dirty="0"/>
        </a:p>
      </dgm:t>
    </dgm:pt>
    <dgm:pt modelId="{E78B8F29-E92B-40FC-AC6C-99D4B407FEF4}" type="parTrans" cxnId="{01FC194D-0D09-45B2-8B8E-F48DD1A4DE4E}">
      <dgm:prSet/>
      <dgm:spPr/>
      <dgm:t>
        <a:bodyPr/>
        <a:lstStyle/>
        <a:p>
          <a:endParaRPr lang="en-US"/>
        </a:p>
      </dgm:t>
    </dgm:pt>
    <dgm:pt modelId="{0904C7BB-53FC-4A33-82C2-C3A05B720B71}" type="sibTrans" cxnId="{01FC194D-0D09-45B2-8B8E-F48DD1A4DE4E}">
      <dgm:prSet/>
      <dgm:spPr/>
      <dgm:t>
        <a:bodyPr/>
        <a:lstStyle/>
        <a:p>
          <a:endParaRPr lang="en-US"/>
        </a:p>
      </dgm:t>
    </dgm:pt>
    <dgm:pt modelId="{1017BB20-3210-47BC-9541-E118A5023351}">
      <dgm:prSet/>
      <dgm:spPr/>
      <dgm:t>
        <a:bodyPr/>
        <a:lstStyle/>
        <a:p>
          <a:r>
            <a:rPr lang="en-US" b="1" dirty="0"/>
            <a:t>$ </a:t>
          </a:r>
          <a:r>
            <a:rPr lang="en-US" b="1" dirty="0" err="1"/>
            <a:t>ps</a:t>
          </a:r>
          <a:r>
            <a:rPr lang="en-US" b="1" dirty="0"/>
            <a:t> –xo comm | sort | </a:t>
          </a:r>
          <a:r>
            <a:rPr lang="en-US" b="1" dirty="0" err="1"/>
            <a:t>uniq</a:t>
          </a:r>
          <a:r>
            <a:rPr lang="en-US" b="1" dirty="0"/>
            <a:t> | grep – v </a:t>
          </a:r>
          <a:r>
            <a:rPr lang="en-US" b="1" dirty="0" err="1"/>
            <a:t>sh</a:t>
          </a:r>
          <a:r>
            <a:rPr lang="en-US" b="1" dirty="0"/>
            <a:t> | more</a:t>
          </a:r>
        </a:p>
      </dgm:t>
    </dgm:pt>
    <dgm:pt modelId="{C8654EA4-F032-40AB-A8C0-7FB3C7039B32}" type="parTrans" cxnId="{F4D8006C-8A0F-4743-853C-E99594D700B9}">
      <dgm:prSet/>
      <dgm:spPr/>
      <dgm:t>
        <a:bodyPr/>
        <a:lstStyle/>
        <a:p>
          <a:endParaRPr lang="en-US"/>
        </a:p>
      </dgm:t>
    </dgm:pt>
    <dgm:pt modelId="{4890B3B1-18EE-4213-B376-6117137B1351}" type="sibTrans" cxnId="{F4D8006C-8A0F-4743-853C-E99594D700B9}">
      <dgm:prSet/>
      <dgm:spPr/>
      <dgm:t>
        <a:bodyPr/>
        <a:lstStyle/>
        <a:p>
          <a:endParaRPr lang="en-US"/>
        </a:p>
      </dgm:t>
    </dgm:pt>
    <dgm:pt modelId="{56DA1048-A6DC-48FB-8D7A-A4D618C51CD9}" type="pres">
      <dgm:prSet presAssocID="{4A6AFBDF-D73C-4F21-8EE4-72D0813B327C}" presName="linear" presStyleCnt="0">
        <dgm:presLayoutVars>
          <dgm:animLvl val="lvl"/>
          <dgm:resizeHandles val="exact"/>
        </dgm:presLayoutVars>
      </dgm:prSet>
      <dgm:spPr/>
    </dgm:pt>
    <dgm:pt modelId="{3EBB4125-5536-4BA3-BD53-7085C134360B}" type="pres">
      <dgm:prSet presAssocID="{E6334EFB-474F-49BC-93B4-AD0DEE7A467E}" presName="parentText" presStyleLbl="node1" presStyleIdx="0" presStyleCnt="4">
        <dgm:presLayoutVars>
          <dgm:chMax val="0"/>
          <dgm:bulletEnabled val="1"/>
        </dgm:presLayoutVars>
      </dgm:prSet>
      <dgm:spPr/>
    </dgm:pt>
    <dgm:pt modelId="{BABF1946-0A5A-4228-BB82-C31BF8792584}" type="pres">
      <dgm:prSet presAssocID="{E6334EFB-474F-49BC-93B4-AD0DEE7A467E}" presName="childText" presStyleLbl="revTx" presStyleIdx="0" presStyleCnt="4">
        <dgm:presLayoutVars>
          <dgm:bulletEnabled val="1"/>
        </dgm:presLayoutVars>
      </dgm:prSet>
      <dgm:spPr/>
    </dgm:pt>
    <dgm:pt modelId="{8AA2D765-3C74-4526-95B8-AD35A76452A1}" type="pres">
      <dgm:prSet presAssocID="{E1F4F62F-0ED9-443E-A3B4-17FE4FFD8EE0}" presName="parentText" presStyleLbl="node1" presStyleIdx="1" presStyleCnt="4">
        <dgm:presLayoutVars>
          <dgm:chMax val="0"/>
          <dgm:bulletEnabled val="1"/>
        </dgm:presLayoutVars>
      </dgm:prSet>
      <dgm:spPr/>
    </dgm:pt>
    <dgm:pt modelId="{127A0B01-D7B0-47B8-9CBB-28C8AEF9DBFB}" type="pres">
      <dgm:prSet presAssocID="{E1F4F62F-0ED9-443E-A3B4-17FE4FFD8EE0}" presName="childText" presStyleLbl="revTx" presStyleIdx="1" presStyleCnt="4">
        <dgm:presLayoutVars>
          <dgm:bulletEnabled val="1"/>
        </dgm:presLayoutVars>
      </dgm:prSet>
      <dgm:spPr/>
    </dgm:pt>
    <dgm:pt modelId="{382AC6CF-0935-4A5D-A81A-05B6AD644C28}" type="pres">
      <dgm:prSet presAssocID="{39E5ADA2-BD92-4980-9739-A308F486BF51}" presName="parentText" presStyleLbl="node1" presStyleIdx="2" presStyleCnt="4">
        <dgm:presLayoutVars>
          <dgm:chMax val="0"/>
          <dgm:bulletEnabled val="1"/>
        </dgm:presLayoutVars>
      </dgm:prSet>
      <dgm:spPr/>
    </dgm:pt>
    <dgm:pt modelId="{A7B702E4-9DA5-4C15-BFB1-37BAF731F2AE}" type="pres">
      <dgm:prSet presAssocID="{39E5ADA2-BD92-4980-9739-A308F486BF51}" presName="childText" presStyleLbl="revTx" presStyleIdx="2" presStyleCnt="4">
        <dgm:presLayoutVars>
          <dgm:bulletEnabled val="1"/>
        </dgm:presLayoutVars>
      </dgm:prSet>
      <dgm:spPr/>
    </dgm:pt>
    <dgm:pt modelId="{07ADF715-0CC6-4D09-B880-784FAEE303D4}" type="pres">
      <dgm:prSet presAssocID="{3EB6CC83-C08E-4D3E-8428-680909147176}" presName="parentText" presStyleLbl="node1" presStyleIdx="3" presStyleCnt="4">
        <dgm:presLayoutVars>
          <dgm:chMax val="0"/>
          <dgm:bulletEnabled val="1"/>
        </dgm:presLayoutVars>
      </dgm:prSet>
      <dgm:spPr/>
    </dgm:pt>
    <dgm:pt modelId="{05D8414F-E8AD-4F86-98A8-E36567AB4939}" type="pres">
      <dgm:prSet presAssocID="{3EB6CC83-C08E-4D3E-8428-680909147176}" presName="childText" presStyleLbl="revTx" presStyleIdx="3" presStyleCnt="4">
        <dgm:presLayoutVars>
          <dgm:bulletEnabled val="1"/>
        </dgm:presLayoutVars>
      </dgm:prSet>
      <dgm:spPr/>
    </dgm:pt>
  </dgm:ptLst>
  <dgm:cxnLst>
    <dgm:cxn modelId="{A05D760C-E54B-4845-B7E3-96DF1430BA3A}" srcId="{E6334EFB-474F-49BC-93B4-AD0DEE7A467E}" destId="{E41CD6F7-96D8-4792-97D7-81440EB20A8E}" srcOrd="1" destOrd="0" parTransId="{D93D006D-73E3-449A-9068-466F8B483DAC}" sibTransId="{1AA2C72F-922E-486A-AEA2-676664647504}"/>
    <dgm:cxn modelId="{24424E11-189B-486A-86FB-55078C49A011}" srcId="{4A6AFBDF-D73C-4F21-8EE4-72D0813B327C}" destId="{E6334EFB-474F-49BC-93B4-AD0DEE7A467E}" srcOrd="0" destOrd="0" parTransId="{E14EDDB4-0DDB-43AA-BA88-0EDC64FC0195}" sibTransId="{23ABAABF-3AA5-49D2-A478-6382635689A4}"/>
    <dgm:cxn modelId="{A8B1C218-F640-4CFA-ABD3-035401CDFC97}" type="presOf" srcId="{E41CD6F7-96D8-4792-97D7-81440EB20A8E}" destId="{BABF1946-0A5A-4228-BB82-C31BF8792584}" srcOrd="0" destOrd="1" presId="urn:microsoft.com/office/officeart/2005/8/layout/vList2"/>
    <dgm:cxn modelId="{8F3C3035-8D2D-4897-9588-089F4E95B2C6}" type="presOf" srcId="{A130FA1E-2EE0-437E-85F5-4F13BABF4C33}" destId="{BABF1946-0A5A-4228-BB82-C31BF8792584}" srcOrd="0" destOrd="0" presId="urn:microsoft.com/office/officeart/2005/8/layout/vList2"/>
    <dgm:cxn modelId="{175CB938-E7B4-4F66-9ABB-A2C62D65F450}" srcId="{4A6AFBDF-D73C-4F21-8EE4-72D0813B327C}" destId="{39E5ADA2-BD92-4980-9739-A308F486BF51}" srcOrd="2" destOrd="0" parTransId="{5E261E5C-346B-464F-8556-2DE39073092D}" sibTransId="{F21DBF08-B324-4EBD-BE9F-DF7976BAD821}"/>
    <dgm:cxn modelId="{D66F5239-4B0C-429A-B840-6A57375918F7}" type="presOf" srcId="{3EB6CC83-C08E-4D3E-8428-680909147176}" destId="{07ADF715-0CC6-4D09-B880-784FAEE303D4}" srcOrd="0" destOrd="0" presId="urn:microsoft.com/office/officeart/2005/8/layout/vList2"/>
    <dgm:cxn modelId="{FB98983F-96EE-4DD7-8DE8-44C3D04BA474}" type="presOf" srcId="{E1F4F62F-0ED9-443E-A3B4-17FE4FFD8EE0}" destId="{8AA2D765-3C74-4526-95B8-AD35A76452A1}" srcOrd="0" destOrd="0" presId="urn:microsoft.com/office/officeart/2005/8/layout/vList2"/>
    <dgm:cxn modelId="{98FC3B62-DCEB-4688-B937-F35B1819B455}" type="presOf" srcId="{1017BB20-3210-47BC-9541-E118A5023351}" destId="{05D8414F-E8AD-4F86-98A8-E36567AB4939}" srcOrd="0" destOrd="0" presId="urn:microsoft.com/office/officeart/2005/8/layout/vList2"/>
    <dgm:cxn modelId="{DFDC8742-A428-4666-BA25-23F8CE0873B7}" srcId="{4A6AFBDF-D73C-4F21-8EE4-72D0813B327C}" destId="{E1F4F62F-0ED9-443E-A3B4-17FE4FFD8EE0}" srcOrd="1" destOrd="0" parTransId="{FD700AD5-9F13-46FA-A148-EEA67D0E2531}" sibTransId="{C26F6D68-7BD3-40EE-9FB4-6EB841B79FFD}"/>
    <dgm:cxn modelId="{F4D8006C-8A0F-4743-853C-E99594D700B9}" srcId="{3EB6CC83-C08E-4D3E-8428-680909147176}" destId="{1017BB20-3210-47BC-9541-E118A5023351}" srcOrd="0" destOrd="0" parTransId="{C8654EA4-F032-40AB-A8C0-7FB3C7039B32}" sibTransId="{4890B3B1-18EE-4213-B376-6117137B1351}"/>
    <dgm:cxn modelId="{01FC194D-0D09-45B2-8B8E-F48DD1A4DE4E}" srcId="{4A6AFBDF-D73C-4F21-8EE4-72D0813B327C}" destId="{3EB6CC83-C08E-4D3E-8428-680909147176}" srcOrd="3" destOrd="0" parTransId="{E78B8F29-E92B-40FC-AC6C-99D4B407FEF4}" sibTransId="{0904C7BB-53FC-4A33-82C2-C3A05B720B71}"/>
    <dgm:cxn modelId="{E94F9882-F72B-4D76-AA90-DB1E10F0C2B8}" srcId="{E6334EFB-474F-49BC-93B4-AD0DEE7A467E}" destId="{A130FA1E-2EE0-437E-85F5-4F13BABF4C33}" srcOrd="0" destOrd="0" parTransId="{E9C19710-EE4B-4C2C-AE89-8D0EFBC40FE5}" sibTransId="{09101452-9641-4908-B1F5-4CDEE0A3E0B6}"/>
    <dgm:cxn modelId="{A7376984-46A6-435A-9F8C-73E0FA342B57}" type="presOf" srcId="{4A6AFBDF-D73C-4F21-8EE4-72D0813B327C}" destId="{56DA1048-A6DC-48FB-8D7A-A4D618C51CD9}" srcOrd="0" destOrd="0" presId="urn:microsoft.com/office/officeart/2005/8/layout/vList2"/>
    <dgm:cxn modelId="{FC87F5A8-F7E7-4DB3-BBC9-5724698028B7}" type="presOf" srcId="{050C0EE2-C54B-4A46-8927-FB832C524605}" destId="{127A0B01-D7B0-47B8-9CBB-28C8AEF9DBFB}" srcOrd="0" destOrd="0" presId="urn:microsoft.com/office/officeart/2005/8/layout/vList2"/>
    <dgm:cxn modelId="{63CE92BF-D1FB-4314-AA19-883AEABD838B}" srcId="{39E5ADA2-BD92-4980-9739-A308F486BF51}" destId="{42368717-67CB-4205-A701-562EBEB6E652}" srcOrd="0" destOrd="0" parTransId="{A3E63D4A-F7F7-47F0-8F53-42ECB4E3FE95}" sibTransId="{0DAA726E-B56E-41BC-BF10-072048903545}"/>
    <dgm:cxn modelId="{00CEC1BF-7242-415F-853C-D2C8C2FEC94C}" type="presOf" srcId="{42368717-67CB-4205-A701-562EBEB6E652}" destId="{A7B702E4-9DA5-4C15-BFB1-37BAF731F2AE}" srcOrd="0" destOrd="0" presId="urn:microsoft.com/office/officeart/2005/8/layout/vList2"/>
    <dgm:cxn modelId="{4FB703C3-C1AE-4DB2-B368-C8BB793B2247}" type="presOf" srcId="{39E5ADA2-BD92-4980-9739-A308F486BF51}" destId="{382AC6CF-0935-4A5D-A81A-05B6AD644C28}" srcOrd="0" destOrd="0" presId="urn:microsoft.com/office/officeart/2005/8/layout/vList2"/>
    <dgm:cxn modelId="{6BF4FECF-23CA-406C-9F14-632E0C22B30D}" srcId="{E1F4F62F-0ED9-443E-A3B4-17FE4FFD8EE0}" destId="{050C0EE2-C54B-4A46-8927-FB832C524605}" srcOrd="0" destOrd="0" parTransId="{6C96E5E8-424D-4ECE-A923-3A9E946FAB19}" sibTransId="{F870AE15-AA56-4104-A728-A40374BF9D48}"/>
    <dgm:cxn modelId="{D79ECDF6-96F5-4745-A47D-A86DE51CB36B}" type="presOf" srcId="{E6334EFB-474F-49BC-93B4-AD0DEE7A467E}" destId="{3EBB4125-5536-4BA3-BD53-7085C134360B}" srcOrd="0" destOrd="0" presId="urn:microsoft.com/office/officeart/2005/8/layout/vList2"/>
    <dgm:cxn modelId="{A8F11B38-B943-4759-B68A-2FEE4F4D73F5}" type="presParOf" srcId="{56DA1048-A6DC-48FB-8D7A-A4D618C51CD9}" destId="{3EBB4125-5536-4BA3-BD53-7085C134360B}" srcOrd="0" destOrd="0" presId="urn:microsoft.com/office/officeart/2005/8/layout/vList2"/>
    <dgm:cxn modelId="{8389D5E3-8CC6-4D96-B68E-E91B87E2A2BE}" type="presParOf" srcId="{56DA1048-A6DC-48FB-8D7A-A4D618C51CD9}" destId="{BABF1946-0A5A-4228-BB82-C31BF8792584}" srcOrd="1" destOrd="0" presId="urn:microsoft.com/office/officeart/2005/8/layout/vList2"/>
    <dgm:cxn modelId="{163DD374-656A-4C4A-95F9-C2BF01845CB8}" type="presParOf" srcId="{56DA1048-A6DC-48FB-8D7A-A4D618C51CD9}" destId="{8AA2D765-3C74-4526-95B8-AD35A76452A1}" srcOrd="2" destOrd="0" presId="urn:microsoft.com/office/officeart/2005/8/layout/vList2"/>
    <dgm:cxn modelId="{79C49DF6-CBC6-4187-B338-0EF0AC543B04}" type="presParOf" srcId="{56DA1048-A6DC-48FB-8D7A-A4D618C51CD9}" destId="{127A0B01-D7B0-47B8-9CBB-28C8AEF9DBFB}" srcOrd="3" destOrd="0" presId="urn:microsoft.com/office/officeart/2005/8/layout/vList2"/>
    <dgm:cxn modelId="{FFFE0FCE-C236-418F-A514-CB383D3A22B5}" type="presParOf" srcId="{56DA1048-A6DC-48FB-8D7A-A4D618C51CD9}" destId="{382AC6CF-0935-4A5D-A81A-05B6AD644C28}" srcOrd="4" destOrd="0" presId="urn:microsoft.com/office/officeart/2005/8/layout/vList2"/>
    <dgm:cxn modelId="{0BBFCE0A-6F4F-4A89-B468-231D78003F34}" type="presParOf" srcId="{56DA1048-A6DC-48FB-8D7A-A4D618C51CD9}" destId="{A7B702E4-9DA5-4C15-BFB1-37BAF731F2AE}" srcOrd="5" destOrd="0" presId="urn:microsoft.com/office/officeart/2005/8/layout/vList2"/>
    <dgm:cxn modelId="{804A61EC-F412-4D0C-A85B-8CF657320C89}" type="presParOf" srcId="{56DA1048-A6DC-48FB-8D7A-A4D618C51CD9}" destId="{07ADF715-0CC6-4D09-B880-784FAEE303D4}" srcOrd="6" destOrd="0" presId="urn:microsoft.com/office/officeart/2005/8/layout/vList2"/>
    <dgm:cxn modelId="{26A19DEC-D149-4F36-A6D4-895F15AF3F78}" type="presParOf" srcId="{56DA1048-A6DC-48FB-8D7A-A4D618C51CD9}" destId="{05D8414F-E8AD-4F86-98A8-E36567AB493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E1E8D1-3687-4904-A37E-A63756CE14B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335528C-0FFD-428D-8574-2F033FBD8343}">
      <dgm:prSet custT="1"/>
      <dgm:spPr/>
      <dgm:t>
        <a:bodyPr/>
        <a:lstStyle/>
        <a:p>
          <a:r>
            <a:rPr lang="en-US" sz="2000" dirty="0"/>
            <a:t>Pipes and Redirection (for input and output of Linux program redirection)</a:t>
          </a:r>
        </a:p>
      </dgm:t>
    </dgm:pt>
    <dgm:pt modelId="{AE31C469-A36A-4723-9F9A-60FC785AE387}" type="parTrans" cxnId="{100BB651-632E-41FA-8DFA-A57C9AF1BA74}">
      <dgm:prSet/>
      <dgm:spPr/>
      <dgm:t>
        <a:bodyPr/>
        <a:lstStyle/>
        <a:p>
          <a:endParaRPr lang="en-US"/>
        </a:p>
      </dgm:t>
    </dgm:pt>
    <dgm:pt modelId="{5DCBFA10-99F1-4B0D-A7B1-B2E8E230736E}" type="sibTrans" cxnId="{100BB651-632E-41FA-8DFA-A57C9AF1BA74}">
      <dgm:prSet/>
      <dgm:spPr/>
      <dgm:t>
        <a:bodyPr/>
        <a:lstStyle/>
        <a:p>
          <a:endParaRPr lang="en-US"/>
        </a:p>
      </dgm:t>
    </dgm:pt>
    <dgm:pt modelId="{B9BFC369-860F-4A1D-B8A6-28C02F12BBF8}">
      <dgm:prSet/>
      <dgm:spPr/>
      <dgm:t>
        <a:bodyPr/>
        <a:lstStyle/>
        <a:p>
          <a:r>
            <a:rPr lang="en-US"/>
            <a:t>Redirecting output:</a:t>
          </a:r>
        </a:p>
      </dgm:t>
    </dgm:pt>
    <dgm:pt modelId="{EE4EDA40-4972-4A55-B94C-99B6E7E4AE1A}" type="parTrans" cxnId="{25AF81D9-FD8B-41AB-B98E-AECC589E43B6}">
      <dgm:prSet/>
      <dgm:spPr/>
      <dgm:t>
        <a:bodyPr/>
        <a:lstStyle/>
        <a:p>
          <a:endParaRPr lang="en-US"/>
        </a:p>
      </dgm:t>
    </dgm:pt>
    <dgm:pt modelId="{83DB31CA-F008-4CDF-9254-0B51A47EECED}" type="sibTrans" cxnId="{25AF81D9-FD8B-41AB-B98E-AECC589E43B6}">
      <dgm:prSet/>
      <dgm:spPr/>
      <dgm:t>
        <a:bodyPr/>
        <a:lstStyle/>
        <a:p>
          <a:endParaRPr lang="en-US"/>
        </a:p>
      </dgm:t>
    </dgm:pt>
    <dgm:pt modelId="{BCA61FE6-14B3-41DF-8AF8-5CAEA864A193}">
      <dgm:prSet/>
      <dgm:spPr/>
      <dgm:t>
        <a:bodyPr/>
        <a:lstStyle/>
        <a:p>
          <a:r>
            <a:rPr lang="en-US" b="1" dirty="0"/>
            <a:t>$ ls -l &gt; lsoutput.txt </a:t>
          </a:r>
        </a:p>
      </dgm:t>
    </dgm:pt>
    <dgm:pt modelId="{B467A6BA-2EC3-477A-9334-05BF5A255D8B}" type="parTrans" cxnId="{70378F42-0413-4567-90CD-30268E4F3D1F}">
      <dgm:prSet/>
      <dgm:spPr/>
      <dgm:t>
        <a:bodyPr/>
        <a:lstStyle/>
        <a:p>
          <a:endParaRPr lang="en-US"/>
        </a:p>
      </dgm:t>
    </dgm:pt>
    <dgm:pt modelId="{D9652943-CF69-4BFB-B850-DCC8426ED3CC}" type="sibTrans" cxnId="{70378F42-0413-4567-90CD-30268E4F3D1F}">
      <dgm:prSet/>
      <dgm:spPr/>
      <dgm:t>
        <a:bodyPr/>
        <a:lstStyle/>
        <a:p>
          <a:endParaRPr lang="en-US"/>
        </a:p>
      </dgm:t>
    </dgm:pt>
    <dgm:pt modelId="{C2A3706B-BDD4-43D7-9AA4-F136424DA070}">
      <dgm:prSet custT="1"/>
      <dgm:spPr/>
      <dgm:t>
        <a:bodyPr/>
        <a:lstStyle/>
        <a:p>
          <a:r>
            <a:rPr lang="en-US" sz="2000" b="1" dirty="0"/>
            <a:t>File descriptor 0 </a:t>
          </a:r>
          <a:r>
            <a:rPr lang="en-US" sz="2000" dirty="0"/>
            <a:t>is the standard input to a program, </a:t>
          </a:r>
          <a:r>
            <a:rPr lang="en-US" sz="2000" b="1" dirty="0"/>
            <a:t>file descriptor 1</a:t>
          </a:r>
          <a:r>
            <a:rPr lang="en-US" sz="2000" dirty="0"/>
            <a:t> is the standard output, and </a:t>
          </a:r>
          <a:r>
            <a:rPr lang="en-US" sz="2000" b="1" dirty="0"/>
            <a:t>file descriptor 2</a:t>
          </a:r>
          <a:r>
            <a:rPr lang="en-US" sz="2000" dirty="0"/>
            <a:t> is the standard error output. You can redirect each of these independently. </a:t>
          </a:r>
        </a:p>
      </dgm:t>
    </dgm:pt>
    <dgm:pt modelId="{1B53502B-EC8E-4579-9471-90A1049515FB}" type="parTrans" cxnId="{576C4091-DA10-4A3E-9A3B-9647A24F1F0C}">
      <dgm:prSet/>
      <dgm:spPr/>
      <dgm:t>
        <a:bodyPr/>
        <a:lstStyle/>
        <a:p>
          <a:endParaRPr lang="en-US"/>
        </a:p>
      </dgm:t>
    </dgm:pt>
    <dgm:pt modelId="{615D8D8C-986D-49B0-ADFF-86B6E29925B7}" type="sibTrans" cxnId="{576C4091-DA10-4A3E-9A3B-9647A24F1F0C}">
      <dgm:prSet/>
      <dgm:spPr/>
      <dgm:t>
        <a:bodyPr/>
        <a:lstStyle/>
        <a:p>
          <a:endParaRPr lang="en-US"/>
        </a:p>
      </dgm:t>
    </dgm:pt>
    <dgm:pt modelId="{A23D2475-CA81-4CE0-A65D-CD8CBF77D260}">
      <dgm:prSet custT="1"/>
      <dgm:spPr/>
      <dgm:t>
        <a:bodyPr/>
        <a:lstStyle/>
        <a:p>
          <a:r>
            <a:rPr lang="en-US" sz="2400" dirty="0"/>
            <a:t>To append to the file, we use the &gt;&gt; operator. For example, </a:t>
          </a:r>
        </a:p>
      </dgm:t>
    </dgm:pt>
    <dgm:pt modelId="{25BBA4D3-572F-4011-835E-2CE3687DD909}" type="parTrans" cxnId="{F06422E8-7F1B-4332-BE63-A013BA026485}">
      <dgm:prSet/>
      <dgm:spPr/>
      <dgm:t>
        <a:bodyPr/>
        <a:lstStyle/>
        <a:p>
          <a:endParaRPr lang="en-US"/>
        </a:p>
      </dgm:t>
    </dgm:pt>
    <dgm:pt modelId="{EC6CA4E3-F4ED-4CC9-B487-2DCA864F680A}" type="sibTrans" cxnId="{F06422E8-7F1B-4332-BE63-A013BA026485}">
      <dgm:prSet/>
      <dgm:spPr/>
      <dgm:t>
        <a:bodyPr/>
        <a:lstStyle/>
        <a:p>
          <a:endParaRPr lang="en-US"/>
        </a:p>
      </dgm:t>
    </dgm:pt>
    <dgm:pt modelId="{C93AECF0-CDC1-43A5-8CE2-4FAC38C86A10}">
      <dgm:prSet/>
      <dgm:spPr/>
      <dgm:t>
        <a:bodyPr/>
        <a:lstStyle/>
        <a:p>
          <a:r>
            <a:rPr lang="en-US" b="1" dirty="0"/>
            <a:t>$ </a:t>
          </a:r>
          <a:r>
            <a:rPr lang="en-US" b="1" dirty="0" err="1"/>
            <a:t>ps</a:t>
          </a:r>
          <a:r>
            <a:rPr lang="en-US" b="1" dirty="0"/>
            <a:t> &gt;&gt; lsoutput.txt </a:t>
          </a:r>
        </a:p>
      </dgm:t>
    </dgm:pt>
    <dgm:pt modelId="{EC70E6A7-97A3-4049-B232-16B960458F1F}" type="parTrans" cxnId="{E79989CD-CFB6-4696-A8C6-44B46E707106}">
      <dgm:prSet/>
      <dgm:spPr/>
      <dgm:t>
        <a:bodyPr/>
        <a:lstStyle/>
        <a:p>
          <a:endParaRPr lang="en-US"/>
        </a:p>
      </dgm:t>
    </dgm:pt>
    <dgm:pt modelId="{F27934AE-9C38-4498-B0F9-BAA03FB548FF}" type="sibTrans" cxnId="{E79989CD-CFB6-4696-A8C6-44B46E707106}">
      <dgm:prSet/>
      <dgm:spPr/>
      <dgm:t>
        <a:bodyPr/>
        <a:lstStyle/>
        <a:p>
          <a:endParaRPr lang="en-US"/>
        </a:p>
      </dgm:t>
    </dgm:pt>
    <dgm:pt modelId="{DE6A113C-B4D4-4C8B-A211-FAD40FDFE712}" type="pres">
      <dgm:prSet presAssocID="{0FE1E8D1-3687-4904-A37E-A63756CE14BF}" presName="diagram" presStyleCnt="0">
        <dgm:presLayoutVars>
          <dgm:chPref val="1"/>
          <dgm:dir/>
          <dgm:animOne val="branch"/>
          <dgm:animLvl val="lvl"/>
          <dgm:resizeHandles/>
        </dgm:presLayoutVars>
      </dgm:prSet>
      <dgm:spPr/>
    </dgm:pt>
    <dgm:pt modelId="{C2333E3C-E00A-4F3C-A209-F5D529635504}" type="pres">
      <dgm:prSet presAssocID="{D335528C-0FFD-428D-8574-2F033FBD8343}" presName="root" presStyleCnt="0"/>
      <dgm:spPr/>
    </dgm:pt>
    <dgm:pt modelId="{9D22DA34-5D27-4654-8A83-46084C8EE0EF}" type="pres">
      <dgm:prSet presAssocID="{D335528C-0FFD-428D-8574-2F033FBD8343}" presName="rootComposite" presStyleCnt="0"/>
      <dgm:spPr/>
    </dgm:pt>
    <dgm:pt modelId="{02B1DE87-2040-4E54-BA23-9C3AE6D71239}" type="pres">
      <dgm:prSet presAssocID="{D335528C-0FFD-428D-8574-2F033FBD8343}" presName="rootText" presStyleLbl="node1" presStyleIdx="0" presStyleCnt="3"/>
      <dgm:spPr/>
    </dgm:pt>
    <dgm:pt modelId="{70794FD2-6F33-43BC-85E8-27DF51157F87}" type="pres">
      <dgm:prSet presAssocID="{D335528C-0FFD-428D-8574-2F033FBD8343}" presName="rootConnector" presStyleLbl="node1" presStyleIdx="0" presStyleCnt="3"/>
      <dgm:spPr/>
    </dgm:pt>
    <dgm:pt modelId="{8B5A5FBE-3A8E-4E6B-BBBC-E804B63CCFD4}" type="pres">
      <dgm:prSet presAssocID="{D335528C-0FFD-428D-8574-2F033FBD8343}" presName="childShape" presStyleCnt="0"/>
      <dgm:spPr/>
    </dgm:pt>
    <dgm:pt modelId="{1FA32D07-405B-4125-B9B6-62882A569C09}" type="pres">
      <dgm:prSet presAssocID="{EE4EDA40-4972-4A55-B94C-99B6E7E4AE1A}" presName="Name13" presStyleLbl="parChTrans1D2" presStyleIdx="0" presStyleCnt="2"/>
      <dgm:spPr/>
    </dgm:pt>
    <dgm:pt modelId="{36615244-CA41-4353-B7C6-901D44771EAE}" type="pres">
      <dgm:prSet presAssocID="{B9BFC369-860F-4A1D-B8A6-28C02F12BBF8}" presName="childText" presStyleLbl="bgAcc1" presStyleIdx="0" presStyleCnt="2">
        <dgm:presLayoutVars>
          <dgm:bulletEnabled val="1"/>
        </dgm:presLayoutVars>
      </dgm:prSet>
      <dgm:spPr/>
    </dgm:pt>
    <dgm:pt modelId="{B04D37CB-0A9C-404E-9D77-11593E0152F2}" type="pres">
      <dgm:prSet presAssocID="{C2A3706B-BDD4-43D7-9AA4-F136424DA070}" presName="root" presStyleCnt="0"/>
      <dgm:spPr/>
    </dgm:pt>
    <dgm:pt modelId="{B15F40F5-2F67-4433-BF3F-1D862A019AEE}" type="pres">
      <dgm:prSet presAssocID="{C2A3706B-BDD4-43D7-9AA4-F136424DA070}" presName="rootComposite" presStyleCnt="0"/>
      <dgm:spPr/>
    </dgm:pt>
    <dgm:pt modelId="{97616DDA-0BE3-4B84-A783-8E01AA56FC23}" type="pres">
      <dgm:prSet presAssocID="{C2A3706B-BDD4-43D7-9AA4-F136424DA070}" presName="rootText" presStyleLbl="node1" presStyleIdx="1" presStyleCnt="3" custScaleY="163051"/>
      <dgm:spPr/>
    </dgm:pt>
    <dgm:pt modelId="{2D53C9AE-D4BE-48C4-95D8-756FE8BF4733}" type="pres">
      <dgm:prSet presAssocID="{C2A3706B-BDD4-43D7-9AA4-F136424DA070}" presName="rootConnector" presStyleLbl="node1" presStyleIdx="1" presStyleCnt="3"/>
      <dgm:spPr/>
    </dgm:pt>
    <dgm:pt modelId="{B59A80EC-E44A-4AD3-A302-8BAF4644023F}" type="pres">
      <dgm:prSet presAssocID="{C2A3706B-BDD4-43D7-9AA4-F136424DA070}" presName="childShape" presStyleCnt="0"/>
      <dgm:spPr/>
    </dgm:pt>
    <dgm:pt modelId="{6C43986C-EADF-4279-9BBD-3C7B27A57BEE}" type="pres">
      <dgm:prSet presAssocID="{A23D2475-CA81-4CE0-A65D-CD8CBF77D260}" presName="root" presStyleCnt="0"/>
      <dgm:spPr/>
    </dgm:pt>
    <dgm:pt modelId="{EADE274E-6030-47D9-BA47-45BF1BF6AB9A}" type="pres">
      <dgm:prSet presAssocID="{A23D2475-CA81-4CE0-A65D-CD8CBF77D260}" presName="rootComposite" presStyleCnt="0"/>
      <dgm:spPr/>
    </dgm:pt>
    <dgm:pt modelId="{75C4D7C5-D023-4222-BA7C-AF2FBBE88B42}" type="pres">
      <dgm:prSet presAssocID="{A23D2475-CA81-4CE0-A65D-CD8CBF77D260}" presName="rootText" presStyleLbl="node1" presStyleIdx="2" presStyleCnt="3"/>
      <dgm:spPr/>
    </dgm:pt>
    <dgm:pt modelId="{381BF9C3-B98B-45EC-9B5B-6A78457DB88A}" type="pres">
      <dgm:prSet presAssocID="{A23D2475-CA81-4CE0-A65D-CD8CBF77D260}" presName="rootConnector" presStyleLbl="node1" presStyleIdx="2" presStyleCnt="3"/>
      <dgm:spPr/>
    </dgm:pt>
    <dgm:pt modelId="{185FF6AF-9AFE-49D2-A4C6-2D46CE250354}" type="pres">
      <dgm:prSet presAssocID="{A23D2475-CA81-4CE0-A65D-CD8CBF77D260}" presName="childShape" presStyleCnt="0"/>
      <dgm:spPr/>
    </dgm:pt>
    <dgm:pt modelId="{D460097C-1F61-4B92-ADD8-8025BAC7C14D}" type="pres">
      <dgm:prSet presAssocID="{EC70E6A7-97A3-4049-B232-16B960458F1F}" presName="Name13" presStyleLbl="parChTrans1D2" presStyleIdx="1" presStyleCnt="2"/>
      <dgm:spPr/>
    </dgm:pt>
    <dgm:pt modelId="{7CAD561B-FD66-4E18-A0F7-3E9779FA4849}" type="pres">
      <dgm:prSet presAssocID="{C93AECF0-CDC1-43A5-8CE2-4FAC38C86A10}" presName="childText" presStyleLbl="bgAcc1" presStyleIdx="1" presStyleCnt="2">
        <dgm:presLayoutVars>
          <dgm:bulletEnabled val="1"/>
        </dgm:presLayoutVars>
      </dgm:prSet>
      <dgm:spPr/>
    </dgm:pt>
  </dgm:ptLst>
  <dgm:cxnLst>
    <dgm:cxn modelId="{46511D05-23C3-45B0-B0D3-608CAB5E5A73}" type="presOf" srcId="{BCA61FE6-14B3-41DF-8AF8-5CAEA864A193}" destId="{36615244-CA41-4353-B7C6-901D44771EAE}" srcOrd="0" destOrd="1" presId="urn:microsoft.com/office/officeart/2005/8/layout/hierarchy3"/>
    <dgm:cxn modelId="{DB8B6807-01B1-4135-B773-0437B7F8B95E}" type="presOf" srcId="{C2A3706B-BDD4-43D7-9AA4-F136424DA070}" destId="{2D53C9AE-D4BE-48C4-95D8-756FE8BF4733}" srcOrd="1" destOrd="0" presId="urn:microsoft.com/office/officeart/2005/8/layout/hierarchy3"/>
    <dgm:cxn modelId="{17338C20-1125-4929-8006-E62F0855E4D1}" type="presOf" srcId="{0FE1E8D1-3687-4904-A37E-A63756CE14BF}" destId="{DE6A113C-B4D4-4C8B-A211-FAD40FDFE712}" srcOrd="0" destOrd="0" presId="urn:microsoft.com/office/officeart/2005/8/layout/hierarchy3"/>
    <dgm:cxn modelId="{A2721F28-CCCA-4D6A-8EC9-E42D80371BF5}" type="presOf" srcId="{D335528C-0FFD-428D-8574-2F033FBD8343}" destId="{70794FD2-6F33-43BC-85E8-27DF51157F87}" srcOrd="1" destOrd="0" presId="urn:microsoft.com/office/officeart/2005/8/layout/hierarchy3"/>
    <dgm:cxn modelId="{C325CB5E-7762-430E-9F00-B606A9CA1043}" type="presOf" srcId="{EE4EDA40-4972-4A55-B94C-99B6E7E4AE1A}" destId="{1FA32D07-405B-4125-B9B6-62882A569C09}" srcOrd="0" destOrd="0" presId="urn:microsoft.com/office/officeart/2005/8/layout/hierarchy3"/>
    <dgm:cxn modelId="{70378F42-0413-4567-90CD-30268E4F3D1F}" srcId="{B9BFC369-860F-4A1D-B8A6-28C02F12BBF8}" destId="{BCA61FE6-14B3-41DF-8AF8-5CAEA864A193}" srcOrd="0" destOrd="0" parTransId="{B467A6BA-2EC3-477A-9334-05BF5A255D8B}" sibTransId="{D9652943-CF69-4BFB-B850-DCC8426ED3CC}"/>
    <dgm:cxn modelId="{3A4D444E-3A10-4F51-BD6A-2922C50E7A68}" type="presOf" srcId="{A23D2475-CA81-4CE0-A65D-CD8CBF77D260}" destId="{75C4D7C5-D023-4222-BA7C-AF2FBBE88B42}" srcOrd="0" destOrd="0" presId="urn:microsoft.com/office/officeart/2005/8/layout/hierarchy3"/>
    <dgm:cxn modelId="{FDCB8B71-2682-4B3F-AFDF-398ED2D9C755}" type="presOf" srcId="{C2A3706B-BDD4-43D7-9AA4-F136424DA070}" destId="{97616DDA-0BE3-4B84-A783-8E01AA56FC23}" srcOrd="0" destOrd="0" presId="urn:microsoft.com/office/officeart/2005/8/layout/hierarchy3"/>
    <dgm:cxn modelId="{100BB651-632E-41FA-8DFA-A57C9AF1BA74}" srcId="{0FE1E8D1-3687-4904-A37E-A63756CE14BF}" destId="{D335528C-0FFD-428D-8574-2F033FBD8343}" srcOrd="0" destOrd="0" parTransId="{AE31C469-A36A-4723-9F9A-60FC785AE387}" sibTransId="{5DCBFA10-99F1-4B0D-A7B1-B2E8E230736E}"/>
    <dgm:cxn modelId="{27BC9B59-186D-43B2-A4B6-0BBA0BBEACB0}" type="presOf" srcId="{EC70E6A7-97A3-4049-B232-16B960458F1F}" destId="{D460097C-1F61-4B92-ADD8-8025BAC7C14D}" srcOrd="0" destOrd="0" presId="urn:microsoft.com/office/officeart/2005/8/layout/hierarchy3"/>
    <dgm:cxn modelId="{576C4091-DA10-4A3E-9A3B-9647A24F1F0C}" srcId="{0FE1E8D1-3687-4904-A37E-A63756CE14BF}" destId="{C2A3706B-BDD4-43D7-9AA4-F136424DA070}" srcOrd="1" destOrd="0" parTransId="{1B53502B-EC8E-4579-9471-90A1049515FB}" sibTransId="{615D8D8C-986D-49B0-ADFF-86B6E29925B7}"/>
    <dgm:cxn modelId="{20375E9B-A4E9-4DCF-ADB0-F69635772227}" type="presOf" srcId="{B9BFC369-860F-4A1D-B8A6-28C02F12BBF8}" destId="{36615244-CA41-4353-B7C6-901D44771EAE}" srcOrd="0" destOrd="0" presId="urn:microsoft.com/office/officeart/2005/8/layout/hierarchy3"/>
    <dgm:cxn modelId="{7DEE019F-236B-419D-9BB6-CFA145C9C838}" type="presOf" srcId="{C93AECF0-CDC1-43A5-8CE2-4FAC38C86A10}" destId="{7CAD561B-FD66-4E18-A0F7-3E9779FA4849}" srcOrd="0" destOrd="0" presId="urn:microsoft.com/office/officeart/2005/8/layout/hierarchy3"/>
    <dgm:cxn modelId="{E79989CD-CFB6-4696-A8C6-44B46E707106}" srcId="{A23D2475-CA81-4CE0-A65D-CD8CBF77D260}" destId="{C93AECF0-CDC1-43A5-8CE2-4FAC38C86A10}" srcOrd="0" destOrd="0" parTransId="{EC70E6A7-97A3-4049-B232-16B960458F1F}" sibTransId="{F27934AE-9C38-4498-B0F9-BAA03FB548FF}"/>
    <dgm:cxn modelId="{25AF81D9-FD8B-41AB-B98E-AECC589E43B6}" srcId="{D335528C-0FFD-428D-8574-2F033FBD8343}" destId="{B9BFC369-860F-4A1D-B8A6-28C02F12BBF8}" srcOrd="0" destOrd="0" parTransId="{EE4EDA40-4972-4A55-B94C-99B6E7E4AE1A}" sibTransId="{83DB31CA-F008-4CDF-9254-0B51A47EECED}"/>
    <dgm:cxn modelId="{F06422E8-7F1B-4332-BE63-A013BA026485}" srcId="{0FE1E8D1-3687-4904-A37E-A63756CE14BF}" destId="{A23D2475-CA81-4CE0-A65D-CD8CBF77D260}" srcOrd="2" destOrd="0" parTransId="{25BBA4D3-572F-4011-835E-2CE3687DD909}" sibTransId="{EC6CA4E3-F4ED-4CC9-B487-2DCA864F680A}"/>
    <dgm:cxn modelId="{1FA444E9-309F-4B1C-93AC-F2D951BF79C3}" type="presOf" srcId="{A23D2475-CA81-4CE0-A65D-CD8CBF77D260}" destId="{381BF9C3-B98B-45EC-9B5B-6A78457DB88A}" srcOrd="1" destOrd="0" presId="urn:microsoft.com/office/officeart/2005/8/layout/hierarchy3"/>
    <dgm:cxn modelId="{01F112ED-8A42-45C3-A803-F161035850DA}" type="presOf" srcId="{D335528C-0FFD-428D-8574-2F033FBD8343}" destId="{02B1DE87-2040-4E54-BA23-9C3AE6D71239}" srcOrd="0" destOrd="0" presId="urn:microsoft.com/office/officeart/2005/8/layout/hierarchy3"/>
    <dgm:cxn modelId="{1AB85080-F38A-4013-ACD5-A9B8D2F1CA73}" type="presParOf" srcId="{DE6A113C-B4D4-4C8B-A211-FAD40FDFE712}" destId="{C2333E3C-E00A-4F3C-A209-F5D529635504}" srcOrd="0" destOrd="0" presId="urn:microsoft.com/office/officeart/2005/8/layout/hierarchy3"/>
    <dgm:cxn modelId="{7AA6F340-8636-4966-97F4-4E4FDCA92D2F}" type="presParOf" srcId="{C2333E3C-E00A-4F3C-A209-F5D529635504}" destId="{9D22DA34-5D27-4654-8A83-46084C8EE0EF}" srcOrd="0" destOrd="0" presId="urn:microsoft.com/office/officeart/2005/8/layout/hierarchy3"/>
    <dgm:cxn modelId="{1E8B330C-6600-4DC4-91A9-E8A00E16B0EA}" type="presParOf" srcId="{9D22DA34-5D27-4654-8A83-46084C8EE0EF}" destId="{02B1DE87-2040-4E54-BA23-9C3AE6D71239}" srcOrd="0" destOrd="0" presId="urn:microsoft.com/office/officeart/2005/8/layout/hierarchy3"/>
    <dgm:cxn modelId="{DE0C103C-27DC-43CF-9831-9C5F160820BA}" type="presParOf" srcId="{9D22DA34-5D27-4654-8A83-46084C8EE0EF}" destId="{70794FD2-6F33-43BC-85E8-27DF51157F87}" srcOrd="1" destOrd="0" presId="urn:microsoft.com/office/officeart/2005/8/layout/hierarchy3"/>
    <dgm:cxn modelId="{E1FE3D5F-08D6-411D-8D6F-5BF9C05E2002}" type="presParOf" srcId="{C2333E3C-E00A-4F3C-A209-F5D529635504}" destId="{8B5A5FBE-3A8E-4E6B-BBBC-E804B63CCFD4}" srcOrd="1" destOrd="0" presId="urn:microsoft.com/office/officeart/2005/8/layout/hierarchy3"/>
    <dgm:cxn modelId="{32334877-AE64-4BC9-965E-7B981DFD835F}" type="presParOf" srcId="{8B5A5FBE-3A8E-4E6B-BBBC-E804B63CCFD4}" destId="{1FA32D07-405B-4125-B9B6-62882A569C09}" srcOrd="0" destOrd="0" presId="urn:microsoft.com/office/officeart/2005/8/layout/hierarchy3"/>
    <dgm:cxn modelId="{3EEDDD89-306B-405A-B8DD-6D443A6ED84E}" type="presParOf" srcId="{8B5A5FBE-3A8E-4E6B-BBBC-E804B63CCFD4}" destId="{36615244-CA41-4353-B7C6-901D44771EAE}" srcOrd="1" destOrd="0" presId="urn:microsoft.com/office/officeart/2005/8/layout/hierarchy3"/>
    <dgm:cxn modelId="{E8B4AC27-2CEE-4A9C-A88D-66292CBAEEDC}" type="presParOf" srcId="{DE6A113C-B4D4-4C8B-A211-FAD40FDFE712}" destId="{B04D37CB-0A9C-404E-9D77-11593E0152F2}" srcOrd="1" destOrd="0" presId="urn:microsoft.com/office/officeart/2005/8/layout/hierarchy3"/>
    <dgm:cxn modelId="{567E01BE-F4A6-46E2-A20D-B1ED9287F493}" type="presParOf" srcId="{B04D37CB-0A9C-404E-9D77-11593E0152F2}" destId="{B15F40F5-2F67-4433-BF3F-1D862A019AEE}" srcOrd="0" destOrd="0" presId="urn:microsoft.com/office/officeart/2005/8/layout/hierarchy3"/>
    <dgm:cxn modelId="{54D9B9C5-21D6-40EF-BB79-3EECCDCCB407}" type="presParOf" srcId="{B15F40F5-2F67-4433-BF3F-1D862A019AEE}" destId="{97616DDA-0BE3-4B84-A783-8E01AA56FC23}" srcOrd="0" destOrd="0" presId="urn:microsoft.com/office/officeart/2005/8/layout/hierarchy3"/>
    <dgm:cxn modelId="{F1EE28DF-07CF-415A-BF1B-D144C2F0587E}" type="presParOf" srcId="{B15F40F5-2F67-4433-BF3F-1D862A019AEE}" destId="{2D53C9AE-D4BE-48C4-95D8-756FE8BF4733}" srcOrd="1" destOrd="0" presId="urn:microsoft.com/office/officeart/2005/8/layout/hierarchy3"/>
    <dgm:cxn modelId="{B82A22A9-EA60-47AC-8A24-F8232836FC9B}" type="presParOf" srcId="{B04D37CB-0A9C-404E-9D77-11593E0152F2}" destId="{B59A80EC-E44A-4AD3-A302-8BAF4644023F}" srcOrd="1" destOrd="0" presId="urn:microsoft.com/office/officeart/2005/8/layout/hierarchy3"/>
    <dgm:cxn modelId="{D237B969-9EEB-4E1B-9BCD-2F1A64C43E05}" type="presParOf" srcId="{DE6A113C-B4D4-4C8B-A211-FAD40FDFE712}" destId="{6C43986C-EADF-4279-9BBD-3C7B27A57BEE}" srcOrd="2" destOrd="0" presId="urn:microsoft.com/office/officeart/2005/8/layout/hierarchy3"/>
    <dgm:cxn modelId="{363BCD12-5A52-43B8-B9D8-7F95435E1219}" type="presParOf" srcId="{6C43986C-EADF-4279-9BBD-3C7B27A57BEE}" destId="{EADE274E-6030-47D9-BA47-45BF1BF6AB9A}" srcOrd="0" destOrd="0" presId="urn:microsoft.com/office/officeart/2005/8/layout/hierarchy3"/>
    <dgm:cxn modelId="{6A8BF11C-804A-486B-9286-E8A9A7406FD5}" type="presParOf" srcId="{EADE274E-6030-47D9-BA47-45BF1BF6AB9A}" destId="{75C4D7C5-D023-4222-BA7C-AF2FBBE88B42}" srcOrd="0" destOrd="0" presId="urn:microsoft.com/office/officeart/2005/8/layout/hierarchy3"/>
    <dgm:cxn modelId="{A50FB7E5-732D-447F-9EE7-A63EE94E4F1E}" type="presParOf" srcId="{EADE274E-6030-47D9-BA47-45BF1BF6AB9A}" destId="{381BF9C3-B98B-45EC-9B5B-6A78457DB88A}" srcOrd="1" destOrd="0" presId="urn:microsoft.com/office/officeart/2005/8/layout/hierarchy3"/>
    <dgm:cxn modelId="{C4DF79A6-52F3-415E-A36A-F8BD15D4E498}" type="presParOf" srcId="{6C43986C-EADF-4279-9BBD-3C7B27A57BEE}" destId="{185FF6AF-9AFE-49D2-A4C6-2D46CE250354}" srcOrd="1" destOrd="0" presId="urn:microsoft.com/office/officeart/2005/8/layout/hierarchy3"/>
    <dgm:cxn modelId="{0F242A12-FFAF-4132-8B8D-3F31CD58159D}" type="presParOf" srcId="{185FF6AF-9AFE-49D2-A4C6-2D46CE250354}" destId="{D460097C-1F61-4B92-ADD8-8025BAC7C14D}" srcOrd="0" destOrd="0" presId="urn:microsoft.com/office/officeart/2005/8/layout/hierarchy3"/>
    <dgm:cxn modelId="{382A0E73-841E-46C8-B5EE-951A287C6C59}" type="presParOf" srcId="{185FF6AF-9AFE-49D2-A4C6-2D46CE250354}" destId="{7CAD561B-FD66-4E18-A0F7-3E9779FA484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14C458-A4DE-45D7-8D8A-19CBE4819FA6}"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FE92518F-2AF7-4E09-A4BA-F5C8A4AC5F4B}">
      <dgm:prSet/>
      <dgm:spPr/>
      <dgm:t>
        <a:bodyPr/>
        <a:lstStyle/>
        <a:p>
          <a:r>
            <a:rPr lang="en-US" b="0"/>
            <a:t>Rather like redirecting output, we can also redirect input. E.g.</a:t>
          </a:r>
          <a:endParaRPr lang="en-US"/>
        </a:p>
      </dgm:t>
    </dgm:pt>
    <dgm:pt modelId="{06021494-3610-4594-9477-513C2AC60C26}" type="parTrans" cxnId="{D72F7301-8E8A-4FB7-99DA-C1922AFE3B70}">
      <dgm:prSet/>
      <dgm:spPr/>
      <dgm:t>
        <a:bodyPr/>
        <a:lstStyle/>
        <a:p>
          <a:endParaRPr lang="en-US"/>
        </a:p>
      </dgm:t>
    </dgm:pt>
    <dgm:pt modelId="{55E551AC-D1AF-4FF1-BB47-26AEF11FB86B}" type="sibTrans" cxnId="{D72F7301-8E8A-4FB7-99DA-C1922AFE3B70}">
      <dgm:prSet/>
      <dgm:spPr/>
      <dgm:t>
        <a:bodyPr/>
        <a:lstStyle/>
        <a:p>
          <a:endParaRPr lang="en-US"/>
        </a:p>
      </dgm:t>
    </dgm:pt>
    <dgm:pt modelId="{711A412F-E9FB-4438-856B-57D022852DF4}">
      <dgm:prSet/>
      <dgm:spPr/>
      <dgm:t>
        <a:bodyPr/>
        <a:lstStyle/>
        <a:p>
          <a:r>
            <a:rPr lang="en-US" b="1" dirty="0"/>
            <a:t>$ more &lt; killout.txt</a:t>
          </a:r>
        </a:p>
      </dgm:t>
    </dgm:pt>
    <dgm:pt modelId="{4292AF2B-3AC5-4148-9F8F-9F0FBFD79CFB}" type="parTrans" cxnId="{921B2D1A-61A9-4314-ACA3-C36B1A44D19A}">
      <dgm:prSet/>
      <dgm:spPr/>
      <dgm:t>
        <a:bodyPr/>
        <a:lstStyle/>
        <a:p>
          <a:endParaRPr lang="en-US"/>
        </a:p>
      </dgm:t>
    </dgm:pt>
    <dgm:pt modelId="{8A1B2724-7AE9-4D0D-9E8D-C31E06EA7D5F}" type="sibTrans" cxnId="{921B2D1A-61A9-4314-ACA3-C36B1A44D19A}">
      <dgm:prSet/>
      <dgm:spPr/>
      <dgm:t>
        <a:bodyPr/>
        <a:lstStyle/>
        <a:p>
          <a:endParaRPr lang="en-US"/>
        </a:p>
      </dgm:t>
    </dgm:pt>
    <dgm:pt modelId="{8BC6328E-9C1C-4AFF-B37F-AABC0EAF2695}">
      <dgm:prSet/>
      <dgm:spPr/>
      <dgm:t>
        <a:bodyPr/>
        <a:lstStyle/>
        <a:p>
          <a:r>
            <a:rPr lang="en-US" b="0"/>
            <a:t>Linux more command is quite happy to accept filenames as parameters, unlike windows line equivalent.</a:t>
          </a:r>
          <a:endParaRPr lang="en-US"/>
        </a:p>
      </dgm:t>
    </dgm:pt>
    <dgm:pt modelId="{E05B43BA-4E96-4C44-AAED-AC73C6122A46}" type="parTrans" cxnId="{65F2D8D0-7ABC-4AA2-9B8E-C4E37D53CAAE}">
      <dgm:prSet/>
      <dgm:spPr/>
      <dgm:t>
        <a:bodyPr/>
        <a:lstStyle/>
        <a:p>
          <a:endParaRPr lang="en-US"/>
        </a:p>
      </dgm:t>
    </dgm:pt>
    <dgm:pt modelId="{325D6879-E0DE-4F81-81D3-84BC4641C33A}" type="sibTrans" cxnId="{65F2D8D0-7ABC-4AA2-9B8E-C4E37D53CAAE}">
      <dgm:prSet/>
      <dgm:spPr/>
      <dgm:t>
        <a:bodyPr/>
        <a:lstStyle/>
        <a:p>
          <a:endParaRPr lang="en-US"/>
        </a:p>
      </dgm:t>
    </dgm:pt>
    <dgm:pt modelId="{179B16FA-A937-4C83-B759-19DE64BEC45E}" type="pres">
      <dgm:prSet presAssocID="{0B14C458-A4DE-45D7-8D8A-19CBE4819FA6}" presName="hierChild1" presStyleCnt="0">
        <dgm:presLayoutVars>
          <dgm:chPref val="1"/>
          <dgm:dir/>
          <dgm:animOne val="branch"/>
          <dgm:animLvl val="lvl"/>
          <dgm:resizeHandles/>
        </dgm:presLayoutVars>
      </dgm:prSet>
      <dgm:spPr/>
    </dgm:pt>
    <dgm:pt modelId="{9991D721-F385-4FCA-AEBC-E7C44CD310E8}" type="pres">
      <dgm:prSet presAssocID="{FE92518F-2AF7-4E09-A4BA-F5C8A4AC5F4B}" presName="hierRoot1" presStyleCnt="0"/>
      <dgm:spPr/>
    </dgm:pt>
    <dgm:pt modelId="{AF6A4523-13A4-4234-82E9-ED1940A19E35}" type="pres">
      <dgm:prSet presAssocID="{FE92518F-2AF7-4E09-A4BA-F5C8A4AC5F4B}" presName="composite" presStyleCnt="0"/>
      <dgm:spPr/>
    </dgm:pt>
    <dgm:pt modelId="{B86E33C8-0655-4FDF-B736-157A09897B3E}" type="pres">
      <dgm:prSet presAssocID="{FE92518F-2AF7-4E09-A4BA-F5C8A4AC5F4B}" presName="background" presStyleLbl="node0" presStyleIdx="0" presStyleCnt="2"/>
      <dgm:spPr/>
    </dgm:pt>
    <dgm:pt modelId="{ED5CF3AB-9D8A-4FCE-B014-E31273D77D0C}" type="pres">
      <dgm:prSet presAssocID="{FE92518F-2AF7-4E09-A4BA-F5C8A4AC5F4B}" presName="text" presStyleLbl="fgAcc0" presStyleIdx="0" presStyleCnt="2">
        <dgm:presLayoutVars>
          <dgm:chPref val="3"/>
        </dgm:presLayoutVars>
      </dgm:prSet>
      <dgm:spPr/>
    </dgm:pt>
    <dgm:pt modelId="{0F0316C6-53C9-454D-9B9C-5DA579CA8662}" type="pres">
      <dgm:prSet presAssocID="{FE92518F-2AF7-4E09-A4BA-F5C8A4AC5F4B}" presName="hierChild2" presStyleCnt="0"/>
      <dgm:spPr/>
    </dgm:pt>
    <dgm:pt modelId="{ECA2716E-E618-44A1-B243-DE8BC7BC3A89}" type="pres">
      <dgm:prSet presAssocID="{4292AF2B-3AC5-4148-9F8F-9F0FBFD79CFB}" presName="Name10" presStyleLbl="parChTrans1D2" presStyleIdx="0" presStyleCnt="1"/>
      <dgm:spPr/>
    </dgm:pt>
    <dgm:pt modelId="{923BC626-18F4-4958-AFB9-28BD35B8006A}" type="pres">
      <dgm:prSet presAssocID="{711A412F-E9FB-4438-856B-57D022852DF4}" presName="hierRoot2" presStyleCnt="0"/>
      <dgm:spPr/>
    </dgm:pt>
    <dgm:pt modelId="{73182C8F-0D2C-4C11-A5EE-396B1EAFCAD4}" type="pres">
      <dgm:prSet presAssocID="{711A412F-E9FB-4438-856B-57D022852DF4}" presName="composite2" presStyleCnt="0"/>
      <dgm:spPr/>
    </dgm:pt>
    <dgm:pt modelId="{AA25EFBE-25E4-4AB2-94E4-52E807ED9FB2}" type="pres">
      <dgm:prSet presAssocID="{711A412F-E9FB-4438-856B-57D022852DF4}" presName="background2" presStyleLbl="node2" presStyleIdx="0" presStyleCnt="1"/>
      <dgm:spPr/>
    </dgm:pt>
    <dgm:pt modelId="{7FDA2657-17D9-4949-B0A6-A960E9AB2D1E}" type="pres">
      <dgm:prSet presAssocID="{711A412F-E9FB-4438-856B-57D022852DF4}" presName="text2" presStyleLbl="fgAcc2" presStyleIdx="0" presStyleCnt="1">
        <dgm:presLayoutVars>
          <dgm:chPref val="3"/>
        </dgm:presLayoutVars>
      </dgm:prSet>
      <dgm:spPr/>
    </dgm:pt>
    <dgm:pt modelId="{9DE892B5-5DFF-4939-BFAC-0E8B13BA7B5F}" type="pres">
      <dgm:prSet presAssocID="{711A412F-E9FB-4438-856B-57D022852DF4}" presName="hierChild3" presStyleCnt="0"/>
      <dgm:spPr/>
    </dgm:pt>
    <dgm:pt modelId="{14352B2F-C3B8-4FAF-AB08-50FDA0049021}" type="pres">
      <dgm:prSet presAssocID="{8BC6328E-9C1C-4AFF-B37F-AABC0EAF2695}" presName="hierRoot1" presStyleCnt="0"/>
      <dgm:spPr/>
    </dgm:pt>
    <dgm:pt modelId="{1ED43D66-5420-4E67-B754-6A16A1D1C4E9}" type="pres">
      <dgm:prSet presAssocID="{8BC6328E-9C1C-4AFF-B37F-AABC0EAF2695}" presName="composite" presStyleCnt="0"/>
      <dgm:spPr/>
    </dgm:pt>
    <dgm:pt modelId="{634891FC-5C68-47F5-A868-44A20D3DB82F}" type="pres">
      <dgm:prSet presAssocID="{8BC6328E-9C1C-4AFF-B37F-AABC0EAF2695}" presName="background" presStyleLbl="node0" presStyleIdx="1" presStyleCnt="2"/>
      <dgm:spPr/>
    </dgm:pt>
    <dgm:pt modelId="{006C8696-9055-4946-A9E2-AF6EC0D20CDC}" type="pres">
      <dgm:prSet presAssocID="{8BC6328E-9C1C-4AFF-B37F-AABC0EAF2695}" presName="text" presStyleLbl="fgAcc0" presStyleIdx="1" presStyleCnt="2">
        <dgm:presLayoutVars>
          <dgm:chPref val="3"/>
        </dgm:presLayoutVars>
      </dgm:prSet>
      <dgm:spPr/>
    </dgm:pt>
    <dgm:pt modelId="{26116EE1-5001-4211-9A5F-424207A6C94A}" type="pres">
      <dgm:prSet presAssocID="{8BC6328E-9C1C-4AFF-B37F-AABC0EAF2695}" presName="hierChild2" presStyleCnt="0"/>
      <dgm:spPr/>
    </dgm:pt>
  </dgm:ptLst>
  <dgm:cxnLst>
    <dgm:cxn modelId="{D72F7301-8E8A-4FB7-99DA-C1922AFE3B70}" srcId="{0B14C458-A4DE-45D7-8D8A-19CBE4819FA6}" destId="{FE92518F-2AF7-4E09-A4BA-F5C8A4AC5F4B}" srcOrd="0" destOrd="0" parTransId="{06021494-3610-4594-9477-513C2AC60C26}" sibTransId="{55E551AC-D1AF-4FF1-BB47-26AEF11FB86B}"/>
    <dgm:cxn modelId="{921B2D1A-61A9-4314-ACA3-C36B1A44D19A}" srcId="{FE92518F-2AF7-4E09-A4BA-F5C8A4AC5F4B}" destId="{711A412F-E9FB-4438-856B-57D022852DF4}" srcOrd="0" destOrd="0" parTransId="{4292AF2B-3AC5-4148-9F8F-9F0FBFD79CFB}" sibTransId="{8A1B2724-7AE9-4D0D-9E8D-C31E06EA7D5F}"/>
    <dgm:cxn modelId="{DDE24321-CFA8-4ADA-BFA9-12D3CCFDEBE7}" type="presOf" srcId="{FE92518F-2AF7-4E09-A4BA-F5C8A4AC5F4B}" destId="{ED5CF3AB-9D8A-4FCE-B014-E31273D77D0C}" srcOrd="0" destOrd="0" presId="urn:microsoft.com/office/officeart/2005/8/layout/hierarchy1"/>
    <dgm:cxn modelId="{ABE5E16E-9C5F-4081-A441-0224C391F03F}" type="presOf" srcId="{8BC6328E-9C1C-4AFF-B37F-AABC0EAF2695}" destId="{006C8696-9055-4946-A9E2-AF6EC0D20CDC}" srcOrd="0" destOrd="0" presId="urn:microsoft.com/office/officeart/2005/8/layout/hierarchy1"/>
    <dgm:cxn modelId="{3E096D93-FA41-48E9-AA6A-9725047DA787}" type="presOf" srcId="{711A412F-E9FB-4438-856B-57D022852DF4}" destId="{7FDA2657-17D9-4949-B0A6-A960E9AB2D1E}" srcOrd="0" destOrd="0" presId="urn:microsoft.com/office/officeart/2005/8/layout/hierarchy1"/>
    <dgm:cxn modelId="{F59EEE9B-2DE2-4524-AD9B-A565FE5E4D9B}" type="presOf" srcId="{0B14C458-A4DE-45D7-8D8A-19CBE4819FA6}" destId="{179B16FA-A937-4C83-B759-19DE64BEC45E}" srcOrd="0" destOrd="0" presId="urn:microsoft.com/office/officeart/2005/8/layout/hierarchy1"/>
    <dgm:cxn modelId="{65F2D8D0-7ABC-4AA2-9B8E-C4E37D53CAAE}" srcId="{0B14C458-A4DE-45D7-8D8A-19CBE4819FA6}" destId="{8BC6328E-9C1C-4AFF-B37F-AABC0EAF2695}" srcOrd="1" destOrd="0" parTransId="{E05B43BA-4E96-4C44-AAED-AC73C6122A46}" sibTransId="{325D6879-E0DE-4F81-81D3-84BC4641C33A}"/>
    <dgm:cxn modelId="{4B4323E4-0CAF-48C8-8FD4-E6579804E796}" type="presOf" srcId="{4292AF2B-3AC5-4148-9F8F-9F0FBFD79CFB}" destId="{ECA2716E-E618-44A1-B243-DE8BC7BC3A89}" srcOrd="0" destOrd="0" presId="urn:microsoft.com/office/officeart/2005/8/layout/hierarchy1"/>
    <dgm:cxn modelId="{B0FF2A87-4D66-47AE-AEBB-EBA9C6C8D1F0}" type="presParOf" srcId="{179B16FA-A937-4C83-B759-19DE64BEC45E}" destId="{9991D721-F385-4FCA-AEBC-E7C44CD310E8}" srcOrd="0" destOrd="0" presId="urn:microsoft.com/office/officeart/2005/8/layout/hierarchy1"/>
    <dgm:cxn modelId="{7376938C-A8EF-4148-8549-FC3FC4C18337}" type="presParOf" srcId="{9991D721-F385-4FCA-AEBC-E7C44CD310E8}" destId="{AF6A4523-13A4-4234-82E9-ED1940A19E35}" srcOrd="0" destOrd="0" presId="urn:microsoft.com/office/officeart/2005/8/layout/hierarchy1"/>
    <dgm:cxn modelId="{7D0CA26B-9E94-4CEC-8EB0-BE6304D767EF}" type="presParOf" srcId="{AF6A4523-13A4-4234-82E9-ED1940A19E35}" destId="{B86E33C8-0655-4FDF-B736-157A09897B3E}" srcOrd="0" destOrd="0" presId="urn:microsoft.com/office/officeart/2005/8/layout/hierarchy1"/>
    <dgm:cxn modelId="{6D2D1C10-64CA-4D0F-8978-94D93DC6C105}" type="presParOf" srcId="{AF6A4523-13A4-4234-82E9-ED1940A19E35}" destId="{ED5CF3AB-9D8A-4FCE-B014-E31273D77D0C}" srcOrd="1" destOrd="0" presId="urn:microsoft.com/office/officeart/2005/8/layout/hierarchy1"/>
    <dgm:cxn modelId="{571F76F8-FA20-405E-B698-A9CC1B6F7C5A}" type="presParOf" srcId="{9991D721-F385-4FCA-AEBC-E7C44CD310E8}" destId="{0F0316C6-53C9-454D-9B9C-5DA579CA8662}" srcOrd="1" destOrd="0" presId="urn:microsoft.com/office/officeart/2005/8/layout/hierarchy1"/>
    <dgm:cxn modelId="{33E64918-EC2E-48B7-B59C-E092EA88C314}" type="presParOf" srcId="{0F0316C6-53C9-454D-9B9C-5DA579CA8662}" destId="{ECA2716E-E618-44A1-B243-DE8BC7BC3A89}" srcOrd="0" destOrd="0" presId="urn:microsoft.com/office/officeart/2005/8/layout/hierarchy1"/>
    <dgm:cxn modelId="{1C9DFAA9-ED55-4CD3-A965-9767AA675E15}" type="presParOf" srcId="{0F0316C6-53C9-454D-9B9C-5DA579CA8662}" destId="{923BC626-18F4-4958-AFB9-28BD35B8006A}" srcOrd="1" destOrd="0" presId="urn:microsoft.com/office/officeart/2005/8/layout/hierarchy1"/>
    <dgm:cxn modelId="{17B7DBC4-2820-4C3E-981B-52F12CA64F74}" type="presParOf" srcId="{923BC626-18F4-4958-AFB9-28BD35B8006A}" destId="{73182C8F-0D2C-4C11-A5EE-396B1EAFCAD4}" srcOrd="0" destOrd="0" presId="urn:microsoft.com/office/officeart/2005/8/layout/hierarchy1"/>
    <dgm:cxn modelId="{6CDE3819-7F45-4E79-904C-7809E27CDB54}" type="presParOf" srcId="{73182C8F-0D2C-4C11-A5EE-396B1EAFCAD4}" destId="{AA25EFBE-25E4-4AB2-94E4-52E807ED9FB2}" srcOrd="0" destOrd="0" presId="urn:microsoft.com/office/officeart/2005/8/layout/hierarchy1"/>
    <dgm:cxn modelId="{0940F486-7296-4154-BC24-6311CEB3B65F}" type="presParOf" srcId="{73182C8F-0D2C-4C11-A5EE-396B1EAFCAD4}" destId="{7FDA2657-17D9-4949-B0A6-A960E9AB2D1E}" srcOrd="1" destOrd="0" presId="urn:microsoft.com/office/officeart/2005/8/layout/hierarchy1"/>
    <dgm:cxn modelId="{D65E08C0-0849-4BDC-9029-9C8A9E63DB36}" type="presParOf" srcId="{923BC626-18F4-4958-AFB9-28BD35B8006A}" destId="{9DE892B5-5DFF-4939-BFAC-0E8B13BA7B5F}" srcOrd="1" destOrd="0" presId="urn:microsoft.com/office/officeart/2005/8/layout/hierarchy1"/>
    <dgm:cxn modelId="{B99465F0-1233-469E-882F-4C368F682E54}" type="presParOf" srcId="{179B16FA-A937-4C83-B759-19DE64BEC45E}" destId="{14352B2F-C3B8-4FAF-AB08-50FDA0049021}" srcOrd="1" destOrd="0" presId="urn:microsoft.com/office/officeart/2005/8/layout/hierarchy1"/>
    <dgm:cxn modelId="{5AA4A0B0-C8FF-4B4D-B1D9-47DE2A4419DF}" type="presParOf" srcId="{14352B2F-C3B8-4FAF-AB08-50FDA0049021}" destId="{1ED43D66-5420-4E67-B754-6A16A1D1C4E9}" srcOrd="0" destOrd="0" presId="urn:microsoft.com/office/officeart/2005/8/layout/hierarchy1"/>
    <dgm:cxn modelId="{258E5083-F285-4A5C-A32D-6A380C61DC7F}" type="presParOf" srcId="{1ED43D66-5420-4E67-B754-6A16A1D1C4E9}" destId="{634891FC-5C68-47F5-A868-44A20D3DB82F}" srcOrd="0" destOrd="0" presId="urn:microsoft.com/office/officeart/2005/8/layout/hierarchy1"/>
    <dgm:cxn modelId="{46C611A0-3115-4F1F-B160-346608A0DE59}" type="presParOf" srcId="{1ED43D66-5420-4E67-B754-6A16A1D1C4E9}" destId="{006C8696-9055-4946-A9E2-AF6EC0D20CDC}" srcOrd="1" destOrd="0" presId="urn:microsoft.com/office/officeart/2005/8/layout/hierarchy1"/>
    <dgm:cxn modelId="{F8E6DF35-92BA-483F-A046-D50F708CEAB0}" type="presParOf" srcId="{14352B2F-C3B8-4FAF-AB08-50FDA0049021}" destId="{26116EE1-5001-4211-9A5F-424207A6C9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EDC13-F1E6-4585-8851-02E829A5C422}">
      <dsp:nvSpPr>
        <dsp:cNvPr id="0" name=""/>
        <dsp:cNvSpPr/>
      </dsp:nvSpPr>
      <dsp:spPr>
        <a:xfrm>
          <a:off x="0" y="130991"/>
          <a:ext cx="6858000"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What a shell is </a:t>
          </a:r>
          <a:endParaRPr lang="en-US" sz="1800" kern="1200"/>
        </a:p>
      </dsp:txBody>
      <dsp:txXfrm>
        <a:off x="21075" y="152066"/>
        <a:ext cx="6815850" cy="389580"/>
      </dsp:txXfrm>
    </dsp:sp>
    <dsp:sp modelId="{8EF14CF6-2655-4233-8DFA-44F849501B54}">
      <dsp:nvSpPr>
        <dsp:cNvPr id="0" name=""/>
        <dsp:cNvSpPr/>
      </dsp:nvSpPr>
      <dsp:spPr>
        <a:xfrm>
          <a:off x="0" y="614561"/>
          <a:ext cx="6858000" cy="431730"/>
        </a:xfrm>
        <a:prstGeom prst="roundRect">
          <a:avLst/>
        </a:prstGeom>
        <a:solidFill>
          <a:schemeClr val="accent2">
            <a:hueOff val="-189119"/>
            <a:satOff val="-62"/>
            <a:lumOff val="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Basic considerations</a:t>
          </a:r>
          <a:endParaRPr lang="en-US" sz="1800" kern="1200"/>
        </a:p>
      </dsp:txBody>
      <dsp:txXfrm>
        <a:off x="21075" y="635636"/>
        <a:ext cx="6815850" cy="389580"/>
      </dsp:txXfrm>
    </dsp:sp>
    <dsp:sp modelId="{4D85D255-DC9F-4933-AB04-F167980DE108}">
      <dsp:nvSpPr>
        <dsp:cNvPr id="0" name=""/>
        <dsp:cNvSpPr/>
      </dsp:nvSpPr>
      <dsp:spPr>
        <a:xfrm>
          <a:off x="0" y="1098131"/>
          <a:ext cx="6858000" cy="431730"/>
        </a:xfrm>
        <a:prstGeom prst="roundRect">
          <a:avLst/>
        </a:prstGeom>
        <a:solidFill>
          <a:schemeClr val="accent2">
            <a:hueOff val="-378238"/>
            <a:satOff val="-123"/>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The features of syntax: variable, conditions and program control</a:t>
          </a:r>
          <a:endParaRPr lang="en-US" sz="1800" kern="1200"/>
        </a:p>
      </dsp:txBody>
      <dsp:txXfrm>
        <a:off x="21075" y="1119206"/>
        <a:ext cx="6815850" cy="389580"/>
      </dsp:txXfrm>
    </dsp:sp>
    <dsp:sp modelId="{F20E5F23-6683-4707-8B98-C1EDB0CB037A}">
      <dsp:nvSpPr>
        <dsp:cNvPr id="0" name=""/>
        <dsp:cNvSpPr/>
      </dsp:nvSpPr>
      <dsp:spPr>
        <a:xfrm>
          <a:off x="0" y="1581701"/>
          <a:ext cx="6858000" cy="431730"/>
        </a:xfrm>
        <a:prstGeom prst="roundRect">
          <a:avLst/>
        </a:prstGeom>
        <a:solidFill>
          <a:schemeClr val="accent2">
            <a:hueOff val="-567358"/>
            <a:satOff val="-185"/>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Lists</a:t>
          </a:r>
          <a:endParaRPr lang="en-US" sz="1800" kern="1200"/>
        </a:p>
      </dsp:txBody>
      <dsp:txXfrm>
        <a:off x="21075" y="1602776"/>
        <a:ext cx="6815850" cy="389580"/>
      </dsp:txXfrm>
    </dsp:sp>
    <dsp:sp modelId="{1FC59069-BB35-4436-B3C4-F66FE22A0F05}">
      <dsp:nvSpPr>
        <dsp:cNvPr id="0" name=""/>
        <dsp:cNvSpPr/>
      </dsp:nvSpPr>
      <dsp:spPr>
        <a:xfrm>
          <a:off x="0" y="2065271"/>
          <a:ext cx="6858000" cy="431730"/>
        </a:xfrm>
        <a:prstGeom prst="roundRect">
          <a:avLst/>
        </a:prstGeom>
        <a:solidFill>
          <a:schemeClr val="accent2">
            <a:hueOff val="-756477"/>
            <a:satOff val="-247"/>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Functions</a:t>
          </a:r>
          <a:endParaRPr lang="en-US" sz="1800" kern="1200"/>
        </a:p>
      </dsp:txBody>
      <dsp:txXfrm>
        <a:off x="21075" y="2086346"/>
        <a:ext cx="6815850" cy="389580"/>
      </dsp:txXfrm>
    </dsp:sp>
    <dsp:sp modelId="{2DE365D1-C116-4EE5-87A7-B779EA58F0A0}">
      <dsp:nvSpPr>
        <dsp:cNvPr id="0" name=""/>
        <dsp:cNvSpPr/>
      </dsp:nvSpPr>
      <dsp:spPr>
        <a:xfrm>
          <a:off x="0" y="2548841"/>
          <a:ext cx="6858000" cy="431730"/>
        </a:xfrm>
        <a:prstGeom prst="roundRect">
          <a:avLst/>
        </a:prstGeom>
        <a:solidFill>
          <a:schemeClr val="accent2">
            <a:hueOff val="-945596"/>
            <a:satOff val="-308"/>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Commands and command execution</a:t>
          </a:r>
          <a:endParaRPr lang="en-US" sz="1800" kern="1200"/>
        </a:p>
      </dsp:txBody>
      <dsp:txXfrm>
        <a:off x="21075" y="2569916"/>
        <a:ext cx="6815850" cy="389580"/>
      </dsp:txXfrm>
    </dsp:sp>
    <dsp:sp modelId="{07A17885-4D91-4C47-BD4B-9AF6CB79152D}">
      <dsp:nvSpPr>
        <dsp:cNvPr id="0" name=""/>
        <dsp:cNvSpPr/>
      </dsp:nvSpPr>
      <dsp:spPr>
        <a:xfrm>
          <a:off x="0" y="3032412"/>
          <a:ext cx="6858000" cy="431730"/>
        </a:xfrm>
        <a:prstGeom prst="roundRect">
          <a:avLst/>
        </a:prstGeom>
        <a:solidFill>
          <a:schemeClr val="accent2">
            <a:hueOff val="-1134715"/>
            <a:satOff val="-370"/>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Debugging</a:t>
          </a:r>
          <a:endParaRPr lang="en-US" sz="1800" kern="1200"/>
        </a:p>
      </dsp:txBody>
      <dsp:txXfrm>
        <a:off x="21075" y="3053487"/>
        <a:ext cx="6815850" cy="389580"/>
      </dsp:txXfrm>
    </dsp:sp>
    <dsp:sp modelId="{642D6CD5-08DF-440A-94C0-4F71AE6EE998}">
      <dsp:nvSpPr>
        <dsp:cNvPr id="0" name=""/>
        <dsp:cNvSpPr/>
      </dsp:nvSpPr>
      <dsp:spPr>
        <a:xfrm>
          <a:off x="0" y="3515982"/>
          <a:ext cx="6858000" cy="431730"/>
        </a:xfrm>
        <a:prstGeom prst="roundRect">
          <a:avLst/>
        </a:prstGeom>
        <a:solidFill>
          <a:schemeClr val="accent2">
            <a:hueOff val="-1323835"/>
            <a:satOff val="-431"/>
            <a:lumOff val="6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Grep and regular expressions</a:t>
          </a:r>
          <a:endParaRPr lang="en-US" sz="1800" kern="1200"/>
        </a:p>
      </dsp:txBody>
      <dsp:txXfrm>
        <a:off x="21075" y="3537057"/>
        <a:ext cx="6815850" cy="389580"/>
      </dsp:txXfrm>
    </dsp:sp>
    <dsp:sp modelId="{0A626132-89C5-4754-9066-59010B2A9C9F}">
      <dsp:nvSpPr>
        <dsp:cNvPr id="0" name=""/>
        <dsp:cNvSpPr/>
      </dsp:nvSpPr>
      <dsp:spPr>
        <a:xfrm>
          <a:off x="0" y="3999552"/>
          <a:ext cx="6858000" cy="431730"/>
        </a:xfrm>
        <a:prstGeom prst="roundRect">
          <a:avLst/>
        </a:prstGeom>
        <a:solidFill>
          <a:schemeClr val="accent2">
            <a:hueOff val="-1512954"/>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a:t>Find</a:t>
          </a:r>
          <a:endParaRPr lang="en-US" sz="1800" kern="1200"/>
        </a:p>
      </dsp:txBody>
      <dsp:txXfrm>
        <a:off x="21075" y="4020627"/>
        <a:ext cx="6815850"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71418-EB28-439C-B2A3-984A49553B6E}">
      <dsp:nvSpPr>
        <dsp:cNvPr id="0" name=""/>
        <dsp:cNvSpPr/>
      </dsp:nvSpPr>
      <dsp:spPr>
        <a:xfrm>
          <a:off x="0" y="3712"/>
          <a:ext cx="10668000" cy="7407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To redirect the standard error output, we preface the &gt; operator with the number of the file descriptor we wish to redirect. Since the standard error is on file descriptor 2, we use the 2&gt; operator. This is often useful to discard error information and prevent it from appearing on the screen. </a:t>
          </a:r>
          <a:endParaRPr lang="en-US" sz="1600" kern="1200" dirty="0"/>
        </a:p>
      </dsp:txBody>
      <dsp:txXfrm>
        <a:off x="36161" y="39873"/>
        <a:ext cx="10595678" cy="668441"/>
      </dsp:txXfrm>
    </dsp:sp>
    <dsp:sp modelId="{B963B378-0278-408B-B20C-118E7A8BB3F6}">
      <dsp:nvSpPr>
        <dsp:cNvPr id="0" name=""/>
        <dsp:cNvSpPr/>
      </dsp:nvSpPr>
      <dsp:spPr>
        <a:xfrm>
          <a:off x="0" y="758721"/>
          <a:ext cx="10668000" cy="7407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Suppose we want to use the kill command to kill a process from a script.</a:t>
          </a:r>
          <a:endParaRPr lang="en-US" sz="1600" kern="1200" dirty="0"/>
        </a:p>
      </dsp:txBody>
      <dsp:txXfrm>
        <a:off x="36161" y="794882"/>
        <a:ext cx="10595678" cy="668441"/>
      </dsp:txXfrm>
    </dsp:sp>
    <dsp:sp modelId="{A56C96BB-3BA4-4BB7-A3D9-57738411DC8E}">
      <dsp:nvSpPr>
        <dsp:cNvPr id="0" name=""/>
        <dsp:cNvSpPr/>
      </dsp:nvSpPr>
      <dsp:spPr>
        <a:xfrm>
          <a:off x="0" y="1513730"/>
          <a:ext cx="10668000" cy="7407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The following command, will put the output and error information into separate files.</a:t>
          </a:r>
          <a:endParaRPr lang="en-US" sz="1600" kern="1200" dirty="0"/>
        </a:p>
      </dsp:txBody>
      <dsp:txXfrm>
        <a:off x="36161" y="1549891"/>
        <a:ext cx="10595678" cy="668441"/>
      </dsp:txXfrm>
    </dsp:sp>
    <dsp:sp modelId="{FEE84AEC-FB79-4FC2-A529-5FC4B66F437A}">
      <dsp:nvSpPr>
        <dsp:cNvPr id="0" name=""/>
        <dsp:cNvSpPr/>
      </dsp:nvSpPr>
      <dsp:spPr>
        <a:xfrm>
          <a:off x="0" y="2254493"/>
          <a:ext cx="10668000" cy="286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1" kern="1200" dirty="0"/>
            <a:t>$ kill -HUP 1234 &gt;killout.txt 2&gt;killerr.txt </a:t>
          </a:r>
        </a:p>
      </dsp:txBody>
      <dsp:txXfrm>
        <a:off x="0" y="2254493"/>
        <a:ext cx="10668000" cy="286689"/>
      </dsp:txXfrm>
    </dsp:sp>
    <dsp:sp modelId="{03B2C3E6-4EB8-438B-B05D-F24DC1E5681B}">
      <dsp:nvSpPr>
        <dsp:cNvPr id="0" name=""/>
        <dsp:cNvSpPr/>
      </dsp:nvSpPr>
      <dsp:spPr>
        <a:xfrm>
          <a:off x="0" y="2541183"/>
          <a:ext cx="10668000" cy="7407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If you prefer to capture both sets of output into a single file, you can use the &gt;&amp; operator to combine the two outputs. So </a:t>
          </a:r>
          <a:endParaRPr lang="en-US" sz="1600" kern="1200" dirty="0"/>
        </a:p>
      </dsp:txBody>
      <dsp:txXfrm>
        <a:off x="36161" y="2577344"/>
        <a:ext cx="10595678" cy="668441"/>
      </dsp:txXfrm>
    </dsp:sp>
    <dsp:sp modelId="{B12782ED-46E5-4F0A-8B6E-85BDA687CA09}">
      <dsp:nvSpPr>
        <dsp:cNvPr id="0" name=""/>
        <dsp:cNvSpPr/>
      </dsp:nvSpPr>
      <dsp:spPr>
        <a:xfrm>
          <a:off x="0" y="3281946"/>
          <a:ext cx="10668000" cy="53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kill -1 1234 &gt;killouterr.txt 2&gt;&amp;1 </a:t>
          </a:r>
        </a:p>
        <a:p>
          <a:pPr marL="171450" lvl="1" indent="-171450" algn="l" defTabSz="711200">
            <a:lnSpc>
              <a:spcPct val="90000"/>
            </a:lnSpc>
            <a:spcBef>
              <a:spcPct val="0"/>
            </a:spcBef>
            <a:spcAft>
              <a:spcPct val="20000"/>
            </a:spcAft>
            <a:buChar char="•"/>
          </a:pPr>
          <a:r>
            <a:rPr lang="en-US" sz="1600" b="1" kern="1200" dirty="0"/>
            <a:t>$ kill -1 1234 &gt;/dev/null 2&gt;&amp;1</a:t>
          </a:r>
        </a:p>
      </dsp:txBody>
      <dsp:txXfrm>
        <a:off x="0" y="3281946"/>
        <a:ext cx="10668000" cy="5324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AAD774-755D-478F-B4DE-AF8A339628A2}">
      <dsp:nvSpPr>
        <dsp:cNvPr id="0" name=""/>
        <dsp:cNvSpPr/>
      </dsp:nvSpPr>
      <dsp:spPr>
        <a:xfrm>
          <a:off x="0" y="162300"/>
          <a:ext cx="6096000" cy="2314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you have a string of commands, the output file is created or written to immediately as the set of commands is created, so never use the same filename twice in a string of commands. If you try to do something like the following: </a:t>
          </a:r>
        </a:p>
      </dsp:txBody>
      <dsp:txXfrm>
        <a:off x="112973" y="275273"/>
        <a:ext cx="5870054" cy="2088314"/>
      </dsp:txXfrm>
    </dsp:sp>
    <dsp:sp modelId="{44141662-29B1-4C2B-87AD-C63AE4596D76}">
      <dsp:nvSpPr>
        <dsp:cNvPr id="0" name=""/>
        <dsp:cNvSpPr/>
      </dsp:nvSpPr>
      <dsp:spPr>
        <a:xfrm>
          <a:off x="0" y="2476560"/>
          <a:ext cx="609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cat mydata.txt | sort | </a:t>
          </a:r>
          <a:r>
            <a:rPr lang="en-US" sz="2000" b="1" kern="1200" dirty="0" err="1"/>
            <a:t>uniq</a:t>
          </a:r>
          <a:r>
            <a:rPr lang="en-US" sz="2000" b="1" kern="1200" dirty="0"/>
            <a:t> | &gt; mydata.txt </a:t>
          </a:r>
        </a:p>
      </dsp:txBody>
      <dsp:txXfrm>
        <a:off x="0" y="2476560"/>
        <a:ext cx="6096000" cy="380880"/>
      </dsp:txXfrm>
    </dsp:sp>
    <dsp:sp modelId="{3EBBC532-862B-4B61-A7DB-FDC2E9F962ED}">
      <dsp:nvSpPr>
        <dsp:cNvPr id="0" name=""/>
        <dsp:cNvSpPr/>
      </dsp:nvSpPr>
      <dsp:spPr>
        <a:xfrm>
          <a:off x="0" y="2857440"/>
          <a:ext cx="6096000" cy="2314260"/>
        </a:xfrm>
        <a:prstGeom prst="roundRect">
          <a:avLst/>
        </a:prstGeom>
        <a:solidFill>
          <a:schemeClr val="accent2">
            <a:hueOff val="-1512954"/>
            <a:satOff val="-493"/>
            <a:lumOff val="70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you will end up with an empty file, because you will overwrite the mydata.txt file before you read it.</a:t>
          </a:r>
        </a:p>
      </dsp:txBody>
      <dsp:txXfrm>
        <a:off x="112973" y="2970413"/>
        <a:ext cx="5870054" cy="20883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75617-4ECC-40D5-A7F8-85BC8FD1712E}">
      <dsp:nvSpPr>
        <dsp:cNvPr id="0" name=""/>
        <dsp:cNvSpPr/>
      </dsp:nvSpPr>
      <dsp:spPr>
        <a:xfrm>
          <a:off x="0" y="80241"/>
          <a:ext cx="106680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Now that we’ve seen some basic shell operations, it’s time to move on to scripts. </a:t>
          </a:r>
          <a:r>
            <a:rPr lang="en-US" sz="1600" b="1" kern="1200" dirty="0"/>
            <a:t>There are two ways of writing shell programs.</a:t>
          </a:r>
          <a:r>
            <a:rPr lang="en-US" sz="1600" b="0" kern="1200" dirty="0"/>
            <a:t> You can type a sequence of commands and allow the shell to execute them interactively, or you can store those commands in a file that you can then invoke as a program.</a:t>
          </a:r>
          <a:endParaRPr lang="en-US" sz="1600" kern="1200" dirty="0"/>
        </a:p>
      </dsp:txBody>
      <dsp:txXfrm>
        <a:off x="42950" y="123191"/>
        <a:ext cx="10582100" cy="793940"/>
      </dsp:txXfrm>
    </dsp:sp>
    <dsp:sp modelId="{5F3F11BC-C42F-4CE7-92D6-3ED3390AF8D4}">
      <dsp:nvSpPr>
        <dsp:cNvPr id="0" name=""/>
        <dsp:cNvSpPr/>
      </dsp:nvSpPr>
      <dsp:spPr>
        <a:xfrm>
          <a:off x="0" y="1006161"/>
          <a:ext cx="106680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Interactive Programs </a:t>
          </a:r>
          <a:endParaRPr lang="en-US" sz="1600" kern="1200"/>
        </a:p>
      </dsp:txBody>
      <dsp:txXfrm>
        <a:off x="42950" y="1049111"/>
        <a:ext cx="10582100" cy="793940"/>
      </dsp:txXfrm>
    </dsp:sp>
    <dsp:sp modelId="{83FCFAED-7B8E-48C5-8A50-49F74FB96DB2}">
      <dsp:nvSpPr>
        <dsp:cNvPr id="0" name=""/>
        <dsp:cNvSpPr/>
      </dsp:nvSpPr>
      <dsp:spPr>
        <a:xfrm>
          <a:off x="0" y="1932081"/>
          <a:ext cx="106680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Just typing the shell script on the command line is a quick and easy way of trying out small code fragments and is very useful while you are learning or just testing things out.</a:t>
          </a:r>
          <a:endParaRPr lang="en-US" sz="1600" kern="1200" dirty="0"/>
        </a:p>
      </dsp:txBody>
      <dsp:txXfrm>
        <a:off x="42950" y="1975031"/>
        <a:ext cx="10582100" cy="793940"/>
      </dsp:txXfrm>
    </dsp:sp>
    <dsp:sp modelId="{045570DF-5712-4276-9534-B3172D9B0781}">
      <dsp:nvSpPr>
        <dsp:cNvPr id="0" name=""/>
        <dsp:cNvSpPr/>
      </dsp:nvSpPr>
      <dsp:spPr>
        <a:xfrm>
          <a:off x="0" y="2858001"/>
          <a:ext cx="10668000" cy="87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Suppose we have large number of C files and we wish to examine the files that contain the string POSIX. Rather than search using the grep command for the string in the files and then list the files individually, we could perform the whole operation in an interactive script like this:</a:t>
          </a:r>
          <a:endParaRPr lang="en-US" sz="1600" kern="1200" dirty="0"/>
        </a:p>
      </dsp:txBody>
      <dsp:txXfrm>
        <a:off x="42950" y="2900951"/>
        <a:ext cx="10582100"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83320-987D-4A01-A131-00466D4D7616}">
      <dsp:nvSpPr>
        <dsp:cNvPr id="0" name=""/>
        <dsp:cNvSpPr/>
      </dsp:nvSpPr>
      <dsp:spPr>
        <a:xfrm>
          <a:off x="0" y="651"/>
          <a:ext cx="6096000" cy="1523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7BBB6-738C-4025-9E47-80E9F4D8D626}">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5E6F5-89DF-41EF-9B35-8C896EB55C59}">
      <dsp:nvSpPr>
        <dsp:cNvPr id="0" name=""/>
        <dsp:cNvSpPr/>
      </dsp:nvSpPr>
      <dsp:spPr>
        <a:xfrm>
          <a:off x="1759790" y="651"/>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b="0" kern="1200"/>
            <a:t>When you’re faced with nightmare of shell script in your system administration</a:t>
          </a:r>
          <a:endParaRPr lang="en-US" sz="2500" kern="1200"/>
        </a:p>
      </dsp:txBody>
      <dsp:txXfrm>
        <a:off x="1759790" y="651"/>
        <a:ext cx="4336209" cy="1523627"/>
      </dsp:txXfrm>
    </dsp:sp>
    <dsp:sp modelId="{FA6B14B3-51C3-40C4-A2BD-7E4F05975696}">
      <dsp:nvSpPr>
        <dsp:cNvPr id="0" name=""/>
        <dsp:cNvSpPr/>
      </dsp:nvSpPr>
      <dsp:spPr>
        <a:xfrm>
          <a:off x="0" y="1905186"/>
          <a:ext cx="6096000" cy="1523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14C35C-EC02-4D91-B742-648B7846AB42}">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487CC-E273-4849-9C51-21CD4FD16831}">
      <dsp:nvSpPr>
        <dsp:cNvPr id="0" name=""/>
        <dsp:cNvSpPr/>
      </dsp:nvSpPr>
      <dsp:spPr>
        <a:xfrm>
          <a:off x="1759790" y="1905186"/>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b="0" kern="1200"/>
            <a:t>Want to prototype your latest big idea</a:t>
          </a:r>
          <a:endParaRPr lang="en-US" sz="2500" kern="1200"/>
        </a:p>
      </dsp:txBody>
      <dsp:txXfrm>
        <a:off x="1759790" y="1905186"/>
        <a:ext cx="4336209" cy="1523627"/>
      </dsp:txXfrm>
    </dsp:sp>
    <dsp:sp modelId="{7F96001C-781F-4E0A-BAE4-2224E0AC3A71}">
      <dsp:nvSpPr>
        <dsp:cNvPr id="0" name=""/>
        <dsp:cNvSpPr/>
      </dsp:nvSpPr>
      <dsp:spPr>
        <a:xfrm>
          <a:off x="0" y="3809720"/>
          <a:ext cx="6096000" cy="15236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22E45-2BBD-4760-8FF2-8953C9D46BB5}">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C829AD-456E-45BF-8EF5-E31BE3984376}">
      <dsp:nvSpPr>
        <dsp:cNvPr id="0" name=""/>
        <dsp:cNvSpPr/>
      </dsp:nvSpPr>
      <dsp:spPr>
        <a:xfrm>
          <a:off x="1759790" y="3809720"/>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1111250">
            <a:lnSpc>
              <a:spcPct val="100000"/>
            </a:lnSpc>
            <a:spcBef>
              <a:spcPct val="0"/>
            </a:spcBef>
            <a:spcAft>
              <a:spcPct val="35000"/>
            </a:spcAft>
            <a:buNone/>
          </a:pPr>
          <a:r>
            <a:rPr lang="en-US" sz="2500" b="0" kern="1200"/>
            <a:t>Want to speed up some repetitive task</a:t>
          </a:r>
          <a:endParaRPr lang="en-US" sz="2500" kern="1200"/>
        </a:p>
      </dsp:txBody>
      <dsp:txXfrm>
        <a:off x="1759790" y="3809720"/>
        <a:ext cx="4336209" cy="1523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A96F8-C2E3-4F1E-B8E8-696F1A45569F}">
      <dsp:nvSpPr>
        <dsp:cNvPr id="0" name=""/>
        <dsp:cNvSpPr/>
      </dsp:nvSpPr>
      <dsp:spPr>
        <a:xfrm>
          <a:off x="0" y="0"/>
          <a:ext cx="8534400" cy="83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In Unix which is the parent OS of Linux and the origin of many of the ideas a variety of different shell programs are available. The most common on commercial version of Unix is probably the Korn Shell, but there are many others.</a:t>
          </a:r>
          <a:endParaRPr lang="en-US" sz="1500" kern="1200"/>
        </a:p>
      </dsp:txBody>
      <dsp:txXfrm>
        <a:off x="24602" y="24602"/>
        <a:ext cx="7557020" cy="790774"/>
      </dsp:txXfrm>
    </dsp:sp>
    <dsp:sp modelId="{50BE7E63-FDC6-4359-BA83-FE708890DCAE}">
      <dsp:nvSpPr>
        <dsp:cNvPr id="0" name=""/>
        <dsp:cNvSpPr/>
      </dsp:nvSpPr>
      <dsp:spPr>
        <a:xfrm>
          <a:off x="714755" y="992701"/>
          <a:ext cx="8534400" cy="83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So why we use shell to program ? Well, the shell leads a double life. Although it has superficial similarities to windows command prompt, it much more powerful, capable of running reasonably complex programs.</a:t>
          </a:r>
          <a:endParaRPr lang="en-US" sz="1500" kern="1200"/>
        </a:p>
      </dsp:txBody>
      <dsp:txXfrm>
        <a:off x="739357" y="1017303"/>
        <a:ext cx="7224454" cy="790774"/>
      </dsp:txXfrm>
    </dsp:sp>
    <dsp:sp modelId="{0AE64D97-E607-4472-9930-4367542170F6}">
      <dsp:nvSpPr>
        <dsp:cNvPr id="0" name=""/>
        <dsp:cNvSpPr/>
      </dsp:nvSpPr>
      <dsp:spPr>
        <a:xfrm>
          <a:off x="1418843" y="1985403"/>
          <a:ext cx="8534400" cy="83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Not only execute commands and call Linux utilities but you can also write them.</a:t>
          </a:r>
          <a:endParaRPr lang="en-US" sz="1500" kern="1200"/>
        </a:p>
      </dsp:txBody>
      <dsp:txXfrm>
        <a:off x="1443445" y="2010005"/>
        <a:ext cx="7235122" cy="790774"/>
      </dsp:txXfrm>
    </dsp:sp>
    <dsp:sp modelId="{57FFD993-A0A2-4610-BC3A-6860EED211C6}">
      <dsp:nvSpPr>
        <dsp:cNvPr id="0" name=""/>
        <dsp:cNvSpPr/>
      </dsp:nvSpPr>
      <dsp:spPr>
        <a:xfrm>
          <a:off x="2133599" y="2978104"/>
          <a:ext cx="8534400" cy="83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a:t>The shell uses interpreted language which generally makes debugging easier, because you can execute single line and there is no recompile time, however this can make shell unsuitable for time critical or processor intensive tasks.</a:t>
          </a:r>
          <a:endParaRPr lang="en-US" sz="1500" kern="1200"/>
        </a:p>
      </dsp:txBody>
      <dsp:txXfrm>
        <a:off x="2158201" y="3002706"/>
        <a:ext cx="7224454" cy="790774"/>
      </dsp:txXfrm>
    </dsp:sp>
    <dsp:sp modelId="{3D6FAE26-885C-4A43-82FE-DA64FA3B067D}">
      <dsp:nvSpPr>
        <dsp:cNvPr id="0" name=""/>
        <dsp:cNvSpPr/>
      </dsp:nvSpPr>
      <dsp:spPr>
        <a:xfrm>
          <a:off x="7988414" y="643346"/>
          <a:ext cx="545985" cy="5459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11261" y="643346"/>
        <a:ext cx="300291" cy="410854"/>
      </dsp:txXfrm>
    </dsp:sp>
    <dsp:sp modelId="{75DC8DCA-51FC-40FF-B77B-43D606A99F3F}">
      <dsp:nvSpPr>
        <dsp:cNvPr id="0" name=""/>
        <dsp:cNvSpPr/>
      </dsp:nvSpPr>
      <dsp:spPr>
        <a:xfrm>
          <a:off x="8703170" y="1636048"/>
          <a:ext cx="545985" cy="5459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26017" y="1636048"/>
        <a:ext cx="300291" cy="410854"/>
      </dsp:txXfrm>
    </dsp:sp>
    <dsp:sp modelId="{E6882627-B6B1-494A-A4DD-5C3EC179E17F}">
      <dsp:nvSpPr>
        <dsp:cNvPr id="0" name=""/>
        <dsp:cNvSpPr/>
      </dsp:nvSpPr>
      <dsp:spPr>
        <a:xfrm>
          <a:off x="9407258" y="2628750"/>
          <a:ext cx="545985" cy="54598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530105" y="2628750"/>
        <a:ext cx="300291" cy="4108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D7554-2AB9-4097-BF68-B65B7B1D9A78}">
      <dsp:nvSpPr>
        <dsp:cNvPr id="0" name=""/>
        <dsp:cNvSpPr/>
      </dsp:nvSpPr>
      <dsp:spPr>
        <a:xfrm>
          <a:off x="0" y="651"/>
          <a:ext cx="6096000" cy="1523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DBD56D-8C1A-41EF-B8A4-0425F0B7F75D}">
      <dsp:nvSpPr>
        <dsp:cNvPr id="0" name=""/>
        <dsp:cNvSpPr/>
      </dsp:nvSpPr>
      <dsp:spPr>
        <a:xfrm>
          <a:off x="460897" y="343467"/>
          <a:ext cx="837995" cy="837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550B1-D77D-46F7-9EA8-69C4A80386AA}">
      <dsp:nvSpPr>
        <dsp:cNvPr id="0" name=""/>
        <dsp:cNvSpPr/>
      </dsp:nvSpPr>
      <dsp:spPr>
        <a:xfrm>
          <a:off x="1759790" y="651"/>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755650">
            <a:lnSpc>
              <a:spcPct val="90000"/>
            </a:lnSpc>
            <a:spcBef>
              <a:spcPct val="0"/>
            </a:spcBef>
            <a:spcAft>
              <a:spcPct val="35000"/>
            </a:spcAft>
            <a:buNone/>
          </a:pPr>
          <a:r>
            <a:rPr lang="en-US" sz="1700" b="0" kern="1200"/>
            <a:t>One reason to use shell for programming is that you can program the shell quickly and simply. Also, shell is always available even on most basic Linux installation.</a:t>
          </a:r>
          <a:endParaRPr lang="en-US" sz="1700" kern="1200"/>
        </a:p>
      </dsp:txBody>
      <dsp:txXfrm>
        <a:off x="1759790" y="651"/>
        <a:ext cx="4336209" cy="1523627"/>
      </dsp:txXfrm>
    </dsp:sp>
    <dsp:sp modelId="{881A57EC-4D4C-4F77-A3D6-0D45B3493A10}">
      <dsp:nvSpPr>
        <dsp:cNvPr id="0" name=""/>
        <dsp:cNvSpPr/>
      </dsp:nvSpPr>
      <dsp:spPr>
        <a:xfrm>
          <a:off x="0" y="1905186"/>
          <a:ext cx="6096000" cy="1523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0DCDE-A1F0-433F-B8A7-1A5648EFC616}">
      <dsp:nvSpPr>
        <dsp:cNvPr id="0" name=""/>
        <dsp:cNvSpPr/>
      </dsp:nvSpPr>
      <dsp:spPr>
        <a:xfrm>
          <a:off x="460897" y="2248002"/>
          <a:ext cx="837995" cy="837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76AF87-0821-4169-B0D8-9E888D4A2CAF}">
      <dsp:nvSpPr>
        <dsp:cNvPr id="0" name=""/>
        <dsp:cNvSpPr/>
      </dsp:nvSpPr>
      <dsp:spPr>
        <a:xfrm>
          <a:off x="1759790" y="1905186"/>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755650">
            <a:lnSpc>
              <a:spcPct val="90000"/>
            </a:lnSpc>
            <a:spcBef>
              <a:spcPct val="0"/>
            </a:spcBef>
            <a:spcAft>
              <a:spcPct val="35000"/>
            </a:spcAft>
            <a:buNone/>
          </a:pPr>
          <a:r>
            <a:rPr lang="en-US" sz="1700" b="0" kern="1200"/>
            <a:t>Shell is also ideal for many small utilities that perform some relatively simple task where efficiency is less important than easy configuration, maintenance, and portability.</a:t>
          </a:r>
          <a:endParaRPr lang="en-US" sz="1700" kern="1200"/>
        </a:p>
      </dsp:txBody>
      <dsp:txXfrm>
        <a:off x="1759790" y="1905186"/>
        <a:ext cx="4336209" cy="1523627"/>
      </dsp:txXfrm>
    </dsp:sp>
    <dsp:sp modelId="{15ADB195-6D16-49A5-A28B-0D54DABAC82F}">
      <dsp:nvSpPr>
        <dsp:cNvPr id="0" name=""/>
        <dsp:cNvSpPr/>
      </dsp:nvSpPr>
      <dsp:spPr>
        <a:xfrm>
          <a:off x="0" y="3809720"/>
          <a:ext cx="6096000" cy="1523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A5789-3D0E-4535-A5F8-C95AC103D575}">
      <dsp:nvSpPr>
        <dsp:cNvPr id="0" name=""/>
        <dsp:cNvSpPr/>
      </dsp:nvSpPr>
      <dsp:spPr>
        <a:xfrm>
          <a:off x="460897" y="4152537"/>
          <a:ext cx="837995" cy="837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1A711-03D7-44DC-AF54-C6BB53E151C5}">
      <dsp:nvSpPr>
        <dsp:cNvPr id="0" name=""/>
        <dsp:cNvSpPr/>
      </dsp:nvSpPr>
      <dsp:spPr>
        <a:xfrm>
          <a:off x="1759790" y="3809720"/>
          <a:ext cx="4336209" cy="1523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251" tIns="161251" rIns="161251" bIns="161251" numCol="1" spcCol="1270" anchor="ctr" anchorCtr="0">
          <a:noAutofit/>
        </a:bodyPr>
        <a:lstStyle/>
        <a:p>
          <a:pPr marL="0" lvl="0" indent="0" algn="l" defTabSz="755650">
            <a:lnSpc>
              <a:spcPct val="90000"/>
            </a:lnSpc>
            <a:spcBef>
              <a:spcPct val="0"/>
            </a:spcBef>
            <a:spcAft>
              <a:spcPct val="35000"/>
            </a:spcAft>
            <a:buNone/>
          </a:pPr>
          <a:r>
            <a:rPr lang="en-US" sz="1700" b="0" kern="1200"/>
            <a:t>You can use shell to organize process control, so that commands runs in a predetermined sequence dependent on the successful completion of each stage.</a:t>
          </a:r>
          <a:endParaRPr lang="en-US" sz="1700" kern="1200"/>
        </a:p>
      </dsp:txBody>
      <dsp:txXfrm>
        <a:off x="1759790" y="3809720"/>
        <a:ext cx="4336209" cy="15236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ED4F4-808A-47D9-8307-ACA1226D7EC6}">
      <dsp:nvSpPr>
        <dsp:cNvPr id="0" name=""/>
        <dsp:cNvSpPr/>
      </dsp:nvSpPr>
      <dsp:spPr>
        <a:xfrm>
          <a:off x="0" y="11876"/>
          <a:ext cx="6096000"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a:t>Here we come to a bit of Unix and of course Linux, Unix is built on and depends on a high level of code reuse.</a:t>
          </a:r>
          <a:endParaRPr lang="en-US" sz="1700" kern="1200"/>
        </a:p>
      </dsp:txBody>
      <dsp:txXfrm>
        <a:off x="45392" y="57268"/>
        <a:ext cx="6005216" cy="839073"/>
      </dsp:txXfrm>
    </dsp:sp>
    <dsp:sp modelId="{93AF6BA5-4E6D-4A9D-9D8B-A0384ADCEC2C}">
      <dsp:nvSpPr>
        <dsp:cNvPr id="0" name=""/>
        <dsp:cNvSpPr/>
      </dsp:nvSpPr>
      <dsp:spPr>
        <a:xfrm>
          <a:off x="0" y="990693"/>
          <a:ext cx="6096000"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a:t>You build a small and simple utility and people use it as one link in a string of others to form a command.</a:t>
          </a:r>
          <a:endParaRPr lang="en-US" sz="1700" kern="1200"/>
        </a:p>
      </dsp:txBody>
      <dsp:txXfrm>
        <a:off x="45392" y="1036085"/>
        <a:ext cx="6005216" cy="839073"/>
      </dsp:txXfrm>
    </dsp:sp>
    <dsp:sp modelId="{3D22CAC6-7097-4702-8F0D-C4CB86FADD23}">
      <dsp:nvSpPr>
        <dsp:cNvPr id="0" name=""/>
        <dsp:cNvSpPr/>
      </dsp:nvSpPr>
      <dsp:spPr>
        <a:xfrm>
          <a:off x="0" y="1920551"/>
          <a:ext cx="6096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ls -al | more</a:t>
          </a:r>
        </a:p>
      </dsp:txBody>
      <dsp:txXfrm>
        <a:off x="0" y="1920551"/>
        <a:ext cx="6096000" cy="281520"/>
      </dsp:txXfrm>
    </dsp:sp>
    <dsp:sp modelId="{C05198F3-1D83-4349-AF54-88365DF6E857}">
      <dsp:nvSpPr>
        <dsp:cNvPr id="0" name=""/>
        <dsp:cNvSpPr/>
      </dsp:nvSpPr>
      <dsp:spPr>
        <a:xfrm>
          <a:off x="0" y="2202071"/>
          <a:ext cx="6096000"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a:t>The command uses the ls and more utilities and pipes the output of the file listing to a screen at a time display. Each utility is one more building block.</a:t>
          </a:r>
          <a:endParaRPr lang="en-US" sz="1700" kern="1200"/>
        </a:p>
      </dsp:txBody>
      <dsp:txXfrm>
        <a:off x="45392" y="2247463"/>
        <a:ext cx="6005216" cy="839073"/>
      </dsp:txXfrm>
    </dsp:sp>
    <dsp:sp modelId="{9499A2DE-AC51-410D-A147-B448A1DB606B}">
      <dsp:nvSpPr>
        <dsp:cNvPr id="0" name=""/>
        <dsp:cNvSpPr/>
      </dsp:nvSpPr>
      <dsp:spPr>
        <a:xfrm>
          <a:off x="0" y="3180888"/>
          <a:ext cx="6096000"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a:t>You can often use many small scripts together to create a large and complex suites of programs. E.g. for printing a copy of bash manual.</a:t>
          </a:r>
          <a:endParaRPr lang="en-US" sz="1700" kern="1200"/>
        </a:p>
      </dsp:txBody>
      <dsp:txXfrm>
        <a:off x="45392" y="3226280"/>
        <a:ext cx="6005216" cy="839073"/>
      </dsp:txXfrm>
    </dsp:sp>
    <dsp:sp modelId="{ABD79E99-9049-4062-A83D-D959F20C8446}">
      <dsp:nvSpPr>
        <dsp:cNvPr id="0" name=""/>
        <dsp:cNvSpPr/>
      </dsp:nvSpPr>
      <dsp:spPr>
        <a:xfrm>
          <a:off x="0" y="4110746"/>
          <a:ext cx="6096000"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man bash | col -b | </a:t>
          </a:r>
          <a:r>
            <a:rPr lang="en-US" sz="1600" b="1" kern="1200" dirty="0" err="1"/>
            <a:t>lpr</a:t>
          </a:r>
          <a:endParaRPr lang="en-US" sz="1600" b="1" kern="1200" dirty="0"/>
        </a:p>
      </dsp:txBody>
      <dsp:txXfrm>
        <a:off x="0" y="4110746"/>
        <a:ext cx="6096000" cy="281520"/>
      </dsp:txXfrm>
    </dsp:sp>
    <dsp:sp modelId="{77020AB7-060A-4487-9B4C-932FEB3A04D1}">
      <dsp:nvSpPr>
        <dsp:cNvPr id="0" name=""/>
        <dsp:cNvSpPr/>
      </dsp:nvSpPr>
      <dsp:spPr>
        <a:xfrm>
          <a:off x="0" y="4392266"/>
          <a:ext cx="6096000" cy="9298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a:t>Furthermore, because of Linux's automatic file type handling, the users of these utilities usually don’t need to know what language the utilities are written in.</a:t>
          </a:r>
          <a:endParaRPr lang="en-US" sz="1700" kern="1200"/>
        </a:p>
      </dsp:txBody>
      <dsp:txXfrm>
        <a:off x="45392" y="4437658"/>
        <a:ext cx="6005216" cy="8390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22F22-A142-46B6-9DD1-40E36C4F8C8B}">
      <dsp:nvSpPr>
        <dsp:cNvPr id="0" name=""/>
        <dsp:cNvSpPr/>
      </dsp:nvSpPr>
      <dsp:spPr>
        <a:xfrm>
          <a:off x="0" y="2700"/>
          <a:ext cx="6096000" cy="10569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A shell is a program that acts as the interface between you and Linux system, allowing you to enter commands for the operating system to execute.</a:t>
          </a:r>
        </a:p>
      </dsp:txBody>
      <dsp:txXfrm>
        <a:off x="51596" y="54296"/>
        <a:ext cx="5992808" cy="953764"/>
      </dsp:txXfrm>
    </dsp:sp>
    <dsp:sp modelId="{042935D5-5820-48C8-8CBC-1C7A33C8F5E8}">
      <dsp:nvSpPr>
        <dsp:cNvPr id="0" name=""/>
        <dsp:cNvSpPr/>
      </dsp:nvSpPr>
      <dsp:spPr>
        <a:xfrm>
          <a:off x="0" y="1070611"/>
          <a:ext cx="6096000" cy="105695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Input &amp; output can be redirected using &lt; and &gt;, data piped between simultaneously executing programs using |, and output from a subprocess grabbed by using $(…). On Linux its quite feasible to have multiple shells installed, with different users able to pick the one they prefer.</a:t>
          </a:r>
        </a:p>
      </dsp:txBody>
      <dsp:txXfrm>
        <a:off x="51596" y="1122207"/>
        <a:ext cx="5992808" cy="953764"/>
      </dsp:txXfrm>
    </dsp:sp>
    <dsp:sp modelId="{339292EB-368A-450C-A8FA-EF84930E67EE}">
      <dsp:nvSpPr>
        <dsp:cNvPr id="0" name=""/>
        <dsp:cNvSpPr/>
      </dsp:nvSpPr>
      <dsp:spPr>
        <a:xfrm>
          <a:off x="0" y="2138521"/>
          <a:ext cx="6096000" cy="105695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Since Linux is so modular you can slot in one of the many different shells in use, although most of them are derived form the original Bourne shell.</a:t>
          </a:r>
        </a:p>
      </dsp:txBody>
      <dsp:txXfrm>
        <a:off x="51596" y="2190117"/>
        <a:ext cx="5992808" cy="953764"/>
      </dsp:txXfrm>
    </dsp:sp>
    <dsp:sp modelId="{A64B3ABF-9C30-4F60-B059-A84D3264F487}">
      <dsp:nvSpPr>
        <dsp:cNvPr id="0" name=""/>
        <dsp:cNvSpPr/>
      </dsp:nvSpPr>
      <dsp:spPr>
        <a:xfrm>
          <a:off x="0" y="3206432"/>
          <a:ext cx="6096000" cy="105695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On the Linux, the standard shell that is always installed as /bin/sh is called bash (the GNU Bourne-Again Shell)  from the GNU suite of tools. Its portable (POSIX).</a:t>
          </a:r>
        </a:p>
      </dsp:txBody>
      <dsp:txXfrm>
        <a:off x="51596" y="3258028"/>
        <a:ext cx="5992808" cy="953764"/>
      </dsp:txXfrm>
    </dsp:sp>
    <dsp:sp modelId="{B695E6BB-95DF-42A6-86BF-038675721FD7}">
      <dsp:nvSpPr>
        <dsp:cNvPr id="0" name=""/>
        <dsp:cNvSpPr/>
      </dsp:nvSpPr>
      <dsp:spPr>
        <a:xfrm>
          <a:off x="0" y="4274343"/>
          <a:ext cx="6096000" cy="105695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t>/bin/</a:t>
          </a:r>
          <a:r>
            <a:rPr lang="en-US" sz="1600" b="0" kern="1200" dirty="0" err="1"/>
            <a:t>sh</a:t>
          </a:r>
          <a:r>
            <a:rPr lang="en-US" sz="1600" b="0" kern="1200" dirty="0"/>
            <a:t> default shell is a link to the program /bin/bash </a:t>
          </a:r>
        </a:p>
        <a:p>
          <a:pPr marL="0" lvl="0" indent="0" algn="l" defTabSz="711200">
            <a:lnSpc>
              <a:spcPct val="90000"/>
            </a:lnSpc>
            <a:spcBef>
              <a:spcPct val="0"/>
            </a:spcBef>
            <a:spcAft>
              <a:spcPct val="35000"/>
            </a:spcAft>
            <a:buNone/>
          </a:pPr>
          <a:r>
            <a:rPr lang="en-US" sz="1600" b="0" kern="1200" dirty="0"/>
            <a:t>$ /bin/</a:t>
          </a:r>
          <a:r>
            <a:rPr lang="en-US" sz="1600" b="0" kern="1200" dirty="0" err="1"/>
            <a:t>sh</a:t>
          </a:r>
          <a:r>
            <a:rPr lang="en-US" sz="1600" b="0" kern="1200" dirty="0"/>
            <a:t> --version</a:t>
          </a:r>
        </a:p>
      </dsp:txBody>
      <dsp:txXfrm>
        <a:off x="51596" y="4325939"/>
        <a:ext cx="5992808" cy="9537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B4125-5536-4BA3-BD53-7085C134360B}">
      <dsp:nvSpPr>
        <dsp:cNvPr id="0" name=""/>
        <dsp:cNvSpPr/>
      </dsp:nvSpPr>
      <dsp:spPr>
        <a:xfrm>
          <a:off x="0" y="17741"/>
          <a:ext cx="10668000" cy="633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We can connect processes using the pipe | operator. In Linux unlike MS-DOS, processes connected by pipe can run simultaneously and are automatically rescheduled as data flows between them. E.g. sort the output from ps.</a:t>
          </a:r>
          <a:endParaRPr lang="en-US" sz="1600" kern="1200" dirty="0"/>
        </a:p>
      </dsp:txBody>
      <dsp:txXfrm>
        <a:off x="30928" y="48669"/>
        <a:ext cx="10606144" cy="571699"/>
      </dsp:txXfrm>
    </dsp:sp>
    <dsp:sp modelId="{BABF1946-0A5A-4228-BB82-C31BF8792584}">
      <dsp:nvSpPr>
        <dsp:cNvPr id="0" name=""/>
        <dsp:cNvSpPr/>
      </dsp:nvSpPr>
      <dsp:spPr>
        <a:xfrm>
          <a:off x="0" y="651296"/>
          <a:ext cx="10668000" cy="51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 </a:t>
          </a:r>
          <a:r>
            <a:rPr lang="en-US" sz="1500" b="1" kern="1200" dirty="0" err="1"/>
            <a:t>ps</a:t>
          </a:r>
          <a:r>
            <a:rPr lang="en-US" sz="1500" b="1" kern="1200" dirty="0"/>
            <a:t> &gt; psout.txt</a:t>
          </a:r>
        </a:p>
        <a:p>
          <a:pPr marL="114300" lvl="1" indent="-114300" algn="l" defTabSz="666750">
            <a:lnSpc>
              <a:spcPct val="90000"/>
            </a:lnSpc>
            <a:spcBef>
              <a:spcPct val="0"/>
            </a:spcBef>
            <a:spcAft>
              <a:spcPct val="20000"/>
            </a:spcAft>
            <a:buChar char="•"/>
          </a:pPr>
          <a:r>
            <a:rPr lang="en-US" sz="1500" b="1" kern="1200" dirty="0"/>
            <a:t>$ sort psout.txt &gt;</a:t>
          </a:r>
          <a:r>
            <a:rPr lang="en-US" sz="1500" b="1" kern="1200" dirty="0" err="1"/>
            <a:t>pssort.out</a:t>
          </a:r>
          <a:endParaRPr lang="en-US" sz="1500" b="1" kern="1200" dirty="0"/>
        </a:p>
      </dsp:txBody>
      <dsp:txXfrm>
        <a:off x="0" y="651296"/>
        <a:ext cx="10668000" cy="511290"/>
      </dsp:txXfrm>
    </dsp:sp>
    <dsp:sp modelId="{8AA2D765-3C74-4526-95B8-AD35A76452A1}">
      <dsp:nvSpPr>
        <dsp:cNvPr id="0" name=""/>
        <dsp:cNvSpPr/>
      </dsp:nvSpPr>
      <dsp:spPr>
        <a:xfrm>
          <a:off x="0" y="1162586"/>
          <a:ext cx="10668000" cy="633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A much more elegant solution is to connect the processes with a pipe like this,</a:t>
          </a:r>
          <a:endParaRPr lang="en-US" sz="1600" kern="1200" dirty="0"/>
        </a:p>
      </dsp:txBody>
      <dsp:txXfrm>
        <a:off x="30928" y="1193514"/>
        <a:ext cx="10606144" cy="571699"/>
      </dsp:txXfrm>
    </dsp:sp>
    <dsp:sp modelId="{127A0B01-D7B0-47B8-9CBB-28C8AEF9DBFB}">
      <dsp:nvSpPr>
        <dsp:cNvPr id="0" name=""/>
        <dsp:cNvSpPr/>
      </dsp:nvSpPr>
      <dsp:spPr>
        <a:xfrm>
          <a:off x="0" y="1796141"/>
          <a:ext cx="106680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 </a:t>
          </a:r>
          <a:r>
            <a:rPr lang="en-US" sz="1500" b="1" kern="1200" dirty="0" err="1"/>
            <a:t>ps</a:t>
          </a:r>
          <a:r>
            <a:rPr lang="en-US" sz="1500" b="1" kern="1200" dirty="0"/>
            <a:t> | sort &gt;</a:t>
          </a:r>
          <a:r>
            <a:rPr lang="en-US" sz="1500" b="1" kern="1200" dirty="0" err="1"/>
            <a:t>pssort.out</a:t>
          </a:r>
          <a:endParaRPr lang="en-US" sz="1500" b="1" kern="1200" dirty="0"/>
        </a:p>
      </dsp:txBody>
      <dsp:txXfrm>
        <a:off x="0" y="1796141"/>
        <a:ext cx="10668000" cy="314640"/>
      </dsp:txXfrm>
    </dsp:sp>
    <dsp:sp modelId="{382AC6CF-0935-4A5D-A81A-05B6AD644C28}">
      <dsp:nvSpPr>
        <dsp:cNvPr id="0" name=""/>
        <dsp:cNvSpPr/>
      </dsp:nvSpPr>
      <dsp:spPr>
        <a:xfrm>
          <a:off x="0" y="2110781"/>
          <a:ext cx="10668000" cy="633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Since we probably want to see the output paginated on the screen, we could connect a third process, more, all in same command.</a:t>
          </a:r>
          <a:endParaRPr lang="en-US" sz="1600" kern="1200" dirty="0"/>
        </a:p>
      </dsp:txBody>
      <dsp:txXfrm>
        <a:off x="30928" y="2141709"/>
        <a:ext cx="10606144" cy="571699"/>
      </dsp:txXfrm>
    </dsp:sp>
    <dsp:sp modelId="{A7B702E4-9DA5-4C15-BFB1-37BAF731F2AE}">
      <dsp:nvSpPr>
        <dsp:cNvPr id="0" name=""/>
        <dsp:cNvSpPr/>
      </dsp:nvSpPr>
      <dsp:spPr>
        <a:xfrm>
          <a:off x="0" y="2744336"/>
          <a:ext cx="106680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 </a:t>
          </a:r>
          <a:r>
            <a:rPr lang="en-US" sz="1500" b="1" kern="1200" dirty="0" err="1"/>
            <a:t>ps</a:t>
          </a:r>
          <a:r>
            <a:rPr lang="en-US" sz="1500" b="1" kern="1200" dirty="0"/>
            <a:t> | sort | more</a:t>
          </a:r>
        </a:p>
      </dsp:txBody>
      <dsp:txXfrm>
        <a:off x="0" y="2744336"/>
        <a:ext cx="10668000" cy="314640"/>
      </dsp:txXfrm>
    </dsp:sp>
    <dsp:sp modelId="{07ADF715-0CC6-4D09-B880-784FAEE303D4}">
      <dsp:nvSpPr>
        <dsp:cNvPr id="0" name=""/>
        <dsp:cNvSpPr/>
      </dsp:nvSpPr>
      <dsp:spPr>
        <a:xfrm>
          <a:off x="0" y="3058976"/>
          <a:ext cx="10668000" cy="6335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a:t>There practically no limit on permissible number of connected processes. E.g. seeing process names running excluding shell.</a:t>
          </a:r>
          <a:endParaRPr lang="en-US" sz="1600" kern="1200" dirty="0"/>
        </a:p>
      </dsp:txBody>
      <dsp:txXfrm>
        <a:off x="30928" y="3089904"/>
        <a:ext cx="10606144" cy="571699"/>
      </dsp:txXfrm>
    </dsp:sp>
    <dsp:sp modelId="{05D8414F-E8AD-4F86-98A8-E36567AB4939}">
      <dsp:nvSpPr>
        <dsp:cNvPr id="0" name=""/>
        <dsp:cNvSpPr/>
      </dsp:nvSpPr>
      <dsp:spPr>
        <a:xfrm>
          <a:off x="0" y="3692531"/>
          <a:ext cx="106680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70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dirty="0"/>
            <a:t>$ </a:t>
          </a:r>
          <a:r>
            <a:rPr lang="en-US" sz="1500" b="1" kern="1200" dirty="0" err="1"/>
            <a:t>ps</a:t>
          </a:r>
          <a:r>
            <a:rPr lang="en-US" sz="1500" b="1" kern="1200" dirty="0"/>
            <a:t> –xo comm | sort | </a:t>
          </a:r>
          <a:r>
            <a:rPr lang="en-US" sz="1500" b="1" kern="1200" dirty="0" err="1"/>
            <a:t>uniq</a:t>
          </a:r>
          <a:r>
            <a:rPr lang="en-US" sz="1500" b="1" kern="1200" dirty="0"/>
            <a:t> | grep – v </a:t>
          </a:r>
          <a:r>
            <a:rPr lang="en-US" sz="1500" b="1" kern="1200" dirty="0" err="1"/>
            <a:t>sh</a:t>
          </a:r>
          <a:r>
            <a:rPr lang="en-US" sz="1500" b="1" kern="1200" dirty="0"/>
            <a:t> | more</a:t>
          </a:r>
        </a:p>
      </dsp:txBody>
      <dsp:txXfrm>
        <a:off x="0" y="3692531"/>
        <a:ext cx="10668000" cy="3146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1DE87-2040-4E54-BA23-9C3AE6D71239}">
      <dsp:nvSpPr>
        <dsp:cNvPr id="0" name=""/>
        <dsp:cNvSpPr/>
      </dsp:nvSpPr>
      <dsp:spPr>
        <a:xfrm>
          <a:off x="1302" y="194960"/>
          <a:ext cx="3047255" cy="15236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Pipes and Redirection (for input and output of Linux program redirection)</a:t>
          </a:r>
        </a:p>
      </dsp:txBody>
      <dsp:txXfrm>
        <a:off x="45928" y="239586"/>
        <a:ext cx="2958003" cy="1434375"/>
      </dsp:txXfrm>
    </dsp:sp>
    <dsp:sp modelId="{1FA32D07-405B-4125-B9B6-62882A569C09}">
      <dsp:nvSpPr>
        <dsp:cNvPr id="0" name=""/>
        <dsp:cNvSpPr/>
      </dsp:nvSpPr>
      <dsp:spPr>
        <a:xfrm>
          <a:off x="306027" y="1718588"/>
          <a:ext cx="304725" cy="1142720"/>
        </a:xfrm>
        <a:custGeom>
          <a:avLst/>
          <a:gdLst/>
          <a:ahLst/>
          <a:cxnLst/>
          <a:rect l="0" t="0" r="0" b="0"/>
          <a:pathLst>
            <a:path>
              <a:moveTo>
                <a:pt x="0" y="0"/>
              </a:moveTo>
              <a:lnTo>
                <a:pt x="0" y="1142720"/>
              </a:lnTo>
              <a:lnTo>
                <a:pt x="304725" y="1142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615244-CA41-4353-B7C6-901D44771EAE}">
      <dsp:nvSpPr>
        <dsp:cNvPr id="0" name=""/>
        <dsp:cNvSpPr/>
      </dsp:nvSpPr>
      <dsp:spPr>
        <a:xfrm>
          <a:off x="610753" y="2099494"/>
          <a:ext cx="2437804" cy="1523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t" anchorCtr="0">
          <a:noAutofit/>
        </a:bodyPr>
        <a:lstStyle/>
        <a:p>
          <a:pPr marL="0" lvl="0" indent="0" algn="l" defTabSz="1066800">
            <a:lnSpc>
              <a:spcPct val="90000"/>
            </a:lnSpc>
            <a:spcBef>
              <a:spcPct val="0"/>
            </a:spcBef>
            <a:spcAft>
              <a:spcPct val="35000"/>
            </a:spcAft>
            <a:buNone/>
          </a:pPr>
          <a:r>
            <a:rPr lang="en-US" sz="2400" kern="1200"/>
            <a:t>Redirecting output:</a:t>
          </a:r>
        </a:p>
        <a:p>
          <a:pPr marL="171450" lvl="1" indent="-171450" algn="l" defTabSz="844550">
            <a:lnSpc>
              <a:spcPct val="90000"/>
            </a:lnSpc>
            <a:spcBef>
              <a:spcPct val="0"/>
            </a:spcBef>
            <a:spcAft>
              <a:spcPct val="15000"/>
            </a:spcAft>
            <a:buChar char="•"/>
          </a:pPr>
          <a:r>
            <a:rPr lang="en-US" sz="1900" b="1" kern="1200" dirty="0"/>
            <a:t>$ ls -l &gt; lsoutput.txt </a:t>
          </a:r>
        </a:p>
      </dsp:txBody>
      <dsp:txXfrm>
        <a:off x="655379" y="2144120"/>
        <a:ext cx="2348552" cy="1434375"/>
      </dsp:txXfrm>
    </dsp:sp>
    <dsp:sp modelId="{97616DDA-0BE3-4B84-A783-8E01AA56FC23}">
      <dsp:nvSpPr>
        <dsp:cNvPr id="0" name=""/>
        <dsp:cNvSpPr/>
      </dsp:nvSpPr>
      <dsp:spPr>
        <a:xfrm>
          <a:off x="3810372" y="194960"/>
          <a:ext cx="3047255" cy="24842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File descriptor 0 </a:t>
          </a:r>
          <a:r>
            <a:rPr lang="en-US" sz="2000" kern="1200" dirty="0"/>
            <a:t>is the standard input to a program, </a:t>
          </a:r>
          <a:r>
            <a:rPr lang="en-US" sz="2000" b="1" kern="1200" dirty="0"/>
            <a:t>file descriptor 1</a:t>
          </a:r>
          <a:r>
            <a:rPr lang="en-US" sz="2000" kern="1200" dirty="0"/>
            <a:t> is the standard output, and </a:t>
          </a:r>
          <a:r>
            <a:rPr lang="en-US" sz="2000" b="1" kern="1200" dirty="0"/>
            <a:t>file descriptor 2</a:t>
          </a:r>
          <a:r>
            <a:rPr lang="en-US" sz="2000" kern="1200" dirty="0"/>
            <a:t> is the standard error output. You can redirect each of these independently. </a:t>
          </a:r>
        </a:p>
      </dsp:txBody>
      <dsp:txXfrm>
        <a:off x="3883134" y="267722"/>
        <a:ext cx="2901731" cy="2338766"/>
      </dsp:txXfrm>
    </dsp:sp>
    <dsp:sp modelId="{75C4D7C5-D023-4222-BA7C-AF2FBBE88B42}">
      <dsp:nvSpPr>
        <dsp:cNvPr id="0" name=""/>
        <dsp:cNvSpPr/>
      </dsp:nvSpPr>
      <dsp:spPr>
        <a:xfrm>
          <a:off x="7619441" y="194960"/>
          <a:ext cx="3047255" cy="15236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To append to the file, we use the &gt;&gt; operator. For example, </a:t>
          </a:r>
        </a:p>
      </dsp:txBody>
      <dsp:txXfrm>
        <a:off x="7664067" y="239586"/>
        <a:ext cx="2958003" cy="1434375"/>
      </dsp:txXfrm>
    </dsp:sp>
    <dsp:sp modelId="{D460097C-1F61-4B92-ADD8-8025BAC7C14D}">
      <dsp:nvSpPr>
        <dsp:cNvPr id="0" name=""/>
        <dsp:cNvSpPr/>
      </dsp:nvSpPr>
      <dsp:spPr>
        <a:xfrm>
          <a:off x="7924167" y="1718588"/>
          <a:ext cx="304725" cy="1142720"/>
        </a:xfrm>
        <a:custGeom>
          <a:avLst/>
          <a:gdLst/>
          <a:ahLst/>
          <a:cxnLst/>
          <a:rect l="0" t="0" r="0" b="0"/>
          <a:pathLst>
            <a:path>
              <a:moveTo>
                <a:pt x="0" y="0"/>
              </a:moveTo>
              <a:lnTo>
                <a:pt x="0" y="1142720"/>
              </a:lnTo>
              <a:lnTo>
                <a:pt x="304725" y="1142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AD561B-FD66-4E18-A0F7-3E9779FA4849}">
      <dsp:nvSpPr>
        <dsp:cNvPr id="0" name=""/>
        <dsp:cNvSpPr/>
      </dsp:nvSpPr>
      <dsp:spPr>
        <a:xfrm>
          <a:off x="8228893" y="2099494"/>
          <a:ext cx="2437804" cy="1523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 </a:t>
          </a:r>
          <a:r>
            <a:rPr lang="en-US" sz="2400" b="1" kern="1200" dirty="0" err="1"/>
            <a:t>ps</a:t>
          </a:r>
          <a:r>
            <a:rPr lang="en-US" sz="2400" b="1" kern="1200" dirty="0"/>
            <a:t> &gt;&gt; lsoutput.txt </a:t>
          </a:r>
        </a:p>
      </dsp:txBody>
      <dsp:txXfrm>
        <a:off x="8273519" y="2144120"/>
        <a:ext cx="2348552" cy="14343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2716E-E618-44A1-B243-DE8BC7BC3A89}">
      <dsp:nvSpPr>
        <dsp:cNvPr id="0" name=""/>
        <dsp:cNvSpPr/>
      </dsp:nvSpPr>
      <dsp:spPr>
        <a:xfrm>
          <a:off x="1260990" y="2149329"/>
          <a:ext cx="91440" cy="759637"/>
        </a:xfrm>
        <a:custGeom>
          <a:avLst/>
          <a:gdLst/>
          <a:ahLst/>
          <a:cxnLst/>
          <a:rect l="0" t="0" r="0" b="0"/>
          <a:pathLst>
            <a:path>
              <a:moveTo>
                <a:pt x="45720" y="0"/>
              </a:moveTo>
              <a:lnTo>
                <a:pt x="45720" y="75963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6E33C8-0655-4FDF-B736-157A09897B3E}">
      <dsp:nvSpPr>
        <dsp:cNvPr id="0" name=""/>
        <dsp:cNvSpPr/>
      </dsp:nvSpPr>
      <dsp:spPr>
        <a:xfrm>
          <a:off x="744" y="490751"/>
          <a:ext cx="2611933" cy="16585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5CF3AB-9D8A-4FCE-B014-E31273D77D0C}">
      <dsp:nvSpPr>
        <dsp:cNvPr id="0" name=""/>
        <dsp:cNvSpPr/>
      </dsp:nvSpPr>
      <dsp:spPr>
        <a:xfrm>
          <a:off x="290958" y="766455"/>
          <a:ext cx="2611933" cy="16585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a:t>Rather like redirecting output, we can also redirect input. E.g.</a:t>
          </a:r>
          <a:endParaRPr lang="en-US" sz="1700" kern="1200"/>
        </a:p>
      </dsp:txBody>
      <dsp:txXfrm>
        <a:off x="339536" y="815033"/>
        <a:ext cx="2514777" cy="1561421"/>
      </dsp:txXfrm>
    </dsp:sp>
    <dsp:sp modelId="{AA25EFBE-25E4-4AB2-94E4-52E807ED9FB2}">
      <dsp:nvSpPr>
        <dsp:cNvPr id="0" name=""/>
        <dsp:cNvSpPr/>
      </dsp:nvSpPr>
      <dsp:spPr>
        <a:xfrm>
          <a:off x="744" y="2908966"/>
          <a:ext cx="2611933" cy="165857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A2657-17D9-4949-B0A6-A960E9AB2D1E}">
      <dsp:nvSpPr>
        <dsp:cNvPr id="0" name=""/>
        <dsp:cNvSpPr/>
      </dsp:nvSpPr>
      <dsp:spPr>
        <a:xfrm>
          <a:off x="290958" y="3184670"/>
          <a:ext cx="2611933" cy="16585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 more &lt; killout.txt</a:t>
          </a:r>
        </a:p>
      </dsp:txBody>
      <dsp:txXfrm>
        <a:off x="339536" y="3233248"/>
        <a:ext cx="2514777" cy="1561421"/>
      </dsp:txXfrm>
    </dsp:sp>
    <dsp:sp modelId="{634891FC-5C68-47F5-A868-44A20D3DB82F}">
      <dsp:nvSpPr>
        <dsp:cNvPr id="0" name=""/>
        <dsp:cNvSpPr/>
      </dsp:nvSpPr>
      <dsp:spPr>
        <a:xfrm>
          <a:off x="3193107" y="490751"/>
          <a:ext cx="2611933" cy="16585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6C8696-9055-4946-A9E2-AF6EC0D20CDC}">
      <dsp:nvSpPr>
        <dsp:cNvPr id="0" name=""/>
        <dsp:cNvSpPr/>
      </dsp:nvSpPr>
      <dsp:spPr>
        <a:xfrm>
          <a:off x="3483322" y="766455"/>
          <a:ext cx="2611933" cy="16585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a:t>Linux more command is quite happy to accept filenames as parameters, unlike windows line equivalent.</a:t>
          </a:r>
          <a:endParaRPr lang="en-US" sz="1700" kern="1200"/>
        </a:p>
      </dsp:txBody>
      <dsp:txXfrm>
        <a:off x="3531900" y="815033"/>
        <a:ext cx="2514777" cy="15614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DDC9B-6C4C-4150-BDDC-379BDD5F436B}" type="datetimeFigureOut">
              <a:rPr lang="en-PK" smtClean="0"/>
              <a:t>03/02/2025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C7F960-F406-4235-B4FE-7449B8D2E213}" type="slidenum">
              <a:rPr lang="en-PK" smtClean="0"/>
              <a:t>‹#›</a:t>
            </a:fld>
            <a:endParaRPr lang="en-PK"/>
          </a:p>
        </p:txBody>
      </p:sp>
    </p:spTree>
    <p:extLst>
      <p:ext uri="{BB962C8B-B14F-4D97-AF65-F5344CB8AC3E}">
        <p14:creationId xmlns:p14="http://schemas.microsoft.com/office/powerpoint/2010/main" val="337141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4C7F960-F406-4235-B4FE-7449B8D2E213}" type="slidenum">
              <a:rPr lang="en-PK" smtClean="0"/>
              <a:t>15</a:t>
            </a:fld>
            <a:endParaRPr lang="en-PK"/>
          </a:p>
        </p:txBody>
      </p:sp>
    </p:spTree>
    <p:extLst>
      <p:ext uri="{BB962C8B-B14F-4D97-AF65-F5344CB8AC3E}">
        <p14:creationId xmlns:p14="http://schemas.microsoft.com/office/powerpoint/2010/main" val="228111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050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79923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286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9713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728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0511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156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7744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924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5885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2/3/2025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727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2/3/2025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75555781"/>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Qureshi@centralasian.u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 colorful wave of paint&#10;&#10;AI-generated content may be incorrect.">
            <a:extLst>
              <a:ext uri="{FF2B5EF4-FFF2-40B4-BE49-F238E27FC236}">
                <a16:creationId xmlns:a16="http://schemas.microsoft.com/office/drawing/2014/main" id="{CEFA765A-E917-ED3B-5BAE-89F3DB0A6064}"/>
              </a:ext>
            </a:extLst>
          </p:cNvPr>
          <p:cNvPicPr>
            <a:picLocks noChangeAspect="1"/>
          </p:cNvPicPr>
          <p:nvPr/>
        </p:nvPicPr>
        <p:blipFill>
          <a:blip r:embed="rId2"/>
          <a:srcRect l="15162" r="618" b="-1"/>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18" name="Freeform: Shape 17">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3F2A43A3-01CA-6695-91FC-122E885E72D7}"/>
              </a:ext>
            </a:extLst>
          </p:cNvPr>
          <p:cNvSpPr>
            <a:spLocks noGrp="1"/>
          </p:cNvSpPr>
          <p:nvPr>
            <p:ph type="ctrTitle"/>
          </p:nvPr>
        </p:nvSpPr>
        <p:spPr>
          <a:xfrm>
            <a:off x="762000" y="1524000"/>
            <a:ext cx="4572000" cy="2286000"/>
          </a:xfrm>
        </p:spPr>
        <p:txBody>
          <a:bodyPr>
            <a:normAutofit/>
          </a:bodyPr>
          <a:lstStyle/>
          <a:p>
            <a:pPr algn="l"/>
            <a:r>
              <a:rPr lang="en-US" sz="3700"/>
              <a:t>System Programming</a:t>
            </a:r>
            <a:br>
              <a:rPr lang="en-US" sz="3700"/>
            </a:br>
            <a:r>
              <a:rPr lang="en-US" sz="3700"/>
              <a:t>Shell Programming</a:t>
            </a:r>
            <a:br>
              <a:rPr lang="en-US" sz="3700"/>
            </a:br>
            <a:r>
              <a:rPr lang="en-US" sz="3700"/>
              <a:t>Lecture # 3</a:t>
            </a:r>
            <a:endParaRPr lang="en-PK" sz="3700"/>
          </a:p>
        </p:txBody>
      </p:sp>
      <p:sp>
        <p:nvSpPr>
          <p:cNvPr id="3" name="Subtitle 2">
            <a:extLst>
              <a:ext uri="{FF2B5EF4-FFF2-40B4-BE49-F238E27FC236}">
                <a16:creationId xmlns:a16="http://schemas.microsoft.com/office/drawing/2014/main" id="{7C2C5C51-5936-191D-7546-CB770EAC68CE}"/>
              </a:ext>
            </a:extLst>
          </p:cNvPr>
          <p:cNvSpPr>
            <a:spLocks noGrp="1"/>
          </p:cNvSpPr>
          <p:nvPr>
            <p:ph type="subTitle" idx="1"/>
          </p:nvPr>
        </p:nvSpPr>
        <p:spPr>
          <a:xfrm>
            <a:off x="761999" y="4571999"/>
            <a:ext cx="5225143" cy="1850572"/>
          </a:xfrm>
        </p:spPr>
        <p:txBody>
          <a:bodyPr>
            <a:normAutofit/>
          </a:bodyPr>
          <a:lstStyle/>
          <a:p>
            <a:pPr algn="l">
              <a:lnSpc>
                <a:spcPct val="115000"/>
              </a:lnSpc>
            </a:pPr>
            <a:r>
              <a:rPr lang="en-US" sz="1700" dirty="0"/>
              <a:t>Dr. Muhammad Bilal Qureshi</a:t>
            </a:r>
          </a:p>
          <a:p>
            <a:pPr algn="l">
              <a:lnSpc>
                <a:spcPct val="115000"/>
              </a:lnSpc>
            </a:pPr>
            <a:r>
              <a:rPr lang="en-US" sz="1700" dirty="0">
                <a:hlinkClick r:id="rId3"/>
              </a:rPr>
              <a:t>m.qureshi@centralasian.uz</a:t>
            </a:r>
            <a:endParaRPr lang="en-US" sz="1700" dirty="0"/>
          </a:p>
          <a:p>
            <a:pPr algn="l">
              <a:lnSpc>
                <a:spcPct val="115000"/>
              </a:lnSpc>
            </a:pPr>
            <a:r>
              <a:rPr lang="en-US" sz="1700" dirty="0"/>
              <a:t>Central Asian University, Tashkent, Uzbekistan</a:t>
            </a:r>
            <a:endParaRPr lang="en-PK" sz="1700" dirty="0"/>
          </a:p>
        </p:txBody>
      </p:sp>
    </p:spTree>
    <p:extLst>
      <p:ext uri="{BB962C8B-B14F-4D97-AF65-F5344CB8AC3E}">
        <p14:creationId xmlns:p14="http://schemas.microsoft.com/office/powerpoint/2010/main" val="1082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7D5D-F23D-3C8A-302F-DCAA50EC59D8}"/>
              </a:ext>
            </a:extLst>
          </p:cNvPr>
          <p:cNvSpPr>
            <a:spLocks noGrp="1"/>
          </p:cNvSpPr>
          <p:nvPr>
            <p:ph type="title"/>
          </p:nvPr>
        </p:nvSpPr>
        <p:spPr/>
        <p:txBody>
          <a:bodyPr/>
          <a:lstStyle/>
          <a:p>
            <a:r>
              <a:rPr lang="en-US"/>
              <a:t>IOS </a:t>
            </a:r>
            <a:r>
              <a:rPr lang="en-US" dirty="0"/>
              <a:t>User Manager</a:t>
            </a:r>
            <a:endParaRPr lang="en-PK" dirty="0"/>
          </a:p>
        </p:txBody>
      </p:sp>
      <p:sp>
        <p:nvSpPr>
          <p:cNvPr id="3" name="Content Placeholder 2">
            <a:extLst>
              <a:ext uri="{FF2B5EF4-FFF2-40B4-BE49-F238E27FC236}">
                <a16:creationId xmlns:a16="http://schemas.microsoft.com/office/drawing/2014/main" id="{5F63D138-CDF3-8425-031B-5E6589CF7440}"/>
              </a:ext>
            </a:extLst>
          </p:cNvPr>
          <p:cNvSpPr>
            <a:spLocks noGrp="1"/>
          </p:cNvSpPr>
          <p:nvPr>
            <p:ph idx="1"/>
          </p:nvPr>
        </p:nvSpPr>
        <p:spPr>
          <a:xfrm>
            <a:off x="762000" y="2286000"/>
            <a:ext cx="10668000" cy="4486940"/>
          </a:xfrm>
        </p:spPr>
        <p:txBody>
          <a:bodyPr/>
          <a:lstStyle/>
          <a:p>
            <a:r>
              <a:rPr lang="en-US" sz="2000" dirty="0" err="1"/>
              <a:t>chsh</a:t>
            </a:r>
            <a:r>
              <a:rPr lang="en-US" sz="2000" dirty="0"/>
              <a:t> –s /bin/</a:t>
            </a:r>
            <a:r>
              <a:rPr lang="en-US" sz="2000" dirty="0" err="1"/>
              <a:t>sh</a:t>
            </a:r>
            <a:r>
              <a:rPr lang="en-US" sz="2000" dirty="0"/>
              <a:t> (change from </a:t>
            </a:r>
            <a:r>
              <a:rPr lang="en-US" sz="2000" dirty="0" err="1"/>
              <a:t>zsh</a:t>
            </a:r>
            <a:r>
              <a:rPr lang="en-US" sz="2000" dirty="0"/>
              <a:t> to bash)</a:t>
            </a:r>
          </a:p>
          <a:p>
            <a:r>
              <a:rPr lang="en-US" sz="2000" dirty="0"/>
              <a:t>cat /</a:t>
            </a:r>
            <a:r>
              <a:rPr lang="en-US" sz="2000" dirty="0" err="1"/>
              <a:t>etc</a:t>
            </a:r>
            <a:r>
              <a:rPr lang="en-US" sz="2000" dirty="0"/>
              <a:t>/shells (list of acceptable shells)</a:t>
            </a:r>
          </a:p>
          <a:p>
            <a:r>
              <a:rPr lang="en-US" sz="2000" dirty="0"/>
              <a:t>bash –version</a:t>
            </a:r>
          </a:p>
          <a:p>
            <a:r>
              <a:rPr lang="en-US" sz="2000" dirty="0" err="1"/>
              <a:t>zsh</a:t>
            </a:r>
            <a:r>
              <a:rPr lang="en-US" sz="2000" dirty="0"/>
              <a:t> --version</a:t>
            </a:r>
          </a:p>
          <a:p>
            <a:endParaRPr lang="en-PK" dirty="0"/>
          </a:p>
        </p:txBody>
      </p:sp>
      <p:pic>
        <p:nvPicPr>
          <p:cNvPr id="4" name="Picture 5" descr="Go to &quot;Users &amp; Groups,&quot; Ctrl+Click your profile icon, then select &quot;Advanced Options.&quot;">
            <a:extLst>
              <a:ext uri="{FF2B5EF4-FFF2-40B4-BE49-F238E27FC236}">
                <a16:creationId xmlns:a16="http://schemas.microsoft.com/office/drawing/2014/main" id="{472CF65E-95B4-DD42-4836-8C57810EC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658" y="30305"/>
            <a:ext cx="5180334" cy="339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descr="Click the dropdown menu, then click &quot;OK&quot; to change your shell through the GUI. ">
            <a:extLst>
              <a:ext uri="{FF2B5EF4-FFF2-40B4-BE49-F238E27FC236}">
                <a16:creationId xmlns:a16="http://schemas.microsoft.com/office/drawing/2014/main" id="{6E18AF52-EE1C-D30A-EA96-24AE7B59E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8" y="3494378"/>
            <a:ext cx="5180334" cy="341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562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79D93-116D-5240-3E47-4F0D0BCEF5C8}"/>
              </a:ext>
            </a:extLst>
          </p:cNvPr>
          <p:cNvSpPr>
            <a:spLocks noGrp="1"/>
          </p:cNvSpPr>
          <p:nvPr>
            <p:ph type="title"/>
          </p:nvPr>
        </p:nvSpPr>
        <p:spPr/>
        <p:txBody>
          <a:bodyPr/>
          <a:lstStyle/>
          <a:p>
            <a:r>
              <a:rPr lang="en-US"/>
              <a:t>Pipes</a:t>
            </a:r>
            <a:endParaRPr lang="en-PK" dirty="0"/>
          </a:p>
        </p:txBody>
      </p:sp>
      <p:graphicFrame>
        <p:nvGraphicFramePr>
          <p:cNvPr id="5" name="Content Placeholder 2">
            <a:extLst>
              <a:ext uri="{FF2B5EF4-FFF2-40B4-BE49-F238E27FC236}">
                <a16:creationId xmlns:a16="http://schemas.microsoft.com/office/drawing/2014/main" id="{A1384ABE-316A-476B-3FAE-0BE8C4715253}"/>
              </a:ext>
            </a:extLst>
          </p:cNvPr>
          <p:cNvGraphicFramePr>
            <a:graphicFrameLocks noGrp="1"/>
          </p:cNvGraphicFramePr>
          <p:nvPr>
            <p:ph idx="1"/>
            <p:extLst>
              <p:ext uri="{D42A27DB-BD31-4B8C-83A1-F6EECF244321}">
                <p14:modId xmlns:p14="http://schemas.microsoft.com/office/powerpoint/2010/main" val="3116555910"/>
              </p:ext>
            </p:extLst>
          </p:nvPr>
        </p:nvGraphicFramePr>
        <p:xfrm>
          <a:off x="783771" y="2079172"/>
          <a:ext cx="10668000" cy="402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65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DB3D-732F-7B65-4242-9B10622F44AD}"/>
              </a:ext>
            </a:extLst>
          </p:cNvPr>
          <p:cNvSpPr>
            <a:spLocks noGrp="1"/>
          </p:cNvSpPr>
          <p:nvPr>
            <p:ph type="title"/>
          </p:nvPr>
        </p:nvSpPr>
        <p:spPr/>
        <p:txBody>
          <a:bodyPr/>
          <a:lstStyle/>
          <a:p>
            <a:r>
              <a:rPr lang="en-US" dirty="0"/>
              <a:t>Other Shells</a:t>
            </a:r>
            <a:endParaRPr lang="en-PK" dirty="0"/>
          </a:p>
        </p:txBody>
      </p:sp>
      <p:pic>
        <p:nvPicPr>
          <p:cNvPr id="4" name="Content Placeholder 5">
            <a:extLst>
              <a:ext uri="{FF2B5EF4-FFF2-40B4-BE49-F238E27FC236}">
                <a16:creationId xmlns:a16="http://schemas.microsoft.com/office/drawing/2014/main" id="{BBD5E55E-196E-3BFD-0D7C-BBD541940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666" t="41112" r="55833" b="30740"/>
          <a:stretch>
            <a:fillRect/>
          </a:stretch>
        </p:blipFill>
        <p:spPr>
          <a:xfrm>
            <a:off x="229844" y="2066788"/>
            <a:ext cx="11732312" cy="4370735"/>
          </a:xfrm>
        </p:spPr>
      </p:pic>
    </p:spTree>
    <p:extLst>
      <p:ext uri="{BB962C8B-B14F-4D97-AF65-F5344CB8AC3E}">
        <p14:creationId xmlns:p14="http://schemas.microsoft.com/office/powerpoint/2010/main" val="133409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CE34-2564-92C0-E1F9-000E925900F1}"/>
              </a:ext>
            </a:extLst>
          </p:cNvPr>
          <p:cNvSpPr>
            <a:spLocks noGrp="1"/>
          </p:cNvSpPr>
          <p:nvPr>
            <p:ph type="title"/>
          </p:nvPr>
        </p:nvSpPr>
        <p:spPr/>
        <p:txBody>
          <a:bodyPr/>
          <a:lstStyle/>
          <a:p>
            <a:r>
              <a:rPr lang="en-US" dirty="0"/>
              <a:t>Basic Considerations (Redirection)</a:t>
            </a:r>
            <a:endParaRPr lang="en-PK" dirty="0"/>
          </a:p>
        </p:txBody>
      </p:sp>
      <p:graphicFrame>
        <p:nvGraphicFramePr>
          <p:cNvPr id="5" name="Content Placeholder 2">
            <a:extLst>
              <a:ext uri="{FF2B5EF4-FFF2-40B4-BE49-F238E27FC236}">
                <a16:creationId xmlns:a16="http://schemas.microsoft.com/office/drawing/2014/main" id="{C537EAB9-2CA3-2054-E576-2EA7DDFD69FC}"/>
              </a:ext>
            </a:extLst>
          </p:cNvPr>
          <p:cNvGraphicFramePr>
            <a:graphicFrameLocks noGrp="1"/>
          </p:cNvGraphicFramePr>
          <p:nvPr>
            <p:ph idx="1"/>
            <p:extLst>
              <p:ext uri="{D42A27DB-BD31-4B8C-83A1-F6EECF244321}">
                <p14:modId xmlns:p14="http://schemas.microsoft.com/office/powerpoint/2010/main" val="2274212035"/>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45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66F0F469-12F9-EE16-7A51-02763DACE8C1}"/>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Redirecting Input</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1392AD10-5D01-8E2B-F416-F055A2ECBC21}"/>
              </a:ext>
            </a:extLst>
          </p:cNvPr>
          <p:cNvGraphicFramePr>
            <a:graphicFrameLocks noGrp="1"/>
          </p:cNvGraphicFramePr>
          <p:nvPr>
            <p:ph idx="1"/>
            <p:extLst>
              <p:ext uri="{D42A27DB-BD31-4B8C-83A1-F6EECF244321}">
                <p14:modId xmlns:p14="http://schemas.microsoft.com/office/powerpoint/2010/main" val="671906818"/>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2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2840-AD94-4C77-EB20-7FC373CBE67D}"/>
              </a:ext>
            </a:extLst>
          </p:cNvPr>
          <p:cNvSpPr>
            <a:spLocks noGrp="1"/>
          </p:cNvSpPr>
          <p:nvPr>
            <p:ph type="title"/>
          </p:nvPr>
        </p:nvSpPr>
        <p:spPr/>
        <p:txBody>
          <a:bodyPr/>
          <a:lstStyle/>
          <a:p>
            <a:r>
              <a:rPr lang="en-US"/>
              <a:t>Redirecting Output</a:t>
            </a:r>
            <a:endParaRPr lang="en-PK" dirty="0"/>
          </a:p>
        </p:txBody>
      </p:sp>
      <p:graphicFrame>
        <p:nvGraphicFramePr>
          <p:cNvPr id="5" name="Content Placeholder 2">
            <a:extLst>
              <a:ext uri="{FF2B5EF4-FFF2-40B4-BE49-F238E27FC236}">
                <a16:creationId xmlns:a16="http://schemas.microsoft.com/office/drawing/2014/main" id="{2A55138E-427A-AE4F-14E0-3CC172AC2AF0}"/>
              </a:ext>
            </a:extLst>
          </p:cNvPr>
          <p:cNvGraphicFramePr>
            <a:graphicFrameLocks noGrp="1"/>
          </p:cNvGraphicFramePr>
          <p:nvPr>
            <p:ph idx="1"/>
            <p:extLst>
              <p:ext uri="{D42A27DB-BD31-4B8C-83A1-F6EECF244321}">
                <p14:modId xmlns:p14="http://schemas.microsoft.com/office/powerpoint/2010/main" val="3138202290"/>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5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872BF63F-8AA0-683F-17F1-CEC9EA014E55}"/>
              </a:ext>
            </a:extLst>
          </p:cNvPr>
          <p:cNvSpPr>
            <a:spLocks noGrp="1"/>
          </p:cNvSpPr>
          <p:nvPr>
            <p:ph type="title"/>
          </p:nvPr>
        </p:nvSpPr>
        <p:spPr>
          <a:xfrm>
            <a:off x="761999" y="762000"/>
            <a:ext cx="3048001" cy="2286000"/>
          </a:xfrm>
        </p:spPr>
        <p:txBody>
          <a:bodyPr anchor="b">
            <a:normAutofit/>
          </a:bodyPr>
          <a:lstStyle/>
          <a:p>
            <a:r>
              <a:rPr lang="en-US" sz="3200">
                <a:solidFill>
                  <a:srgbClr val="FFFFFF"/>
                </a:solidFill>
              </a:rPr>
              <a:t>Pipes (Cont..)</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A164675A-87AC-85C6-5146-829BDCE801CE}"/>
              </a:ext>
            </a:extLst>
          </p:cNvPr>
          <p:cNvGraphicFramePr>
            <a:graphicFrameLocks noGrp="1"/>
          </p:cNvGraphicFramePr>
          <p:nvPr>
            <p:ph idx="1"/>
            <p:extLst>
              <p:ext uri="{D42A27DB-BD31-4B8C-83A1-F6EECF244321}">
                <p14:modId xmlns:p14="http://schemas.microsoft.com/office/powerpoint/2010/main" val="660652652"/>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624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579E-EEFB-61C6-DA2B-E9C5D6AE2CF5}"/>
              </a:ext>
            </a:extLst>
          </p:cNvPr>
          <p:cNvSpPr>
            <a:spLocks noGrp="1"/>
          </p:cNvSpPr>
          <p:nvPr>
            <p:ph type="title"/>
          </p:nvPr>
        </p:nvSpPr>
        <p:spPr/>
        <p:txBody>
          <a:bodyPr/>
          <a:lstStyle/>
          <a:p>
            <a:r>
              <a:rPr lang="en-US" dirty="0"/>
              <a:t>Shell as a Programming Language</a:t>
            </a:r>
            <a:endParaRPr lang="en-PK" dirty="0"/>
          </a:p>
        </p:txBody>
      </p:sp>
      <p:graphicFrame>
        <p:nvGraphicFramePr>
          <p:cNvPr id="6" name="Content Placeholder 2">
            <a:extLst>
              <a:ext uri="{FF2B5EF4-FFF2-40B4-BE49-F238E27FC236}">
                <a16:creationId xmlns:a16="http://schemas.microsoft.com/office/drawing/2014/main" id="{12FB3EAA-B523-23A1-8CD7-6E58A877B36E}"/>
              </a:ext>
            </a:extLst>
          </p:cNvPr>
          <p:cNvGraphicFramePr>
            <a:graphicFrameLocks noGrp="1"/>
          </p:cNvGraphicFramePr>
          <p:nvPr>
            <p:ph idx="1"/>
            <p:extLst>
              <p:ext uri="{D42A27DB-BD31-4B8C-83A1-F6EECF244321}">
                <p14:modId xmlns:p14="http://schemas.microsoft.com/office/powerpoint/2010/main" val="3163502724"/>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772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1908-1059-43B5-3C81-FA537229739F}"/>
              </a:ext>
            </a:extLst>
          </p:cNvPr>
          <p:cNvSpPr>
            <a:spLocks noGrp="1"/>
          </p:cNvSpPr>
          <p:nvPr>
            <p:ph type="title"/>
          </p:nvPr>
        </p:nvSpPr>
        <p:spPr/>
        <p:txBody>
          <a:bodyPr/>
          <a:lstStyle/>
          <a:p>
            <a:r>
              <a:rPr lang="en-US"/>
              <a:t>Shell as Programming Language</a:t>
            </a:r>
            <a:endParaRPr lang="en-PK" dirty="0"/>
          </a:p>
        </p:txBody>
      </p:sp>
      <p:sp>
        <p:nvSpPr>
          <p:cNvPr id="3" name="Content Placeholder 2">
            <a:extLst>
              <a:ext uri="{FF2B5EF4-FFF2-40B4-BE49-F238E27FC236}">
                <a16:creationId xmlns:a16="http://schemas.microsoft.com/office/drawing/2014/main" id="{F314B8D6-BD17-98B5-E2C4-4A89F7471464}"/>
              </a:ext>
            </a:extLst>
          </p:cNvPr>
          <p:cNvSpPr>
            <a:spLocks noGrp="1"/>
          </p:cNvSpPr>
          <p:nvPr>
            <p:ph idx="1"/>
          </p:nvPr>
        </p:nvSpPr>
        <p:spPr>
          <a:xfrm>
            <a:off x="762000" y="1905000"/>
            <a:ext cx="10668000" cy="4550229"/>
          </a:xfrm>
        </p:spPr>
        <p:txBody>
          <a:bodyPr>
            <a:normAutofit fontScale="25000" lnSpcReduction="20000"/>
          </a:bodyPr>
          <a:lstStyle/>
          <a:p>
            <a:pPr marL="0" indent="0" eaLnBrk="1" hangingPunct="1">
              <a:lnSpc>
                <a:spcPct val="120000"/>
              </a:lnSpc>
              <a:spcBef>
                <a:spcPts val="0"/>
              </a:spcBef>
              <a:buFontTx/>
              <a:buNone/>
              <a:defRPr/>
            </a:pPr>
            <a:r>
              <a:rPr lang="en-US" sz="6400" b="0" dirty="0">
                <a:solidFill>
                  <a:schemeClr val="accent5">
                    <a:lumMod val="50000"/>
                  </a:schemeClr>
                </a:solidFill>
              </a:rPr>
              <a:t>	</a:t>
            </a:r>
            <a:r>
              <a:rPr lang="en-US" sz="6400" b="1" dirty="0">
                <a:solidFill>
                  <a:srgbClr val="FF0000"/>
                </a:solidFill>
              </a:rPr>
              <a:t>$ for file in * </a:t>
            </a:r>
          </a:p>
          <a:p>
            <a:pPr marL="0" indent="0" eaLnBrk="1" hangingPunct="1">
              <a:lnSpc>
                <a:spcPct val="120000"/>
              </a:lnSpc>
              <a:spcBef>
                <a:spcPts val="0"/>
              </a:spcBef>
              <a:buFontTx/>
              <a:buNone/>
              <a:defRPr/>
            </a:pPr>
            <a:r>
              <a:rPr lang="en-US" sz="6400" b="1" dirty="0">
                <a:solidFill>
                  <a:srgbClr val="FF0000"/>
                </a:solidFill>
              </a:rPr>
              <a:t>	&gt;do</a:t>
            </a:r>
          </a:p>
          <a:p>
            <a:pPr marL="0" indent="0" eaLnBrk="1" hangingPunct="1">
              <a:lnSpc>
                <a:spcPct val="120000"/>
              </a:lnSpc>
              <a:spcBef>
                <a:spcPts val="0"/>
              </a:spcBef>
              <a:buFontTx/>
              <a:buNone/>
              <a:defRPr/>
            </a:pPr>
            <a:r>
              <a:rPr lang="en-US" sz="6400" b="1" dirty="0">
                <a:solidFill>
                  <a:srgbClr val="FF0000"/>
                </a:solidFill>
              </a:rPr>
              <a:t>	&gt;if grep -l POSIX $file </a:t>
            </a:r>
          </a:p>
          <a:p>
            <a:pPr marL="0" indent="0" eaLnBrk="1" hangingPunct="1">
              <a:lnSpc>
                <a:spcPct val="120000"/>
              </a:lnSpc>
              <a:spcBef>
                <a:spcPts val="0"/>
              </a:spcBef>
              <a:buFontTx/>
              <a:buNone/>
              <a:defRPr/>
            </a:pPr>
            <a:r>
              <a:rPr lang="en-US" sz="6400" b="1" dirty="0">
                <a:solidFill>
                  <a:srgbClr val="FF0000"/>
                </a:solidFill>
              </a:rPr>
              <a:t>	&gt;then</a:t>
            </a:r>
          </a:p>
          <a:p>
            <a:pPr marL="0" indent="0" eaLnBrk="1" hangingPunct="1">
              <a:lnSpc>
                <a:spcPct val="120000"/>
              </a:lnSpc>
              <a:spcBef>
                <a:spcPts val="0"/>
              </a:spcBef>
              <a:buFontTx/>
              <a:buNone/>
              <a:defRPr/>
            </a:pPr>
            <a:r>
              <a:rPr lang="en-US" sz="6400" b="1" dirty="0">
                <a:solidFill>
                  <a:srgbClr val="FF0000"/>
                </a:solidFill>
              </a:rPr>
              <a:t>	&gt;more $file</a:t>
            </a:r>
          </a:p>
          <a:p>
            <a:pPr marL="0" indent="0" eaLnBrk="1" hangingPunct="1">
              <a:lnSpc>
                <a:spcPct val="120000"/>
              </a:lnSpc>
              <a:spcBef>
                <a:spcPts val="0"/>
              </a:spcBef>
              <a:buFontTx/>
              <a:buNone/>
              <a:defRPr/>
            </a:pPr>
            <a:r>
              <a:rPr lang="en-US" sz="6400" b="1" dirty="0">
                <a:solidFill>
                  <a:srgbClr val="FF0000"/>
                </a:solidFill>
              </a:rPr>
              <a:t>	&gt;fi</a:t>
            </a:r>
          </a:p>
          <a:p>
            <a:pPr marL="0" indent="0" eaLnBrk="1" hangingPunct="1">
              <a:lnSpc>
                <a:spcPct val="120000"/>
              </a:lnSpc>
              <a:spcBef>
                <a:spcPts val="0"/>
              </a:spcBef>
              <a:buFontTx/>
              <a:buNone/>
              <a:defRPr/>
            </a:pPr>
            <a:r>
              <a:rPr lang="en-US" sz="6400" b="1" dirty="0">
                <a:solidFill>
                  <a:srgbClr val="FF0000"/>
                </a:solidFill>
              </a:rPr>
              <a:t>	&gt;done</a:t>
            </a:r>
            <a:br>
              <a:rPr lang="en-US" sz="6400" b="1" dirty="0">
                <a:solidFill>
                  <a:srgbClr val="FF0000"/>
                </a:solidFill>
              </a:rPr>
            </a:br>
            <a:r>
              <a:rPr lang="en-US" sz="6400" b="1" dirty="0">
                <a:solidFill>
                  <a:srgbClr val="FF0000"/>
                </a:solidFill>
              </a:rPr>
              <a:t>	</a:t>
            </a:r>
          </a:p>
          <a:p>
            <a:pPr marL="0" indent="0" eaLnBrk="1" hangingPunct="1">
              <a:lnSpc>
                <a:spcPct val="120000"/>
              </a:lnSpc>
              <a:buFontTx/>
              <a:buNone/>
              <a:defRPr/>
            </a:pPr>
            <a:r>
              <a:rPr lang="en-US" sz="6400" b="1" dirty="0">
                <a:solidFill>
                  <a:srgbClr val="FF0000"/>
                </a:solidFill>
              </a:rPr>
              <a:t>	</a:t>
            </a:r>
            <a:r>
              <a:rPr lang="en-US" sz="6400" b="1" dirty="0" err="1">
                <a:solidFill>
                  <a:srgbClr val="FF0000"/>
                </a:solidFill>
              </a:rPr>
              <a:t>posix</a:t>
            </a:r>
            <a:br>
              <a:rPr lang="en-US" sz="6400" b="1" dirty="0">
                <a:solidFill>
                  <a:srgbClr val="FF0000"/>
                </a:solidFill>
              </a:rPr>
            </a:br>
            <a:r>
              <a:rPr lang="en-US" sz="6400" b="1" dirty="0">
                <a:solidFill>
                  <a:srgbClr val="FF0000"/>
                </a:solidFill>
              </a:rPr>
              <a:t>	This is a file with POSIX in it - treat it well </a:t>
            </a:r>
          </a:p>
          <a:p>
            <a:pPr marL="0" indent="0" eaLnBrk="1" hangingPunct="1">
              <a:lnSpc>
                <a:spcPct val="120000"/>
              </a:lnSpc>
              <a:buFontTx/>
              <a:buNone/>
              <a:defRPr/>
            </a:pPr>
            <a:r>
              <a:rPr lang="en-US" sz="6400" b="1" dirty="0">
                <a:solidFill>
                  <a:srgbClr val="FF0000"/>
                </a:solidFill>
              </a:rPr>
              <a:t>	$</a:t>
            </a:r>
          </a:p>
          <a:p>
            <a:pPr marL="0" indent="0" algn="just" eaLnBrk="1" hangingPunct="1">
              <a:buFontTx/>
              <a:buNone/>
              <a:defRPr/>
            </a:pPr>
            <a:endParaRPr lang="en-US" sz="5000" b="0" dirty="0"/>
          </a:p>
          <a:p>
            <a:pPr marL="0" indent="0" algn="just" eaLnBrk="1" hangingPunct="1">
              <a:buFontTx/>
              <a:buNone/>
              <a:defRPr/>
            </a:pPr>
            <a:r>
              <a:rPr lang="en-US" sz="6400" b="0" dirty="0"/>
              <a:t>Note how the normal $ shell prompt changes to a &gt; when you type shell commands. You can type away, letting the shell decide when you’re finished, and the script will execute immediately. In this example, the grep command prints the files it finds containing POSIX and then more prints the contents of the file to the screen. Finally, the shell prompt returns.</a:t>
            </a:r>
          </a:p>
          <a:p>
            <a:pPr marL="0" indent="0" eaLnBrk="1" hangingPunct="1">
              <a:buFontTx/>
              <a:buNone/>
              <a:defRPr/>
            </a:pPr>
            <a:endParaRPr lang="en-US" sz="2800" b="0" dirty="0"/>
          </a:p>
        </p:txBody>
      </p:sp>
    </p:spTree>
    <p:extLst>
      <p:ext uri="{BB962C8B-B14F-4D97-AF65-F5344CB8AC3E}">
        <p14:creationId xmlns:p14="http://schemas.microsoft.com/office/powerpoint/2010/main" val="284667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64A3844-8F09-DDC2-7956-1CF1D2C7BFDB}"/>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dirty="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78502854-B4F1-B498-A4F9-451CDF4E2C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7525" y="753762"/>
            <a:ext cx="5330949" cy="5330949"/>
          </a:xfrm>
          <a:prstGeom prst="rect">
            <a:avLst/>
          </a:prstGeom>
        </p:spPr>
      </p:pic>
    </p:spTree>
    <p:extLst>
      <p:ext uri="{BB962C8B-B14F-4D97-AF65-F5344CB8AC3E}">
        <p14:creationId xmlns:p14="http://schemas.microsoft.com/office/powerpoint/2010/main" val="241787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green triangle pattern&#10;&#10;AI-generated content may be incorrect.">
            <a:extLst>
              <a:ext uri="{FF2B5EF4-FFF2-40B4-BE49-F238E27FC236}">
                <a16:creationId xmlns:a16="http://schemas.microsoft.com/office/drawing/2014/main" id="{845726EF-BE0E-9941-5089-7CB3946F8FB0}"/>
              </a:ext>
            </a:extLst>
          </p:cNvPr>
          <p:cNvPicPr>
            <a:picLocks noChangeAspect="1"/>
          </p:cNvPicPr>
          <p:nvPr/>
        </p:nvPicPr>
        <p:blipFill>
          <a:blip r:embed="rId2"/>
          <a:srcRect r="38227"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18" name="Freeform: Shape 17">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9B9382B7-C176-D16F-496F-C04115F1920D}"/>
              </a:ext>
            </a:extLst>
          </p:cNvPr>
          <p:cNvSpPr>
            <a:spLocks noGrp="1"/>
          </p:cNvSpPr>
          <p:nvPr>
            <p:ph idx="1"/>
          </p:nvPr>
        </p:nvSpPr>
        <p:spPr>
          <a:xfrm>
            <a:off x="206827" y="1774371"/>
            <a:ext cx="6281053" cy="4974772"/>
          </a:xfrm>
        </p:spPr>
        <p:txBody>
          <a:bodyPr>
            <a:normAutofit/>
          </a:bodyPr>
          <a:lstStyle/>
          <a:p>
            <a:pPr eaLnBrk="1" hangingPunct="1">
              <a:lnSpc>
                <a:spcPct val="115000"/>
              </a:lnSpc>
              <a:defRPr/>
            </a:pPr>
            <a:r>
              <a:rPr lang="en-US" sz="1800" dirty="0"/>
              <a:t>Detour into writing shell programs why?</a:t>
            </a:r>
          </a:p>
          <a:p>
            <a:pPr lvl="1" algn="just" eaLnBrk="1" hangingPunct="1">
              <a:lnSpc>
                <a:spcPct val="115000"/>
              </a:lnSpc>
              <a:defRPr/>
            </a:pPr>
            <a:r>
              <a:rPr lang="en-US" sz="1800" dirty="0"/>
              <a:t>Linux isn’t like systems where command line interface is an afterthought to GUI.</a:t>
            </a:r>
          </a:p>
          <a:p>
            <a:pPr lvl="1" algn="just" eaLnBrk="1" hangingPunct="1">
              <a:lnSpc>
                <a:spcPct val="115000"/>
              </a:lnSpc>
              <a:defRPr/>
            </a:pPr>
            <a:r>
              <a:rPr lang="en-US" sz="1800" dirty="0"/>
              <a:t>Originally there was no GUI at all, so command line interface had a lot of development, and it has become very powerful feature and now you can do most powerful things easily from shell. Shell is the integral part of Linux.</a:t>
            </a:r>
          </a:p>
          <a:p>
            <a:pPr lvl="1" algn="just" eaLnBrk="1" hangingPunct="1">
              <a:lnSpc>
                <a:spcPct val="115000"/>
              </a:lnSpc>
              <a:defRPr/>
            </a:pPr>
            <a:r>
              <a:rPr lang="en-US" sz="1800" dirty="0"/>
              <a:t>So objective is to learn its syntax, structures and commands available.</a:t>
            </a:r>
          </a:p>
          <a:p>
            <a:pPr lvl="1" algn="just" eaLnBrk="1" hangingPunct="1">
              <a:lnSpc>
                <a:spcPct val="115000"/>
              </a:lnSpc>
              <a:defRPr/>
            </a:pPr>
            <a:r>
              <a:rPr lang="en-US" sz="1800" dirty="0"/>
              <a:t>We will investigate useful command line utilities often called from shell, also we will cover fundamentals of regular expressions. At the end we will wind up with how to program a real-life script.</a:t>
            </a:r>
          </a:p>
          <a:p>
            <a:pPr>
              <a:lnSpc>
                <a:spcPct val="115000"/>
              </a:lnSpc>
            </a:pPr>
            <a:endParaRPr lang="en-PK" sz="1800" dirty="0"/>
          </a:p>
        </p:txBody>
      </p:sp>
      <p:sp>
        <p:nvSpPr>
          <p:cNvPr id="2" name="Title 1">
            <a:extLst>
              <a:ext uri="{FF2B5EF4-FFF2-40B4-BE49-F238E27FC236}">
                <a16:creationId xmlns:a16="http://schemas.microsoft.com/office/drawing/2014/main" id="{85F70D38-FEA2-ADD8-1E5B-05763B256361}"/>
              </a:ext>
            </a:extLst>
          </p:cNvPr>
          <p:cNvSpPr>
            <a:spLocks noGrp="1"/>
          </p:cNvSpPr>
          <p:nvPr>
            <p:ph type="title"/>
          </p:nvPr>
        </p:nvSpPr>
        <p:spPr>
          <a:xfrm>
            <a:off x="370118" y="250371"/>
            <a:ext cx="5334000" cy="1524000"/>
          </a:xfrm>
        </p:spPr>
        <p:txBody>
          <a:bodyPr>
            <a:normAutofit/>
          </a:bodyPr>
          <a:lstStyle/>
          <a:p>
            <a:r>
              <a:rPr lang="en-US" sz="3200" b="1" dirty="0"/>
              <a:t>Shell Programming</a:t>
            </a:r>
            <a:endParaRPr lang="en-PK" sz="3200" b="1" dirty="0"/>
          </a:p>
        </p:txBody>
      </p:sp>
    </p:spTree>
    <p:extLst>
      <p:ext uri="{BB962C8B-B14F-4D97-AF65-F5344CB8AC3E}">
        <p14:creationId xmlns:p14="http://schemas.microsoft.com/office/powerpoint/2010/main" val="371275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9DEF942-C37E-AE4F-E525-1D2FD0AE7E44}"/>
              </a:ext>
            </a:extLst>
          </p:cNvPr>
          <p:cNvSpPr>
            <a:spLocks noGrp="1"/>
          </p:cNvSpPr>
          <p:nvPr>
            <p:ph type="title"/>
          </p:nvPr>
        </p:nvSpPr>
        <p:spPr>
          <a:xfrm>
            <a:off x="718751" y="762000"/>
            <a:ext cx="3598808" cy="2286000"/>
          </a:xfrm>
        </p:spPr>
        <p:txBody>
          <a:bodyPr anchor="t">
            <a:normAutofit/>
          </a:bodyPr>
          <a:lstStyle/>
          <a:p>
            <a:r>
              <a:rPr lang="en-US" sz="3200" dirty="0">
                <a:solidFill>
                  <a:srgbClr val="FFFFFF"/>
                </a:solidFill>
              </a:rPr>
              <a:t>Content of Shell Programming</a:t>
            </a:r>
            <a:endParaRPr lang="en-PK" sz="3200" dirty="0">
              <a:solidFill>
                <a:srgbClr val="FFFFFF"/>
              </a:solidFill>
            </a:endParaRPr>
          </a:p>
        </p:txBody>
      </p:sp>
      <p:graphicFrame>
        <p:nvGraphicFramePr>
          <p:cNvPr id="5" name="Content Placeholder 2">
            <a:extLst>
              <a:ext uri="{FF2B5EF4-FFF2-40B4-BE49-F238E27FC236}">
                <a16:creationId xmlns:a16="http://schemas.microsoft.com/office/drawing/2014/main" id="{B0DE46EC-244D-19CF-03B9-26EA843A0864}"/>
              </a:ext>
            </a:extLst>
          </p:cNvPr>
          <p:cNvGraphicFramePr>
            <a:graphicFrameLocks noGrp="1"/>
          </p:cNvGraphicFramePr>
          <p:nvPr>
            <p:ph idx="1"/>
            <p:extLst>
              <p:ext uri="{D42A27DB-BD31-4B8C-83A1-F6EECF244321}">
                <p14:modId xmlns:p14="http://schemas.microsoft.com/office/powerpoint/2010/main" val="3412002171"/>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0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02F04F7-7FFB-A522-457C-5D4355EDD5BD}"/>
              </a:ext>
            </a:extLst>
          </p:cNvPr>
          <p:cNvSpPr>
            <a:spLocks noGrp="1"/>
          </p:cNvSpPr>
          <p:nvPr>
            <p:ph type="title"/>
          </p:nvPr>
        </p:nvSpPr>
        <p:spPr>
          <a:xfrm>
            <a:off x="718750" y="2286000"/>
            <a:ext cx="3048001" cy="2286000"/>
          </a:xfrm>
        </p:spPr>
        <p:txBody>
          <a:bodyPr anchor="ctr">
            <a:normAutofit/>
          </a:bodyPr>
          <a:lstStyle/>
          <a:p>
            <a:r>
              <a:rPr lang="en-US" sz="3200">
                <a:solidFill>
                  <a:srgbClr val="FFFFFF"/>
                </a:solidFill>
              </a:rPr>
              <a:t>Shell Programming</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A9FE5F97-9D4B-4F59-4776-72ECE59B1351}"/>
              </a:ext>
            </a:extLst>
          </p:cNvPr>
          <p:cNvGraphicFramePr>
            <a:graphicFrameLocks noGrp="1"/>
          </p:cNvGraphicFramePr>
          <p:nvPr>
            <p:ph idx="1"/>
            <p:extLst>
              <p:ext uri="{D42A27DB-BD31-4B8C-83A1-F6EECF244321}">
                <p14:modId xmlns:p14="http://schemas.microsoft.com/office/powerpoint/2010/main" val="947725841"/>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93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346C-7C25-3D74-A850-50445037B34B}"/>
              </a:ext>
            </a:extLst>
          </p:cNvPr>
          <p:cNvSpPr>
            <a:spLocks noGrp="1"/>
          </p:cNvSpPr>
          <p:nvPr>
            <p:ph type="title"/>
          </p:nvPr>
        </p:nvSpPr>
        <p:spPr/>
        <p:txBody>
          <a:bodyPr/>
          <a:lstStyle/>
          <a:p>
            <a:r>
              <a:rPr lang="en-US" dirty="0"/>
              <a:t>Why Program with Shell</a:t>
            </a:r>
            <a:endParaRPr lang="en-PK" dirty="0"/>
          </a:p>
        </p:txBody>
      </p:sp>
      <p:graphicFrame>
        <p:nvGraphicFramePr>
          <p:cNvPr id="7" name="Content Placeholder 2">
            <a:extLst>
              <a:ext uri="{FF2B5EF4-FFF2-40B4-BE49-F238E27FC236}">
                <a16:creationId xmlns:a16="http://schemas.microsoft.com/office/drawing/2014/main" id="{5749F5BE-47CB-1F6E-8359-70896431CC3D}"/>
              </a:ext>
            </a:extLst>
          </p:cNvPr>
          <p:cNvGraphicFramePr>
            <a:graphicFrameLocks noGrp="1"/>
          </p:cNvGraphicFramePr>
          <p:nvPr>
            <p:ph idx="1"/>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5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861A6E4-CB70-4D29-87D4-AD020035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5"/>
            <a:ext cx="4212773" cy="502236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BFE67A51-A6D2-4F56-B718-2BF4AD24E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3999"/>
            <a:ext cx="4095749"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4B54AC4-0625-545B-FDD9-2489C712C6B6}"/>
              </a:ext>
            </a:extLst>
          </p:cNvPr>
          <p:cNvSpPr>
            <a:spLocks noGrp="1"/>
          </p:cNvSpPr>
          <p:nvPr>
            <p:ph type="title"/>
          </p:nvPr>
        </p:nvSpPr>
        <p:spPr>
          <a:xfrm>
            <a:off x="718750" y="3034421"/>
            <a:ext cx="3048001" cy="2286000"/>
          </a:xfrm>
        </p:spPr>
        <p:txBody>
          <a:bodyPr anchor="b">
            <a:normAutofit/>
          </a:bodyPr>
          <a:lstStyle/>
          <a:p>
            <a:r>
              <a:rPr lang="en-US" sz="3200">
                <a:solidFill>
                  <a:srgbClr val="FFFFFF"/>
                </a:solidFill>
              </a:rPr>
              <a:t>Why Program with Shell (Cont..)</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5CA0184F-BC4B-B834-0B2F-8669AFD02A69}"/>
              </a:ext>
            </a:extLst>
          </p:cNvPr>
          <p:cNvGraphicFramePr>
            <a:graphicFrameLocks noGrp="1"/>
          </p:cNvGraphicFramePr>
          <p:nvPr>
            <p:ph idx="1"/>
            <p:extLst>
              <p:ext uri="{D42A27DB-BD31-4B8C-83A1-F6EECF244321}">
                <p14:modId xmlns:p14="http://schemas.microsoft.com/office/powerpoint/2010/main" val="3054679267"/>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929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861A6E4-CB70-4D29-87D4-AD020035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5"/>
            <a:ext cx="4212773" cy="502236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latin typeface="Avenir Next LT Pro" panose="020B0504020202020204" pitchFamily="34" charset="0"/>
            </a:endParaRPr>
          </a:p>
        </p:txBody>
      </p:sp>
      <p:sp>
        <p:nvSpPr>
          <p:cNvPr id="23" name="Freeform: Shape 22">
            <a:extLst>
              <a:ext uri="{FF2B5EF4-FFF2-40B4-BE49-F238E27FC236}">
                <a16:creationId xmlns:a16="http://schemas.microsoft.com/office/drawing/2014/main" id="{BFE67A51-A6D2-4F56-B718-2BF4AD24E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3999"/>
            <a:ext cx="4095749"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B5B209C-BE81-6423-FA6A-42302071F65C}"/>
              </a:ext>
            </a:extLst>
          </p:cNvPr>
          <p:cNvSpPr>
            <a:spLocks noGrp="1"/>
          </p:cNvSpPr>
          <p:nvPr>
            <p:ph type="title"/>
          </p:nvPr>
        </p:nvSpPr>
        <p:spPr>
          <a:xfrm>
            <a:off x="718750" y="3034421"/>
            <a:ext cx="3048001" cy="2286000"/>
          </a:xfrm>
        </p:spPr>
        <p:txBody>
          <a:bodyPr anchor="b">
            <a:normAutofit/>
          </a:bodyPr>
          <a:lstStyle/>
          <a:p>
            <a:r>
              <a:rPr lang="en-US" sz="3200">
                <a:solidFill>
                  <a:srgbClr val="FFFFFF"/>
                </a:solidFill>
              </a:rPr>
              <a:t>A bit of Philosophy </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74735928-A0EC-1AD0-AD38-B1EB78A0C4E2}"/>
              </a:ext>
            </a:extLst>
          </p:cNvPr>
          <p:cNvGraphicFramePr>
            <a:graphicFrameLocks noGrp="1"/>
          </p:cNvGraphicFramePr>
          <p:nvPr>
            <p:ph idx="1"/>
            <p:extLst>
              <p:ext uri="{D42A27DB-BD31-4B8C-83A1-F6EECF244321}">
                <p14:modId xmlns:p14="http://schemas.microsoft.com/office/powerpoint/2010/main" val="107227401"/>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43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3" name="Freeform: Shape 2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9F4FA257-8379-28DA-9761-1663A28A0C6D}"/>
              </a:ext>
            </a:extLst>
          </p:cNvPr>
          <p:cNvSpPr>
            <a:spLocks noGrp="1"/>
          </p:cNvSpPr>
          <p:nvPr>
            <p:ph type="title"/>
          </p:nvPr>
        </p:nvSpPr>
        <p:spPr>
          <a:xfrm>
            <a:off x="761999" y="762000"/>
            <a:ext cx="3048001" cy="2286000"/>
          </a:xfrm>
        </p:spPr>
        <p:txBody>
          <a:bodyPr anchor="b">
            <a:normAutofit/>
          </a:bodyPr>
          <a:lstStyle/>
          <a:p>
            <a:pPr algn="just"/>
            <a:r>
              <a:rPr lang="en-US" sz="3200">
                <a:solidFill>
                  <a:srgbClr val="FFFFFF"/>
                </a:solidFill>
              </a:rPr>
              <a:t>What is Shell?</a:t>
            </a:r>
            <a:endParaRPr lang="en-PK" sz="3200">
              <a:solidFill>
                <a:srgbClr val="FFFFFF"/>
              </a:solidFill>
            </a:endParaRPr>
          </a:p>
        </p:txBody>
      </p:sp>
      <p:graphicFrame>
        <p:nvGraphicFramePr>
          <p:cNvPr id="5" name="Content Placeholder 2">
            <a:extLst>
              <a:ext uri="{FF2B5EF4-FFF2-40B4-BE49-F238E27FC236}">
                <a16:creationId xmlns:a16="http://schemas.microsoft.com/office/drawing/2014/main" id="{7883BDA7-946C-4677-9100-53AC407E3512}"/>
              </a:ext>
            </a:extLst>
          </p:cNvPr>
          <p:cNvGraphicFramePr>
            <a:graphicFrameLocks noGrp="1"/>
          </p:cNvGraphicFramePr>
          <p:nvPr>
            <p:ph idx="1"/>
            <p:extLst>
              <p:ext uri="{D42A27DB-BD31-4B8C-83A1-F6EECF244321}">
                <p14:modId xmlns:p14="http://schemas.microsoft.com/office/powerpoint/2010/main" val="4024844086"/>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03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Freeform: Shape 16">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27FB0C2E-6BAB-FFE3-0C27-63497F3C2948}"/>
              </a:ext>
            </a:extLst>
          </p:cNvPr>
          <p:cNvSpPr>
            <a:spLocks noGrp="1"/>
          </p:cNvSpPr>
          <p:nvPr>
            <p:ph type="title"/>
          </p:nvPr>
        </p:nvSpPr>
        <p:spPr>
          <a:xfrm>
            <a:off x="762000" y="1524000"/>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RedHat User Manager</a:t>
            </a:r>
          </a:p>
        </p:txBody>
      </p:sp>
      <p:pic>
        <p:nvPicPr>
          <p:cNvPr id="4" name="Content Placeholder 5">
            <a:extLst>
              <a:ext uri="{FF2B5EF4-FFF2-40B4-BE49-F238E27FC236}">
                <a16:creationId xmlns:a16="http://schemas.microsoft.com/office/drawing/2014/main" id="{93CCEB9B-87B0-69E3-D1FD-27B8059A54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333" t="27779" r="60001" b="24815"/>
          <a:stretch>
            <a:fillRect/>
          </a:stretch>
        </p:blipFill>
        <p:spPr>
          <a:xfrm>
            <a:off x="4030717" y="305194"/>
            <a:ext cx="8161282" cy="5935414"/>
          </a:xfrm>
          <a:prstGeom prst="rect">
            <a:avLst/>
          </a:prstGeom>
        </p:spPr>
      </p:pic>
    </p:spTree>
    <p:extLst>
      <p:ext uri="{BB962C8B-B14F-4D97-AF65-F5344CB8AC3E}">
        <p14:creationId xmlns:p14="http://schemas.microsoft.com/office/powerpoint/2010/main" val="218918390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D2433"/>
      </a:dk2>
      <a:lt2>
        <a:srgbClr val="E6E8E2"/>
      </a:lt2>
      <a:accent1>
        <a:srgbClr val="6643CD"/>
      </a:accent1>
      <a:accent2>
        <a:srgbClr val="3147BB"/>
      </a:accent2>
      <a:accent3>
        <a:srgbClr val="4393CD"/>
      </a:accent3>
      <a:accent4>
        <a:srgbClr val="2FB5B6"/>
      </a:accent4>
      <a:accent5>
        <a:srgbClr val="3BB684"/>
      </a:accent5>
      <a:accent6>
        <a:srgbClr val="31BB49"/>
      </a:accent6>
      <a:hlink>
        <a:srgbClr val="31937B"/>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1620</Words>
  <Application>Microsoft Office PowerPoint</Application>
  <PresentationFormat>Widescreen</PresentationFormat>
  <Paragraphs>107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Avenir Next LT Pro</vt:lpstr>
      <vt:lpstr>Avenir Next LT Pro Light</vt:lpstr>
      <vt:lpstr>Sitka Subheading</vt:lpstr>
      <vt:lpstr>PebbleVTI</vt:lpstr>
      <vt:lpstr>System Programming Shell Programming Lecture # 3</vt:lpstr>
      <vt:lpstr>Shell Programming</vt:lpstr>
      <vt:lpstr>Content of Shell Programming</vt:lpstr>
      <vt:lpstr>Shell Programming</vt:lpstr>
      <vt:lpstr>Why Program with Shell</vt:lpstr>
      <vt:lpstr>Why Program with Shell (Cont..)</vt:lpstr>
      <vt:lpstr>A bit of Philosophy </vt:lpstr>
      <vt:lpstr>What is Shell?</vt:lpstr>
      <vt:lpstr>RedHat User Manager</vt:lpstr>
      <vt:lpstr>IOS User Manager</vt:lpstr>
      <vt:lpstr>Pipes</vt:lpstr>
      <vt:lpstr>Other Shells</vt:lpstr>
      <vt:lpstr>Basic Considerations (Redirection)</vt:lpstr>
      <vt:lpstr>Redirecting Input</vt:lpstr>
      <vt:lpstr>Redirecting Output</vt:lpstr>
      <vt:lpstr>Pipes (Cont..)</vt:lpstr>
      <vt:lpstr>Shell as a Programming Language</vt:lpstr>
      <vt:lpstr>Shell as Programming Language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Bilal Qureshi</dc:creator>
  <cp:lastModifiedBy>Muhammad Bilal Qureshi</cp:lastModifiedBy>
  <cp:revision>8</cp:revision>
  <dcterms:created xsi:type="dcterms:W3CDTF">2025-02-03T10:23:03Z</dcterms:created>
  <dcterms:modified xsi:type="dcterms:W3CDTF">2025-02-03T11:25:24Z</dcterms:modified>
</cp:coreProperties>
</file>