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 id="2147484195" r:id="rId2"/>
  </p:sldMasterIdLst>
  <p:notesMasterIdLst>
    <p:notesMasterId r:id="rId28"/>
  </p:notesMasterIdLst>
  <p:handoutMasterIdLst>
    <p:handoutMasterId r:id="rId29"/>
  </p:handoutMasterIdLst>
  <p:sldIdLst>
    <p:sldId id="492" r:id="rId3"/>
    <p:sldId id="505" r:id="rId4"/>
    <p:sldId id="494" r:id="rId5"/>
    <p:sldId id="493" r:id="rId6"/>
    <p:sldId id="460" r:id="rId7"/>
    <p:sldId id="455" r:id="rId8"/>
    <p:sldId id="456" r:id="rId9"/>
    <p:sldId id="500" r:id="rId10"/>
    <p:sldId id="501" r:id="rId11"/>
    <p:sldId id="457" r:id="rId12"/>
    <p:sldId id="458" r:id="rId13"/>
    <p:sldId id="495" r:id="rId14"/>
    <p:sldId id="496" r:id="rId15"/>
    <p:sldId id="497" r:id="rId16"/>
    <p:sldId id="498" r:id="rId17"/>
    <p:sldId id="462" r:id="rId18"/>
    <p:sldId id="463" r:id="rId19"/>
    <p:sldId id="464" r:id="rId20"/>
    <p:sldId id="473" r:id="rId21"/>
    <p:sldId id="474" r:id="rId22"/>
    <p:sldId id="476" r:id="rId23"/>
    <p:sldId id="477" r:id="rId24"/>
    <p:sldId id="504" r:id="rId25"/>
    <p:sldId id="503" r:id="rId26"/>
    <p:sldId id="499" r:id="rId27"/>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Black" panose="020B0A040201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Black" panose="020B0A040201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Black" panose="020B0A040201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Black" panose="020B0A040201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Black" panose="020B0A04020102020204" pitchFamily="34" charset="0"/>
        <a:ea typeface="+mn-ea"/>
        <a:cs typeface="+mn-cs"/>
      </a:defRPr>
    </a:lvl5pPr>
    <a:lvl6pPr marL="2286000" algn="l" defTabSz="914400" rtl="0" eaLnBrk="1" latinLnBrk="0" hangingPunct="1">
      <a:defRPr kern="1200">
        <a:solidFill>
          <a:schemeClr val="tx1"/>
        </a:solidFill>
        <a:latin typeface="Arial Black" panose="020B0A04020102020204" pitchFamily="34" charset="0"/>
        <a:ea typeface="+mn-ea"/>
        <a:cs typeface="+mn-cs"/>
      </a:defRPr>
    </a:lvl6pPr>
    <a:lvl7pPr marL="2743200" algn="l" defTabSz="914400" rtl="0" eaLnBrk="1" latinLnBrk="0" hangingPunct="1">
      <a:defRPr kern="1200">
        <a:solidFill>
          <a:schemeClr val="tx1"/>
        </a:solidFill>
        <a:latin typeface="Arial Black" panose="020B0A04020102020204" pitchFamily="34" charset="0"/>
        <a:ea typeface="+mn-ea"/>
        <a:cs typeface="+mn-cs"/>
      </a:defRPr>
    </a:lvl7pPr>
    <a:lvl8pPr marL="3200400" algn="l" defTabSz="914400" rtl="0" eaLnBrk="1" latinLnBrk="0" hangingPunct="1">
      <a:defRPr kern="1200">
        <a:solidFill>
          <a:schemeClr val="tx1"/>
        </a:solidFill>
        <a:latin typeface="Arial Black" panose="020B0A04020102020204" pitchFamily="34" charset="0"/>
        <a:ea typeface="+mn-ea"/>
        <a:cs typeface="+mn-cs"/>
      </a:defRPr>
    </a:lvl8pPr>
    <a:lvl9pPr marL="3657600" algn="l" defTabSz="914400" rtl="0" eaLnBrk="1" latinLnBrk="0" hangingPunct="1">
      <a:defRPr kern="1200">
        <a:solidFill>
          <a:schemeClr val="tx1"/>
        </a:solidFill>
        <a:latin typeface="Arial Black" panose="020B0A04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0066FF"/>
    <a:srgbClr val="00FF00"/>
    <a:srgbClr val="FFFF00"/>
    <a:srgbClr val="FF3300"/>
    <a:srgbClr val="000000"/>
    <a:srgbClr val="BDC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13" autoAdjust="0"/>
    <p:restoredTop sz="74929" autoAdjust="0"/>
  </p:normalViewPr>
  <p:slideViewPr>
    <p:cSldViewPr>
      <p:cViewPr varScale="1">
        <p:scale>
          <a:sx n="47" d="100"/>
          <a:sy n="47" d="100"/>
        </p:scale>
        <p:origin x="20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0"/>
    </p:cViewPr>
  </p:sorterViewPr>
  <p:notesViewPr>
    <p:cSldViewPr>
      <p:cViewPr varScale="1">
        <p:scale>
          <a:sx n="59" d="100"/>
          <a:sy n="59" d="100"/>
        </p:scale>
        <p:origin x="-114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3A7077-8539-4E63-9247-7679568F2BD3}"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C2942001-2072-4C94-9EC4-C54F6F13BDCA}">
      <dgm:prSet/>
      <dgm:spPr/>
      <dgm:t>
        <a:bodyPr/>
        <a:lstStyle/>
        <a:p>
          <a:r>
            <a:rPr lang="en-US"/>
            <a:t>Files and devices</a:t>
          </a:r>
        </a:p>
      </dgm:t>
    </dgm:pt>
    <dgm:pt modelId="{55FDEB65-5555-481B-9AAD-468A3312BC16}" type="parTrans" cxnId="{DCF83C75-A73B-4578-BE0A-1FF263DDA0F8}">
      <dgm:prSet/>
      <dgm:spPr/>
      <dgm:t>
        <a:bodyPr/>
        <a:lstStyle/>
        <a:p>
          <a:endParaRPr lang="en-US"/>
        </a:p>
      </dgm:t>
    </dgm:pt>
    <dgm:pt modelId="{74D9DAAF-73EC-423C-B48A-8D118C5B1BAA}" type="sibTrans" cxnId="{DCF83C75-A73B-4578-BE0A-1FF263DDA0F8}">
      <dgm:prSet/>
      <dgm:spPr/>
      <dgm:t>
        <a:bodyPr/>
        <a:lstStyle/>
        <a:p>
          <a:endParaRPr lang="en-US"/>
        </a:p>
      </dgm:t>
    </dgm:pt>
    <dgm:pt modelId="{A4BA6926-8FF4-4121-8343-9F17CEED99E8}">
      <dgm:prSet/>
      <dgm:spPr/>
      <dgm:t>
        <a:bodyPr/>
        <a:lstStyle/>
        <a:p>
          <a:r>
            <a:rPr lang="en-US"/>
            <a:t>System calls</a:t>
          </a:r>
        </a:p>
      </dgm:t>
    </dgm:pt>
    <dgm:pt modelId="{DA3E313A-F268-49B2-B815-944F6A5E89A8}" type="parTrans" cxnId="{FF644724-879D-4A1C-B46A-417F9A13B39F}">
      <dgm:prSet/>
      <dgm:spPr/>
      <dgm:t>
        <a:bodyPr/>
        <a:lstStyle/>
        <a:p>
          <a:endParaRPr lang="en-US"/>
        </a:p>
      </dgm:t>
    </dgm:pt>
    <dgm:pt modelId="{54D6DF3D-0B2E-4109-AA60-5A497B5741E7}" type="sibTrans" cxnId="{FF644724-879D-4A1C-B46A-417F9A13B39F}">
      <dgm:prSet/>
      <dgm:spPr/>
      <dgm:t>
        <a:bodyPr/>
        <a:lstStyle/>
        <a:p>
          <a:endParaRPr lang="en-US"/>
        </a:p>
      </dgm:t>
    </dgm:pt>
    <dgm:pt modelId="{271C96BB-705B-4A13-BABC-E46456DCE71A}">
      <dgm:prSet/>
      <dgm:spPr/>
      <dgm:t>
        <a:bodyPr/>
        <a:lstStyle/>
        <a:p>
          <a:r>
            <a:rPr lang="en-US"/>
            <a:t>Library functions</a:t>
          </a:r>
        </a:p>
      </dgm:t>
    </dgm:pt>
    <dgm:pt modelId="{34987758-6FEC-48E0-BD22-C76F21921E5E}" type="parTrans" cxnId="{63C40CD6-635C-4EA0-81AE-07C0A7EEE42A}">
      <dgm:prSet/>
      <dgm:spPr/>
      <dgm:t>
        <a:bodyPr/>
        <a:lstStyle/>
        <a:p>
          <a:endParaRPr lang="en-US"/>
        </a:p>
      </dgm:t>
    </dgm:pt>
    <dgm:pt modelId="{A58545AB-55B4-4D9B-92F3-48A99D6CA5E4}" type="sibTrans" cxnId="{63C40CD6-635C-4EA0-81AE-07C0A7EEE42A}">
      <dgm:prSet/>
      <dgm:spPr/>
      <dgm:t>
        <a:bodyPr/>
        <a:lstStyle/>
        <a:p>
          <a:endParaRPr lang="en-US"/>
        </a:p>
      </dgm:t>
    </dgm:pt>
    <dgm:pt modelId="{76D1DD7C-7C98-48DD-8F93-714A8391A93A}">
      <dgm:prSet/>
      <dgm:spPr/>
      <dgm:t>
        <a:bodyPr/>
        <a:lstStyle/>
        <a:p>
          <a:r>
            <a:rPr lang="en-US"/>
            <a:t>Low-level file access</a:t>
          </a:r>
        </a:p>
      </dgm:t>
    </dgm:pt>
    <dgm:pt modelId="{BAC1148E-A800-4556-85E0-C4CA85B16684}" type="parTrans" cxnId="{38E0892E-F6F4-496A-9D81-E8CABB758CE3}">
      <dgm:prSet/>
      <dgm:spPr/>
      <dgm:t>
        <a:bodyPr/>
        <a:lstStyle/>
        <a:p>
          <a:endParaRPr lang="en-US"/>
        </a:p>
      </dgm:t>
    </dgm:pt>
    <dgm:pt modelId="{00A6F7F9-E4CA-4D4B-B7BD-44C8D37305D1}" type="sibTrans" cxnId="{38E0892E-F6F4-496A-9D81-E8CABB758CE3}">
      <dgm:prSet/>
      <dgm:spPr/>
      <dgm:t>
        <a:bodyPr/>
        <a:lstStyle/>
        <a:p>
          <a:endParaRPr lang="en-US"/>
        </a:p>
      </dgm:t>
    </dgm:pt>
    <dgm:pt modelId="{7A486C79-8B8D-4099-9719-3B2C8B68EAD8}">
      <dgm:prSet/>
      <dgm:spPr/>
      <dgm:t>
        <a:bodyPr/>
        <a:lstStyle/>
        <a:p>
          <a:r>
            <a:rPr lang="en-US"/>
            <a:t>Managing files</a:t>
          </a:r>
        </a:p>
      </dgm:t>
    </dgm:pt>
    <dgm:pt modelId="{43E1A91A-2B2A-4BF1-B79A-F0AC59A3E489}" type="parTrans" cxnId="{6E76AEB7-0EE0-45F1-B4C8-59585ACE1BB8}">
      <dgm:prSet/>
      <dgm:spPr/>
      <dgm:t>
        <a:bodyPr/>
        <a:lstStyle/>
        <a:p>
          <a:endParaRPr lang="en-US"/>
        </a:p>
      </dgm:t>
    </dgm:pt>
    <dgm:pt modelId="{97241691-2DDB-47BD-AEA6-7A92395BD27B}" type="sibTrans" cxnId="{6E76AEB7-0EE0-45F1-B4C8-59585ACE1BB8}">
      <dgm:prSet/>
      <dgm:spPr/>
      <dgm:t>
        <a:bodyPr/>
        <a:lstStyle/>
        <a:p>
          <a:endParaRPr lang="en-US"/>
        </a:p>
      </dgm:t>
    </dgm:pt>
    <dgm:pt modelId="{395B2014-034B-4498-A925-CD25FB6AA4D8}">
      <dgm:prSet/>
      <dgm:spPr/>
      <dgm:t>
        <a:bodyPr/>
        <a:lstStyle/>
        <a:p>
          <a:r>
            <a:rPr lang="en-US"/>
            <a:t>The standard I/O library</a:t>
          </a:r>
        </a:p>
      </dgm:t>
    </dgm:pt>
    <dgm:pt modelId="{7254FC37-D071-41AD-A82B-5F0C0F6BFD3E}" type="parTrans" cxnId="{D3301081-2A27-488C-B866-F54CD5097230}">
      <dgm:prSet/>
      <dgm:spPr/>
      <dgm:t>
        <a:bodyPr/>
        <a:lstStyle/>
        <a:p>
          <a:endParaRPr lang="en-US"/>
        </a:p>
      </dgm:t>
    </dgm:pt>
    <dgm:pt modelId="{F9EE6B53-C452-4F6D-B19B-67409362731F}" type="sibTrans" cxnId="{D3301081-2A27-488C-B866-F54CD5097230}">
      <dgm:prSet/>
      <dgm:spPr/>
      <dgm:t>
        <a:bodyPr/>
        <a:lstStyle/>
        <a:p>
          <a:endParaRPr lang="en-US"/>
        </a:p>
      </dgm:t>
    </dgm:pt>
    <dgm:pt modelId="{2E606DF1-78F0-40F7-B6A9-5C2C770A2140}">
      <dgm:prSet/>
      <dgm:spPr/>
      <dgm:t>
        <a:bodyPr/>
        <a:lstStyle/>
        <a:p>
          <a:r>
            <a:rPr lang="en-US"/>
            <a:t>Formatted input and output</a:t>
          </a:r>
        </a:p>
      </dgm:t>
    </dgm:pt>
    <dgm:pt modelId="{95EDB2C6-2AEC-4B25-B977-51F82E0C6E38}" type="parTrans" cxnId="{272CBE90-93DF-4489-B86F-476CFB9DCD3E}">
      <dgm:prSet/>
      <dgm:spPr/>
      <dgm:t>
        <a:bodyPr/>
        <a:lstStyle/>
        <a:p>
          <a:endParaRPr lang="en-US"/>
        </a:p>
      </dgm:t>
    </dgm:pt>
    <dgm:pt modelId="{21DBB031-14E5-4EEA-9FCE-B130DB4BB8BE}" type="sibTrans" cxnId="{272CBE90-93DF-4489-B86F-476CFB9DCD3E}">
      <dgm:prSet/>
      <dgm:spPr/>
      <dgm:t>
        <a:bodyPr/>
        <a:lstStyle/>
        <a:p>
          <a:endParaRPr lang="en-US"/>
        </a:p>
      </dgm:t>
    </dgm:pt>
    <dgm:pt modelId="{4FE00417-95F0-4EF5-A834-AED91F97F0E6}">
      <dgm:prSet/>
      <dgm:spPr/>
      <dgm:t>
        <a:bodyPr/>
        <a:lstStyle/>
        <a:p>
          <a:r>
            <a:rPr lang="en-US"/>
            <a:t>File and directory maintenance</a:t>
          </a:r>
        </a:p>
      </dgm:t>
    </dgm:pt>
    <dgm:pt modelId="{20626B7B-AA51-46E0-9893-B96FEAD7E8B9}" type="parTrans" cxnId="{0A7A0C4B-6DF1-41DB-8C04-23E10E060387}">
      <dgm:prSet/>
      <dgm:spPr/>
      <dgm:t>
        <a:bodyPr/>
        <a:lstStyle/>
        <a:p>
          <a:endParaRPr lang="en-US"/>
        </a:p>
      </dgm:t>
    </dgm:pt>
    <dgm:pt modelId="{7432A293-88EF-4632-971B-25D6BA7B7341}" type="sibTrans" cxnId="{0A7A0C4B-6DF1-41DB-8C04-23E10E060387}">
      <dgm:prSet/>
      <dgm:spPr/>
      <dgm:t>
        <a:bodyPr/>
        <a:lstStyle/>
        <a:p>
          <a:endParaRPr lang="en-US"/>
        </a:p>
      </dgm:t>
    </dgm:pt>
    <dgm:pt modelId="{07553F9D-43AF-44DC-A203-AC0339919D35}">
      <dgm:prSet/>
      <dgm:spPr/>
      <dgm:t>
        <a:bodyPr/>
        <a:lstStyle/>
        <a:p>
          <a:r>
            <a:rPr lang="en-US"/>
            <a:t>Scanning directories</a:t>
          </a:r>
        </a:p>
      </dgm:t>
    </dgm:pt>
    <dgm:pt modelId="{38EAA4E1-8354-4B31-A2F1-5939B768769C}" type="parTrans" cxnId="{8B2E4B3D-E874-4166-885A-463CAF3A5ECE}">
      <dgm:prSet/>
      <dgm:spPr/>
      <dgm:t>
        <a:bodyPr/>
        <a:lstStyle/>
        <a:p>
          <a:endParaRPr lang="en-US"/>
        </a:p>
      </dgm:t>
    </dgm:pt>
    <dgm:pt modelId="{BFED0352-A6B8-44F9-A5F2-743788F47C15}" type="sibTrans" cxnId="{8B2E4B3D-E874-4166-885A-463CAF3A5ECE}">
      <dgm:prSet/>
      <dgm:spPr/>
      <dgm:t>
        <a:bodyPr/>
        <a:lstStyle/>
        <a:p>
          <a:endParaRPr lang="en-US"/>
        </a:p>
      </dgm:t>
    </dgm:pt>
    <dgm:pt modelId="{8D67F269-7A60-4CA0-ADE7-C05EA95263A9}">
      <dgm:prSet/>
      <dgm:spPr/>
      <dgm:t>
        <a:bodyPr/>
        <a:lstStyle/>
        <a:p>
          <a:r>
            <a:rPr lang="en-US"/>
            <a:t>Errors</a:t>
          </a:r>
        </a:p>
      </dgm:t>
    </dgm:pt>
    <dgm:pt modelId="{776F8462-D5A4-41EB-8502-10C418C8B14F}" type="parTrans" cxnId="{E0BF3254-D113-4CCB-B969-0CF75C4D5140}">
      <dgm:prSet/>
      <dgm:spPr/>
      <dgm:t>
        <a:bodyPr/>
        <a:lstStyle/>
        <a:p>
          <a:endParaRPr lang="en-US"/>
        </a:p>
      </dgm:t>
    </dgm:pt>
    <dgm:pt modelId="{3A285352-FD00-403A-919C-EB2F482647A8}" type="sibTrans" cxnId="{E0BF3254-D113-4CCB-B969-0CF75C4D5140}">
      <dgm:prSet/>
      <dgm:spPr/>
      <dgm:t>
        <a:bodyPr/>
        <a:lstStyle/>
        <a:p>
          <a:endParaRPr lang="en-US"/>
        </a:p>
      </dgm:t>
    </dgm:pt>
    <dgm:pt modelId="{303CBB7F-A7DC-4F97-AD94-496002AFA7DF}" type="pres">
      <dgm:prSet presAssocID="{933A7077-8539-4E63-9247-7679568F2BD3}" presName="vert0" presStyleCnt="0">
        <dgm:presLayoutVars>
          <dgm:dir/>
          <dgm:animOne val="branch"/>
          <dgm:animLvl val="lvl"/>
        </dgm:presLayoutVars>
      </dgm:prSet>
      <dgm:spPr/>
    </dgm:pt>
    <dgm:pt modelId="{95E67766-239B-42A1-BACD-FFE1BC51951A}" type="pres">
      <dgm:prSet presAssocID="{C2942001-2072-4C94-9EC4-C54F6F13BDCA}" presName="thickLine" presStyleLbl="alignNode1" presStyleIdx="0" presStyleCnt="10"/>
      <dgm:spPr/>
    </dgm:pt>
    <dgm:pt modelId="{82F1EAD1-4D87-4CA2-94F4-4EE62B460D0B}" type="pres">
      <dgm:prSet presAssocID="{C2942001-2072-4C94-9EC4-C54F6F13BDCA}" presName="horz1" presStyleCnt="0"/>
      <dgm:spPr/>
    </dgm:pt>
    <dgm:pt modelId="{5CAACFDC-2EA3-47A3-9AD0-74CCC470C0D7}" type="pres">
      <dgm:prSet presAssocID="{C2942001-2072-4C94-9EC4-C54F6F13BDCA}" presName="tx1" presStyleLbl="revTx" presStyleIdx="0" presStyleCnt="10"/>
      <dgm:spPr/>
    </dgm:pt>
    <dgm:pt modelId="{F33C74BD-963D-423D-BC64-E796AC0761BB}" type="pres">
      <dgm:prSet presAssocID="{C2942001-2072-4C94-9EC4-C54F6F13BDCA}" presName="vert1" presStyleCnt="0"/>
      <dgm:spPr/>
    </dgm:pt>
    <dgm:pt modelId="{7B88A6E7-24E4-43F4-AFC3-BF51EA84B0CD}" type="pres">
      <dgm:prSet presAssocID="{A4BA6926-8FF4-4121-8343-9F17CEED99E8}" presName="thickLine" presStyleLbl="alignNode1" presStyleIdx="1" presStyleCnt="10"/>
      <dgm:spPr/>
    </dgm:pt>
    <dgm:pt modelId="{DA19DEED-FA5A-49E6-8C8C-C567970A6C10}" type="pres">
      <dgm:prSet presAssocID="{A4BA6926-8FF4-4121-8343-9F17CEED99E8}" presName="horz1" presStyleCnt="0"/>
      <dgm:spPr/>
    </dgm:pt>
    <dgm:pt modelId="{F2A050EB-D86A-4D79-BED3-C223BA71CA53}" type="pres">
      <dgm:prSet presAssocID="{A4BA6926-8FF4-4121-8343-9F17CEED99E8}" presName="tx1" presStyleLbl="revTx" presStyleIdx="1" presStyleCnt="10"/>
      <dgm:spPr/>
    </dgm:pt>
    <dgm:pt modelId="{BD07BDD5-6016-4DF8-994A-0F32015258D3}" type="pres">
      <dgm:prSet presAssocID="{A4BA6926-8FF4-4121-8343-9F17CEED99E8}" presName="vert1" presStyleCnt="0"/>
      <dgm:spPr/>
    </dgm:pt>
    <dgm:pt modelId="{41A3A08D-46A1-4B8A-95DA-6ABE9EE65D3C}" type="pres">
      <dgm:prSet presAssocID="{271C96BB-705B-4A13-BABC-E46456DCE71A}" presName="thickLine" presStyleLbl="alignNode1" presStyleIdx="2" presStyleCnt="10"/>
      <dgm:spPr/>
    </dgm:pt>
    <dgm:pt modelId="{BC13B185-D39C-4FEB-875F-465DE22A63E4}" type="pres">
      <dgm:prSet presAssocID="{271C96BB-705B-4A13-BABC-E46456DCE71A}" presName="horz1" presStyleCnt="0"/>
      <dgm:spPr/>
    </dgm:pt>
    <dgm:pt modelId="{021D49F2-3AF7-497E-8026-6FEF7159F655}" type="pres">
      <dgm:prSet presAssocID="{271C96BB-705B-4A13-BABC-E46456DCE71A}" presName="tx1" presStyleLbl="revTx" presStyleIdx="2" presStyleCnt="10"/>
      <dgm:spPr/>
    </dgm:pt>
    <dgm:pt modelId="{F0003861-37D3-4921-B587-E3C726CAA05F}" type="pres">
      <dgm:prSet presAssocID="{271C96BB-705B-4A13-BABC-E46456DCE71A}" presName="vert1" presStyleCnt="0"/>
      <dgm:spPr/>
    </dgm:pt>
    <dgm:pt modelId="{1848B4C8-C55F-47AE-87DD-F0FEB3C4B31F}" type="pres">
      <dgm:prSet presAssocID="{76D1DD7C-7C98-48DD-8F93-714A8391A93A}" presName="thickLine" presStyleLbl="alignNode1" presStyleIdx="3" presStyleCnt="10"/>
      <dgm:spPr/>
    </dgm:pt>
    <dgm:pt modelId="{8E8FCC2A-724A-4537-AEF9-6F37D3A4BA0A}" type="pres">
      <dgm:prSet presAssocID="{76D1DD7C-7C98-48DD-8F93-714A8391A93A}" presName="horz1" presStyleCnt="0"/>
      <dgm:spPr/>
    </dgm:pt>
    <dgm:pt modelId="{D4171A7D-587E-44D6-BDBF-FD5505B127A0}" type="pres">
      <dgm:prSet presAssocID="{76D1DD7C-7C98-48DD-8F93-714A8391A93A}" presName="tx1" presStyleLbl="revTx" presStyleIdx="3" presStyleCnt="10"/>
      <dgm:spPr/>
    </dgm:pt>
    <dgm:pt modelId="{1788C4DC-03D6-4374-9AEA-90FAE1C9B4D1}" type="pres">
      <dgm:prSet presAssocID="{76D1DD7C-7C98-48DD-8F93-714A8391A93A}" presName="vert1" presStyleCnt="0"/>
      <dgm:spPr/>
    </dgm:pt>
    <dgm:pt modelId="{B6B5D41C-DB6D-4615-AE10-33ACCFF3F768}" type="pres">
      <dgm:prSet presAssocID="{7A486C79-8B8D-4099-9719-3B2C8B68EAD8}" presName="thickLine" presStyleLbl="alignNode1" presStyleIdx="4" presStyleCnt="10"/>
      <dgm:spPr/>
    </dgm:pt>
    <dgm:pt modelId="{06D639D0-2674-41FB-AC21-805E8D9B02E4}" type="pres">
      <dgm:prSet presAssocID="{7A486C79-8B8D-4099-9719-3B2C8B68EAD8}" presName="horz1" presStyleCnt="0"/>
      <dgm:spPr/>
    </dgm:pt>
    <dgm:pt modelId="{BA01D92D-78F4-4ADB-B269-59682ADCE25F}" type="pres">
      <dgm:prSet presAssocID="{7A486C79-8B8D-4099-9719-3B2C8B68EAD8}" presName="tx1" presStyleLbl="revTx" presStyleIdx="4" presStyleCnt="10"/>
      <dgm:spPr/>
    </dgm:pt>
    <dgm:pt modelId="{A7882A3D-87BB-420D-A7A9-B1A29623812E}" type="pres">
      <dgm:prSet presAssocID="{7A486C79-8B8D-4099-9719-3B2C8B68EAD8}" presName="vert1" presStyleCnt="0"/>
      <dgm:spPr/>
    </dgm:pt>
    <dgm:pt modelId="{241064D0-291F-45B5-9D06-4AF23326D0F2}" type="pres">
      <dgm:prSet presAssocID="{395B2014-034B-4498-A925-CD25FB6AA4D8}" presName="thickLine" presStyleLbl="alignNode1" presStyleIdx="5" presStyleCnt="10"/>
      <dgm:spPr/>
    </dgm:pt>
    <dgm:pt modelId="{22EBAE53-7695-47F8-82A0-DD49B0056F21}" type="pres">
      <dgm:prSet presAssocID="{395B2014-034B-4498-A925-CD25FB6AA4D8}" presName="horz1" presStyleCnt="0"/>
      <dgm:spPr/>
    </dgm:pt>
    <dgm:pt modelId="{3D928CFB-E870-41B6-93A5-1197D1654343}" type="pres">
      <dgm:prSet presAssocID="{395B2014-034B-4498-A925-CD25FB6AA4D8}" presName="tx1" presStyleLbl="revTx" presStyleIdx="5" presStyleCnt="10"/>
      <dgm:spPr/>
    </dgm:pt>
    <dgm:pt modelId="{FBA7593C-5502-4977-A8A3-2DBB5B626687}" type="pres">
      <dgm:prSet presAssocID="{395B2014-034B-4498-A925-CD25FB6AA4D8}" presName="vert1" presStyleCnt="0"/>
      <dgm:spPr/>
    </dgm:pt>
    <dgm:pt modelId="{B80EEFD3-F155-47AD-B4B7-B1F5CA78D5AE}" type="pres">
      <dgm:prSet presAssocID="{2E606DF1-78F0-40F7-B6A9-5C2C770A2140}" presName="thickLine" presStyleLbl="alignNode1" presStyleIdx="6" presStyleCnt="10"/>
      <dgm:spPr/>
    </dgm:pt>
    <dgm:pt modelId="{2C734B52-CB4C-4C9B-90EF-D103CCEF5171}" type="pres">
      <dgm:prSet presAssocID="{2E606DF1-78F0-40F7-B6A9-5C2C770A2140}" presName="horz1" presStyleCnt="0"/>
      <dgm:spPr/>
    </dgm:pt>
    <dgm:pt modelId="{E2756ACC-4876-4805-A3E7-AB19BE622640}" type="pres">
      <dgm:prSet presAssocID="{2E606DF1-78F0-40F7-B6A9-5C2C770A2140}" presName="tx1" presStyleLbl="revTx" presStyleIdx="6" presStyleCnt="10"/>
      <dgm:spPr/>
    </dgm:pt>
    <dgm:pt modelId="{210AF9FF-BAFF-4E12-93AD-3BB9AF8D9109}" type="pres">
      <dgm:prSet presAssocID="{2E606DF1-78F0-40F7-B6A9-5C2C770A2140}" presName="vert1" presStyleCnt="0"/>
      <dgm:spPr/>
    </dgm:pt>
    <dgm:pt modelId="{35D82221-3024-437E-8BBF-163EA7CF53A5}" type="pres">
      <dgm:prSet presAssocID="{4FE00417-95F0-4EF5-A834-AED91F97F0E6}" presName="thickLine" presStyleLbl="alignNode1" presStyleIdx="7" presStyleCnt="10"/>
      <dgm:spPr/>
    </dgm:pt>
    <dgm:pt modelId="{7D48864D-D22A-44C0-ACE9-53E91BA879DB}" type="pres">
      <dgm:prSet presAssocID="{4FE00417-95F0-4EF5-A834-AED91F97F0E6}" presName="horz1" presStyleCnt="0"/>
      <dgm:spPr/>
    </dgm:pt>
    <dgm:pt modelId="{1026FDB0-EAB7-4CB6-B20F-5E377357C544}" type="pres">
      <dgm:prSet presAssocID="{4FE00417-95F0-4EF5-A834-AED91F97F0E6}" presName="tx1" presStyleLbl="revTx" presStyleIdx="7" presStyleCnt="10"/>
      <dgm:spPr/>
    </dgm:pt>
    <dgm:pt modelId="{01EC14D1-492A-42DC-88FF-67FB8D045632}" type="pres">
      <dgm:prSet presAssocID="{4FE00417-95F0-4EF5-A834-AED91F97F0E6}" presName="vert1" presStyleCnt="0"/>
      <dgm:spPr/>
    </dgm:pt>
    <dgm:pt modelId="{6A038096-4F62-457B-A88D-090F03320161}" type="pres">
      <dgm:prSet presAssocID="{07553F9D-43AF-44DC-A203-AC0339919D35}" presName="thickLine" presStyleLbl="alignNode1" presStyleIdx="8" presStyleCnt="10"/>
      <dgm:spPr/>
    </dgm:pt>
    <dgm:pt modelId="{4C29914A-DBC8-47DD-A594-F705F4D39B7E}" type="pres">
      <dgm:prSet presAssocID="{07553F9D-43AF-44DC-A203-AC0339919D35}" presName="horz1" presStyleCnt="0"/>
      <dgm:spPr/>
    </dgm:pt>
    <dgm:pt modelId="{EAECD539-EE17-4991-B925-5A9808666EF6}" type="pres">
      <dgm:prSet presAssocID="{07553F9D-43AF-44DC-A203-AC0339919D35}" presName="tx1" presStyleLbl="revTx" presStyleIdx="8" presStyleCnt="10"/>
      <dgm:spPr/>
    </dgm:pt>
    <dgm:pt modelId="{AAB8E410-3517-4AA8-B85A-00CA67F48385}" type="pres">
      <dgm:prSet presAssocID="{07553F9D-43AF-44DC-A203-AC0339919D35}" presName="vert1" presStyleCnt="0"/>
      <dgm:spPr/>
    </dgm:pt>
    <dgm:pt modelId="{90472314-711F-4081-91CF-CA1929BF0B9F}" type="pres">
      <dgm:prSet presAssocID="{8D67F269-7A60-4CA0-ADE7-C05EA95263A9}" presName="thickLine" presStyleLbl="alignNode1" presStyleIdx="9" presStyleCnt="10"/>
      <dgm:spPr/>
    </dgm:pt>
    <dgm:pt modelId="{1CF8EE0B-9136-40EE-B80D-CFF467E9634E}" type="pres">
      <dgm:prSet presAssocID="{8D67F269-7A60-4CA0-ADE7-C05EA95263A9}" presName="horz1" presStyleCnt="0"/>
      <dgm:spPr/>
    </dgm:pt>
    <dgm:pt modelId="{A150DE38-2EA3-4B4E-83AA-2A52213EAE1F}" type="pres">
      <dgm:prSet presAssocID="{8D67F269-7A60-4CA0-ADE7-C05EA95263A9}" presName="tx1" presStyleLbl="revTx" presStyleIdx="9" presStyleCnt="10"/>
      <dgm:spPr/>
    </dgm:pt>
    <dgm:pt modelId="{547AD44C-D343-48FC-810C-C79F76E731F4}" type="pres">
      <dgm:prSet presAssocID="{8D67F269-7A60-4CA0-ADE7-C05EA95263A9}" presName="vert1" presStyleCnt="0"/>
      <dgm:spPr/>
    </dgm:pt>
  </dgm:ptLst>
  <dgm:cxnLst>
    <dgm:cxn modelId="{5F48E711-8F7B-4559-BF9F-72C10E1D6AB9}" type="presOf" srcId="{07553F9D-43AF-44DC-A203-AC0339919D35}" destId="{EAECD539-EE17-4991-B925-5A9808666EF6}" srcOrd="0" destOrd="0" presId="urn:microsoft.com/office/officeart/2008/layout/LinedList"/>
    <dgm:cxn modelId="{5324A81F-7C62-44ED-8AAC-FF5FA3CDDF90}" type="presOf" srcId="{933A7077-8539-4E63-9247-7679568F2BD3}" destId="{303CBB7F-A7DC-4F97-AD94-496002AFA7DF}" srcOrd="0" destOrd="0" presId="urn:microsoft.com/office/officeart/2008/layout/LinedList"/>
    <dgm:cxn modelId="{FF644724-879D-4A1C-B46A-417F9A13B39F}" srcId="{933A7077-8539-4E63-9247-7679568F2BD3}" destId="{A4BA6926-8FF4-4121-8343-9F17CEED99E8}" srcOrd="1" destOrd="0" parTransId="{DA3E313A-F268-49B2-B815-944F6A5E89A8}" sibTransId="{54D6DF3D-0B2E-4109-AA60-5A497B5741E7}"/>
    <dgm:cxn modelId="{38E0892E-F6F4-496A-9D81-E8CABB758CE3}" srcId="{933A7077-8539-4E63-9247-7679568F2BD3}" destId="{76D1DD7C-7C98-48DD-8F93-714A8391A93A}" srcOrd="3" destOrd="0" parTransId="{BAC1148E-A800-4556-85E0-C4CA85B16684}" sibTransId="{00A6F7F9-E4CA-4D4B-B7BD-44C8D37305D1}"/>
    <dgm:cxn modelId="{11E7883C-06C4-4873-90D2-B7BF3A886465}" type="presOf" srcId="{A4BA6926-8FF4-4121-8343-9F17CEED99E8}" destId="{F2A050EB-D86A-4D79-BED3-C223BA71CA53}" srcOrd="0" destOrd="0" presId="urn:microsoft.com/office/officeart/2008/layout/LinedList"/>
    <dgm:cxn modelId="{8B2E4B3D-E874-4166-885A-463CAF3A5ECE}" srcId="{933A7077-8539-4E63-9247-7679568F2BD3}" destId="{07553F9D-43AF-44DC-A203-AC0339919D35}" srcOrd="8" destOrd="0" parTransId="{38EAA4E1-8354-4B31-A2F1-5939B768769C}" sibTransId="{BFED0352-A6B8-44F9-A5F2-743788F47C15}"/>
    <dgm:cxn modelId="{0A7A0C4B-6DF1-41DB-8C04-23E10E060387}" srcId="{933A7077-8539-4E63-9247-7679568F2BD3}" destId="{4FE00417-95F0-4EF5-A834-AED91F97F0E6}" srcOrd="7" destOrd="0" parTransId="{20626B7B-AA51-46E0-9893-B96FEAD7E8B9}" sibTransId="{7432A293-88EF-4632-971B-25D6BA7B7341}"/>
    <dgm:cxn modelId="{0B25FB4E-74A9-467A-BBF3-93AC97A6AAB7}" type="presOf" srcId="{76D1DD7C-7C98-48DD-8F93-714A8391A93A}" destId="{D4171A7D-587E-44D6-BDBF-FD5505B127A0}" srcOrd="0" destOrd="0" presId="urn:microsoft.com/office/officeart/2008/layout/LinedList"/>
    <dgm:cxn modelId="{F6F78750-D96D-40AB-B635-C5EBE877D0E7}" type="presOf" srcId="{4FE00417-95F0-4EF5-A834-AED91F97F0E6}" destId="{1026FDB0-EAB7-4CB6-B20F-5E377357C544}" srcOrd="0" destOrd="0" presId="urn:microsoft.com/office/officeart/2008/layout/LinedList"/>
    <dgm:cxn modelId="{E0BF3254-D113-4CCB-B969-0CF75C4D5140}" srcId="{933A7077-8539-4E63-9247-7679568F2BD3}" destId="{8D67F269-7A60-4CA0-ADE7-C05EA95263A9}" srcOrd="9" destOrd="0" parTransId="{776F8462-D5A4-41EB-8502-10C418C8B14F}" sibTransId="{3A285352-FD00-403A-919C-EB2F482647A8}"/>
    <dgm:cxn modelId="{DCF83C75-A73B-4578-BE0A-1FF263DDA0F8}" srcId="{933A7077-8539-4E63-9247-7679568F2BD3}" destId="{C2942001-2072-4C94-9EC4-C54F6F13BDCA}" srcOrd="0" destOrd="0" parTransId="{55FDEB65-5555-481B-9AAD-468A3312BC16}" sibTransId="{74D9DAAF-73EC-423C-B48A-8D118C5B1BAA}"/>
    <dgm:cxn modelId="{D3301081-2A27-488C-B866-F54CD5097230}" srcId="{933A7077-8539-4E63-9247-7679568F2BD3}" destId="{395B2014-034B-4498-A925-CD25FB6AA4D8}" srcOrd="5" destOrd="0" parTransId="{7254FC37-D071-41AD-A82B-5F0C0F6BFD3E}" sibTransId="{F9EE6B53-C452-4F6D-B19B-67409362731F}"/>
    <dgm:cxn modelId="{272CBE90-93DF-4489-B86F-476CFB9DCD3E}" srcId="{933A7077-8539-4E63-9247-7679568F2BD3}" destId="{2E606DF1-78F0-40F7-B6A9-5C2C770A2140}" srcOrd="6" destOrd="0" parTransId="{95EDB2C6-2AEC-4B25-B977-51F82E0C6E38}" sibTransId="{21DBB031-14E5-4EEA-9FCE-B130DB4BB8BE}"/>
    <dgm:cxn modelId="{6F3C969D-EE46-4ACF-A2CF-6F485DC9FE00}" type="presOf" srcId="{C2942001-2072-4C94-9EC4-C54F6F13BDCA}" destId="{5CAACFDC-2EA3-47A3-9AD0-74CCC470C0D7}" srcOrd="0" destOrd="0" presId="urn:microsoft.com/office/officeart/2008/layout/LinedList"/>
    <dgm:cxn modelId="{B1E19FB7-27E9-43F4-822E-0AB71F92506E}" type="presOf" srcId="{8D67F269-7A60-4CA0-ADE7-C05EA95263A9}" destId="{A150DE38-2EA3-4B4E-83AA-2A52213EAE1F}" srcOrd="0" destOrd="0" presId="urn:microsoft.com/office/officeart/2008/layout/LinedList"/>
    <dgm:cxn modelId="{6E76AEB7-0EE0-45F1-B4C8-59585ACE1BB8}" srcId="{933A7077-8539-4E63-9247-7679568F2BD3}" destId="{7A486C79-8B8D-4099-9719-3B2C8B68EAD8}" srcOrd="4" destOrd="0" parTransId="{43E1A91A-2B2A-4BF1-B79A-F0AC59A3E489}" sibTransId="{97241691-2DDB-47BD-AEA6-7A92395BD27B}"/>
    <dgm:cxn modelId="{1B61D8B8-8C23-4751-92B6-F9B72F78F6A0}" type="presOf" srcId="{271C96BB-705B-4A13-BABC-E46456DCE71A}" destId="{021D49F2-3AF7-497E-8026-6FEF7159F655}" srcOrd="0" destOrd="0" presId="urn:microsoft.com/office/officeart/2008/layout/LinedList"/>
    <dgm:cxn modelId="{C96BE3CC-1CF8-43B3-BB65-D90B9AC18902}" type="presOf" srcId="{395B2014-034B-4498-A925-CD25FB6AA4D8}" destId="{3D928CFB-E870-41B6-93A5-1197D1654343}" srcOrd="0" destOrd="0" presId="urn:microsoft.com/office/officeart/2008/layout/LinedList"/>
    <dgm:cxn modelId="{63C40CD6-635C-4EA0-81AE-07C0A7EEE42A}" srcId="{933A7077-8539-4E63-9247-7679568F2BD3}" destId="{271C96BB-705B-4A13-BABC-E46456DCE71A}" srcOrd="2" destOrd="0" parTransId="{34987758-6FEC-48E0-BD22-C76F21921E5E}" sibTransId="{A58545AB-55B4-4D9B-92F3-48A99D6CA5E4}"/>
    <dgm:cxn modelId="{E71932E8-161C-4FDE-AFDE-7B8BF343E43D}" type="presOf" srcId="{2E606DF1-78F0-40F7-B6A9-5C2C770A2140}" destId="{E2756ACC-4876-4805-A3E7-AB19BE622640}" srcOrd="0" destOrd="0" presId="urn:microsoft.com/office/officeart/2008/layout/LinedList"/>
    <dgm:cxn modelId="{54E84DEA-E6ED-4323-90F9-8A2BA62E295F}" type="presOf" srcId="{7A486C79-8B8D-4099-9719-3B2C8B68EAD8}" destId="{BA01D92D-78F4-4ADB-B269-59682ADCE25F}" srcOrd="0" destOrd="0" presId="urn:microsoft.com/office/officeart/2008/layout/LinedList"/>
    <dgm:cxn modelId="{73F146B3-63E5-46AB-9F79-681E8F72D08B}" type="presParOf" srcId="{303CBB7F-A7DC-4F97-AD94-496002AFA7DF}" destId="{95E67766-239B-42A1-BACD-FFE1BC51951A}" srcOrd="0" destOrd="0" presId="urn:microsoft.com/office/officeart/2008/layout/LinedList"/>
    <dgm:cxn modelId="{7B8F57B2-3FE2-480B-BC57-0559AB975F56}" type="presParOf" srcId="{303CBB7F-A7DC-4F97-AD94-496002AFA7DF}" destId="{82F1EAD1-4D87-4CA2-94F4-4EE62B460D0B}" srcOrd="1" destOrd="0" presId="urn:microsoft.com/office/officeart/2008/layout/LinedList"/>
    <dgm:cxn modelId="{57F96143-72BA-4F6E-AF64-D7FABC6A05A2}" type="presParOf" srcId="{82F1EAD1-4D87-4CA2-94F4-4EE62B460D0B}" destId="{5CAACFDC-2EA3-47A3-9AD0-74CCC470C0D7}" srcOrd="0" destOrd="0" presId="urn:microsoft.com/office/officeart/2008/layout/LinedList"/>
    <dgm:cxn modelId="{057587CD-83EB-4D1C-B298-EAE9DE1E427A}" type="presParOf" srcId="{82F1EAD1-4D87-4CA2-94F4-4EE62B460D0B}" destId="{F33C74BD-963D-423D-BC64-E796AC0761BB}" srcOrd="1" destOrd="0" presId="urn:microsoft.com/office/officeart/2008/layout/LinedList"/>
    <dgm:cxn modelId="{DDEB5F96-AB56-4C96-A7ED-B6F29E1B83EC}" type="presParOf" srcId="{303CBB7F-A7DC-4F97-AD94-496002AFA7DF}" destId="{7B88A6E7-24E4-43F4-AFC3-BF51EA84B0CD}" srcOrd="2" destOrd="0" presId="urn:microsoft.com/office/officeart/2008/layout/LinedList"/>
    <dgm:cxn modelId="{7076119F-504C-42AB-A197-AE7986499C2B}" type="presParOf" srcId="{303CBB7F-A7DC-4F97-AD94-496002AFA7DF}" destId="{DA19DEED-FA5A-49E6-8C8C-C567970A6C10}" srcOrd="3" destOrd="0" presId="urn:microsoft.com/office/officeart/2008/layout/LinedList"/>
    <dgm:cxn modelId="{C504A4F9-EC92-4E22-8726-90EB6896C47C}" type="presParOf" srcId="{DA19DEED-FA5A-49E6-8C8C-C567970A6C10}" destId="{F2A050EB-D86A-4D79-BED3-C223BA71CA53}" srcOrd="0" destOrd="0" presId="urn:microsoft.com/office/officeart/2008/layout/LinedList"/>
    <dgm:cxn modelId="{1332AF21-2E86-44DF-8C36-B0A13DCA62C4}" type="presParOf" srcId="{DA19DEED-FA5A-49E6-8C8C-C567970A6C10}" destId="{BD07BDD5-6016-4DF8-994A-0F32015258D3}" srcOrd="1" destOrd="0" presId="urn:microsoft.com/office/officeart/2008/layout/LinedList"/>
    <dgm:cxn modelId="{EC99E3D6-EFA2-4A07-A585-C986959C11CA}" type="presParOf" srcId="{303CBB7F-A7DC-4F97-AD94-496002AFA7DF}" destId="{41A3A08D-46A1-4B8A-95DA-6ABE9EE65D3C}" srcOrd="4" destOrd="0" presId="urn:microsoft.com/office/officeart/2008/layout/LinedList"/>
    <dgm:cxn modelId="{9E562FD0-3A30-403A-B9B0-4224A01EC9F0}" type="presParOf" srcId="{303CBB7F-A7DC-4F97-AD94-496002AFA7DF}" destId="{BC13B185-D39C-4FEB-875F-465DE22A63E4}" srcOrd="5" destOrd="0" presId="urn:microsoft.com/office/officeart/2008/layout/LinedList"/>
    <dgm:cxn modelId="{B6F366F4-E8BD-4231-9432-7E859A2CB2A9}" type="presParOf" srcId="{BC13B185-D39C-4FEB-875F-465DE22A63E4}" destId="{021D49F2-3AF7-497E-8026-6FEF7159F655}" srcOrd="0" destOrd="0" presId="urn:microsoft.com/office/officeart/2008/layout/LinedList"/>
    <dgm:cxn modelId="{8F22B184-A716-4BA2-AD37-16CC0972497E}" type="presParOf" srcId="{BC13B185-D39C-4FEB-875F-465DE22A63E4}" destId="{F0003861-37D3-4921-B587-E3C726CAA05F}" srcOrd="1" destOrd="0" presId="urn:microsoft.com/office/officeart/2008/layout/LinedList"/>
    <dgm:cxn modelId="{457DC108-8320-420E-A177-990B92E3103C}" type="presParOf" srcId="{303CBB7F-A7DC-4F97-AD94-496002AFA7DF}" destId="{1848B4C8-C55F-47AE-87DD-F0FEB3C4B31F}" srcOrd="6" destOrd="0" presId="urn:microsoft.com/office/officeart/2008/layout/LinedList"/>
    <dgm:cxn modelId="{EB9CCDA2-8F5A-41CC-A22F-301F1554668D}" type="presParOf" srcId="{303CBB7F-A7DC-4F97-AD94-496002AFA7DF}" destId="{8E8FCC2A-724A-4537-AEF9-6F37D3A4BA0A}" srcOrd="7" destOrd="0" presId="urn:microsoft.com/office/officeart/2008/layout/LinedList"/>
    <dgm:cxn modelId="{5C88CB04-21F9-4585-9EF2-BA010E27EEC5}" type="presParOf" srcId="{8E8FCC2A-724A-4537-AEF9-6F37D3A4BA0A}" destId="{D4171A7D-587E-44D6-BDBF-FD5505B127A0}" srcOrd="0" destOrd="0" presId="urn:microsoft.com/office/officeart/2008/layout/LinedList"/>
    <dgm:cxn modelId="{0B9CC22B-BB44-47CE-8738-CFDA876F1CD6}" type="presParOf" srcId="{8E8FCC2A-724A-4537-AEF9-6F37D3A4BA0A}" destId="{1788C4DC-03D6-4374-9AEA-90FAE1C9B4D1}" srcOrd="1" destOrd="0" presId="urn:microsoft.com/office/officeart/2008/layout/LinedList"/>
    <dgm:cxn modelId="{B8454A44-FFFB-4FF0-B8CD-20B279D92838}" type="presParOf" srcId="{303CBB7F-A7DC-4F97-AD94-496002AFA7DF}" destId="{B6B5D41C-DB6D-4615-AE10-33ACCFF3F768}" srcOrd="8" destOrd="0" presId="urn:microsoft.com/office/officeart/2008/layout/LinedList"/>
    <dgm:cxn modelId="{0F763C46-298D-4E7D-A248-BE775DAE6538}" type="presParOf" srcId="{303CBB7F-A7DC-4F97-AD94-496002AFA7DF}" destId="{06D639D0-2674-41FB-AC21-805E8D9B02E4}" srcOrd="9" destOrd="0" presId="urn:microsoft.com/office/officeart/2008/layout/LinedList"/>
    <dgm:cxn modelId="{0D88E551-23E6-4921-BC5C-657A6CE30220}" type="presParOf" srcId="{06D639D0-2674-41FB-AC21-805E8D9B02E4}" destId="{BA01D92D-78F4-4ADB-B269-59682ADCE25F}" srcOrd="0" destOrd="0" presId="urn:microsoft.com/office/officeart/2008/layout/LinedList"/>
    <dgm:cxn modelId="{D3410814-7ACD-4DE3-9269-05555DFDE7D4}" type="presParOf" srcId="{06D639D0-2674-41FB-AC21-805E8D9B02E4}" destId="{A7882A3D-87BB-420D-A7A9-B1A29623812E}" srcOrd="1" destOrd="0" presId="urn:microsoft.com/office/officeart/2008/layout/LinedList"/>
    <dgm:cxn modelId="{69A885F6-3829-4A4E-B72C-4A5C198D7AA9}" type="presParOf" srcId="{303CBB7F-A7DC-4F97-AD94-496002AFA7DF}" destId="{241064D0-291F-45B5-9D06-4AF23326D0F2}" srcOrd="10" destOrd="0" presId="urn:microsoft.com/office/officeart/2008/layout/LinedList"/>
    <dgm:cxn modelId="{F949D916-FEA7-4CA3-BF5D-0A54ECA912AC}" type="presParOf" srcId="{303CBB7F-A7DC-4F97-AD94-496002AFA7DF}" destId="{22EBAE53-7695-47F8-82A0-DD49B0056F21}" srcOrd="11" destOrd="0" presId="urn:microsoft.com/office/officeart/2008/layout/LinedList"/>
    <dgm:cxn modelId="{38F6A4F5-55B1-4044-AF0F-F5FFF00C563B}" type="presParOf" srcId="{22EBAE53-7695-47F8-82A0-DD49B0056F21}" destId="{3D928CFB-E870-41B6-93A5-1197D1654343}" srcOrd="0" destOrd="0" presId="urn:microsoft.com/office/officeart/2008/layout/LinedList"/>
    <dgm:cxn modelId="{2B2DB87E-AF83-4507-ACE9-D216BB52AD1B}" type="presParOf" srcId="{22EBAE53-7695-47F8-82A0-DD49B0056F21}" destId="{FBA7593C-5502-4977-A8A3-2DBB5B626687}" srcOrd="1" destOrd="0" presId="urn:microsoft.com/office/officeart/2008/layout/LinedList"/>
    <dgm:cxn modelId="{9EBE1F28-DA1D-468E-A148-82C253012F37}" type="presParOf" srcId="{303CBB7F-A7DC-4F97-AD94-496002AFA7DF}" destId="{B80EEFD3-F155-47AD-B4B7-B1F5CA78D5AE}" srcOrd="12" destOrd="0" presId="urn:microsoft.com/office/officeart/2008/layout/LinedList"/>
    <dgm:cxn modelId="{E90D9F46-14C3-47ED-9C06-249FEBBB52C6}" type="presParOf" srcId="{303CBB7F-A7DC-4F97-AD94-496002AFA7DF}" destId="{2C734B52-CB4C-4C9B-90EF-D103CCEF5171}" srcOrd="13" destOrd="0" presId="urn:microsoft.com/office/officeart/2008/layout/LinedList"/>
    <dgm:cxn modelId="{C424FFCA-2029-47F5-88E7-2D5ED3FF1A0F}" type="presParOf" srcId="{2C734B52-CB4C-4C9B-90EF-D103CCEF5171}" destId="{E2756ACC-4876-4805-A3E7-AB19BE622640}" srcOrd="0" destOrd="0" presId="urn:microsoft.com/office/officeart/2008/layout/LinedList"/>
    <dgm:cxn modelId="{30E388B3-70CB-4B4F-97E5-66912A5E9840}" type="presParOf" srcId="{2C734B52-CB4C-4C9B-90EF-D103CCEF5171}" destId="{210AF9FF-BAFF-4E12-93AD-3BB9AF8D9109}" srcOrd="1" destOrd="0" presId="urn:microsoft.com/office/officeart/2008/layout/LinedList"/>
    <dgm:cxn modelId="{9D0A68A2-3128-45F5-AC01-85D195B5EBDF}" type="presParOf" srcId="{303CBB7F-A7DC-4F97-AD94-496002AFA7DF}" destId="{35D82221-3024-437E-8BBF-163EA7CF53A5}" srcOrd="14" destOrd="0" presId="urn:microsoft.com/office/officeart/2008/layout/LinedList"/>
    <dgm:cxn modelId="{22523AD4-6979-4465-9642-885F17D49AAE}" type="presParOf" srcId="{303CBB7F-A7DC-4F97-AD94-496002AFA7DF}" destId="{7D48864D-D22A-44C0-ACE9-53E91BA879DB}" srcOrd="15" destOrd="0" presId="urn:microsoft.com/office/officeart/2008/layout/LinedList"/>
    <dgm:cxn modelId="{783ED1B9-42C6-4BE7-B2F4-B8AFDFE09CA4}" type="presParOf" srcId="{7D48864D-D22A-44C0-ACE9-53E91BA879DB}" destId="{1026FDB0-EAB7-4CB6-B20F-5E377357C544}" srcOrd="0" destOrd="0" presId="urn:microsoft.com/office/officeart/2008/layout/LinedList"/>
    <dgm:cxn modelId="{EB3AB340-4C08-4F6A-9DB6-E6E1D114144D}" type="presParOf" srcId="{7D48864D-D22A-44C0-ACE9-53E91BA879DB}" destId="{01EC14D1-492A-42DC-88FF-67FB8D045632}" srcOrd="1" destOrd="0" presId="urn:microsoft.com/office/officeart/2008/layout/LinedList"/>
    <dgm:cxn modelId="{31AF4F98-8662-4D30-B888-EC9E6821E514}" type="presParOf" srcId="{303CBB7F-A7DC-4F97-AD94-496002AFA7DF}" destId="{6A038096-4F62-457B-A88D-090F03320161}" srcOrd="16" destOrd="0" presId="urn:microsoft.com/office/officeart/2008/layout/LinedList"/>
    <dgm:cxn modelId="{D8AEB454-BC14-4F8E-BB2B-EB38517DBC51}" type="presParOf" srcId="{303CBB7F-A7DC-4F97-AD94-496002AFA7DF}" destId="{4C29914A-DBC8-47DD-A594-F705F4D39B7E}" srcOrd="17" destOrd="0" presId="urn:microsoft.com/office/officeart/2008/layout/LinedList"/>
    <dgm:cxn modelId="{810A788A-2011-423D-BC16-EE13B28097D7}" type="presParOf" srcId="{4C29914A-DBC8-47DD-A594-F705F4D39B7E}" destId="{EAECD539-EE17-4991-B925-5A9808666EF6}" srcOrd="0" destOrd="0" presId="urn:microsoft.com/office/officeart/2008/layout/LinedList"/>
    <dgm:cxn modelId="{52F00F86-FC9D-4FD5-BDCB-E8D97D1905D0}" type="presParOf" srcId="{4C29914A-DBC8-47DD-A594-F705F4D39B7E}" destId="{AAB8E410-3517-4AA8-B85A-00CA67F48385}" srcOrd="1" destOrd="0" presId="urn:microsoft.com/office/officeart/2008/layout/LinedList"/>
    <dgm:cxn modelId="{650FF5CE-6A75-4BC6-A660-A8FA50CAB1BF}" type="presParOf" srcId="{303CBB7F-A7DC-4F97-AD94-496002AFA7DF}" destId="{90472314-711F-4081-91CF-CA1929BF0B9F}" srcOrd="18" destOrd="0" presId="urn:microsoft.com/office/officeart/2008/layout/LinedList"/>
    <dgm:cxn modelId="{19D0C3B0-6CD9-4556-901A-2B518523F13E}" type="presParOf" srcId="{303CBB7F-A7DC-4F97-AD94-496002AFA7DF}" destId="{1CF8EE0B-9136-40EE-B80D-CFF467E9634E}" srcOrd="19" destOrd="0" presId="urn:microsoft.com/office/officeart/2008/layout/LinedList"/>
    <dgm:cxn modelId="{47D94D03-52C1-4242-8229-F2F851EFB38A}" type="presParOf" srcId="{1CF8EE0B-9136-40EE-B80D-CFF467E9634E}" destId="{A150DE38-2EA3-4B4E-83AA-2A52213EAE1F}" srcOrd="0" destOrd="0" presId="urn:microsoft.com/office/officeart/2008/layout/LinedList"/>
    <dgm:cxn modelId="{A3515D5A-D555-44FC-A18B-9AE3FFD4E88E}" type="presParOf" srcId="{1CF8EE0B-9136-40EE-B80D-CFF467E9634E}" destId="{547AD44C-D343-48FC-810C-C79F76E731F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E9F89B-6C70-4931-8C8F-60E46AAE1B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2C5BD3-3D8B-40F0-8D26-61576CA76757}">
      <dgm:prSet custT="1"/>
      <dgm:spPr/>
      <dgm:t>
        <a:bodyPr/>
        <a:lstStyle/>
        <a:p>
          <a:r>
            <a:rPr lang="en-US" sz="2200" dirty="0"/>
            <a:t>How to manipulate files and directories</a:t>
          </a:r>
        </a:p>
      </dgm:t>
    </dgm:pt>
    <dgm:pt modelId="{B3F64D28-7812-4F45-9C00-1AE6947B17CD}" type="parTrans" cxnId="{A4E7902A-9BE4-4D50-BED0-73CF44E9CA43}">
      <dgm:prSet/>
      <dgm:spPr/>
      <dgm:t>
        <a:bodyPr/>
        <a:lstStyle/>
        <a:p>
          <a:endParaRPr lang="en-US"/>
        </a:p>
      </dgm:t>
    </dgm:pt>
    <dgm:pt modelId="{B36ED21F-15FA-494B-95F3-CDCD8D9C20A9}" type="sibTrans" cxnId="{A4E7902A-9BE4-4D50-BED0-73CF44E9CA43}">
      <dgm:prSet/>
      <dgm:spPr/>
      <dgm:t>
        <a:bodyPr/>
        <a:lstStyle/>
        <a:p>
          <a:endParaRPr lang="en-US"/>
        </a:p>
      </dgm:t>
    </dgm:pt>
    <dgm:pt modelId="{C6724278-48ED-4617-A33C-D08120B0AD19}">
      <dgm:prSet/>
      <dgm:spPr/>
      <dgm:t>
        <a:bodyPr/>
        <a:lstStyle/>
        <a:p>
          <a:r>
            <a:rPr lang="en-US"/>
            <a:t>i.e. how to create files, open them, read, write and close them.</a:t>
          </a:r>
        </a:p>
      </dgm:t>
    </dgm:pt>
    <dgm:pt modelId="{47ED3B8F-B4EC-44A8-90BA-EC8D48FBAAB6}" type="parTrans" cxnId="{3733C5D3-749B-4BAA-844B-DDCCD14CCE7A}">
      <dgm:prSet/>
      <dgm:spPr/>
      <dgm:t>
        <a:bodyPr/>
        <a:lstStyle/>
        <a:p>
          <a:endParaRPr lang="en-US"/>
        </a:p>
      </dgm:t>
    </dgm:pt>
    <dgm:pt modelId="{3DD0A746-6ACF-49ED-9416-D1A0FB9D2AF7}" type="sibTrans" cxnId="{3733C5D3-749B-4BAA-844B-DDCCD14CCE7A}">
      <dgm:prSet/>
      <dgm:spPr/>
      <dgm:t>
        <a:bodyPr/>
        <a:lstStyle/>
        <a:p>
          <a:endParaRPr lang="en-US"/>
        </a:p>
      </dgm:t>
    </dgm:pt>
    <dgm:pt modelId="{3AA8D3D7-EE8E-4692-9769-30EE91B40F6A}">
      <dgm:prSet/>
      <dgm:spPr/>
      <dgm:t>
        <a:bodyPr/>
        <a:lstStyle/>
        <a:p>
          <a:r>
            <a:rPr lang="en-US"/>
            <a:t>How programs can manipulate directories (to create, scan and delete example).</a:t>
          </a:r>
        </a:p>
      </dgm:t>
    </dgm:pt>
    <dgm:pt modelId="{CD430EBB-C6B3-43D5-AA36-BF937C5FD11B}" type="parTrans" cxnId="{AE4FE282-090B-45F3-857B-5FB664F7A6F0}">
      <dgm:prSet/>
      <dgm:spPr/>
      <dgm:t>
        <a:bodyPr/>
        <a:lstStyle/>
        <a:p>
          <a:endParaRPr lang="en-US"/>
        </a:p>
      </dgm:t>
    </dgm:pt>
    <dgm:pt modelId="{F3FB3631-5083-4152-AA81-286A8A9423DC}" type="sibTrans" cxnId="{AE4FE282-090B-45F3-857B-5FB664F7A6F0}">
      <dgm:prSet/>
      <dgm:spPr/>
      <dgm:t>
        <a:bodyPr/>
        <a:lstStyle/>
        <a:p>
          <a:endParaRPr lang="en-US"/>
        </a:p>
      </dgm:t>
    </dgm:pt>
    <dgm:pt modelId="{BE1ECCF2-A443-4B29-9FB0-FB5FA9C6D602}">
      <dgm:prSet custT="1"/>
      <dgm:spPr/>
      <dgm:t>
        <a:bodyPr/>
        <a:lstStyle/>
        <a:p>
          <a:r>
            <a:rPr lang="en-US" sz="2200" dirty="0"/>
            <a:t>How </a:t>
          </a:r>
          <a:r>
            <a:rPr lang="en-US" sz="2200" dirty="0" err="1"/>
            <a:t>linux</a:t>
          </a:r>
          <a:r>
            <a:rPr lang="en-US" sz="2200" dirty="0"/>
            <a:t> handles file I/O, the concept associated with files, directories and devices.</a:t>
          </a:r>
        </a:p>
      </dgm:t>
    </dgm:pt>
    <dgm:pt modelId="{ED0586B8-3670-42B0-8E06-D6527A830135}" type="parTrans" cxnId="{C0AFE690-A7A2-4760-8882-6D62BF77CCE1}">
      <dgm:prSet/>
      <dgm:spPr/>
      <dgm:t>
        <a:bodyPr/>
        <a:lstStyle/>
        <a:p>
          <a:endParaRPr lang="en-US"/>
        </a:p>
      </dgm:t>
    </dgm:pt>
    <dgm:pt modelId="{25847193-6910-456C-BD64-ECB853A135A1}" type="sibTrans" cxnId="{C0AFE690-A7A2-4760-8882-6D62BF77CCE1}">
      <dgm:prSet/>
      <dgm:spPr/>
      <dgm:t>
        <a:bodyPr/>
        <a:lstStyle/>
        <a:p>
          <a:endParaRPr lang="en-US"/>
        </a:p>
      </dgm:t>
    </dgm:pt>
    <dgm:pt modelId="{B3D9270B-9FB0-4503-AFB0-9813CD0676C3}">
      <dgm:prSet/>
      <dgm:spPr/>
      <dgm:t>
        <a:bodyPr/>
        <a:lstStyle/>
        <a:p>
          <a:r>
            <a:rPr lang="en-US"/>
            <a:t>To manipulate files and directories we need to make system calls (program request service from OS kernel) which is parallel of windows API.</a:t>
          </a:r>
        </a:p>
      </dgm:t>
    </dgm:pt>
    <dgm:pt modelId="{9A0202A1-767E-4F41-B86C-03E46FB50D49}" type="parTrans" cxnId="{43F25219-79AE-4113-95F6-7128E34A5220}">
      <dgm:prSet/>
      <dgm:spPr/>
      <dgm:t>
        <a:bodyPr/>
        <a:lstStyle/>
        <a:p>
          <a:endParaRPr lang="en-US"/>
        </a:p>
      </dgm:t>
    </dgm:pt>
    <dgm:pt modelId="{CF52B8A4-CBAD-4615-9675-EC7AB7D1BB5D}" type="sibTrans" cxnId="{43F25219-79AE-4113-95F6-7128E34A5220}">
      <dgm:prSet/>
      <dgm:spPr/>
      <dgm:t>
        <a:bodyPr/>
        <a:lstStyle/>
        <a:p>
          <a:endParaRPr lang="en-US"/>
        </a:p>
      </dgm:t>
    </dgm:pt>
    <dgm:pt modelId="{DAB327B8-1F6A-4F72-AB60-BCF162C3E0E0}">
      <dgm:prSet/>
      <dgm:spPr/>
      <dgm:t>
        <a:bodyPr/>
        <a:lstStyle/>
        <a:p>
          <a:r>
            <a:rPr lang="en-US" dirty="0"/>
            <a:t>There exists a whole range of library functions, the standard I/O library (</a:t>
          </a:r>
          <a:r>
            <a:rPr lang="en-US" dirty="0" err="1"/>
            <a:t>stdio</a:t>
          </a:r>
          <a:r>
            <a:rPr lang="en-US" dirty="0"/>
            <a:t>) to make file handling more efficient.</a:t>
          </a:r>
        </a:p>
      </dgm:t>
    </dgm:pt>
    <dgm:pt modelId="{40ECF70F-8BA6-4B08-BD49-48FF18F9B645}" type="parTrans" cxnId="{A5B72E23-3345-4F76-8651-664641A7C5B4}">
      <dgm:prSet/>
      <dgm:spPr/>
      <dgm:t>
        <a:bodyPr/>
        <a:lstStyle/>
        <a:p>
          <a:endParaRPr lang="en-US"/>
        </a:p>
      </dgm:t>
    </dgm:pt>
    <dgm:pt modelId="{561ADB50-9EDE-4690-B6E3-CFCDE00B1E74}" type="sibTrans" cxnId="{A5B72E23-3345-4F76-8651-664641A7C5B4}">
      <dgm:prSet/>
      <dgm:spPr/>
      <dgm:t>
        <a:bodyPr/>
        <a:lstStyle/>
        <a:p>
          <a:endParaRPr lang="en-US"/>
        </a:p>
      </dgm:t>
    </dgm:pt>
    <dgm:pt modelId="{E0AA45BD-6390-43FB-9980-788E8D25FF93}" type="pres">
      <dgm:prSet presAssocID="{36E9F89B-6C70-4931-8C8F-60E46AAE1B54}" presName="linear" presStyleCnt="0">
        <dgm:presLayoutVars>
          <dgm:animLvl val="lvl"/>
          <dgm:resizeHandles val="exact"/>
        </dgm:presLayoutVars>
      </dgm:prSet>
      <dgm:spPr/>
    </dgm:pt>
    <dgm:pt modelId="{D8A7E142-8146-416E-B1D8-66416208A3F2}" type="pres">
      <dgm:prSet presAssocID="{A42C5BD3-3D8B-40F0-8D26-61576CA76757}" presName="parentText" presStyleLbl="node1" presStyleIdx="0" presStyleCnt="2">
        <dgm:presLayoutVars>
          <dgm:chMax val="0"/>
          <dgm:bulletEnabled val="1"/>
        </dgm:presLayoutVars>
      </dgm:prSet>
      <dgm:spPr/>
    </dgm:pt>
    <dgm:pt modelId="{45092D1E-812B-4FD8-9845-D17E5778DA3E}" type="pres">
      <dgm:prSet presAssocID="{A42C5BD3-3D8B-40F0-8D26-61576CA76757}" presName="childText" presStyleLbl="revTx" presStyleIdx="0" presStyleCnt="2">
        <dgm:presLayoutVars>
          <dgm:bulletEnabled val="1"/>
        </dgm:presLayoutVars>
      </dgm:prSet>
      <dgm:spPr/>
    </dgm:pt>
    <dgm:pt modelId="{177AB027-1697-4EF1-B4B7-B9987D7DCE17}" type="pres">
      <dgm:prSet presAssocID="{BE1ECCF2-A443-4B29-9FB0-FB5FA9C6D602}" presName="parentText" presStyleLbl="node1" presStyleIdx="1" presStyleCnt="2">
        <dgm:presLayoutVars>
          <dgm:chMax val="0"/>
          <dgm:bulletEnabled val="1"/>
        </dgm:presLayoutVars>
      </dgm:prSet>
      <dgm:spPr/>
    </dgm:pt>
    <dgm:pt modelId="{743FE4C8-1D2F-4B04-A225-83F2A972FF76}" type="pres">
      <dgm:prSet presAssocID="{BE1ECCF2-A443-4B29-9FB0-FB5FA9C6D602}" presName="childText" presStyleLbl="revTx" presStyleIdx="1" presStyleCnt="2">
        <dgm:presLayoutVars>
          <dgm:bulletEnabled val="1"/>
        </dgm:presLayoutVars>
      </dgm:prSet>
      <dgm:spPr/>
    </dgm:pt>
  </dgm:ptLst>
  <dgm:cxnLst>
    <dgm:cxn modelId="{C1391704-33EA-4BC6-A722-C0DCA08CCF10}" type="presOf" srcId="{BE1ECCF2-A443-4B29-9FB0-FB5FA9C6D602}" destId="{177AB027-1697-4EF1-B4B7-B9987D7DCE17}" srcOrd="0" destOrd="0" presId="urn:microsoft.com/office/officeart/2005/8/layout/vList2"/>
    <dgm:cxn modelId="{43F25219-79AE-4113-95F6-7128E34A5220}" srcId="{BE1ECCF2-A443-4B29-9FB0-FB5FA9C6D602}" destId="{B3D9270B-9FB0-4503-AFB0-9813CD0676C3}" srcOrd="0" destOrd="0" parTransId="{9A0202A1-767E-4F41-B86C-03E46FB50D49}" sibTransId="{CF52B8A4-CBAD-4615-9675-EC7AB7D1BB5D}"/>
    <dgm:cxn modelId="{A5B72E23-3345-4F76-8651-664641A7C5B4}" srcId="{BE1ECCF2-A443-4B29-9FB0-FB5FA9C6D602}" destId="{DAB327B8-1F6A-4F72-AB60-BCF162C3E0E0}" srcOrd="1" destOrd="0" parTransId="{40ECF70F-8BA6-4B08-BD49-48FF18F9B645}" sibTransId="{561ADB50-9EDE-4690-B6E3-CFCDE00B1E74}"/>
    <dgm:cxn modelId="{A4E7902A-9BE4-4D50-BED0-73CF44E9CA43}" srcId="{36E9F89B-6C70-4931-8C8F-60E46AAE1B54}" destId="{A42C5BD3-3D8B-40F0-8D26-61576CA76757}" srcOrd="0" destOrd="0" parTransId="{B3F64D28-7812-4F45-9C00-1AE6947B17CD}" sibTransId="{B36ED21F-15FA-494B-95F3-CDCD8D9C20A9}"/>
    <dgm:cxn modelId="{65263F60-ED32-4753-A499-7D0D7D56F80F}" type="presOf" srcId="{DAB327B8-1F6A-4F72-AB60-BCF162C3E0E0}" destId="{743FE4C8-1D2F-4B04-A225-83F2A972FF76}" srcOrd="0" destOrd="1" presId="urn:microsoft.com/office/officeart/2005/8/layout/vList2"/>
    <dgm:cxn modelId="{09F24D41-644D-4B3C-99C1-CE03F1E7DFAB}" type="presOf" srcId="{A42C5BD3-3D8B-40F0-8D26-61576CA76757}" destId="{D8A7E142-8146-416E-B1D8-66416208A3F2}" srcOrd="0" destOrd="0" presId="urn:microsoft.com/office/officeart/2005/8/layout/vList2"/>
    <dgm:cxn modelId="{4C820D51-1E5F-4B2D-9B0F-9FEE582F0E1A}" type="presOf" srcId="{C6724278-48ED-4617-A33C-D08120B0AD19}" destId="{45092D1E-812B-4FD8-9845-D17E5778DA3E}" srcOrd="0" destOrd="0" presId="urn:microsoft.com/office/officeart/2005/8/layout/vList2"/>
    <dgm:cxn modelId="{97858F80-E8D0-4FC1-A52F-307FDFE4C511}" type="presOf" srcId="{3AA8D3D7-EE8E-4692-9769-30EE91B40F6A}" destId="{45092D1E-812B-4FD8-9845-D17E5778DA3E}" srcOrd="0" destOrd="1" presId="urn:microsoft.com/office/officeart/2005/8/layout/vList2"/>
    <dgm:cxn modelId="{AE4FE282-090B-45F3-857B-5FB664F7A6F0}" srcId="{A42C5BD3-3D8B-40F0-8D26-61576CA76757}" destId="{3AA8D3D7-EE8E-4692-9769-30EE91B40F6A}" srcOrd="1" destOrd="0" parTransId="{CD430EBB-C6B3-43D5-AA36-BF937C5FD11B}" sibTransId="{F3FB3631-5083-4152-AA81-286A8A9423DC}"/>
    <dgm:cxn modelId="{ED284D87-5FD7-45E7-A053-35DC78924AC5}" type="presOf" srcId="{B3D9270B-9FB0-4503-AFB0-9813CD0676C3}" destId="{743FE4C8-1D2F-4B04-A225-83F2A972FF76}" srcOrd="0" destOrd="0" presId="urn:microsoft.com/office/officeart/2005/8/layout/vList2"/>
    <dgm:cxn modelId="{C0AFE690-A7A2-4760-8882-6D62BF77CCE1}" srcId="{36E9F89B-6C70-4931-8C8F-60E46AAE1B54}" destId="{BE1ECCF2-A443-4B29-9FB0-FB5FA9C6D602}" srcOrd="1" destOrd="0" parTransId="{ED0586B8-3670-42B0-8E06-D6527A830135}" sibTransId="{25847193-6910-456C-BD64-ECB853A135A1}"/>
    <dgm:cxn modelId="{3733C5D3-749B-4BAA-844B-DDCCD14CCE7A}" srcId="{A42C5BD3-3D8B-40F0-8D26-61576CA76757}" destId="{C6724278-48ED-4617-A33C-D08120B0AD19}" srcOrd="0" destOrd="0" parTransId="{47ED3B8F-B4EC-44A8-90BA-EC8D48FBAAB6}" sibTransId="{3DD0A746-6ACF-49ED-9416-D1A0FB9D2AF7}"/>
    <dgm:cxn modelId="{2B4BB0DB-5EDB-4BD3-AD84-BB34F1B01A6D}" type="presOf" srcId="{36E9F89B-6C70-4931-8C8F-60E46AAE1B54}" destId="{E0AA45BD-6390-43FB-9980-788E8D25FF93}" srcOrd="0" destOrd="0" presId="urn:microsoft.com/office/officeart/2005/8/layout/vList2"/>
    <dgm:cxn modelId="{D9531F05-BF7D-4088-9CD2-63CE623844BE}" type="presParOf" srcId="{E0AA45BD-6390-43FB-9980-788E8D25FF93}" destId="{D8A7E142-8146-416E-B1D8-66416208A3F2}" srcOrd="0" destOrd="0" presId="urn:microsoft.com/office/officeart/2005/8/layout/vList2"/>
    <dgm:cxn modelId="{805CF59A-1BF0-42A0-8D1C-B1C2B4D12191}" type="presParOf" srcId="{E0AA45BD-6390-43FB-9980-788E8D25FF93}" destId="{45092D1E-812B-4FD8-9845-D17E5778DA3E}" srcOrd="1" destOrd="0" presId="urn:microsoft.com/office/officeart/2005/8/layout/vList2"/>
    <dgm:cxn modelId="{137AC941-EAFA-4F08-99EB-8ADF284434C8}" type="presParOf" srcId="{E0AA45BD-6390-43FB-9980-788E8D25FF93}" destId="{177AB027-1697-4EF1-B4B7-B9987D7DCE17}" srcOrd="2" destOrd="0" presId="urn:microsoft.com/office/officeart/2005/8/layout/vList2"/>
    <dgm:cxn modelId="{E8D2F1AF-A3F6-4EDF-B160-88FC5347D979}" type="presParOf" srcId="{E0AA45BD-6390-43FB-9980-788E8D25FF93}" destId="{743FE4C8-1D2F-4B04-A225-83F2A972FF7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0B338D-4DC9-495D-8923-DE5F0B2E6A9F}" type="doc">
      <dgm:prSet loTypeId="urn:microsoft.com/office/officeart/2005/8/layout/vList2" loCatId="list" qsTypeId="urn:microsoft.com/office/officeart/2005/8/quickstyle/simple4" qsCatId="simple" csTypeId="urn:microsoft.com/office/officeart/2005/8/colors/accent4_1" csCatId="accent4" phldr="1"/>
      <dgm:spPr/>
      <dgm:t>
        <a:bodyPr/>
        <a:lstStyle/>
        <a:p>
          <a:endParaRPr lang="en-US"/>
        </a:p>
      </dgm:t>
    </dgm:pt>
    <dgm:pt modelId="{E1015156-3C05-49EF-BF05-FE89D8C7AD6D}">
      <dgm:prSet custT="1"/>
      <dgm:spPr/>
      <dgm:t>
        <a:bodyPr/>
        <a:lstStyle/>
        <a:p>
          <a:pPr algn="just"/>
          <a:r>
            <a:rPr lang="en-US" sz="1800" b="1" dirty="0"/>
            <a:t>We can access and control files and devices using small number of functions.</a:t>
          </a:r>
          <a:endParaRPr lang="en-US" sz="1800" dirty="0"/>
        </a:p>
      </dgm:t>
    </dgm:pt>
    <dgm:pt modelId="{D567BC46-6CCB-42CA-98B3-2702F47EF09D}" type="parTrans" cxnId="{BEDB42C2-E813-412A-9485-6B69F56185FA}">
      <dgm:prSet/>
      <dgm:spPr/>
      <dgm:t>
        <a:bodyPr/>
        <a:lstStyle/>
        <a:p>
          <a:endParaRPr lang="en-US"/>
        </a:p>
      </dgm:t>
    </dgm:pt>
    <dgm:pt modelId="{E79C3EC8-2051-45CE-98C1-BA1842865B0A}" type="sibTrans" cxnId="{BEDB42C2-E813-412A-9485-6B69F56185FA}">
      <dgm:prSet/>
      <dgm:spPr/>
      <dgm:t>
        <a:bodyPr/>
        <a:lstStyle/>
        <a:p>
          <a:endParaRPr lang="en-US"/>
        </a:p>
      </dgm:t>
    </dgm:pt>
    <dgm:pt modelId="{B3B22484-C39B-4C23-8630-382BBB62CEF4}">
      <dgm:prSet custT="1"/>
      <dgm:spPr/>
      <dgm:t>
        <a:bodyPr/>
        <a:lstStyle/>
        <a:p>
          <a:r>
            <a:rPr lang="en-US" sz="1800" b="1" dirty="0"/>
            <a:t>These functions known as system calls are provided by Unix (and Linux) directly and are interface to OS itself.</a:t>
          </a:r>
          <a:endParaRPr lang="en-US" sz="1800" dirty="0"/>
        </a:p>
      </dgm:t>
    </dgm:pt>
    <dgm:pt modelId="{54ECD3C4-85FE-47D8-AC08-0639061FE72A}" type="parTrans" cxnId="{B3D3A625-FB3C-4DE6-89BE-10398792F0EA}">
      <dgm:prSet/>
      <dgm:spPr/>
      <dgm:t>
        <a:bodyPr/>
        <a:lstStyle/>
        <a:p>
          <a:endParaRPr lang="en-US"/>
        </a:p>
      </dgm:t>
    </dgm:pt>
    <dgm:pt modelId="{7C58FDBF-8815-46BA-B400-1CEE40428EB0}" type="sibTrans" cxnId="{B3D3A625-FB3C-4DE6-89BE-10398792F0EA}">
      <dgm:prSet/>
      <dgm:spPr/>
      <dgm:t>
        <a:bodyPr/>
        <a:lstStyle/>
        <a:p>
          <a:endParaRPr lang="en-US"/>
        </a:p>
      </dgm:t>
    </dgm:pt>
    <dgm:pt modelId="{16B49945-2332-43DC-B75B-EC5495FE061E}">
      <dgm:prSet custT="1"/>
      <dgm:spPr/>
      <dgm:t>
        <a:bodyPr/>
        <a:lstStyle/>
        <a:p>
          <a:pPr algn="just"/>
          <a:r>
            <a:rPr lang="en-US" sz="1800" b="1" dirty="0"/>
            <a:t>At the heart of OS, the kernel, are number of device drivers. These are a collection of low-level interfaces for controlling system hardware.</a:t>
          </a:r>
          <a:endParaRPr lang="en-US" sz="1800" dirty="0"/>
        </a:p>
      </dgm:t>
    </dgm:pt>
    <dgm:pt modelId="{BA86541B-C08D-482D-8DD7-BFDA8E21AC86}" type="parTrans" cxnId="{74EFF878-1F12-4A9C-9BB7-F79339FAE4D4}">
      <dgm:prSet/>
      <dgm:spPr/>
      <dgm:t>
        <a:bodyPr/>
        <a:lstStyle/>
        <a:p>
          <a:endParaRPr lang="en-US"/>
        </a:p>
      </dgm:t>
    </dgm:pt>
    <dgm:pt modelId="{ED314E94-DB80-40ED-9DD2-C633FAE76800}" type="sibTrans" cxnId="{74EFF878-1F12-4A9C-9BB7-F79339FAE4D4}">
      <dgm:prSet/>
      <dgm:spPr/>
      <dgm:t>
        <a:bodyPr/>
        <a:lstStyle/>
        <a:p>
          <a:endParaRPr lang="en-US"/>
        </a:p>
      </dgm:t>
    </dgm:pt>
    <dgm:pt modelId="{9267C28A-E632-4BA4-8D0D-D309849C495D}">
      <dgm:prSet custT="1"/>
      <dgm:spPr/>
      <dgm:t>
        <a:bodyPr/>
        <a:lstStyle/>
        <a:p>
          <a:r>
            <a:rPr lang="en-US" sz="1600" b="0" dirty="0"/>
            <a:t>For example, a device driver for a tape drive which knows how to start the tape, wind it forward and backward, read and write to it and so on. It also knows tapes must be written to in blocks of certain size. Because tapes are sequential the driver can’t access tape block directly but must wind the tape to right place</a:t>
          </a:r>
          <a:r>
            <a:rPr lang="en-US" sz="1600" b="1" dirty="0"/>
            <a:t>.</a:t>
          </a:r>
          <a:endParaRPr lang="en-US" sz="1600" dirty="0"/>
        </a:p>
      </dgm:t>
    </dgm:pt>
    <dgm:pt modelId="{295F5022-D2AC-4F42-B0B9-8DD04F45EA5B}" type="parTrans" cxnId="{F6A48D66-5330-4EF3-A30D-7B58AC8EB358}">
      <dgm:prSet/>
      <dgm:spPr/>
      <dgm:t>
        <a:bodyPr/>
        <a:lstStyle/>
        <a:p>
          <a:endParaRPr lang="en-US"/>
        </a:p>
      </dgm:t>
    </dgm:pt>
    <dgm:pt modelId="{7EA1C9DD-3CCA-4B0A-B131-3841DA1EB6AC}" type="sibTrans" cxnId="{F6A48D66-5330-4EF3-A30D-7B58AC8EB358}">
      <dgm:prSet/>
      <dgm:spPr/>
      <dgm:t>
        <a:bodyPr/>
        <a:lstStyle/>
        <a:p>
          <a:endParaRPr lang="en-US"/>
        </a:p>
      </dgm:t>
    </dgm:pt>
    <dgm:pt modelId="{6C1866CA-85FD-487C-A3B2-2D7B2D6A3C5F}" type="pres">
      <dgm:prSet presAssocID="{4A0B338D-4DC9-495D-8923-DE5F0B2E6A9F}" presName="linear" presStyleCnt="0">
        <dgm:presLayoutVars>
          <dgm:animLvl val="lvl"/>
          <dgm:resizeHandles val="exact"/>
        </dgm:presLayoutVars>
      </dgm:prSet>
      <dgm:spPr/>
    </dgm:pt>
    <dgm:pt modelId="{740CFA15-E5DB-4198-8FB0-AA346F03EF9C}" type="pres">
      <dgm:prSet presAssocID="{E1015156-3C05-49EF-BF05-FE89D8C7AD6D}" presName="parentText" presStyleLbl="node1" presStyleIdx="0" presStyleCnt="4">
        <dgm:presLayoutVars>
          <dgm:chMax val="0"/>
          <dgm:bulletEnabled val="1"/>
        </dgm:presLayoutVars>
      </dgm:prSet>
      <dgm:spPr/>
    </dgm:pt>
    <dgm:pt modelId="{2DE4D45B-8E73-46E9-9547-D216B42D3B36}" type="pres">
      <dgm:prSet presAssocID="{E79C3EC8-2051-45CE-98C1-BA1842865B0A}" presName="spacer" presStyleCnt="0"/>
      <dgm:spPr/>
    </dgm:pt>
    <dgm:pt modelId="{2C7077A3-FA3E-4B20-82C5-EF5349B7D141}" type="pres">
      <dgm:prSet presAssocID="{B3B22484-C39B-4C23-8630-382BBB62CEF4}" presName="parentText" presStyleLbl="node1" presStyleIdx="1" presStyleCnt="4">
        <dgm:presLayoutVars>
          <dgm:chMax val="0"/>
          <dgm:bulletEnabled val="1"/>
        </dgm:presLayoutVars>
      </dgm:prSet>
      <dgm:spPr/>
    </dgm:pt>
    <dgm:pt modelId="{2E26A0BA-06C5-4ACE-B507-16D34C0806BC}" type="pres">
      <dgm:prSet presAssocID="{7C58FDBF-8815-46BA-B400-1CEE40428EB0}" presName="spacer" presStyleCnt="0"/>
      <dgm:spPr/>
    </dgm:pt>
    <dgm:pt modelId="{44D6E43E-71B4-4353-8A62-CCE3489E8F90}" type="pres">
      <dgm:prSet presAssocID="{16B49945-2332-43DC-B75B-EC5495FE061E}" presName="parentText" presStyleLbl="node1" presStyleIdx="2" presStyleCnt="4">
        <dgm:presLayoutVars>
          <dgm:chMax val="0"/>
          <dgm:bulletEnabled val="1"/>
        </dgm:presLayoutVars>
      </dgm:prSet>
      <dgm:spPr/>
    </dgm:pt>
    <dgm:pt modelId="{CD3D866B-DE73-46DA-B1BA-7197C2A0DAB1}" type="pres">
      <dgm:prSet presAssocID="{ED314E94-DB80-40ED-9DD2-C633FAE76800}" presName="spacer" presStyleCnt="0"/>
      <dgm:spPr/>
    </dgm:pt>
    <dgm:pt modelId="{6679A656-3770-41AB-8834-AAEECE8DF0AE}" type="pres">
      <dgm:prSet presAssocID="{9267C28A-E632-4BA4-8D0D-D309849C495D}" presName="parentText" presStyleLbl="node1" presStyleIdx="3" presStyleCnt="4">
        <dgm:presLayoutVars>
          <dgm:chMax val="0"/>
          <dgm:bulletEnabled val="1"/>
        </dgm:presLayoutVars>
      </dgm:prSet>
      <dgm:spPr/>
    </dgm:pt>
  </dgm:ptLst>
  <dgm:cxnLst>
    <dgm:cxn modelId="{F0FD9A0E-0217-481B-9487-60854449EACB}" type="presOf" srcId="{4A0B338D-4DC9-495D-8923-DE5F0B2E6A9F}" destId="{6C1866CA-85FD-487C-A3B2-2D7B2D6A3C5F}" srcOrd="0" destOrd="0" presId="urn:microsoft.com/office/officeart/2005/8/layout/vList2"/>
    <dgm:cxn modelId="{8F7DC222-6FC0-4977-9D48-E6D390A75AA6}" type="presOf" srcId="{9267C28A-E632-4BA4-8D0D-D309849C495D}" destId="{6679A656-3770-41AB-8834-AAEECE8DF0AE}" srcOrd="0" destOrd="0" presId="urn:microsoft.com/office/officeart/2005/8/layout/vList2"/>
    <dgm:cxn modelId="{B3D3A625-FB3C-4DE6-89BE-10398792F0EA}" srcId="{4A0B338D-4DC9-495D-8923-DE5F0B2E6A9F}" destId="{B3B22484-C39B-4C23-8630-382BBB62CEF4}" srcOrd="1" destOrd="0" parTransId="{54ECD3C4-85FE-47D8-AC08-0639061FE72A}" sibTransId="{7C58FDBF-8815-46BA-B400-1CEE40428EB0}"/>
    <dgm:cxn modelId="{F6A48D66-5330-4EF3-A30D-7B58AC8EB358}" srcId="{4A0B338D-4DC9-495D-8923-DE5F0B2E6A9F}" destId="{9267C28A-E632-4BA4-8D0D-D309849C495D}" srcOrd="3" destOrd="0" parTransId="{295F5022-D2AC-4F42-B0B9-8DD04F45EA5B}" sibTransId="{7EA1C9DD-3CCA-4B0A-B131-3841DA1EB6AC}"/>
    <dgm:cxn modelId="{5462B148-8FA0-484E-8312-C96781261633}" type="presOf" srcId="{E1015156-3C05-49EF-BF05-FE89D8C7AD6D}" destId="{740CFA15-E5DB-4198-8FB0-AA346F03EF9C}" srcOrd="0" destOrd="0" presId="urn:microsoft.com/office/officeart/2005/8/layout/vList2"/>
    <dgm:cxn modelId="{74EFF878-1F12-4A9C-9BB7-F79339FAE4D4}" srcId="{4A0B338D-4DC9-495D-8923-DE5F0B2E6A9F}" destId="{16B49945-2332-43DC-B75B-EC5495FE061E}" srcOrd="2" destOrd="0" parTransId="{BA86541B-C08D-482D-8DD7-BFDA8E21AC86}" sibTransId="{ED314E94-DB80-40ED-9DD2-C633FAE76800}"/>
    <dgm:cxn modelId="{22F44895-2A74-47D6-8B4B-4BA69775B03A}" type="presOf" srcId="{B3B22484-C39B-4C23-8630-382BBB62CEF4}" destId="{2C7077A3-FA3E-4B20-82C5-EF5349B7D141}" srcOrd="0" destOrd="0" presId="urn:microsoft.com/office/officeart/2005/8/layout/vList2"/>
    <dgm:cxn modelId="{BEDB42C2-E813-412A-9485-6B69F56185FA}" srcId="{4A0B338D-4DC9-495D-8923-DE5F0B2E6A9F}" destId="{E1015156-3C05-49EF-BF05-FE89D8C7AD6D}" srcOrd="0" destOrd="0" parTransId="{D567BC46-6CCB-42CA-98B3-2702F47EF09D}" sibTransId="{E79C3EC8-2051-45CE-98C1-BA1842865B0A}"/>
    <dgm:cxn modelId="{334F54F1-4944-44F8-812F-8F12BB2BA42F}" type="presOf" srcId="{16B49945-2332-43DC-B75B-EC5495FE061E}" destId="{44D6E43E-71B4-4353-8A62-CCE3489E8F90}" srcOrd="0" destOrd="0" presId="urn:microsoft.com/office/officeart/2005/8/layout/vList2"/>
    <dgm:cxn modelId="{D84456A2-D456-41EB-AE20-ECF7CC25F75B}" type="presParOf" srcId="{6C1866CA-85FD-487C-A3B2-2D7B2D6A3C5F}" destId="{740CFA15-E5DB-4198-8FB0-AA346F03EF9C}" srcOrd="0" destOrd="0" presId="urn:microsoft.com/office/officeart/2005/8/layout/vList2"/>
    <dgm:cxn modelId="{28F830F1-41AB-4AD0-9529-A8A36CFECD60}" type="presParOf" srcId="{6C1866CA-85FD-487C-A3B2-2D7B2D6A3C5F}" destId="{2DE4D45B-8E73-46E9-9547-D216B42D3B36}" srcOrd="1" destOrd="0" presId="urn:microsoft.com/office/officeart/2005/8/layout/vList2"/>
    <dgm:cxn modelId="{18E089CB-63DD-4400-B00C-2176AFF786BA}" type="presParOf" srcId="{6C1866CA-85FD-487C-A3B2-2D7B2D6A3C5F}" destId="{2C7077A3-FA3E-4B20-82C5-EF5349B7D141}" srcOrd="2" destOrd="0" presId="urn:microsoft.com/office/officeart/2005/8/layout/vList2"/>
    <dgm:cxn modelId="{707170CE-9383-4157-A58E-BCD207624E20}" type="presParOf" srcId="{6C1866CA-85FD-487C-A3B2-2D7B2D6A3C5F}" destId="{2E26A0BA-06C5-4ACE-B507-16D34C0806BC}" srcOrd="3" destOrd="0" presId="urn:microsoft.com/office/officeart/2005/8/layout/vList2"/>
    <dgm:cxn modelId="{25BED900-640D-4C80-8738-C0B42B72894D}" type="presParOf" srcId="{6C1866CA-85FD-487C-A3B2-2D7B2D6A3C5F}" destId="{44D6E43E-71B4-4353-8A62-CCE3489E8F90}" srcOrd="4" destOrd="0" presId="urn:microsoft.com/office/officeart/2005/8/layout/vList2"/>
    <dgm:cxn modelId="{75F23DA5-90FF-4A78-A0C8-2B451E9D3962}" type="presParOf" srcId="{6C1866CA-85FD-487C-A3B2-2D7B2D6A3C5F}" destId="{CD3D866B-DE73-46DA-B1BA-7197C2A0DAB1}" srcOrd="5" destOrd="0" presId="urn:microsoft.com/office/officeart/2005/8/layout/vList2"/>
    <dgm:cxn modelId="{64F55BE1-B8C1-4BB7-953C-4C3E1A604482}" type="presParOf" srcId="{6C1866CA-85FD-487C-A3B2-2D7B2D6A3C5F}" destId="{6679A656-3770-41AB-8834-AAEECE8DF0A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67766-239B-42A1-BACD-FFE1BC51951A}">
      <dsp:nvSpPr>
        <dsp:cNvPr id="0" name=""/>
        <dsp:cNvSpPr/>
      </dsp:nvSpPr>
      <dsp:spPr>
        <a:xfrm>
          <a:off x="0" y="618"/>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AACFDC-2EA3-47A3-9AD0-74CCC470C0D7}">
      <dsp:nvSpPr>
        <dsp:cNvPr id="0" name=""/>
        <dsp:cNvSpPr/>
      </dsp:nvSpPr>
      <dsp:spPr>
        <a:xfrm>
          <a:off x="0" y="618"/>
          <a:ext cx="8229600" cy="50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Files and devices</a:t>
          </a:r>
        </a:p>
      </dsp:txBody>
      <dsp:txXfrm>
        <a:off x="0" y="618"/>
        <a:ext cx="8229600" cy="506288"/>
      </dsp:txXfrm>
    </dsp:sp>
    <dsp:sp modelId="{7B88A6E7-24E4-43F4-AFC3-BF51EA84B0CD}">
      <dsp:nvSpPr>
        <dsp:cNvPr id="0" name=""/>
        <dsp:cNvSpPr/>
      </dsp:nvSpPr>
      <dsp:spPr>
        <a:xfrm>
          <a:off x="0" y="506907"/>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A050EB-D86A-4D79-BED3-C223BA71CA53}">
      <dsp:nvSpPr>
        <dsp:cNvPr id="0" name=""/>
        <dsp:cNvSpPr/>
      </dsp:nvSpPr>
      <dsp:spPr>
        <a:xfrm>
          <a:off x="0" y="506907"/>
          <a:ext cx="8229600" cy="50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System calls</a:t>
          </a:r>
        </a:p>
      </dsp:txBody>
      <dsp:txXfrm>
        <a:off x="0" y="506907"/>
        <a:ext cx="8229600" cy="506288"/>
      </dsp:txXfrm>
    </dsp:sp>
    <dsp:sp modelId="{41A3A08D-46A1-4B8A-95DA-6ABE9EE65D3C}">
      <dsp:nvSpPr>
        <dsp:cNvPr id="0" name=""/>
        <dsp:cNvSpPr/>
      </dsp:nvSpPr>
      <dsp:spPr>
        <a:xfrm>
          <a:off x="0" y="1013195"/>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D49F2-3AF7-497E-8026-6FEF7159F655}">
      <dsp:nvSpPr>
        <dsp:cNvPr id="0" name=""/>
        <dsp:cNvSpPr/>
      </dsp:nvSpPr>
      <dsp:spPr>
        <a:xfrm>
          <a:off x="0" y="1013195"/>
          <a:ext cx="8229600" cy="50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Library functions</a:t>
          </a:r>
        </a:p>
      </dsp:txBody>
      <dsp:txXfrm>
        <a:off x="0" y="1013195"/>
        <a:ext cx="8229600" cy="506288"/>
      </dsp:txXfrm>
    </dsp:sp>
    <dsp:sp modelId="{1848B4C8-C55F-47AE-87DD-F0FEB3C4B31F}">
      <dsp:nvSpPr>
        <dsp:cNvPr id="0" name=""/>
        <dsp:cNvSpPr/>
      </dsp:nvSpPr>
      <dsp:spPr>
        <a:xfrm>
          <a:off x="0" y="1519484"/>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171A7D-587E-44D6-BDBF-FD5505B127A0}">
      <dsp:nvSpPr>
        <dsp:cNvPr id="0" name=""/>
        <dsp:cNvSpPr/>
      </dsp:nvSpPr>
      <dsp:spPr>
        <a:xfrm>
          <a:off x="0" y="1519484"/>
          <a:ext cx="8229600" cy="50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Low-level file access</a:t>
          </a:r>
        </a:p>
      </dsp:txBody>
      <dsp:txXfrm>
        <a:off x="0" y="1519484"/>
        <a:ext cx="8229600" cy="506288"/>
      </dsp:txXfrm>
    </dsp:sp>
    <dsp:sp modelId="{B6B5D41C-DB6D-4615-AE10-33ACCFF3F768}">
      <dsp:nvSpPr>
        <dsp:cNvPr id="0" name=""/>
        <dsp:cNvSpPr/>
      </dsp:nvSpPr>
      <dsp:spPr>
        <a:xfrm>
          <a:off x="0" y="2025773"/>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01D92D-78F4-4ADB-B269-59682ADCE25F}">
      <dsp:nvSpPr>
        <dsp:cNvPr id="0" name=""/>
        <dsp:cNvSpPr/>
      </dsp:nvSpPr>
      <dsp:spPr>
        <a:xfrm>
          <a:off x="0" y="2025773"/>
          <a:ext cx="8229600" cy="50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Managing files</a:t>
          </a:r>
        </a:p>
      </dsp:txBody>
      <dsp:txXfrm>
        <a:off x="0" y="2025773"/>
        <a:ext cx="8229600" cy="506288"/>
      </dsp:txXfrm>
    </dsp:sp>
    <dsp:sp modelId="{241064D0-291F-45B5-9D06-4AF23326D0F2}">
      <dsp:nvSpPr>
        <dsp:cNvPr id="0" name=""/>
        <dsp:cNvSpPr/>
      </dsp:nvSpPr>
      <dsp:spPr>
        <a:xfrm>
          <a:off x="0" y="2532062"/>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28CFB-E870-41B6-93A5-1197D1654343}">
      <dsp:nvSpPr>
        <dsp:cNvPr id="0" name=""/>
        <dsp:cNvSpPr/>
      </dsp:nvSpPr>
      <dsp:spPr>
        <a:xfrm>
          <a:off x="0" y="2532062"/>
          <a:ext cx="8229600" cy="50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The standard I/O library</a:t>
          </a:r>
        </a:p>
      </dsp:txBody>
      <dsp:txXfrm>
        <a:off x="0" y="2532062"/>
        <a:ext cx="8229600" cy="506288"/>
      </dsp:txXfrm>
    </dsp:sp>
    <dsp:sp modelId="{B80EEFD3-F155-47AD-B4B7-B1F5CA78D5AE}">
      <dsp:nvSpPr>
        <dsp:cNvPr id="0" name=""/>
        <dsp:cNvSpPr/>
      </dsp:nvSpPr>
      <dsp:spPr>
        <a:xfrm>
          <a:off x="0" y="3038351"/>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756ACC-4876-4805-A3E7-AB19BE622640}">
      <dsp:nvSpPr>
        <dsp:cNvPr id="0" name=""/>
        <dsp:cNvSpPr/>
      </dsp:nvSpPr>
      <dsp:spPr>
        <a:xfrm>
          <a:off x="0" y="3038351"/>
          <a:ext cx="8229600" cy="50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Formatted input and output</a:t>
          </a:r>
        </a:p>
      </dsp:txBody>
      <dsp:txXfrm>
        <a:off x="0" y="3038351"/>
        <a:ext cx="8229600" cy="506288"/>
      </dsp:txXfrm>
    </dsp:sp>
    <dsp:sp modelId="{35D82221-3024-437E-8BBF-163EA7CF53A5}">
      <dsp:nvSpPr>
        <dsp:cNvPr id="0" name=""/>
        <dsp:cNvSpPr/>
      </dsp:nvSpPr>
      <dsp:spPr>
        <a:xfrm>
          <a:off x="0" y="3544640"/>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26FDB0-EAB7-4CB6-B20F-5E377357C544}">
      <dsp:nvSpPr>
        <dsp:cNvPr id="0" name=""/>
        <dsp:cNvSpPr/>
      </dsp:nvSpPr>
      <dsp:spPr>
        <a:xfrm>
          <a:off x="0" y="3544640"/>
          <a:ext cx="8229600" cy="50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File and directory maintenance</a:t>
          </a:r>
        </a:p>
      </dsp:txBody>
      <dsp:txXfrm>
        <a:off x="0" y="3544640"/>
        <a:ext cx="8229600" cy="506288"/>
      </dsp:txXfrm>
    </dsp:sp>
    <dsp:sp modelId="{6A038096-4F62-457B-A88D-090F03320161}">
      <dsp:nvSpPr>
        <dsp:cNvPr id="0" name=""/>
        <dsp:cNvSpPr/>
      </dsp:nvSpPr>
      <dsp:spPr>
        <a:xfrm>
          <a:off x="0" y="4050929"/>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ECD539-EE17-4991-B925-5A9808666EF6}">
      <dsp:nvSpPr>
        <dsp:cNvPr id="0" name=""/>
        <dsp:cNvSpPr/>
      </dsp:nvSpPr>
      <dsp:spPr>
        <a:xfrm>
          <a:off x="0" y="4050929"/>
          <a:ext cx="8229600" cy="50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Scanning directories</a:t>
          </a:r>
        </a:p>
      </dsp:txBody>
      <dsp:txXfrm>
        <a:off x="0" y="4050929"/>
        <a:ext cx="8229600" cy="506288"/>
      </dsp:txXfrm>
    </dsp:sp>
    <dsp:sp modelId="{90472314-711F-4081-91CF-CA1929BF0B9F}">
      <dsp:nvSpPr>
        <dsp:cNvPr id="0" name=""/>
        <dsp:cNvSpPr/>
      </dsp:nvSpPr>
      <dsp:spPr>
        <a:xfrm>
          <a:off x="0" y="4557217"/>
          <a:ext cx="82296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50DE38-2EA3-4B4E-83AA-2A52213EAE1F}">
      <dsp:nvSpPr>
        <dsp:cNvPr id="0" name=""/>
        <dsp:cNvSpPr/>
      </dsp:nvSpPr>
      <dsp:spPr>
        <a:xfrm>
          <a:off x="0" y="4557217"/>
          <a:ext cx="8229600" cy="506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Errors</a:t>
          </a:r>
        </a:p>
      </dsp:txBody>
      <dsp:txXfrm>
        <a:off x="0" y="4557217"/>
        <a:ext cx="8229600" cy="506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7E142-8146-416E-B1D8-66416208A3F2}">
      <dsp:nvSpPr>
        <dsp:cNvPr id="0" name=""/>
        <dsp:cNvSpPr/>
      </dsp:nvSpPr>
      <dsp:spPr>
        <a:xfrm>
          <a:off x="0" y="40751"/>
          <a:ext cx="5111749" cy="1163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How to manipulate files and directories</a:t>
          </a:r>
        </a:p>
      </dsp:txBody>
      <dsp:txXfrm>
        <a:off x="56801" y="97552"/>
        <a:ext cx="4998147" cy="1049963"/>
      </dsp:txXfrm>
    </dsp:sp>
    <dsp:sp modelId="{45092D1E-812B-4FD8-9845-D17E5778DA3E}">
      <dsp:nvSpPr>
        <dsp:cNvPr id="0" name=""/>
        <dsp:cNvSpPr/>
      </dsp:nvSpPr>
      <dsp:spPr>
        <a:xfrm>
          <a:off x="0" y="1204316"/>
          <a:ext cx="5111749" cy="1453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29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i.e. how to create files, open them, read, write and close them.</a:t>
          </a:r>
        </a:p>
        <a:p>
          <a:pPr marL="228600" lvl="1" indent="-228600" algn="l" defTabSz="889000">
            <a:lnSpc>
              <a:spcPct val="90000"/>
            </a:lnSpc>
            <a:spcBef>
              <a:spcPct val="0"/>
            </a:spcBef>
            <a:spcAft>
              <a:spcPct val="20000"/>
            </a:spcAft>
            <a:buChar char="•"/>
          </a:pPr>
          <a:r>
            <a:rPr lang="en-US" sz="2000" kern="1200"/>
            <a:t>How programs can manipulate directories (to create, scan and delete example).</a:t>
          </a:r>
        </a:p>
      </dsp:txBody>
      <dsp:txXfrm>
        <a:off x="0" y="1204316"/>
        <a:ext cx="5111749" cy="1453139"/>
      </dsp:txXfrm>
    </dsp:sp>
    <dsp:sp modelId="{177AB027-1697-4EF1-B4B7-B9987D7DCE17}">
      <dsp:nvSpPr>
        <dsp:cNvPr id="0" name=""/>
        <dsp:cNvSpPr/>
      </dsp:nvSpPr>
      <dsp:spPr>
        <a:xfrm>
          <a:off x="0" y="2657456"/>
          <a:ext cx="5111749" cy="1163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How </a:t>
          </a:r>
          <a:r>
            <a:rPr lang="en-US" sz="2200" kern="1200" dirty="0" err="1"/>
            <a:t>linux</a:t>
          </a:r>
          <a:r>
            <a:rPr lang="en-US" sz="2200" kern="1200" dirty="0"/>
            <a:t> handles file I/O, the concept associated with files, directories and devices.</a:t>
          </a:r>
        </a:p>
      </dsp:txBody>
      <dsp:txXfrm>
        <a:off x="56801" y="2714257"/>
        <a:ext cx="4998147" cy="1049963"/>
      </dsp:txXfrm>
    </dsp:sp>
    <dsp:sp modelId="{743FE4C8-1D2F-4B04-A225-83F2A972FF76}">
      <dsp:nvSpPr>
        <dsp:cNvPr id="0" name=""/>
        <dsp:cNvSpPr/>
      </dsp:nvSpPr>
      <dsp:spPr>
        <a:xfrm>
          <a:off x="0" y="3821021"/>
          <a:ext cx="5111749" cy="199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29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To manipulate files and directories we need to make system calls (program request service from OS kernel) which is parallel of windows API.</a:t>
          </a:r>
        </a:p>
        <a:p>
          <a:pPr marL="228600" lvl="1" indent="-228600" algn="l" defTabSz="889000">
            <a:lnSpc>
              <a:spcPct val="90000"/>
            </a:lnSpc>
            <a:spcBef>
              <a:spcPct val="0"/>
            </a:spcBef>
            <a:spcAft>
              <a:spcPct val="20000"/>
            </a:spcAft>
            <a:buChar char="•"/>
          </a:pPr>
          <a:r>
            <a:rPr lang="en-US" sz="2000" kern="1200" dirty="0"/>
            <a:t>There exists a whole range of library functions, the standard I/O library (</a:t>
          </a:r>
          <a:r>
            <a:rPr lang="en-US" sz="2000" kern="1200" dirty="0" err="1"/>
            <a:t>stdio</a:t>
          </a:r>
          <a:r>
            <a:rPr lang="en-US" sz="2000" kern="1200" dirty="0"/>
            <a:t>) to make file handling more efficient.</a:t>
          </a:r>
        </a:p>
      </dsp:txBody>
      <dsp:txXfrm>
        <a:off x="0" y="3821021"/>
        <a:ext cx="5111749" cy="1991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FA15-E5DB-4198-8FB0-AA346F03EF9C}">
      <dsp:nvSpPr>
        <dsp:cNvPr id="0" name=""/>
        <dsp:cNvSpPr/>
      </dsp:nvSpPr>
      <dsp:spPr>
        <a:xfrm>
          <a:off x="0" y="138209"/>
          <a:ext cx="5111749" cy="1490132"/>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t>We can access and control files and devices using small number of functions.</a:t>
          </a:r>
          <a:endParaRPr lang="en-US" sz="1800" kern="1200" dirty="0"/>
        </a:p>
      </dsp:txBody>
      <dsp:txXfrm>
        <a:off x="72742" y="210951"/>
        <a:ext cx="4966265" cy="1344648"/>
      </dsp:txXfrm>
    </dsp:sp>
    <dsp:sp modelId="{2C7077A3-FA3E-4B20-82C5-EF5349B7D141}">
      <dsp:nvSpPr>
        <dsp:cNvPr id="0" name=""/>
        <dsp:cNvSpPr/>
      </dsp:nvSpPr>
      <dsp:spPr>
        <a:xfrm>
          <a:off x="0" y="1642742"/>
          <a:ext cx="5111749" cy="1490132"/>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These functions known as system calls are provided by Unix (and Linux) directly and are interface to OS itself.</a:t>
          </a:r>
          <a:endParaRPr lang="en-US" sz="1800" kern="1200" dirty="0"/>
        </a:p>
      </dsp:txBody>
      <dsp:txXfrm>
        <a:off x="72742" y="1715484"/>
        <a:ext cx="4966265" cy="1344648"/>
      </dsp:txXfrm>
    </dsp:sp>
    <dsp:sp modelId="{44D6E43E-71B4-4353-8A62-CCE3489E8F90}">
      <dsp:nvSpPr>
        <dsp:cNvPr id="0" name=""/>
        <dsp:cNvSpPr/>
      </dsp:nvSpPr>
      <dsp:spPr>
        <a:xfrm>
          <a:off x="0" y="3147275"/>
          <a:ext cx="5111749" cy="1490132"/>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t>At the heart of OS, the kernel, are number of device drivers. These are a collection of low-level interfaces for controlling system hardware.</a:t>
          </a:r>
          <a:endParaRPr lang="en-US" sz="1800" kern="1200" dirty="0"/>
        </a:p>
      </dsp:txBody>
      <dsp:txXfrm>
        <a:off x="72742" y="3220017"/>
        <a:ext cx="4966265" cy="1344648"/>
      </dsp:txXfrm>
    </dsp:sp>
    <dsp:sp modelId="{6679A656-3770-41AB-8834-AAEECE8DF0AE}">
      <dsp:nvSpPr>
        <dsp:cNvPr id="0" name=""/>
        <dsp:cNvSpPr/>
      </dsp:nvSpPr>
      <dsp:spPr>
        <a:xfrm>
          <a:off x="0" y="4651807"/>
          <a:ext cx="5111749" cy="1490132"/>
        </a:xfrm>
        <a:prstGeom prst="round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dirty="0"/>
            <a:t>For example, a device driver for a tape drive which knows how to start the tape, wind it forward and backward, read and write to it and so on. It also knows tapes must be written to in blocks of certain size. Because tapes are sequential the driver can’t access tape block directly but must wind the tape to right place</a:t>
          </a:r>
          <a:r>
            <a:rPr lang="en-US" sz="1600" b="1" kern="1200" dirty="0"/>
            <a:t>.</a:t>
          </a:r>
          <a:endParaRPr lang="en-US" sz="1600" kern="1200" dirty="0"/>
        </a:p>
      </dsp:txBody>
      <dsp:txXfrm>
        <a:off x="72742" y="4724549"/>
        <a:ext cx="4966265" cy="13446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92ECCC1D-5778-5257-1DF7-624E8E8491B6}"/>
              </a:ext>
            </a:extLst>
          </p:cNvPr>
          <p:cNvSpPr>
            <a:spLocks noGrp="1" noChangeArrowheads="1"/>
          </p:cNvSpPr>
          <p:nvPr>
            <p:ph type="hdr" sz="quarter"/>
          </p:nvPr>
        </p:nvSpPr>
        <p:spPr bwMode="auto">
          <a:xfrm>
            <a:off x="0" y="0"/>
            <a:ext cx="3038475" cy="463550"/>
          </a:xfrm>
          <a:prstGeom prst="rect">
            <a:avLst/>
          </a:prstGeom>
          <a:noFill/>
          <a:ln>
            <a:noFill/>
          </a:ln>
          <a:effectLst/>
        </p:spPr>
        <p:txBody>
          <a:bodyPr vert="horz" wrap="square" lIns="88139" tIns="44070" rIns="88139" bIns="44070" numCol="1" anchor="t" anchorCtr="0" compatLnSpc="1">
            <a:prstTxWarp prst="textNoShape">
              <a:avLst/>
            </a:prstTxWarp>
          </a:bodyPr>
          <a:lstStyle>
            <a:lvl1pPr defTabSz="881063" eaLnBrk="1" hangingPunct="1">
              <a:defRPr sz="1200">
                <a:latin typeface="Arial" charset="0"/>
              </a:defRPr>
            </a:lvl1pPr>
          </a:lstStyle>
          <a:p>
            <a:pPr>
              <a:defRPr/>
            </a:pPr>
            <a:endParaRPr lang="en-US"/>
          </a:p>
        </p:txBody>
      </p:sp>
      <p:sp>
        <p:nvSpPr>
          <p:cNvPr id="574467" name="Rectangle 3">
            <a:extLst>
              <a:ext uri="{FF2B5EF4-FFF2-40B4-BE49-F238E27FC236}">
                <a16:creationId xmlns:a16="http://schemas.microsoft.com/office/drawing/2014/main" id="{F813728F-8C1B-3409-0D31-B23055CDCBFF}"/>
              </a:ext>
            </a:extLst>
          </p:cNvPr>
          <p:cNvSpPr>
            <a:spLocks noGrp="1" noChangeArrowheads="1"/>
          </p:cNvSpPr>
          <p:nvPr>
            <p:ph type="dt" sz="quarter" idx="1"/>
          </p:nvPr>
        </p:nvSpPr>
        <p:spPr bwMode="auto">
          <a:xfrm>
            <a:off x="3970338" y="0"/>
            <a:ext cx="3038475" cy="463550"/>
          </a:xfrm>
          <a:prstGeom prst="rect">
            <a:avLst/>
          </a:prstGeom>
          <a:noFill/>
          <a:ln>
            <a:noFill/>
          </a:ln>
          <a:effectLst/>
        </p:spPr>
        <p:txBody>
          <a:bodyPr vert="horz" wrap="square" lIns="88139" tIns="44070" rIns="88139" bIns="44070" numCol="1" anchor="t" anchorCtr="0" compatLnSpc="1">
            <a:prstTxWarp prst="textNoShape">
              <a:avLst/>
            </a:prstTxWarp>
          </a:bodyPr>
          <a:lstStyle>
            <a:lvl1pPr algn="r" defTabSz="881063" eaLnBrk="1" hangingPunct="1">
              <a:defRPr sz="1200">
                <a:latin typeface="Arial" charset="0"/>
              </a:defRPr>
            </a:lvl1pPr>
          </a:lstStyle>
          <a:p>
            <a:pPr>
              <a:defRPr/>
            </a:pPr>
            <a:endParaRPr lang="en-US"/>
          </a:p>
        </p:txBody>
      </p:sp>
      <p:sp>
        <p:nvSpPr>
          <p:cNvPr id="574468" name="Rectangle 4">
            <a:extLst>
              <a:ext uri="{FF2B5EF4-FFF2-40B4-BE49-F238E27FC236}">
                <a16:creationId xmlns:a16="http://schemas.microsoft.com/office/drawing/2014/main" id="{050BBDFF-21D2-BC22-7C7F-CBD5085B7826}"/>
              </a:ext>
            </a:extLst>
          </p:cNvPr>
          <p:cNvSpPr>
            <a:spLocks noGrp="1" noChangeArrowheads="1"/>
          </p:cNvSpPr>
          <p:nvPr>
            <p:ph type="ftr" sz="quarter" idx="2"/>
          </p:nvPr>
        </p:nvSpPr>
        <p:spPr bwMode="auto">
          <a:xfrm>
            <a:off x="0" y="8831263"/>
            <a:ext cx="3038475" cy="463550"/>
          </a:xfrm>
          <a:prstGeom prst="rect">
            <a:avLst/>
          </a:prstGeom>
          <a:noFill/>
          <a:ln>
            <a:noFill/>
          </a:ln>
          <a:effectLst/>
        </p:spPr>
        <p:txBody>
          <a:bodyPr vert="horz" wrap="square" lIns="88139" tIns="44070" rIns="88139" bIns="44070" numCol="1" anchor="b" anchorCtr="0" compatLnSpc="1">
            <a:prstTxWarp prst="textNoShape">
              <a:avLst/>
            </a:prstTxWarp>
          </a:bodyPr>
          <a:lstStyle>
            <a:lvl1pPr defTabSz="881063" eaLnBrk="1" hangingPunct="1">
              <a:defRPr sz="1200">
                <a:latin typeface="Arial" charset="0"/>
              </a:defRPr>
            </a:lvl1pPr>
          </a:lstStyle>
          <a:p>
            <a:pPr>
              <a:defRPr/>
            </a:pPr>
            <a:endParaRPr lang="en-US"/>
          </a:p>
        </p:txBody>
      </p:sp>
      <p:sp>
        <p:nvSpPr>
          <p:cNvPr id="574469" name="Rectangle 5">
            <a:extLst>
              <a:ext uri="{FF2B5EF4-FFF2-40B4-BE49-F238E27FC236}">
                <a16:creationId xmlns:a16="http://schemas.microsoft.com/office/drawing/2014/main" id="{CB11F5E5-CFF5-4896-7D2D-21A7D0747D51}"/>
              </a:ext>
            </a:extLst>
          </p:cNvPr>
          <p:cNvSpPr>
            <a:spLocks noGrp="1" noChangeArrowheads="1"/>
          </p:cNvSpPr>
          <p:nvPr>
            <p:ph type="sldNum" sz="quarter" idx="3"/>
          </p:nvPr>
        </p:nvSpPr>
        <p:spPr bwMode="auto">
          <a:xfrm>
            <a:off x="3970338" y="8831263"/>
            <a:ext cx="3038475" cy="463550"/>
          </a:xfrm>
          <a:prstGeom prst="rect">
            <a:avLst/>
          </a:prstGeom>
          <a:noFill/>
          <a:ln>
            <a:noFill/>
          </a:ln>
          <a:effectLst/>
        </p:spPr>
        <p:txBody>
          <a:bodyPr vert="horz" wrap="square" lIns="88139" tIns="44070" rIns="88139" bIns="44070" numCol="1" anchor="b" anchorCtr="0" compatLnSpc="1">
            <a:prstTxWarp prst="textNoShape">
              <a:avLst/>
            </a:prstTxWarp>
          </a:bodyPr>
          <a:lstStyle>
            <a:lvl1pPr algn="r" defTabSz="881063" eaLnBrk="1" hangingPunct="1">
              <a:defRPr sz="1200">
                <a:latin typeface="Arial" panose="020B0604020202020204" pitchFamily="34" charset="0"/>
              </a:defRPr>
            </a:lvl1pPr>
          </a:lstStyle>
          <a:p>
            <a:pPr>
              <a:defRPr/>
            </a:pPr>
            <a:fld id="{EC3F8E19-7629-405B-AF5C-355FA0E2384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67AEC27-ACC4-140B-26E5-4B3D19F32735}"/>
              </a:ext>
            </a:extLst>
          </p:cNvPr>
          <p:cNvSpPr>
            <a:spLocks noGrp="1" noChangeArrowheads="1"/>
          </p:cNvSpPr>
          <p:nvPr>
            <p:ph type="hdr" sz="quarter"/>
          </p:nvPr>
        </p:nvSpPr>
        <p:spPr bwMode="auto">
          <a:xfrm>
            <a:off x="0" y="0"/>
            <a:ext cx="3038475" cy="463550"/>
          </a:xfrm>
          <a:prstGeom prst="rect">
            <a:avLst/>
          </a:prstGeom>
          <a:noFill/>
          <a:ln>
            <a:noFill/>
          </a:ln>
          <a:effectLst/>
        </p:spPr>
        <p:txBody>
          <a:bodyPr vert="horz" wrap="square" lIns="93172" tIns="46586" rIns="93172" bIns="46586" numCol="1" anchor="t" anchorCtr="0" compatLnSpc="1">
            <a:prstTxWarp prst="textNoShape">
              <a:avLst/>
            </a:prstTxWarp>
          </a:bodyPr>
          <a:lstStyle>
            <a:lvl1pPr defTabSz="931863" eaLnBrk="1" hangingPunct="1">
              <a:defRPr sz="1300">
                <a:latin typeface="Arial" charset="0"/>
              </a:defRPr>
            </a:lvl1pPr>
          </a:lstStyle>
          <a:p>
            <a:pPr>
              <a:defRPr/>
            </a:pPr>
            <a:endParaRPr lang="en-US"/>
          </a:p>
        </p:txBody>
      </p:sp>
      <p:sp>
        <p:nvSpPr>
          <p:cNvPr id="3075" name="Rectangle 3">
            <a:extLst>
              <a:ext uri="{FF2B5EF4-FFF2-40B4-BE49-F238E27FC236}">
                <a16:creationId xmlns:a16="http://schemas.microsoft.com/office/drawing/2014/main" id="{6E0EA7E1-661E-C6A0-8C5A-2CC8EFA63C03}"/>
              </a:ext>
            </a:extLst>
          </p:cNvPr>
          <p:cNvSpPr>
            <a:spLocks noGrp="1" noChangeArrowheads="1"/>
          </p:cNvSpPr>
          <p:nvPr>
            <p:ph type="dt" idx="1"/>
          </p:nvPr>
        </p:nvSpPr>
        <p:spPr bwMode="auto">
          <a:xfrm>
            <a:off x="3970338" y="0"/>
            <a:ext cx="3038475" cy="463550"/>
          </a:xfrm>
          <a:prstGeom prst="rect">
            <a:avLst/>
          </a:prstGeom>
          <a:noFill/>
          <a:ln>
            <a:noFill/>
          </a:ln>
          <a:effectLst/>
        </p:spPr>
        <p:txBody>
          <a:bodyPr vert="horz" wrap="square" lIns="93172" tIns="46586" rIns="93172" bIns="46586" numCol="1" anchor="t" anchorCtr="0" compatLnSpc="1">
            <a:prstTxWarp prst="textNoShape">
              <a:avLst/>
            </a:prstTxWarp>
          </a:bodyPr>
          <a:lstStyle>
            <a:lvl1pPr algn="r" defTabSz="931863" eaLnBrk="1" hangingPunct="1">
              <a:defRPr sz="1300">
                <a:latin typeface="Arial" charset="0"/>
              </a:defRPr>
            </a:lvl1pPr>
          </a:lstStyle>
          <a:p>
            <a:pPr>
              <a:defRPr/>
            </a:pPr>
            <a:endParaRPr lang="en-US"/>
          </a:p>
        </p:txBody>
      </p:sp>
      <p:sp>
        <p:nvSpPr>
          <p:cNvPr id="5124" name="Rectangle 4">
            <a:extLst>
              <a:ext uri="{FF2B5EF4-FFF2-40B4-BE49-F238E27FC236}">
                <a16:creationId xmlns:a16="http://schemas.microsoft.com/office/drawing/2014/main" id="{CF87AC3C-DADF-1591-43EF-8239F653B183}"/>
              </a:ext>
            </a:extLst>
          </p:cNvPr>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B727CDFE-0F74-3598-5673-FA47AB4B76C4}"/>
              </a:ext>
            </a:extLst>
          </p:cNvPr>
          <p:cNvSpPr>
            <a:spLocks noGrp="1" noChangeArrowheads="1"/>
          </p:cNvSpPr>
          <p:nvPr>
            <p:ph type="body" sz="quarter" idx="3"/>
          </p:nvPr>
        </p:nvSpPr>
        <p:spPr bwMode="auto">
          <a:xfrm>
            <a:off x="701675" y="4416425"/>
            <a:ext cx="5607050" cy="4181475"/>
          </a:xfrm>
          <a:prstGeom prst="rect">
            <a:avLst/>
          </a:prstGeom>
          <a:noFill/>
          <a:ln>
            <a:noFill/>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B2D9788-8442-6F02-D0D5-7E84ABC86965}"/>
              </a:ext>
            </a:extLst>
          </p:cNvPr>
          <p:cNvSpPr>
            <a:spLocks noGrp="1" noChangeArrowheads="1"/>
          </p:cNvSpPr>
          <p:nvPr>
            <p:ph type="ftr" sz="quarter" idx="4"/>
          </p:nvPr>
        </p:nvSpPr>
        <p:spPr bwMode="auto">
          <a:xfrm>
            <a:off x="0" y="8831263"/>
            <a:ext cx="3038475" cy="463550"/>
          </a:xfrm>
          <a:prstGeom prst="rect">
            <a:avLst/>
          </a:prstGeom>
          <a:noFill/>
          <a:ln>
            <a:noFill/>
          </a:ln>
          <a:effectLst/>
        </p:spPr>
        <p:txBody>
          <a:bodyPr vert="horz" wrap="square" lIns="93172" tIns="46586" rIns="93172" bIns="46586" numCol="1" anchor="b" anchorCtr="0" compatLnSpc="1">
            <a:prstTxWarp prst="textNoShape">
              <a:avLst/>
            </a:prstTxWarp>
          </a:bodyPr>
          <a:lstStyle>
            <a:lvl1pPr defTabSz="931863" eaLnBrk="1" hangingPunct="1">
              <a:defRPr sz="1300">
                <a:latin typeface="Arial" charset="0"/>
              </a:defRPr>
            </a:lvl1pPr>
          </a:lstStyle>
          <a:p>
            <a:pPr>
              <a:defRPr/>
            </a:pPr>
            <a:endParaRPr lang="en-US"/>
          </a:p>
        </p:txBody>
      </p:sp>
      <p:sp>
        <p:nvSpPr>
          <p:cNvPr id="3079" name="Rectangle 7">
            <a:extLst>
              <a:ext uri="{FF2B5EF4-FFF2-40B4-BE49-F238E27FC236}">
                <a16:creationId xmlns:a16="http://schemas.microsoft.com/office/drawing/2014/main" id="{0A9A902A-7591-BAAC-FB17-0490B3CC933A}"/>
              </a:ext>
            </a:extLst>
          </p:cNvPr>
          <p:cNvSpPr>
            <a:spLocks noGrp="1" noChangeArrowheads="1"/>
          </p:cNvSpPr>
          <p:nvPr>
            <p:ph type="sldNum" sz="quarter" idx="5"/>
          </p:nvPr>
        </p:nvSpPr>
        <p:spPr bwMode="auto">
          <a:xfrm>
            <a:off x="3970338" y="8831263"/>
            <a:ext cx="3038475" cy="463550"/>
          </a:xfrm>
          <a:prstGeom prst="rect">
            <a:avLst/>
          </a:prstGeom>
          <a:noFill/>
          <a:ln>
            <a:noFill/>
          </a:ln>
          <a:effectLst/>
        </p:spPr>
        <p:txBody>
          <a:bodyPr vert="horz" wrap="square" lIns="93172" tIns="46586" rIns="93172" bIns="46586" numCol="1" anchor="b" anchorCtr="0" compatLnSpc="1">
            <a:prstTxWarp prst="textNoShape">
              <a:avLst/>
            </a:prstTxWarp>
          </a:bodyPr>
          <a:lstStyle>
            <a:lvl1pPr algn="r" defTabSz="931863" eaLnBrk="1" hangingPunct="1">
              <a:defRPr sz="1300">
                <a:latin typeface="Arial" panose="020B0604020202020204" pitchFamily="34" charset="0"/>
              </a:defRPr>
            </a:lvl1pPr>
          </a:lstStyle>
          <a:p>
            <a:pPr>
              <a:defRPr/>
            </a:pPr>
            <a:fld id="{4F03866C-E6BA-4705-8B9E-FD9AFAE93A5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PK" dirty="0"/>
          </a:p>
        </p:txBody>
      </p:sp>
      <p:sp>
        <p:nvSpPr>
          <p:cNvPr id="4" name="Slide Number Placeholder 3"/>
          <p:cNvSpPr>
            <a:spLocks noGrp="1"/>
          </p:cNvSpPr>
          <p:nvPr>
            <p:ph type="sldNum" sz="quarter" idx="5"/>
          </p:nvPr>
        </p:nvSpPr>
        <p:spPr/>
        <p:txBody>
          <a:bodyPr/>
          <a:lstStyle/>
          <a:p>
            <a:pPr>
              <a:defRPr/>
            </a:pPr>
            <a:fld id="{4F03866C-E6BA-4705-8B9E-FD9AFAE93A55}" type="slidenum">
              <a:rPr lang="en-US" altLang="en-US" smtClean="0"/>
              <a:pPr>
                <a:defRPr/>
              </a:pPr>
              <a:t>3</a:t>
            </a:fld>
            <a:endParaRPr lang="en-US" altLang="en-US"/>
          </a:p>
        </p:txBody>
      </p:sp>
    </p:spTree>
    <p:extLst>
      <p:ext uri="{BB962C8B-B14F-4D97-AF65-F5344CB8AC3E}">
        <p14:creationId xmlns:p14="http://schemas.microsoft.com/office/powerpoint/2010/main" val="937675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B5E5A90-98C8-2B93-D4C4-DC0BD3312ABA}"/>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7CD876F8-2A51-5FA5-62EB-E652B751E2A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0D0D0D"/>
                </a:solidFill>
                <a:latin typeface="Söhne"/>
              </a:rPr>
              <a:t>The </a:t>
            </a:r>
            <a:r>
              <a:rPr lang="en-US" altLang="en-US">
                <a:latin typeface="Arial" panose="020B0604020202020204" pitchFamily="34" charset="0"/>
              </a:rPr>
              <a:t>ioctl</a:t>
            </a:r>
            <a:r>
              <a:rPr lang="en-US" altLang="en-US">
                <a:solidFill>
                  <a:srgbClr val="0D0D0D"/>
                </a:solidFill>
                <a:latin typeface="Söhne"/>
              </a:rPr>
              <a:t> system call (short for input/output control) is a mechanism in Unix-like operating systems (including Linux) that allows processes to communicate with and control hardware devices, sockets, and other low-level interfaces that do not necessarily fit into the standard file-oriented read/write interface.</a:t>
            </a:r>
            <a:endParaRPr lang="en-US" altLang="en-US">
              <a:latin typeface="Arial" panose="020B0604020202020204" pitchFamily="34" charset="0"/>
            </a:endParaRPr>
          </a:p>
        </p:txBody>
      </p:sp>
      <p:sp>
        <p:nvSpPr>
          <p:cNvPr id="28676" name="Slide Number Placeholder 3">
            <a:extLst>
              <a:ext uri="{FF2B5EF4-FFF2-40B4-BE49-F238E27FC236}">
                <a16:creationId xmlns:a16="http://schemas.microsoft.com/office/drawing/2014/main" id="{5BBF0236-C067-52D0-FB76-078D8BECB5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CBF725BF-D6C9-48C1-BC64-7915A13CA6FC}" type="slidenum">
              <a:rPr lang="en-US" altLang="en-US" smtClean="0">
                <a:latin typeface="Arial" panose="020B0604020202020204" pitchFamily="34" charset="0"/>
              </a:rPr>
              <a:pPr/>
              <a:t>17</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633F308-1B52-B17D-4AD4-9D5E690344A3}"/>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C6D71211-9D3F-78DB-5031-82BC7069911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latin typeface="Arial" panose="020B0604020202020204" pitchFamily="34" charset="0"/>
              </a:rPr>
              <a:t>Size_t</a:t>
            </a:r>
            <a:r>
              <a:rPr lang="en-US" altLang="en-US" dirty="0">
                <a:latin typeface="Arial" panose="020B0604020202020204" pitchFamily="34" charset="0"/>
              </a:rPr>
              <a:t> is an unsigned integer to represent the size of object</a:t>
            </a:r>
          </a:p>
          <a:p>
            <a:endParaRPr lang="en-US" altLang="en-US" dirty="0">
              <a:latin typeface="Arial" panose="020B0604020202020204" pitchFamily="34" charset="0"/>
            </a:endParaRPr>
          </a:p>
          <a:p>
            <a:r>
              <a:rPr lang="en-US" altLang="en-US" dirty="0" err="1">
                <a:solidFill>
                  <a:srgbClr val="000000"/>
                </a:solidFill>
                <a:latin typeface="Söhne"/>
              </a:rPr>
              <a:t>buf</a:t>
            </a:r>
            <a:r>
              <a:rPr lang="en-US" altLang="en-US" dirty="0">
                <a:solidFill>
                  <a:srgbClr val="000000"/>
                </a:solidFill>
                <a:latin typeface="Söhne"/>
              </a:rPr>
              <a:t> as a pointer that points to constant memory of an unspecified type. This is commonly used when you want to pass a pointer to a function but don't want the function to modify the data that </a:t>
            </a:r>
            <a:r>
              <a:rPr lang="en-US" altLang="en-US" dirty="0" err="1">
                <a:solidFill>
                  <a:srgbClr val="000000"/>
                </a:solidFill>
                <a:latin typeface="Söhne"/>
              </a:rPr>
              <a:t>buf</a:t>
            </a:r>
            <a:r>
              <a:rPr lang="en-US" altLang="en-US" dirty="0">
                <a:solidFill>
                  <a:srgbClr val="000000"/>
                </a:solidFill>
                <a:latin typeface="Söhne"/>
              </a:rPr>
              <a:t> points to.</a:t>
            </a:r>
          </a:p>
          <a:p>
            <a:br>
              <a:rPr lang="en-US" altLang="en-US" dirty="0">
                <a:solidFill>
                  <a:srgbClr val="000000"/>
                </a:solidFill>
                <a:latin typeface="Söhne"/>
              </a:rPr>
            </a:br>
            <a:endParaRPr lang="en-US" altLang="en-US" dirty="0">
              <a:latin typeface="Arial" panose="020B0604020202020204" pitchFamily="34" charset="0"/>
            </a:endParaRPr>
          </a:p>
        </p:txBody>
      </p:sp>
      <p:sp>
        <p:nvSpPr>
          <p:cNvPr id="31748" name="Slide Number Placeholder 3">
            <a:extLst>
              <a:ext uri="{FF2B5EF4-FFF2-40B4-BE49-F238E27FC236}">
                <a16:creationId xmlns:a16="http://schemas.microsoft.com/office/drawing/2014/main" id="{1686514F-A460-CCED-5807-59E9FDD01EE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724870A8-375D-4217-BA77-78C8C566BBC7}" type="slidenum">
              <a:rPr lang="en-US" altLang="en-US" smtClean="0">
                <a:latin typeface="Arial" panose="020B0604020202020204" pitchFamily="34" charset="0"/>
              </a:rPr>
              <a:pPr/>
              <a:t>19</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77F8931-C95C-E0A0-2CA2-231F14D60C8D}"/>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FBF0AB2F-5D3E-3615-543D-424CD1093C5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b="1" dirty="0">
                <a:solidFill>
                  <a:srgbClr val="0D0D0D"/>
                </a:solidFill>
                <a:latin typeface="Söhne"/>
              </a:rPr>
              <a:t>Purpose</a:t>
            </a:r>
            <a:r>
              <a:rPr lang="en-US" altLang="en-US" dirty="0">
                <a:solidFill>
                  <a:srgbClr val="0D0D0D"/>
                </a:solidFill>
                <a:latin typeface="Söhne"/>
              </a:rPr>
              <a:t>: write is a system call provided by the operating system that is used to write data to a file descriptor.</a:t>
            </a:r>
          </a:p>
          <a:p>
            <a:pPr>
              <a:buFontTx/>
              <a:buChar char="•"/>
            </a:pPr>
            <a:r>
              <a:rPr lang="en-US" altLang="en-US" b="1" dirty="0">
                <a:solidFill>
                  <a:srgbClr val="0D0D0D"/>
                </a:solidFill>
                <a:latin typeface="Söhne"/>
              </a:rPr>
              <a:t>Usage</a:t>
            </a:r>
            <a:r>
              <a:rPr lang="en-US" altLang="en-US" dirty="0">
                <a:solidFill>
                  <a:srgbClr val="0D0D0D"/>
                </a:solidFill>
                <a:latin typeface="Söhne"/>
              </a:rPr>
              <a:t>: It is typically used for low-level I/O operations to write data directly to files, sockets, or other output streams.</a:t>
            </a:r>
          </a:p>
          <a:p>
            <a:pPr>
              <a:buFontTx/>
              <a:buChar char="•"/>
            </a:pPr>
            <a:r>
              <a:rPr lang="en-US" altLang="en-US" b="1" dirty="0">
                <a:solidFill>
                  <a:srgbClr val="0D0D0D"/>
                </a:solidFill>
                <a:latin typeface="Söhne"/>
              </a:rPr>
              <a:t>Features</a:t>
            </a:r>
            <a:r>
              <a:rPr lang="en-US" altLang="en-US" dirty="0">
                <a:solidFill>
                  <a:srgbClr val="0D0D0D"/>
                </a:solidFill>
                <a:latin typeface="Söhne"/>
              </a:rPr>
              <a:t>: write operates at a lower level than </a:t>
            </a:r>
            <a:r>
              <a:rPr lang="en-US" altLang="en-US" dirty="0" err="1">
                <a:solidFill>
                  <a:srgbClr val="0D0D0D"/>
                </a:solidFill>
                <a:latin typeface="Söhne"/>
              </a:rPr>
              <a:t>printf</a:t>
            </a:r>
            <a:r>
              <a:rPr lang="en-US" altLang="en-US" dirty="0">
                <a:solidFill>
                  <a:srgbClr val="0D0D0D"/>
                </a:solidFill>
                <a:latin typeface="Söhne"/>
              </a:rPr>
              <a:t> and does not support formatting. It writes raw data bytes to the specified file descriptor.</a:t>
            </a:r>
          </a:p>
          <a:p>
            <a:endParaRPr lang="en-US" altLang="en-US" dirty="0">
              <a:latin typeface="Arial" panose="020B0604020202020204" pitchFamily="34" charset="0"/>
            </a:endParaRPr>
          </a:p>
        </p:txBody>
      </p:sp>
      <p:sp>
        <p:nvSpPr>
          <p:cNvPr id="33796" name="Slide Number Placeholder 3">
            <a:extLst>
              <a:ext uri="{FF2B5EF4-FFF2-40B4-BE49-F238E27FC236}">
                <a16:creationId xmlns:a16="http://schemas.microsoft.com/office/drawing/2014/main" id="{EFCC5FDD-0C4C-E25C-A033-BF2106A0793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D38AF601-E47D-4A02-A4E4-B2F127B459FF}" type="slidenum">
              <a:rPr lang="en-US" altLang="en-US" smtClean="0">
                <a:latin typeface="Arial" panose="020B0604020202020204" pitchFamily="34" charset="0"/>
              </a:rPr>
              <a:pPr/>
              <a:t>20</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40A5DDAA-9E54-DD88-A7B4-A5288E1616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51D915D5-3776-4ED4-A35E-0A36D9CD5F3E}" type="slidenum">
              <a:rPr lang="en-US" altLang="en-US" smtClean="0">
                <a:latin typeface="Arial" panose="020B0604020202020204" pitchFamily="34" charset="0"/>
              </a:rPr>
              <a:pPr/>
              <a:t>25</a:t>
            </a:fld>
            <a:endParaRPr lang="en-US" altLang="en-US">
              <a:latin typeface="Arial" panose="020B0604020202020204" pitchFamily="34" charset="0"/>
            </a:endParaRPr>
          </a:p>
        </p:txBody>
      </p:sp>
      <p:sp>
        <p:nvSpPr>
          <p:cNvPr id="38915" name="Rectangle 2">
            <a:extLst>
              <a:ext uri="{FF2B5EF4-FFF2-40B4-BE49-F238E27FC236}">
                <a16:creationId xmlns:a16="http://schemas.microsoft.com/office/drawing/2014/main" id="{59A08B2B-7CAB-25E4-F75C-FBF0633A3BF2}"/>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4B5A44F-DFC8-9DB4-FDDB-989ACB81A74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A61255AF-0E72-F42F-5DFA-25CF7DA546EC}"/>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6DFE76BD-74D2-C611-1286-6F6AE31697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Application programming interface</a:t>
            </a:r>
          </a:p>
          <a:p>
            <a:endParaRPr lang="en-US" altLang="en-US" dirty="0">
              <a:latin typeface="Arial" panose="020B0604020202020204" pitchFamily="34" charset="0"/>
            </a:endParaRPr>
          </a:p>
          <a:p>
            <a:r>
              <a:rPr lang="en-US" altLang="en-US" dirty="0">
                <a:solidFill>
                  <a:srgbClr val="0D0D0D"/>
                </a:solidFill>
                <a:latin typeface="Söhne"/>
              </a:rPr>
              <a:t>A system call is a mechanism by which a program requests a service from the operating system's kernel. It's a fundamental interface between applications and the kernel, allowing user-level processes to perform tasks that require privileged access or access to system resources.</a:t>
            </a:r>
          </a:p>
          <a:p>
            <a:br>
              <a:rPr lang="en-US" altLang="en-US" dirty="0">
                <a:latin typeface="Arial" panose="020B0604020202020204" pitchFamily="34" charset="0"/>
              </a:rPr>
            </a:br>
            <a:endParaRPr lang="en-US" altLang="en-US" dirty="0">
              <a:latin typeface="Arial" panose="020B0604020202020204" pitchFamily="34" charset="0"/>
            </a:endParaRPr>
          </a:p>
          <a:p>
            <a:r>
              <a:rPr lang="en-US" altLang="en-US" dirty="0">
                <a:solidFill>
                  <a:srgbClr val="0D0D0D"/>
                </a:solidFill>
                <a:latin typeface="Söhne"/>
              </a:rPr>
              <a:t>both system programs and normal C programs can be written in C and may use similar programming techniques, they differ in their intended purpose and scope within the computing environment. System programs focus on system management and resource administration, while normal C programs serve user-oriented tasks and problem-solving requirements.</a:t>
            </a:r>
            <a:endParaRPr lang="en-US" altLang="en-US" dirty="0">
              <a:latin typeface="Arial" panose="020B0604020202020204" pitchFamily="34" charset="0"/>
            </a:endParaRPr>
          </a:p>
        </p:txBody>
      </p:sp>
      <p:sp>
        <p:nvSpPr>
          <p:cNvPr id="10244" name="Slide Number Placeholder 3">
            <a:extLst>
              <a:ext uri="{FF2B5EF4-FFF2-40B4-BE49-F238E27FC236}">
                <a16:creationId xmlns:a16="http://schemas.microsoft.com/office/drawing/2014/main" id="{4AE68478-8189-7F69-8033-0A68C39F347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CB2F0D04-0A26-47EC-B1D9-04BA9E3F4DFD}" type="slidenum">
              <a:rPr lang="en-US" altLang="en-US" smtClean="0">
                <a:latin typeface="Arial" panose="020B0604020202020204" pitchFamily="34" charset="0"/>
              </a:rPr>
              <a:pPr/>
              <a:t>4</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Palatino-Roman"/>
              </a:rPr>
              <a:t>The </a:t>
            </a:r>
            <a:r>
              <a:rPr lang="en-US" sz="1200" b="0" i="0" u="none" strike="noStrike" baseline="0" dirty="0">
                <a:latin typeface="WileyCode-Regular"/>
              </a:rPr>
              <a:t>/home </a:t>
            </a:r>
            <a:r>
              <a:rPr lang="en-US" sz="1200" b="0" i="0" u="none" strike="noStrike" baseline="0" dirty="0">
                <a:latin typeface="Palatino-Roman"/>
              </a:rPr>
              <a:t>directory is itself a subdirectory of the root directory, </a:t>
            </a:r>
            <a:r>
              <a:rPr lang="en-US" sz="1200" b="0" i="0" u="none" strike="noStrike" baseline="0" dirty="0">
                <a:latin typeface="WileyCode-Regular"/>
              </a:rPr>
              <a:t>/</a:t>
            </a:r>
            <a:r>
              <a:rPr lang="en-US" sz="1200" b="0" i="0" u="none" strike="noStrike" baseline="0" dirty="0">
                <a:latin typeface="Palatino-Roman"/>
              </a:rPr>
              <a:t>, which sits at the top of the hierarchy and contains all of the system’s files in subdirectories. The root directory normally includes </a:t>
            </a:r>
            <a:r>
              <a:rPr lang="en-US" sz="1200" b="0" i="0" u="none" strike="noStrike" baseline="0" dirty="0">
                <a:latin typeface="WileyCode-Regular"/>
              </a:rPr>
              <a:t>/bin </a:t>
            </a:r>
            <a:r>
              <a:rPr lang="en-US" sz="1200" b="0" i="0" u="none" strike="noStrike" baseline="0" dirty="0">
                <a:latin typeface="Palatino-Roman"/>
              </a:rPr>
              <a:t>for</a:t>
            </a:r>
          </a:p>
          <a:p>
            <a:pPr algn="l"/>
            <a:r>
              <a:rPr lang="en-US" sz="1200" b="0" i="0" u="none" strike="noStrike" baseline="0" dirty="0">
                <a:latin typeface="Palatino-Roman"/>
              </a:rPr>
              <a:t>system programs (“binaries”), </a:t>
            </a:r>
            <a:r>
              <a:rPr lang="en-US" sz="1200" b="0" i="0" u="none" strike="noStrike" baseline="0" dirty="0">
                <a:latin typeface="WileyCode-Regular"/>
              </a:rPr>
              <a:t>/</a:t>
            </a:r>
            <a:r>
              <a:rPr lang="en-US" sz="1200" b="0" i="0" u="none" strike="noStrike" baseline="0" dirty="0" err="1">
                <a:latin typeface="WileyCode-Regular"/>
              </a:rPr>
              <a:t>etc</a:t>
            </a:r>
            <a:r>
              <a:rPr lang="en-US" sz="1200" b="0" i="0" u="none" strike="noStrike" baseline="0" dirty="0">
                <a:latin typeface="WileyCode-Regular"/>
              </a:rPr>
              <a:t> </a:t>
            </a:r>
            <a:r>
              <a:rPr lang="en-US" sz="1200" b="0" i="0" u="none" strike="noStrike" baseline="0" dirty="0">
                <a:latin typeface="Palatino-Roman"/>
              </a:rPr>
              <a:t>for system configuration files, and </a:t>
            </a:r>
            <a:r>
              <a:rPr lang="en-US" sz="1200" b="0" i="0" u="none" strike="noStrike" baseline="0" dirty="0">
                <a:latin typeface="WileyCode-Regular"/>
              </a:rPr>
              <a:t>/lib </a:t>
            </a:r>
            <a:r>
              <a:rPr lang="en-US" sz="1200" b="0" i="0" u="none" strike="noStrike" baseline="0" dirty="0">
                <a:latin typeface="Palatino-Roman"/>
              </a:rPr>
              <a:t>for system libraries. </a:t>
            </a:r>
          </a:p>
          <a:p>
            <a:pPr algn="l"/>
            <a:r>
              <a:rPr lang="uz-Latn-UZ" sz="1200" b="0" i="0" u="none" strike="noStrike" baseline="0" dirty="0">
                <a:latin typeface="Palatino-Roman"/>
              </a:rPr>
              <a:t>Files</a:t>
            </a:r>
          </a:p>
          <a:p>
            <a:pPr algn="l"/>
            <a:r>
              <a:rPr lang="en-US" sz="1200" b="0" i="0" u="none" strike="noStrike" baseline="0" dirty="0">
                <a:latin typeface="Palatino-Roman"/>
              </a:rPr>
              <a:t>that represent physical devices and provide the interface to those devices are conventionally found in a directory called /dev.</a:t>
            </a:r>
            <a:endParaRPr lang="en-PK" dirty="0"/>
          </a:p>
          <a:p>
            <a:endParaRPr lang="en-PK" dirty="0"/>
          </a:p>
        </p:txBody>
      </p:sp>
      <p:sp>
        <p:nvSpPr>
          <p:cNvPr id="4" name="Slide Number Placeholder 3"/>
          <p:cNvSpPr>
            <a:spLocks noGrp="1"/>
          </p:cNvSpPr>
          <p:nvPr>
            <p:ph type="sldNum" sz="quarter" idx="5"/>
          </p:nvPr>
        </p:nvSpPr>
        <p:spPr/>
        <p:txBody>
          <a:bodyPr/>
          <a:lstStyle/>
          <a:p>
            <a:pPr>
              <a:defRPr/>
            </a:pPr>
            <a:fld id="{4F03866C-E6BA-4705-8B9E-FD9AFAE93A55}" type="slidenum">
              <a:rPr lang="en-US" altLang="en-US" smtClean="0"/>
              <a:pPr>
                <a:defRPr/>
              </a:pPr>
              <a:t>5</a:t>
            </a:fld>
            <a:endParaRPr lang="en-US" altLang="en-US"/>
          </a:p>
        </p:txBody>
      </p:sp>
    </p:spTree>
    <p:extLst>
      <p:ext uri="{BB962C8B-B14F-4D97-AF65-F5344CB8AC3E}">
        <p14:creationId xmlns:p14="http://schemas.microsoft.com/office/powerpoint/2010/main" val="2166235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ACB69552-5951-BF95-64E3-4720A97DE68E}"/>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4D132212-40E9-7A0E-2CFF-A2EE8C5995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latin typeface="Arial" panose="020B0604020202020204" pitchFamily="34" charset="0"/>
              </a:rPr>
              <a:t>touch </a:t>
            </a:r>
            <a:r>
              <a:rPr lang="en-US" altLang="en-US" dirty="0" err="1">
                <a:latin typeface="Arial" panose="020B0604020202020204" pitchFamily="34" charset="0"/>
              </a:rPr>
              <a:t>helo.c</a:t>
            </a:r>
            <a:endParaRPr lang="en-US" altLang="en-US" dirty="0">
              <a:latin typeface="Arial" panose="020B0604020202020204" pitchFamily="34" charset="0"/>
            </a:endParaRPr>
          </a:p>
          <a:p>
            <a:r>
              <a:rPr lang="en-US" altLang="en-US" dirty="0">
                <a:solidFill>
                  <a:srgbClr val="A50021"/>
                </a:solidFill>
                <a:latin typeface="Courier New" panose="02070309020205020404" pitchFamily="49" charset="0"/>
              </a:rPr>
              <a:t>ln –s </a:t>
            </a:r>
            <a:r>
              <a:rPr lang="en-US" altLang="en-US" dirty="0" err="1">
                <a:solidFill>
                  <a:srgbClr val="0000CC"/>
                </a:solidFill>
                <a:latin typeface="Arial" panose="020B0604020202020204" pitchFamily="34" charset="0"/>
              </a:rPr>
              <a:t>hello.c</a:t>
            </a:r>
            <a:r>
              <a:rPr lang="en-US" altLang="en-US" dirty="0">
                <a:solidFill>
                  <a:srgbClr val="0000CC"/>
                </a:solidFill>
                <a:latin typeface="Arial" panose="020B0604020202020204" pitchFamily="34" charset="0"/>
              </a:rPr>
              <a:t> </a:t>
            </a:r>
            <a:r>
              <a:rPr lang="en-US" altLang="en-US" dirty="0" err="1">
                <a:solidFill>
                  <a:srgbClr val="0000CC"/>
                </a:solidFill>
                <a:latin typeface="Arial" panose="020B0604020202020204" pitchFamily="34" charset="0"/>
              </a:rPr>
              <a:t>soft.c</a:t>
            </a:r>
            <a:endParaRPr lang="en-US" altLang="en-US" dirty="0">
              <a:solidFill>
                <a:srgbClr val="A50021"/>
              </a:solidFill>
              <a:latin typeface="Courier New" panose="02070309020205020404" pitchFamily="49" charset="0"/>
            </a:endParaRPr>
          </a:p>
          <a:p>
            <a:r>
              <a:rPr lang="en-US" altLang="en-US" dirty="0">
                <a:solidFill>
                  <a:srgbClr val="A50021"/>
                </a:solidFill>
                <a:latin typeface="Courier New" panose="02070309020205020404" pitchFamily="49" charset="0"/>
              </a:rPr>
              <a:t>ln </a:t>
            </a:r>
            <a:r>
              <a:rPr lang="en-US" altLang="en-US" dirty="0" err="1">
                <a:solidFill>
                  <a:srgbClr val="0000CC"/>
                </a:solidFill>
                <a:latin typeface="Arial" panose="020B0604020202020204" pitchFamily="34" charset="0"/>
              </a:rPr>
              <a:t>hello.c</a:t>
            </a:r>
            <a:r>
              <a:rPr lang="en-US" altLang="en-US" dirty="0">
                <a:solidFill>
                  <a:srgbClr val="0000CC"/>
                </a:solidFill>
                <a:latin typeface="Arial" panose="020B0604020202020204" pitchFamily="34" charset="0"/>
              </a:rPr>
              <a:t> </a:t>
            </a:r>
            <a:r>
              <a:rPr lang="en-US" altLang="en-US" dirty="0" err="1">
                <a:solidFill>
                  <a:srgbClr val="0000CC"/>
                </a:solidFill>
                <a:latin typeface="Arial" panose="020B0604020202020204" pitchFamily="34" charset="0"/>
              </a:rPr>
              <a:t>hard.c</a:t>
            </a:r>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err="1">
                <a:latin typeface="Arial" panose="020B0604020202020204" pitchFamily="34" charset="0"/>
              </a:rPr>
              <a:t>Hardlink</a:t>
            </a:r>
            <a:r>
              <a:rPr lang="en-US" altLang="en-US" dirty="0">
                <a:latin typeface="Arial" panose="020B0604020202020204" pitchFamily="34" charset="0"/>
              </a:rPr>
              <a:t> is like creating another name for the </a:t>
            </a:r>
            <a:r>
              <a:rPr lang="en-US" altLang="en-US" dirty="0" err="1">
                <a:latin typeface="Arial" panose="020B0604020202020204" pitchFamily="34" charset="0"/>
              </a:rPr>
              <a:t>inode</a:t>
            </a:r>
            <a:r>
              <a:rPr lang="en-US" altLang="en-US" dirty="0">
                <a:latin typeface="Arial" panose="020B0604020202020204" pitchFamily="34" charset="0"/>
              </a:rPr>
              <a:t>.</a:t>
            </a:r>
          </a:p>
        </p:txBody>
      </p:sp>
      <p:sp>
        <p:nvSpPr>
          <p:cNvPr id="13316" name="Slide Number Placeholder 3">
            <a:extLst>
              <a:ext uri="{FF2B5EF4-FFF2-40B4-BE49-F238E27FC236}">
                <a16:creationId xmlns:a16="http://schemas.microsoft.com/office/drawing/2014/main" id="{A5BF42FE-3D8F-8C1D-68CC-D10F94BDB39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C47D3EC4-1C01-489A-866B-780316F61A91}" type="slidenum">
              <a:rPr lang="en-US" altLang="en-US" smtClean="0">
                <a:latin typeface="Arial" panose="020B0604020202020204" pitchFamily="34" charset="0"/>
              </a:rPr>
              <a:pPr/>
              <a:t>6</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177A10F7-8A34-6B88-6C63-120FB96ACDC3}"/>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168F3C28-BB23-AD01-3F12-A578723F72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dirty="0">
                <a:solidFill>
                  <a:srgbClr val="A50021"/>
                </a:solidFill>
                <a:latin typeface="Courier New" panose="02070309020205020404" pitchFamily="49" charset="0"/>
              </a:rPr>
              <a:t>ls –l /dev | grep </a:t>
            </a:r>
            <a:r>
              <a:rPr lang="en-US" altLang="en-US" dirty="0" err="1">
                <a:solidFill>
                  <a:srgbClr val="A50021"/>
                </a:solidFill>
                <a:latin typeface="Courier New" panose="02070309020205020404" pitchFamily="49" charset="0"/>
              </a:rPr>
              <a:t>brw</a:t>
            </a:r>
            <a:r>
              <a:rPr lang="en-US" altLang="en-US" dirty="0">
                <a:solidFill>
                  <a:srgbClr val="A50021"/>
                </a:solidFill>
                <a:latin typeface="Courier New" panose="02070309020205020404" pitchFamily="49" charset="0"/>
              </a:rPr>
              <a:t> (block devices)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uz-Latn-UZ" dirty="0"/>
              <a:t>ls -l /dev | grep ^b </a:t>
            </a:r>
          </a:p>
          <a:p>
            <a:r>
              <a:rPr lang="en-US" altLang="en-US" dirty="0">
                <a:solidFill>
                  <a:srgbClr val="A50021"/>
                </a:solidFill>
                <a:latin typeface="Courier New" panose="02070309020205020404" pitchFamily="49" charset="0"/>
              </a:rPr>
              <a:t>ls –al /dev | less</a:t>
            </a:r>
          </a:p>
          <a:p>
            <a:r>
              <a:rPr lang="en-US" altLang="en-US" dirty="0">
                <a:solidFill>
                  <a:srgbClr val="A50021"/>
                </a:solidFill>
                <a:latin typeface="Courier New" panose="02070309020205020404" pitchFamily="49" charset="0"/>
              </a:rPr>
              <a:t>ls –l /dev | grep </a:t>
            </a:r>
            <a:r>
              <a:rPr lang="en-US" altLang="en-US" dirty="0" err="1">
                <a:solidFill>
                  <a:srgbClr val="A50021"/>
                </a:solidFill>
                <a:latin typeface="Courier New" panose="02070309020205020404" pitchFamily="49" charset="0"/>
              </a:rPr>
              <a:t>crw</a:t>
            </a:r>
            <a:r>
              <a:rPr lang="en-US" altLang="en-US" dirty="0">
                <a:solidFill>
                  <a:srgbClr val="A50021"/>
                </a:solidFill>
                <a:latin typeface="Courier New" panose="02070309020205020404" pitchFamily="49" charset="0"/>
              </a:rPr>
              <a:t> (character devices)</a:t>
            </a:r>
          </a:p>
          <a:p>
            <a:r>
              <a:rPr lang="en-US" altLang="en-US" dirty="0">
                <a:solidFill>
                  <a:srgbClr val="A50021"/>
                </a:solidFill>
                <a:latin typeface="Courier New" panose="02070309020205020404" pitchFamily="49" charset="0"/>
              </a:rPr>
              <a:t>b to move back</a:t>
            </a:r>
          </a:p>
          <a:p>
            <a:r>
              <a:rPr lang="en-US" altLang="en-US" dirty="0">
                <a:solidFill>
                  <a:srgbClr val="A50021"/>
                </a:solidFill>
                <a:latin typeface="Courier New" panose="02070309020205020404" pitchFamily="49" charset="0"/>
              </a:rPr>
              <a:t>Major number (type of device driver needed to access that device) and minor number (differentiate </a:t>
            </a:r>
            <a:r>
              <a:rPr lang="en-US" altLang="en-US" dirty="0" err="1">
                <a:solidFill>
                  <a:srgbClr val="A50021"/>
                </a:solidFill>
                <a:latin typeface="Courier New" panose="02070309020205020404" pitchFamily="49" charset="0"/>
              </a:rPr>
              <a:t>bw</a:t>
            </a:r>
            <a:r>
              <a:rPr lang="en-US" altLang="en-US" dirty="0">
                <a:solidFill>
                  <a:srgbClr val="A50021"/>
                </a:solidFill>
                <a:latin typeface="Courier New" panose="02070309020205020404" pitchFamily="49" charset="0"/>
              </a:rPr>
              <a:t> individual devices of same type)</a:t>
            </a:r>
          </a:p>
          <a:p>
            <a:endParaRPr lang="en-US" altLang="en-US" dirty="0">
              <a:solidFill>
                <a:srgbClr val="A50021"/>
              </a:solidFill>
              <a:latin typeface="Courier New" panose="02070309020205020404" pitchFamily="49" charset="0"/>
            </a:endParaRPr>
          </a:p>
          <a:p>
            <a:r>
              <a:rPr lang="en-US" altLang="en-US" dirty="0">
                <a:solidFill>
                  <a:srgbClr val="A50021"/>
                </a:solidFill>
                <a:latin typeface="Courier New" panose="02070309020205020404" pitchFamily="49" charset="0"/>
              </a:rPr>
              <a:t>Less is a pager program to output </a:t>
            </a:r>
            <a:r>
              <a:rPr lang="en-US" altLang="en-US" dirty="0" err="1">
                <a:solidFill>
                  <a:srgbClr val="A50021"/>
                </a:solidFill>
                <a:latin typeface="Courier New" panose="02070309020205020404" pitchFamily="49" charset="0"/>
              </a:rPr>
              <a:t>onepage</a:t>
            </a:r>
            <a:r>
              <a:rPr lang="en-US" altLang="en-US" dirty="0">
                <a:solidFill>
                  <a:srgbClr val="A50021"/>
                </a:solidFill>
                <a:latin typeface="Courier New" panose="02070309020205020404" pitchFamily="49" charset="0"/>
              </a:rPr>
              <a:t> at a time</a:t>
            </a:r>
          </a:p>
          <a:p>
            <a:endParaRPr lang="en-US" altLang="en-US" dirty="0">
              <a:solidFill>
                <a:srgbClr val="A50021"/>
              </a:solidFill>
              <a:latin typeface="Courier New" panose="02070309020205020404" pitchFamily="49" charset="0"/>
            </a:endParaRPr>
          </a:p>
          <a:p>
            <a:r>
              <a:rPr lang="en-US" altLang="en-US" dirty="0">
                <a:solidFill>
                  <a:srgbClr val="A50021"/>
                </a:solidFill>
                <a:latin typeface="Courier New" panose="02070309020205020404" pitchFamily="49" charset="0"/>
              </a:rPr>
              <a:t>FIFO n pipe both used for inter process communication</a:t>
            </a:r>
            <a:endParaRPr lang="en-US" altLang="en-US" dirty="0">
              <a:latin typeface="Arial" panose="020B0604020202020204" pitchFamily="34" charset="0"/>
            </a:endParaRPr>
          </a:p>
        </p:txBody>
      </p:sp>
      <p:sp>
        <p:nvSpPr>
          <p:cNvPr id="15364" name="Slide Number Placeholder 3">
            <a:extLst>
              <a:ext uri="{FF2B5EF4-FFF2-40B4-BE49-F238E27FC236}">
                <a16:creationId xmlns:a16="http://schemas.microsoft.com/office/drawing/2014/main" id="{0D78ECFB-5F31-0BB7-12D8-9CCCEE22B82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3B5927B8-25A0-4F77-9AA3-81269C97E5C7}" type="slidenum">
              <a:rPr lang="en-US" altLang="en-US" smtClean="0">
                <a:latin typeface="Arial" panose="020B0604020202020204" pitchFamily="34" charset="0"/>
              </a:rPr>
              <a:pPr/>
              <a:t>7</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575549BD-EBED-9BF4-BBEF-DD45E0B95C17}"/>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AE1151DB-BC66-3CA3-BD2E-3964E65C7A1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-o loop is used to access regular file as if it were a block device</a:t>
            </a:r>
          </a:p>
          <a:p>
            <a:r>
              <a:rPr lang="en-US" altLang="en-US" dirty="0">
                <a:latin typeface="Arial" panose="020B0604020202020204" pitchFamily="34" charset="0"/>
              </a:rPr>
              <a:t>Iso9600 file system for cd</a:t>
            </a:r>
          </a:p>
          <a:p>
            <a:r>
              <a:rPr lang="en-US" altLang="en-US" dirty="0">
                <a:latin typeface="Arial" panose="020B0604020202020204" pitchFamily="34" charset="0"/>
              </a:rPr>
              <a:t>Accessing device at </a:t>
            </a:r>
            <a:r>
              <a:rPr lang="en-US" altLang="en-US" dirty="0" err="1">
                <a:latin typeface="Arial" panose="020B0604020202020204" pitchFamily="34" charset="0"/>
              </a:rPr>
              <a:t>somepoint</a:t>
            </a:r>
            <a:r>
              <a:rPr lang="en-US" altLang="en-US" dirty="0">
                <a:latin typeface="Arial" panose="020B0604020202020204" pitchFamily="34" charset="0"/>
              </a:rPr>
              <a:t> like /home/</a:t>
            </a:r>
            <a:r>
              <a:rPr lang="en-US" altLang="en-US" dirty="0" err="1">
                <a:latin typeface="Arial" panose="020B0604020202020204" pitchFamily="34" charset="0"/>
              </a:rPr>
              <a:t>cdrom</a:t>
            </a:r>
            <a:br>
              <a:rPr lang="en-US" altLang="en-US" dirty="0">
                <a:latin typeface="Arial" panose="020B0604020202020204" pitchFamily="34" charset="0"/>
              </a:rPr>
            </a:br>
            <a:r>
              <a:rPr lang="en-US" altLang="en-US" dirty="0">
                <a:latin typeface="Arial" panose="020B0604020202020204" pitchFamily="34" charset="0"/>
              </a:rPr>
              <a:t>-t to specify the file system</a:t>
            </a:r>
            <a:br>
              <a:rPr lang="en-US" altLang="en-US" dirty="0">
                <a:latin typeface="Arial" panose="020B0604020202020204" pitchFamily="34" charset="0"/>
              </a:rPr>
            </a:br>
            <a:r>
              <a:rPr lang="uz-Latn-UZ" dirty="0"/>
              <a:t>Integrated Drive Electronics</a:t>
            </a:r>
            <a:endParaRPr lang="en-US" altLang="en-US" dirty="0">
              <a:latin typeface="Arial" panose="020B0604020202020204" pitchFamily="34" charset="0"/>
            </a:endParaRPr>
          </a:p>
        </p:txBody>
      </p:sp>
      <p:sp>
        <p:nvSpPr>
          <p:cNvPr id="19460" name="Slide Number Placeholder 3">
            <a:extLst>
              <a:ext uri="{FF2B5EF4-FFF2-40B4-BE49-F238E27FC236}">
                <a16:creationId xmlns:a16="http://schemas.microsoft.com/office/drawing/2014/main" id="{642E094F-AF66-6B33-1767-2D1F9636FFB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F5229A8A-970E-40CF-97B1-709447AB9AB4}" type="slidenum">
              <a:rPr lang="en-US" altLang="en-US" smtClean="0">
                <a:latin typeface="Arial" panose="020B0604020202020204" pitchFamily="34" charset="0"/>
              </a:rPr>
              <a:pPr/>
              <a:t>10</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758D14C-B7D3-F9F3-FE5C-BEDD8617AEB4}"/>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38DF8692-A0D0-FF26-F3B5-2EE1C3C2B2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The text will be appended with msg.txt</a:t>
            </a:r>
          </a:p>
          <a:p>
            <a:r>
              <a:rPr lang="en-US" altLang="en-US" dirty="0" err="1">
                <a:latin typeface="Arial" panose="020B0604020202020204" pitchFamily="34" charset="0"/>
              </a:rPr>
              <a:t>Tty</a:t>
            </a:r>
            <a:r>
              <a:rPr lang="en-US" altLang="en-US" dirty="0">
                <a:latin typeface="Arial" panose="020B0604020202020204" pitchFamily="34" charset="0"/>
              </a:rPr>
              <a:t> aka </a:t>
            </a:r>
            <a:r>
              <a:rPr lang="uz-Latn-UZ" dirty="0"/>
              <a:t>teletypewriter</a:t>
            </a:r>
            <a:endParaRPr lang="en-US" altLang="en-US" dirty="0">
              <a:latin typeface="Arial" panose="020B0604020202020204" pitchFamily="34" charset="0"/>
            </a:endParaRPr>
          </a:p>
        </p:txBody>
      </p:sp>
      <p:sp>
        <p:nvSpPr>
          <p:cNvPr id="21508" name="Slide Number Placeholder 3">
            <a:extLst>
              <a:ext uri="{FF2B5EF4-FFF2-40B4-BE49-F238E27FC236}">
                <a16:creationId xmlns:a16="http://schemas.microsoft.com/office/drawing/2014/main" id="{96A25EB4-9E71-9711-23CF-781F17BBB3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50AE6480-178E-4F99-A98E-8BBC5594B8E7}" type="slidenum">
              <a:rPr lang="en-US" altLang="en-US" smtClean="0">
                <a:latin typeface="Arial" panose="020B0604020202020204" pitchFamily="34" charset="0"/>
              </a:rPr>
              <a:pPr/>
              <a:t>11</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Whole Sector Writes:</a:t>
            </a:r>
            <a:br>
              <a:rPr lang="en-US"/>
            </a:br>
            <a:r>
              <a:rPr lang="en-US"/>
              <a:t>Hard disk hardware is designed to read or write data in fixed-size units called </a:t>
            </a:r>
            <a:r>
              <a:rPr lang="en-US" i="1"/>
              <a:t>sectors</a:t>
            </a:r>
            <a:r>
              <a:rPr lang="en-US"/>
              <a:t>. A sector is the smallest addressable block on the disk. Even if you want to write only a small part of a sector, the driver must write the entire sector. This is why a low-level device driver only writes whole sectors at a time.</a:t>
            </a:r>
          </a:p>
          <a:p>
            <a:r>
              <a:rPr lang="en-US" b="1"/>
              <a:t>Random Access Capability:</a:t>
            </a:r>
            <a:br>
              <a:rPr lang="en-US"/>
            </a:br>
            <a:r>
              <a:rPr lang="en-US"/>
              <a:t>Unlike sequential access devices (like tape drives), hard disks allow you to directly access any disk block (or sector) regardless of its position on the disk. This means the driver can go directly to the location of any desired disk block without needing to read through other sectors first. The term "random access" emphasizes that the disk's design enables quick jumps to any sector, making data retrieval efficient.</a:t>
            </a:r>
          </a:p>
          <a:p>
            <a:endParaRPr lang="en-PK" dirty="0"/>
          </a:p>
        </p:txBody>
      </p:sp>
      <p:sp>
        <p:nvSpPr>
          <p:cNvPr id="4" name="Slide Number Placeholder 3"/>
          <p:cNvSpPr>
            <a:spLocks noGrp="1"/>
          </p:cNvSpPr>
          <p:nvPr>
            <p:ph type="sldNum" sz="quarter" idx="5"/>
          </p:nvPr>
        </p:nvSpPr>
        <p:spPr/>
        <p:txBody>
          <a:bodyPr/>
          <a:lstStyle/>
          <a:p>
            <a:pPr>
              <a:defRPr/>
            </a:pPr>
            <a:fld id="{4F03866C-E6BA-4705-8B9E-FD9AFAE93A55}" type="slidenum">
              <a:rPr lang="en-US" altLang="en-US" smtClean="0"/>
              <a:pPr>
                <a:defRPr/>
              </a:pPr>
              <a:t>13</a:t>
            </a:fld>
            <a:endParaRPr lang="en-US" altLang="en-US"/>
          </a:p>
        </p:txBody>
      </p:sp>
    </p:spTree>
    <p:extLst>
      <p:ext uri="{BB962C8B-B14F-4D97-AF65-F5344CB8AC3E}">
        <p14:creationId xmlns:p14="http://schemas.microsoft.com/office/powerpoint/2010/main" val="1595868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pPr>
              <a:defRPr/>
            </a:pPr>
            <a:fld id="{4F03866C-E6BA-4705-8B9E-FD9AFAE93A55}" type="slidenum">
              <a:rPr lang="en-US" altLang="en-US" smtClean="0"/>
              <a:pPr>
                <a:defRPr/>
              </a:pPr>
              <a:t>14</a:t>
            </a:fld>
            <a:endParaRPr lang="en-US" altLang="en-US"/>
          </a:p>
        </p:txBody>
      </p:sp>
    </p:spTree>
    <p:extLst>
      <p:ext uri="{BB962C8B-B14F-4D97-AF65-F5344CB8AC3E}">
        <p14:creationId xmlns:p14="http://schemas.microsoft.com/office/powerpoint/2010/main" val="1769312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BAF4AD5-609E-0F83-677D-FEC1EEDBFA42}"/>
              </a:ext>
            </a:extLst>
          </p:cNvPr>
          <p:cNvGrpSpPr>
            <a:grpSpLocks/>
          </p:cNvGrpSpPr>
          <p:nvPr/>
        </p:nvGrpSpPr>
        <p:grpSpPr bwMode="auto">
          <a:xfrm>
            <a:off x="2084388" y="296863"/>
            <a:ext cx="6823075" cy="5353050"/>
            <a:chOff x="1313" y="187"/>
            <a:chExt cx="4298" cy="3372"/>
          </a:xfrm>
        </p:grpSpPr>
        <p:grpSp>
          <p:nvGrpSpPr>
            <p:cNvPr id="3" name="Group 3">
              <a:extLst>
                <a:ext uri="{FF2B5EF4-FFF2-40B4-BE49-F238E27FC236}">
                  <a16:creationId xmlns:a16="http://schemas.microsoft.com/office/drawing/2014/main" id="{8F9BB569-C019-09F2-586C-D26B123607F7}"/>
                </a:ext>
              </a:extLst>
            </p:cNvPr>
            <p:cNvGrpSpPr>
              <a:grpSpLocks/>
            </p:cNvGrpSpPr>
            <p:nvPr/>
          </p:nvGrpSpPr>
          <p:grpSpPr bwMode="auto">
            <a:xfrm>
              <a:off x="2194" y="601"/>
              <a:ext cx="596" cy="447"/>
              <a:chOff x="0" y="0"/>
              <a:chExt cx="768" cy="576"/>
            </a:xfrm>
          </p:grpSpPr>
          <p:sp>
            <p:nvSpPr>
              <p:cNvPr id="739527" name="Oval 4">
                <a:extLst>
                  <a:ext uri="{FF2B5EF4-FFF2-40B4-BE49-F238E27FC236}">
                    <a16:creationId xmlns:a16="http://schemas.microsoft.com/office/drawing/2014/main" id="{3FFC87A8-5254-530F-D803-C6A75BBDA2E9}"/>
                  </a:ext>
                </a:extLst>
              </p:cNvPr>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sp>
            <p:nvSpPr>
              <p:cNvPr id="739528" name="Oval 5">
                <a:extLst>
                  <a:ext uri="{FF2B5EF4-FFF2-40B4-BE49-F238E27FC236}">
                    <a16:creationId xmlns:a16="http://schemas.microsoft.com/office/drawing/2014/main" id="{56B60385-C0B8-8860-2E44-7B03C0FFF55A}"/>
                  </a:ext>
                </a:extLst>
              </p:cNvPr>
              <p:cNvSpPr>
                <a:spLocks noChangeArrowheads="1"/>
              </p:cNvSpPr>
              <p:nvPr/>
            </p:nvSpPr>
            <p:spPr bwMode="hidden">
              <a:xfrm>
                <a:off x="276" y="253"/>
                <a:ext cx="187" cy="107"/>
              </a:xfrm>
              <a:prstGeom prst="ellipse">
                <a:avLst/>
              </a:prstGeom>
              <a:gradFill rotWithShape="0">
                <a:gsLst>
                  <a:gs pos="0">
                    <a:schemeClr val="accent1"/>
                  </a:gs>
                  <a:gs pos="100000">
                    <a:schemeClr val="bg2"/>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grpSp>
        <p:grpSp>
          <p:nvGrpSpPr>
            <p:cNvPr id="4" name="Group 6">
              <a:extLst>
                <a:ext uri="{FF2B5EF4-FFF2-40B4-BE49-F238E27FC236}">
                  <a16:creationId xmlns:a16="http://schemas.microsoft.com/office/drawing/2014/main" id="{17857566-3345-0141-20D4-334EB1FDA9F6}"/>
                </a:ext>
              </a:extLst>
            </p:cNvPr>
            <p:cNvGrpSpPr>
              <a:grpSpLocks/>
            </p:cNvGrpSpPr>
            <p:nvPr/>
          </p:nvGrpSpPr>
          <p:grpSpPr bwMode="auto">
            <a:xfrm>
              <a:off x="1313" y="187"/>
              <a:ext cx="4298" cy="3372"/>
              <a:chOff x="0" y="0"/>
              <a:chExt cx="5533" cy="4341"/>
            </a:xfrm>
          </p:grpSpPr>
          <p:grpSp>
            <p:nvGrpSpPr>
              <p:cNvPr id="20" name="Group 7">
                <a:extLst>
                  <a:ext uri="{FF2B5EF4-FFF2-40B4-BE49-F238E27FC236}">
                    <a16:creationId xmlns:a16="http://schemas.microsoft.com/office/drawing/2014/main" id="{98778413-3A25-EF7B-5EAD-5B8F39F9DB3D}"/>
                  </a:ext>
                </a:extLst>
              </p:cNvPr>
              <p:cNvGrpSpPr>
                <a:grpSpLocks/>
              </p:cNvGrpSpPr>
              <p:nvPr/>
            </p:nvGrpSpPr>
            <p:grpSpPr bwMode="auto">
              <a:xfrm>
                <a:off x="0" y="0"/>
                <a:ext cx="5470" cy="4341"/>
                <a:chOff x="0" y="0"/>
                <a:chExt cx="5470" cy="4341"/>
              </a:xfrm>
            </p:grpSpPr>
            <p:grpSp>
              <p:nvGrpSpPr>
                <p:cNvPr id="31" name="Group 8">
                  <a:extLst>
                    <a:ext uri="{FF2B5EF4-FFF2-40B4-BE49-F238E27FC236}">
                      <a16:creationId xmlns:a16="http://schemas.microsoft.com/office/drawing/2014/main" id="{F978A810-347A-7D01-4CFE-212D92C4862E}"/>
                    </a:ext>
                  </a:extLst>
                </p:cNvPr>
                <p:cNvGrpSpPr>
                  <a:grpSpLocks/>
                </p:cNvGrpSpPr>
                <p:nvPr/>
              </p:nvGrpSpPr>
              <p:grpSpPr bwMode="auto">
                <a:xfrm>
                  <a:off x="1339" y="786"/>
                  <a:ext cx="2919" cy="2151"/>
                  <a:chOff x="1265" y="814"/>
                  <a:chExt cx="2919" cy="2151"/>
                </a:xfrm>
              </p:grpSpPr>
              <p:sp>
                <p:nvSpPr>
                  <p:cNvPr id="739525" name="Oval 9">
                    <a:extLst>
                      <a:ext uri="{FF2B5EF4-FFF2-40B4-BE49-F238E27FC236}">
                        <a16:creationId xmlns:a16="http://schemas.microsoft.com/office/drawing/2014/main" id="{B9E6B785-5956-6EDE-F2C5-C050BD5E2EFB}"/>
                      </a:ext>
                    </a:extLst>
                  </p:cNvPr>
                  <p:cNvSpPr>
                    <a:spLocks noChangeArrowheads="1"/>
                  </p:cNvSpPr>
                  <p:nvPr/>
                </p:nvSpPr>
                <p:spPr bwMode="hidden">
                  <a:xfrm>
                    <a:off x="1265" y="817"/>
                    <a:ext cx="2922" cy="2145"/>
                  </a:xfrm>
                  <a:prstGeom prst="ellipse">
                    <a:avLst/>
                  </a:prstGeom>
                  <a:gradFill rotWithShape="0">
                    <a:gsLst>
                      <a:gs pos="0">
                        <a:schemeClr val="bg2"/>
                      </a:gs>
                      <a:gs pos="100000">
                        <a:schemeClr val="bg1"/>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sp>
                <p:nvSpPr>
                  <p:cNvPr id="739526" name="Oval 10">
                    <a:extLst>
                      <a:ext uri="{FF2B5EF4-FFF2-40B4-BE49-F238E27FC236}">
                        <a16:creationId xmlns:a16="http://schemas.microsoft.com/office/drawing/2014/main" id="{CFB95EB4-5E1F-2ED3-DB36-06FF3AC89D2D}"/>
                      </a:ext>
                    </a:extLst>
                  </p:cNvPr>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grpSp>
            <p:grpSp>
              <p:nvGrpSpPr>
                <p:cNvPr id="32" name="Group 11">
                  <a:extLst>
                    <a:ext uri="{FF2B5EF4-FFF2-40B4-BE49-F238E27FC236}">
                      <a16:creationId xmlns:a16="http://schemas.microsoft.com/office/drawing/2014/main" id="{912384B4-023C-0031-B17D-7920E480EFFC}"/>
                    </a:ext>
                  </a:extLst>
                </p:cNvPr>
                <p:cNvGrpSpPr>
                  <a:grpSpLocks/>
                </p:cNvGrpSpPr>
                <p:nvPr/>
              </p:nvGrpSpPr>
              <p:grpSpPr bwMode="auto">
                <a:xfrm>
                  <a:off x="0" y="0"/>
                  <a:ext cx="5470" cy="4341"/>
                  <a:chOff x="0" y="0"/>
                  <a:chExt cx="5470" cy="4341"/>
                </a:xfrm>
              </p:grpSpPr>
              <p:grpSp>
                <p:nvGrpSpPr>
                  <p:cNvPr id="33" name="Group 12">
                    <a:extLst>
                      <a:ext uri="{FF2B5EF4-FFF2-40B4-BE49-F238E27FC236}">
                        <a16:creationId xmlns:a16="http://schemas.microsoft.com/office/drawing/2014/main" id="{492602E6-C5A4-9DDA-18F9-B042C4206D8B}"/>
                      </a:ext>
                    </a:extLst>
                  </p:cNvPr>
                  <p:cNvGrpSpPr>
                    <a:grpSpLocks/>
                  </p:cNvGrpSpPr>
                  <p:nvPr/>
                </p:nvGrpSpPr>
                <p:grpSpPr bwMode="auto">
                  <a:xfrm>
                    <a:off x="3545" y="1502"/>
                    <a:ext cx="1258" cy="2327"/>
                    <a:chOff x="3471" y="1530"/>
                    <a:chExt cx="1258" cy="2327"/>
                  </a:xfrm>
                </p:grpSpPr>
                <p:sp>
                  <p:nvSpPr>
                    <p:cNvPr id="739523" name="Freeform 13">
                      <a:extLst>
                        <a:ext uri="{FF2B5EF4-FFF2-40B4-BE49-F238E27FC236}">
                          <a16:creationId xmlns:a16="http://schemas.microsoft.com/office/drawing/2014/main" id="{70982CCE-6FB4-E575-5365-6B817FBF5EDD}"/>
                        </a:ext>
                      </a:extLst>
                    </p:cNvPr>
                    <p:cNvSpPr>
                      <a:spLocks/>
                    </p:cNvSpPr>
                    <p:nvPr/>
                  </p:nvSpPr>
                  <p:spPr bwMode="hidden">
                    <a:xfrm rot="2711884">
                      <a:off x="2765" y="2236"/>
                      <a:ext cx="1724"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24" name="Freeform 14">
                      <a:extLst>
                        <a:ext uri="{FF2B5EF4-FFF2-40B4-BE49-F238E27FC236}">
                          <a16:creationId xmlns:a16="http://schemas.microsoft.com/office/drawing/2014/main" id="{65225F6E-72C3-311F-3DB2-96A314B09D8F}"/>
                        </a:ext>
                      </a:extLst>
                    </p:cNvPr>
                    <p:cNvSpPr>
                      <a:spLocks/>
                    </p:cNvSpPr>
                    <p:nvPr/>
                  </p:nvSpPr>
                  <p:spPr bwMode="hidden">
                    <a:xfrm rot="2711884">
                      <a:off x="4021" y="3150"/>
                      <a:ext cx="925" cy="490"/>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34" name="Group 15">
                    <a:extLst>
                      <a:ext uri="{FF2B5EF4-FFF2-40B4-BE49-F238E27FC236}">
                        <a16:creationId xmlns:a16="http://schemas.microsoft.com/office/drawing/2014/main" id="{88BDD855-1A74-B3B8-FB8C-F6D9849F7D14}"/>
                      </a:ext>
                    </a:extLst>
                  </p:cNvPr>
                  <p:cNvGrpSpPr>
                    <a:grpSpLocks/>
                  </p:cNvGrpSpPr>
                  <p:nvPr/>
                </p:nvGrpSpPr>
                <p:grpSpPr bwMode="auto">
                  <a:xfrm>
                    <a:off x="2938" y="1991"/>
                    <a:ext cx="2463" cy="1332"/>
                    <a:chOff x="2864" y="2019"/>
                    <a:chExt cx="2463" cy="1332"/>
                  </a:xfrm>
                </p:grpSpPr>
                <p:sp>
                  <p:nvSpPr>
                    <p:cNvPr id="739521" name="Freeform 16">
                      <a:extLst>
                        <a:ext uri="{FF2B5EF4-FFF2-40B4-BE49-F238E27FC236}">
                          <a16:creationId xmlns:a16="http://schemas.microsoft.com/office/drawing/2014/main" id="{0C855E28-8431-5A0F-4305-512340C6E0E0}"/>
                        </a:ext>
                      </a:extLst>
                    </p:cNvPr>
                    <p:cNvSpPr>
                      <a:spLocks/>
                    </p:cNvSpPr>
                    <p:nvPr/>
                  </p:nvSpPr>
                  <p:spPr bwMode="hidden">
                    <a:xfrm rot="2104081">
                      <a:off x="2864" y="2019"/>
                      <a:ext cx="1814" cy="347"/>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22" name="Freeform 17">
                      <a:extLst>
                        <a:ext uri="{FF2B5EF4-FFF2-40B4-BE49-F238E27FC236}">
                          <a16:creationId xmlns:a16="http://schemas.microsoft.com/office/drawing/2014/main" id="{8011C0D2-9B72-A933-EF23-BB6497D4F32D}"/>
                        </a:ext>
                      </a:extLst>
                    </p:cNvPr>
                    <p:cNvSpPr>
                      <a:spLocks/>
                    </p:cNvSpPr>
                    <p:nvPr/>
                  </p:nvSpPr>
                  <p:spPr bwMode="hidden">
                    <a:xfrm rot="2104081">
                      <a:off x="4353" y="2806"/>
                      <a:ext cx="974" cy="545"/>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35" name="Group 18">
                    <a:extLst>
                      <a:ext uri="{FF2B5EF4-FFF2-40B4-BE49-F238E27FC236}">
                        <a16:creationId xmlns:a16="http://schemas.microsoft.com/office/drawing/2014/main" id="{65655AA2-77C5-271B-43D2-5224D01D14CD}"/>
                      </a:ext>
                    </a:extLst>
                  </p:cNvPr>
                  <p:cNvGrpSpPr>
                    <a:grpSpLocks/>
                  </p:cNvGrpSpPr>
                  <p:nvPr/>
                </p:nvGrpSpPr>
                <p:grpSpPr bwMode="auto">
                  <a:xfrm>
                    <a:off x="2971" y="1804"/>
                    <a:ext cx="2477" cy="1064"/>
                    <a:chOff x="2897" y="1832"/>
                    <a:chExt cx="2477" cy="1064"/>
                  </a:xfrm>
                </p:grpSpPr>
                <p:sp>
                  <p:nvSpPr>
                    <p:cNvPr id="739519" name="Freeform 19">
                      <a:extLst>
                        <a:ext uri="{FF2B5EF4-FFF2-40B4-BE49-F238E27FC236}">
                          <a16:creationId xmlns:a16="http://schemas.microsoft.com/office/drawing/2014/main" id="{83B98B83-8E9B-8D7E-0B98-D8926793064F}"/>
                        </a:ext>
                      </a:extLst>
                    </p:cNvPr>
                    <p:cNvSpPr>
                      <a:spLocks/>
                    </p:cNvSpPr>
                    <p:nvPr/>
                  </p:nvSpPr>
                  <p:spPr bwMode="hidden">
                    <a:xfrm rot="1582915">
                      <a:off x="2897" y="1832"/>
                      <a:ext cx="1736" cy="304"/>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20" name="Freeform 20">
                      <a:extLst>
                        <a:ext uri="{FF2B5EF4-FFF2-40B4-BE49-F238E27FC236}">
                          <a16:creationId xmlns:a16="http://schemas.microsoft.com/office/drawing/2014/main" id="{69241202-58EE-F804-8E0A-173D8323242F}"/>
                        </a:ext>
                      </a:extLst>
                    </p:cNvPr>
                    <p:cNvSpPr>
                      <a:spLocks/>
                    </p:cNvSpPr>
                    <p:nvPr/>
                  </p:nvSpPr>
                  <p:spPr bwMode="hidden">
                    <a:xfrm rot="1582915">
                      <a:off x="4442" y="2420"/>
                      <a:ext cx="932" cy="476"/>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36" name="Group 21">
                    <a:extLst>
                      <a:ext uri="{FF2B5EF4-FFF2-40B4-BE49-F238E27FC236}">
                        <a16:creationId xmlns:a16="http://schemas.microsoft.com/office/drawing/2014/main" id="{FC70778A-5C2C-F838-9BAC-D51B7CBC2C2B}"/>
                      </a:ext>
                    </a:extLst>
                  </p:cNvPr>
                  <p:cNvGrpSpPr>
                    <a:grpSpLocks/>
                  </p:cNvGrpSpPr>
                  <p:nvPr/>
                </p:nvGrpSpPr>
                <p:grpSpPr bwMode="auto">
                  <a:xfrm>
                    <a:off x="2998" y="1608"/>
                    <a:ext cx="2472" cy="927"/>
                    <a:chOff x="2924" y="1636"/>
                    <a:chExt cx="2472" cy="927"/>
                  </a:xfrm>
                </p:grpSpPr>
                <p:sp>
                  <p:nvSpPr>
                    <p:cNvPr id="739517" name="Freeform 22">
                      <a:extLst>
                        <a:ext uri="{FF2B5EF4-FFF2-40B4-BE49-F238E27FC236}">
                          <a16:creationId xmlns:a16="http://schemas.microsoft.com/office/drawing/2014/main" id="{FDF6DC4A-2CCA-4CCC-6A98-52E835F7F685}"/>
                        </a:ext>
                      </a:extLst>
                    </p:cNvPr>
                    <p:cNvSpPr>
                      <a:spLocks/>
                    </p:cNvSpPr>
                    <p:nvPr/>
                  </p:nvSpPr>
                  <p:spPr bwMode="hidden">
                    <a:xfrm rot="1080363">
                      <a:off x="2924" y="1636"/>
                      <a:ext cx="1677" cy="335"/>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18" name="Freeform 23">
                      <a:extLst>
                        <a:ext uri="{FF2B5EF4-FFF2-40B4-BE49-F238E27FC236}">
                          <a16:creationId xmlns:a16="http://schemas.microsoft.com/office/drawing/2014/main" id="{E9E18BBA-1586-CC96-4FAD-295F73AA2510}"/>
                        </a:ext>
                      </a:extLst>
                    </p:cNvPr>
                    <p:cNvSpPr>
                      <a:spLocks/>
                    </p:cNvSpPr>
                    <p:nvPr/>
                  </p:nvSpPr>
                  <p:spPr bwMode="hidden">
                    <a:xfrm rot="1080363">
                      <a:off x="4495" y="2037"/>
                      <a:ext cx="901" cy="526"/>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37" name="Group 24">
                    <a:extLst>
                      <a:ext uri="{FF2B5EF4-FFF2-40B4-BE49-F238E27FC236}">
                        <a16:creationId xmlns:a16="http://schemas.microsoft.com/office/drawing/2014/main" id="{8004A429-CB74-8574-ABF3-1DA76019055E}"/>
                      </a:ext>
                    </a:extLst>
                  </p:cNvPr>
                  <p:cNvGrpSpPr>
                    <a:grpSpLocks/>
                  </p:cNvGrpSpPr>
                  <p:nvPr/>
                </p:nvGrpSpPr>
                <p:grpSpPr bwMode="auto">
                  <a:xfrm>
                    <a:off x="3032" y="1386"/>
                    <a:ext cx="2342" cy="657"/>
                    <a:chOff x="2958" y="1414"/>
                    <a:chExt cx="2342" cy="657"/>
                  </a:xfrm>
                </p:grpSpPr>
                <p:sp>
                  <p:nvSpPr>
                    <p:cNvPr id="739515" name="Freeform 25">
                      <a:extLst>
                        <a:ext uri="{FF2B5EF4-FFF2-40B4-BE49-F238E27FC236}">
                          <a16:creationId xmlns:a16="http://schemas.microsoft.com/office/drawing/2014/main" id="{83B90030-02D3-C2AB-5186-FFDF00634B50}"/>
                        </a:ext>
                      </a:extLst>
                    </p:cNvPr>
                    <p:cNvSpPr>
                      <a:spLocks/>
                    </p:cNvSpPr>
                    <p:nvPr/>
                  </p:nvSpPr>
                  <p:spPr bwMode="hidden">
                    <a:xfrm rot="463793">
                      <a:off x="2958" y="1414"/>
                      <a:ext cx="1545"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16" name="Freeform 26">
                      <a:extLst>
                        <a:ext uri="{FF2B5EF4-FFF2-40B4-BE49-F238E27FC236}">
                          <a16:creationId xmlns:a16="http://schemas.microsoft.com/office/drawing/2014/main" id="{93705071-3FFA-A9D9-4594-E8A11ED90591}"/>
                        </a:ext>
                      </a:extLst>
                    </p:cNvPr>
                    <p:cNvSpPr>
                      <a:spLocks/>
                    </p:cNvSpPr>
                    <p:nvPr/>
                  </p:nvSpPr>
                  <p:spPr bwMode="hidden">
                    <a:xfrm rot="463793">
                      <a:off x="4470" y="1582"/>
                      <a:ext cx="830" cy="489"/>
                    </a:xfrm>
                    <a:custGeom>
                      <a:avLst/>
                      <a:gdLst>
                        <a:gd name="T0" fmla="*/ 0 w 1769"/>
                        <a:gd name="T1" fmla="*/ 1 h 791"/>
                        <a:gd name="T2" fmla="*/ 0 w 1769"/>
                        <a:gd name="T3" fmla="*/ 1 h 791"/>
                        <a:gd name="T4" fmla="*/ 0 w 1769"/>
                        <a:gd name="T5" fmla="*/ 1 h 791"/>
                        <a:gd name="T6" fmla="*/ 0 w 1769"/>
                        <a:gd name="T7" fmla="*/ 1 h 791"/>
                        <a:gd name="T8" fmla="*/ 0 w 1769"/>
                        <a:gd name="T9" fmla="*/ 1 h 791"/>
                        <a:gd name="T10" fmla="*/ 0 w 1769"/>
                        <a:gd name="T11" fmla="*/ 1 h 791"/>
                        <a:gd name="T12" fmla="*/ 0 w 1769"/>
                        <a:gd name="T13" fmla="*/ 1 h 791"/>
                        <a:gd name="T14" fmla="*/ 0 w 1769"/>
                        <a:gd name="T15" fmla="*/ 1 h 791"/>
                        <a:gd name="T16" fmla="*/ 0 w 1769"/>
                        <a:gd name="T17" fmla="*/ 1 h 791"/>
                        <a:gd name="T18" fmla="*/ 0 w 1769"/>
                        <a:gd name="T19" fmla="*/ 1 h 791"/>
                        <a:gd name="T20" fmla="*/ 0 w 1769"/>
                        <a:gd name="T21" fmla="*/ 1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38" name="Group 27">
                    <a:extLst>
                      <a:ext uri="{FF2B5EF4-FFF2-40B4-BE49-F238E27FC236}">
                        <a16:creationId xmlns:a16="http://schemas.microsoft.com/office/drawing/2014/main" id="{4116C3A3-C642-06D0-1987-E62AA9A912CE}"/>
                      </a:ext>
                    </a:extLst>
                  </p:cNvPr>
                  <p:cNvGrpSpPr>
                    <a:grpSpLocks/>
                  </p:cNvGrpSpPr>
                  <p:nvPr/>
                </p:nvGrpSpPr>
                <p:grpSpPr bwMode="auto">
                  <a:xfrm>
                    <a:off x="3057" y="1241"/>
                    <a:ext cx="2150" cy="343"/>
                    <a:chOff x="2983" y="1269"/>
                    <a:chExt cx="2150" cy="343"/>
                  </a:xfrm>
                </p:grpSpPr>
                <p:sp>
                  <p:nvSpPr>
                    <p:cNvPr id="739513" name="Freeform 28">
                      <a:extLst>
                        <a:ext uri="{FF2B5EF4-FFF2-40B4-BE49-F238E27FC236}">
                          <a16:creationId xmlns:a16="http://schemas.microsoft.com/office/drawing/2014/main" id="{E5EAE7FF-BC0A-7B99-390A-BD0304A81A99}"/>
                        </a:ext>
                      </a:extLst>
                    </p:cNvPr>
                    <p:cNvSpPr>
                      <a:spLocks/>
                    </p:cNvSpPr>
                    <p:nvPr/>
                  </p:nvSpPr>
                  <p:spPr bwMode="hidden">
                    <a:xfrm rot="-84182">
                      <a:off x="2983" y="1289"/>
                      <a:ext cx="1404" cy="219"/>
                    </a:xfrm>
                    <a:custGeom>
                      <a:avLst/>
                      <a:gdLst>
                        <a:gd name="T0" fmla="*/ 0 w 2736"/>
                        <a:gd name="T1" fmla="*/ 0 h 504"/>
                        <a:gd name="T2" fmla="*/ 1 w 2736"/>
                        <a:gd name="T3" fmla="*/ 0 h 504"/>
                        <a:gd name="T4" fmla="*/ 1 w 2736"/>
                        <a:gd name="T5" fmla="*/ 0 h 504"/>
                        <a:gd name="T6" fmla="*/ 1 w 2736"/>
                        <a:gd name="T7" fmla="*/ 0 h 504"/>
                        <a:gd name="T8" fmla="*/ 1 w 2736"/>
                        <a:gd name="T9" fmla="*/ 0 h 504"/>
                        <a:gd name="T10" fmla="*/ 1 w 2736"/>
                        <a:gd name="T11" fmla="*/ 0 h 504"/>
                        <a:gd name="T12" fmla="*/ 1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14" name="Freeform 29">
                      <a:extLst>
                        <a:ext uri="{FF2B5EF4-FFF2-40B4-BE49-F238E27FC236}">
                          <a16:creationId xmlns:a16="http://schemas.microsoft.com/office/drawing/2014/main" id="{36F1F4EA-8BF4-236C-231D-4C5D3C3694B2}"/>
                        </a:ext>
                      </a:extLst>
                    </p:cNvPr>
                    <p:cNvSpPr>
                      <a:spLocks/>
                    </p:cNvSpPr>
                    <p:nvPr/>
                  </p:nvSpPr>
                  <p:spPr bwMode="hidden">
                    <a:xfrm rot="-84182">
                      <a:off x="4379" y="1269"/>
                      <a:ext cx="754" cy="343"/>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39" name="Group 30">
                    <a:extLst>
                      <a:ext uri="{FF2B5EF4-FFF2-40B4-BE49-F238E27FC236}">
                        <a16:creationId xmlns:a16="http://schemas.microsoft.com/office/drawing/2014/main" id="{25DD7FD8-060A-7472-E0FB-B6D2669F9118}"/>
                      </a:ext>
                    </a:extLst>
                  </p:cNvPr>
                  <p:cNvGrpSpPr>
                    <a:grpSpLocks/>
                  </p:cNvGrpSpPr>
                  <p:nvPr/>
                </p:nvGrpSpPr>
                <p:grpSpPr bwMode="auto">
                  <a:xfrm>
                    <a:off x="3012" y="889"/>
                    <a:ext cx="1879" cy="427"/>
                    <a:chOff x="2938" y="917"/>
                    <a:chExt cx="1879" cy="427"/>
                  </a:xfrm>
                </p:grpSpPr>
                <p:sp>
                  <p:nvSpPr>
                    <p:cNvPr id="739511" name="Freeform 31">
                      <a:extLst>
                        <a:ext uri="{FF2B5EF4-FFF2-40B4-BE49-F238E27FC236}">
                          <a16:creationId xmlns:a16="http://schemas.microsoft.com/office/drawing/2014/main" id="{BF8EFACC-0155-9919-31DA-DE765AF908A6}"/>
                        </a:ext>
                      </a:extLst>
                    </p:cNvPr>
                    <p:cNvSpPr>
                      <a:spLocks/>
                    </p:cNvSpPr>
                    <p:nvPr/>
                  </p:nvSpPr>
                  <p:spPr bwMode="hidden">
                    <a:xfrm rot="-802576">
                      <a:off x="2938" y="1129"/>
                      <a:ext cx="1233"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12" name="Freeform 32">
                      <a:extLst>
                        <a:ext uri="{FF2B5EF4-FFF2-40B4-BE49-F238E27FC236}">
                          <a16:creationId xmlns:a16="http://schemas.microsoft.com/office/drawing/2014/main" id="{9D776A21-9E93-5250-F529-2CBF409F8BF5}"/>
                        </a:ext>
                      </a:extLst>
                    </p:cNvPr>
                    <p:cNvSpPr>
                      <a:spLocks/>
                    </p:cNvSpPr>
                    <p:nvPr/>
                  </p:nvSpPr>
                  <p:spPr bwMode="hidden">
                    <a:xfrm rot="-802576">
                      <a:off x="4155" y="917"/>
                      <a:ext cx="66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40" name="Group 33">
                    <a:extLst>
                      <a:ext uri="{FF2B5EF4-FFF2-40B4-BE49-F238E27FC236}">
                        <a16:creationId xmlns:a16="http://schemas.microsoft.com/office/drawing/2014/main" id="{19B2BAA1-BA80-6A03-92C4-B2C88BFB9F90}"/>
                      </a:ext>
                    </a:extLst>
                  </p:cNvPr>
                  <p:cNvGrpSpPr>
                    <a:grpSpLocks/>
                  </p:cNvGrpSpPr>
                  <p:nvPr/>
                </p:nvGrpSpPr>
                <p:grpSpPr bwMode="auto">
                  <a:xfrm>
                    <a:off x="711" y="1625"/>
                    <a:ext cx="1257" cy="2326"/>
                    <a:chOff x="637" y="1653"/>
                    <a:chExt cx="1257" cy="2326"/>
                  </a:xfrm>
                </p:grpSpPr>
                <p:sp>
                  <p:nvSpPr>
                    <p:cNvPr id="739509" name="Freeform 34">
                      <a:extLst>
                        <a:ext uri="{FF2B5EF4-FFF2-40B4-BE49-F238E27FC236}">
                          <a16:creationId xmlns:a16="http://schemas.microsoft.com/office/drawing/2014/main" id="{3D7218B5-E6C0-4F1D-0652-30983B402E47}"/>
                        </a:ext>
                      </a:extLst>
                    </p:cNvPr>
                    <p:cNvSpPr>
                      <a:spLocks/>
                    </p:cNvSpPr>
                    <p:nvPr/>
                  </p:nvSpPr>
                  <p:spPr bwMode="hidden">
                    <a:xfrm rot="18888116" flipH="1">
                      <a:off x="876" y="2359"/>
                      <a:ext cx="1724"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10" name="Freeform 35">
                      <a:extLst>
                        <a:ext uri="{FF2B5EF4-FFF2-40B4-BE49-F238E27FC236}">
                          <a16:creationId xmlns:a16="http://schemas.microsoft.com/office/drawing/2014/main" id="{631F0014-A8F9-1F1B-49C2-A9F926D4C39A}"/>
                        </a:ext>
                      </a:extLst>
                    </p:cNvPr>
                    <p:cNvSpPr>
                      <a:spLocks/>
                    </p:cNvSpPr>
                    <p:nvPr/>
                  </p:nvSpPr>
                  <p:spPr bwMode="hidden">
                    <a:xfrm rot="18888116" flipH="1">
                      <a:off x="419" y="3272"/>
                      <a:ext cx="925" cy="490"/>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41" name="Group 36">
                    <a:extLst>
                      <a:ext uri="{FF2B5EF4-FFF2-40B4-BE49-F238E27FC236}">
                        <a16:creationId xmlns:a16="http://schemas.microsoft.com/office/drawing/2014/main" id="{473FAC08-4919-D999-40D1-E7D87D4820A3}"/>
                      </a:ext>
                    </a:extLst>
                  </p:cNvPr>
                  <p:cNvGrpSpPr>
                    <a:grpSpLocks/>
                  </p:cNvGrpSpPr>
                  <p:nvPr/>
                </p:nvGrpSpPr>
                <p:grpSpPr bwMode="auto">
                  <a:xfrm>
                    <a:off x="69" y="2168"/>
                    <a:ext cx="2463" cy="1332"/>
                    <a:chOff x="-5" y="2196"/>
                    <a:chExt cx="2463" cy="1332"/>
                  </a:xfrm>
                </p:grpSpPr>
                <p:sp>
                  <p:nvSpPr>
                    <p:cNvPr id="739507" name="Freeform 37">
                      <a:extLst>
                        <a:ext uri="{FF2B5EF4-FFF2-40B4-BE49-F238E27FC236}">
                          <a16:creationId xmlns:a16="http://schemas.microsoft.com/office/drawing/2014/main" id="{A527F26F-74D0-96A5-3D99-6761965E408E}"/>
                        </a:ext>
                      </a:extLst>
                    </p:cNvPr>
                    <p:cNvSpPr>
                      <a:spLocks/>
                    </p:cNvSpPr>
                    <p:nvPr/>
                  </p:nvSpPr>
                  <p:spPr bwMode="hidden">
                    <a:xfrm rot="19495919" flipH="1">
                      <a:off x="644" y="2196"/>
                      <a:ext cx="1814" cy="347"/>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08" name="Freeform 38">
                      <a:extLst>
                        <a:ext uri="{FF2B5EF4-FFF2-40B4-BE49-F238E27FC236}">
                          <a16:creationId xmlns:a16="http://schemas.microsoft.com/office/drawing/2014/main" id="{C1C3FA51-DA89-BB7E-4F45-4A70F1D5BB3E}"/>
                        </a:ext>
                      </a:extLst>
                    </p:cNvPr>
                    <p:cNvSpPr>
                      <a:spLocks/>
                    </p:cNvSpPr>
                    <p:nvPr/>
                  </p:nvSpPr>
                  <p:spPr bwMode="hidden">
                    <a:xfrm rot="19495919" flipH="1">
                      <a:off x="-5" y="2983"/>
                      <a:ext cx="974" cy="545"/>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42" name="Group 39">
                    <a:extLst>
                      <a:ext uri="{FF2B5EF4-FFF2-40B4-BE49-F238E27FC236}">
                        <a16:creationId xmlns:a16="http://schemas.microsoft.com/office/drawing/2014/main" id="{3CA391F6-6370-E2A8-D3A8-04FF946B148C}"/>
                      </a:ext>
                    </a:extLst>
                  </p:cNvPr>
                  <p:cNvGrpSpPr>
                    <a:grpSpLocks/>
                  </p:cNvGrpSpPr>
                  <p:nvPr/>
                </p:nvGrpSpPr>
                <p:grpSpPr bwMode="auto">
                  <a:xfrm>
                    <a:off x="22" y="1981"/>
                    <a:ext cx="2477" cy="1064"/>
                    <a:chOff x="-52" y="2009"/>
                    <a:chExt cx="2477" cy="1064"/>
                  </a:xfrm>
                </p:grpSpPr>
                <p:sp>
                  <p:nvSpPr>
                    <p:cNvPr id="739505" name="Freeform 40">
                      <a:extLst>
                        <a:ext uri="{FF2B5EF4-FFF2-40B4-BE49-F238E27FC236}">
                          <a16:creationId xmlns:a16="http://schemas.microsoft.com/office/drawing/2014/main" id="{13A83170-57ED-A32E-7073-5F576EBBE61C}"/>
                        </a:ext>
                      </a:extLst>
                    </p:cNvPr>
                    <p:cNvSpPr>
                      <a:spLocks/>
                    </p:cNvSpPr>
                    <p:nvPr/>
                  </p:nvSpPr>
                  <p:spPr bwMode="hidden">
                    <a:xfrm rot="20017085" flipH="1">
                      <a:off x="689" y="2009"/>
                      <a:ext cx="1736" cy="304"/>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06" name="Freeform 41">
                      <a:extLst>
                        <a:ext uri="{FF2B5EF4-FFF2-40B4-BE49-F238E27FC236}">
                          <a16:creationId xmlns:a16="http://schemas.microsoft.com/office/drawing/2014/main" id="{21C6B975-5E3F-889B-8804-8D6FAC1C53B9}"/>
                        </a:ext>
                      </a:extLst>
                    </p:cNvPr>
                    <p:cNvSpPr>
                      <a:spLocks/>
                    </p:cNvSpPr>
                    <p:nvPr/>
                  </p:nvSpPr>
                  <p:spPr bwMode="hidden">
                    <a:xfrm rot="20017085" flipH="1">
                      <a:off x="-52" y="2597"/>
                      <a:ext cx="932" cy="476"/>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43" name="Group 42">
                    <a:extLst>
                      <a:ext uri="{FF2B5EF4-FFF2-40B4-BE49-F238E27FC236}">
                        <a16:creationId xmlns:a16="http://schemas.microsoft.com/office/drawing/2014/main" id="{E67BD5C7-7C33-4FBC-F832-83B44D1E8A41}"/>
                      </a:ext>
                    </a:extLst>
                  </p:cNvPr>
                  <p:cNvGrpSpPr>
                    <a:grpSpLocks/>
                  </p:cNvGrpSpPr>
                  <p:nvPr/>
                </p:nvGrpSpPr>
                <p:grpSpPr bwMode="auto">
                  <a:xfrm>
                    <a:off x="0" y="1785"/>
                    <a:ext cx="2472" cy="927"/>
                    <a:chOff x="-74" y="1813"/>
                    <a:chExt cx="2472" cy="927"/>
                  </a:xfrm>
                </p:grpSpPr>
                <p:sp>
                  <p:nvSpPr>
                    <p:cNvPr id="739503" name="Freeform 43">
                      <a:extLst>
                        <a:ext uri="{FF2B5EF4-FFF2-40B4-BE49-F238E27FC236}">
                          <a16:creationId xmlns:a16="http://schemas.microsoft.com/office/drawing/2014/main" id="{440E4D45-93CB-745C-D864-E0F9CF72FCBF}"/>
                        </a:ext>
                      </a:extLst>
                    </p:cNvPr>
                    <p:cNvSpPr>
                      <a:spLocks/>
                    </p:cNvSpPr>
                    <p:nvPr/>
                  </p:nvSpPr>
                  <p:spPr bwMode="hidden">
                    <a:xfrm rot="20519637" flipH="1">
                      <a:off x="721" y="1813"/>
                      <a:ext cx="1677" cy="335"/>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04" name="Freeform 44">
                      <a:extLst>
                        <a:ext uri="{FF2B5EF4-FFF2-40B4-BE49-F238E27FC236}">
                          <a16:creationId xmlns:a16="http://schemas.microsoft.com/office/drawing/2014/main" id="{280DD241-56FD-AD2C-84E3-FF83FEE1744D}"/>
                        </a:ext>
                      </a:extLst>
                    </p:cNvPr>
                    <p:cNvSpPr>
                      <a:spLocks/>
                    </p:cNvSpPr>
                    <p:nvPr/>
                  </p:nvSpPr>
                  <p:spPr bwMode="hidden">
                    <a:xfrm rot="20519637" flipH="1">
                      <a:off x="-74" y="2214"/>
                      <a:ext cx="901" cy="526"/>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44" name="Group 183">
                    <a:extLst>
                      <a:ext uri="{FF2B5EF4-FFF2-40B4-BE49-F238E27FC236}">
                        <a16:creationId xmlns:a16="http://schemas.microsoft.com/office/drawing/2014/main" id="{DB68848A-7BF7-A4F4-58A2-2978CF37E810}"/>
                      </a:ext>
                    </a:extLst>
                  </p:cNvPr>
                  <p:cNvGrpSpPr>
                    <a:grpSpLocks/>
                  </p:cNvGrpSpPr>
                  <p:nvPr/>
                </p:nvGrpSpPr>
                <p:grpSpPr bwMode="auto">
                  <a:xfrm>
                    <a:off x="96" y="1563"/>
                    <a:ext cx="2342" cy="657"/>
                    <a:chOff x="22" y="1591"/>
                    <a:chExt cx="2342" cy="657"/>
                  </a:xfrm>
                </p:grpSpPr>
                <p:sp>
                  <p:nvSpPr>
                    <p:cNvPr id="739501" name="Freeform 46">
                      <a:extLst>
                        <a:ext uri="{FF2B5EF4-FFF2-40B4-BE49-F238E27FC236}">
                          <a16:creationId xmlns:a16="http://schemas.microsoft.com/office/drawing/2014/main" id="{0ADA9F08-C89B-ED01-E56B-2E8F61E5001E}"/>
                        </a:ext>
                      </a:extLst>
                    </p:cNvPr>
                    <p:cNvSpPr>
                      <a:spLocks/>
                    </p:cNvSpPr>
                    <p:nvPr/>
                  </p:nvSpPr>
                  <p:spPr bwMode="hidden">
                    <a:xfrm rot="21136207" flipH="1">
                      <a:off x="819" y="1591"/>
                      <a:ext cx="1545"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02" name="Freeform 47">
                      <a:extLst>
                        <a:ext uri="{FF2B5EF4-FFF2-40B4-BE49-F238E27FC236}">
                          <a16:creationId xmlns:a16="http://schemas.microsoft.com/office/drawing/2014/main" id="{11773F26-EFC5-C77F-17E6-C718BF51C41F}"/>
                        </a:ext>
                      </a:extLst>
                    </p:cNvPr>
                    <p:cNvSpPr>
                      <a:spLocks/>
                    </p:cNvSpPr>
                    <p:nvPr/>
                  </p:nvSpPr>
                  <p:spPr bwMode="hidden">
                    <a:xfrm rot="21136207" flipH="1">
                      <a:off x="22" y="1759"/>
                      <a:ext cx="830" cy="489"/>
                    </a:xfrm>
                    <a:custGeom>
                      <a:avLst/>
                      <a:gdLst>
                        <a:gd name="T0" fmla="*/ 0 w 1769"/>
                        <a:gd name="T1" fmla="*/ 1 h 791"/>
                        <a:gd name="T2" fmla="*/ 0 w 1769"/>
                        <a:gd name="T3" fmla="*/ 1 h 791"/>
                        <a:gd name="T4" fmla="*/ 0 w 1769"/>
                        <a:gd name="T5" fmla="*/ 1 h 791"/>
                        <a:gd name="T6" fmla="*/ 0 w 1769"/>
                        <a:gd name="T7" fmla="*/ 1 h 791"/>
                        <a:gd name="T8" fmla="*/ 0 w 1769"/>
                        <a:gd name="T9" fmla="*/ 1 h 791"/>
                        <a:gd name="T10" fmla="*/ 0 w 1769"/>
                        <a:gd name="T11" fmla="*/ 1 h 791"/>
                        <a:gd name="T12" fmla="*/ 0 w 1769"/>
                        <a:gd name="T13" fmla="*/ 1 h 791"/>
                        <a:gd name="T14" fmla="*/ 0 w 1769"/>
                        <a:gd name="T15" fmla="*/ 1 h 791"/>
                        <a:gd name="T16" fmla="*/ 0 w 1769"/>
                        <a:gd name="T17" fmla="*/ 1 h 791"/>
                        <a:gd name="T18" fmla="*/ 0 w 1769"/>
                        <a:gd name="T19" fmla="*/ 1 h 791"/>
                        <a:gd name="T20" fmla="*/ 0 w 1769"/>
                        <a:gd name="T21" fmla="*/ 1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45" name="Group 48">
                    <a:extLst>
                      <a:ext uri="{FF2B5EF4-FFF2-40B4-BE49-F238E27FC236}">
                        <a16:creationId xmlns:a16="http://schemas.microsoft.com/office/drawing/2014/main" id="{6686A8D9-9A97-960F-85AC-C36DBE1716B3}"/>
                      </a:ext>
                    </a:extLst>
                  </p:cNvPr>
                  <p:cNvGrpSpPr>
                    <a:grpSpLocks/>
                  </p:cNvGrpSpPr>
                  <p:nvPr/>
                </p:nvGrpSpPr>
                <p:grpSpPr bwMode="auto">
                  <a:xfrm>
                    <a:off x="263" y="1418"/>
                    <a:ext cx="2150" cy="343"/>
                    <a:chOff x="189" y="1446"/>
                    <a:chExt cx="2150" cy="343"/>
                  </a:xfrm>
                </p:grpSpPr>
                <p:sp>
                  <p:nvSpPr>
                    <p:cNvPr id="739499" name="Freeform 49">
                      <a:extLst>
                        <a:ext uri="{FF2B5EF4-FFF2-40B4-BE49-F238E27FC236}">
                          <a16:creationId xmlns:a16="http://schemas.microsoft.com/office/drawing/2014/main" id="{3CBEFEF6-E1F7-E9CB-60E9-FD692FEFF256}"/>
                        </a:ext>
                      </a:extLst>
                    </p:cNvPr>
                    <p:cNvSpPr>
                      <a:spLocks/>
                    </p:cNvSpPr>
                    <p:nvPr/>
                  </p:nvSpPr>
                  <p:spPr bwMode="hidden">
                    <a:xfrm rot="84182" flipH="1">
                      <a:off x="935" y="1466"/>
                      <a:ext cx="1404" cy="219"/>
                    </a:xfrm>
                    <a:custGeom>
                      <a:avLst/>
                      <a:gdLst>
                        <a:gd name="T0" fmla="*/ 0 w 2736"/>
                        <a:gd name="T1" fmla="*/ 0 h 504"/>
                        <a:gd name="T2" fmla="*/ 1 w 2736"/>
                        <a:gd name="T3" fmla="*/ 0 h 504"/>
                        <a:gd name="T4" fmla="*/ 1 w 2736"/>
                        <a:gd name="T5" fmla="*/ 0 h 504"/>
                        <a:gd name="T6" fmla="*/ 1 w 2736"/>
                        <a:gd name="T7" fmla="*/ 0 h 504"/>
                        <a:gd name="T8" fmla="*/ 1 w 2736"/>
                        <a:gd name="T9" fmla="*/ 0 h 504"/>
                        <a:gd name="T10" fmla="*/ 1 w 2736"/>
                        <a:gd name="T11" fmla="*/ 0 h 504"/>
                        <a:gd name="T12" fmla="*/ 1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500" name="Freeform 50">
                      <a:extLst>
                        <a:ext uri="{FF2B5EF4-FFF2-40B4-BE49-F238E27FC236}">
                          <a16:creationId xmlns:a16="http://schemas.microsoft.com/office/drawing/2014/main" id="{BF0E75BB-F78C-BD42-3F9F-9C49619281B9}"/>
                        </a:ext>
                      </a:extLst>
                    </p:cNvPr>
                    <p:cNvSpPr>
                      <a:spLocks/>
                    </p:cNvSpPr>
                    <p:nvPr/>
                  </p:nvSpPr>
                  <p:spPr bwMode="hidden">
                    <a:xfrm rot="84182" flipH="1">
                      <a:off x="189" y="1446"/>
                      <a:ext cx="754" cy="343"/>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46" name="Group 51">
                    <a:extLst>
                      <a:ext uri="{FF2B5EF4-FFF2-40B4-BE49-F238E27FC236}">
                        <a16:creationId xmlns:a16="http://schemas.microsoft.com/office/drawing/2014/main" id="{12364D94-CDE2-DEBE-B849-96C0F51B57ED}"/>
                      </a:ext>
                    </a:extLst>
                  </p:cNvPr>
                  <p:cNvGrpSpPr>
                    <a:grpSpLocks/>
                  </p:cNvGrpSpPr>
                  <p:nvPr/>
                </p:nvGrpSpPr>
                <p:grpSpPr bwMode="auto">
                  <a:xfrm>
                    <a:off x="579" y="1066"/>
                    <a:ext cx="1879" cy="427"/>
                    <a:chOff x="505" y="1094"/>
                    <a:chExt cx="1879" cy="427"/>
                  </a:xfrm>
                </p:grpSpPr>
                <p:sp>
                  <p:nvSpPr>
                    <p:cNvPr id="739497" name="Freeform 52">
                      <a:extLst>
                        <a:ext uri="{FF2B5EF4-FFF2-40B4-BE49-F238E27FC236}">
                          <a16:creationId xmlns:a16="http://schemas.microsoft.com/office/drawing/2014/main" id="{1AE92526-A503-A18F-77FD-B7B460EE9898}"/>
                        </a:ext>
                      </a:extLst>
                    </p:cNvPr>
                    <p:cNvSpPr>
                      <a:spLocks/>
                    </p:cNvSpPr>
                    <p:nvPr/>
                  </p:nvSpPr>
                  <p:spPr bwMode="hidden">
                    <a:xfrm rot="802576" flipH="1">
                      <a:off x="1151" y="1306"/>
                      <a:ext cx="1233"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98" name="Freeform 53">
                      <a:extLst>
                        <a:ext uri="{FF2B5EF4-FFF2-40B4-BE49-F238E27FC236}">
                          <a16:creationId xmlns:a16="http://schemas.microsoft.com/office/drawing/2014/main" id="{BF859B7B-2D89-991A-122A-9AF6DBAC7045}"/>
                        </a:ext>
                      </a:extLst>
                    </p:cNvPr>
                    <p:cNvSpPr>
                      <a:spLocks/>
                    </p:cNvSpPr>
                    <p:nvPr/>
                  </p:nvSpPr>
                  <p:spPr bwMode="hidden">
                    <a:xfrm rot="802576" flipH="1">
                      <a:off x="505" y="1094"/>
                      <a:ext cx="66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47" name="Group 54">
                    <a:extLst>
                      <a:ext uri="{FF2B5EF4-FFF2-40B4-BE49-F238E27FC236}">
                        <a16:creationId xmlns:a16="http://schemas.microsoft.com/office/drawing/2014/main" id="{F88230B1-9B74-AFAA-7558-094B09BD7014}"/>
                      </a:ext>
                    </a:extLst>
                  </p:cNvPr>
                  <p:cNvGrpSpPr>
                    <a:grpSpLocks/>
                  </p:cNvGrpSpPr>
                  <p:nvPr/>
                </p:nvGrpSpPr>
                <p:grpSpPr bwMode="auto">
                  <a:xfrm>
                    <a:off x="690" y="871"/>
                    <a:ext cx="1850" cy="554"/>
                    <a:chOff x="616" y="899"/>
                    <a:chExt cx="1850" cy="554"/>
                  </a:xfrm>
                </p:grpSpPr>
                <p:sp>
                  <p:nvSpPr>
                    <p:cNvPr id="739495" name="Freeform 55">
                      <a:extLst>
                        <a:ext uri="{FF2B5EF4-FFF2-40B4-BE49-F238E27FC236}">
                          <a16:creationId xmlns:a16="http://schemas.microsoft.com/office/drawing/2014/main" id="{ED1C0A79-E2FB-D2DA-513A-F7000F5BD478}"/>
                        </a:ext>
                      </a:extLst>
                    </p:cNvPr>
                    <p:cNvSpPr>
                      <a:spLocks/>
                    </p:cNvSpPr>
                    <p:nvPr/>
                  </p:nvSpPr>
                  <p:spPr bwMode="hidden">
                    <a:xfrm rot="1277471" flipH="1">
                      <a:off x="1233" y="1238"/>
                      <a:ext cx="1233"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96" name="Freeform 56">
                      <a:extLst>
                        <a:ext uri="{FF2B5EF4-FFF2-40B4-BE49-F238E27FC236}">
                          <a16:creationId xmlns:a16="http://schemas.microsoft.com/office/drawing/2014/main" id="{8D7FD5F5-DD4C-26DB-7B4C-86D64C102A3B}"/>
                        </a:ext>
                      </a:extLst>
                    </p:cNvPr>
                    <p:cNvSpPr>
                      <a:spLocks/>
                    </p:cNvSpPr>
                    <p:nvPr/>
                  </p:nvSpPr>
                  <p:spPr bwMode="hidden">
                    <a:xfrm rot="1277471" flipH="1">
                      <a:off x="616" y="899"/>
                      <a:ext cx="66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48" name="Group 57">
                    <a:extLst>
                      <a:ext uri="{FF2B5EF4-FFF2-40B4-BE49-F238E27FC236}">
                        <a16:creationId xmlns:a16="http://schemas.microsoft.com/office/drawing/2014/main" id="{EE7CD566-F895-0E69-A257-FCD496FDE266}"/>
                      </a:ext>
                    </a:extLst>
                  </p:cNvPr>
                  <p:cNvGrpSpPr>
                    <a:grpSpLocks/>
                  </p:cNvGrpSpPr>
                  <p:nvPr/>
                </p:nvGrpSpPr>
                <p:grpSpPr bwMode="auto">
                  <a:xfrm>
                    <a:off x="911" y="589"/>
                    <a:ext cx="1767" cy="743"/>
                    <a:chOff x="911" y="589"/>
                    <a:chExt cx="1767" cy="743"/>
                  </a:xfrm>
                </p:grpSpPr>
                <p:sp>
                  <p:nvSpPr>
                    <p:cNvPr id="739493" name="Freeform 58">
                      <a:extLst>
                        <a:ext uri="{FF2B5EF4-FFF2-40B4-BE49-F238E27FC236}">
                          <a16:creationId xmlns:a16="http://schemas.microsoft.com/office/drawing/2014/main" id="{F8970A17-89E6-E6F6-1FA4-A53576390675}"/>
                        </a:ext>
                      </a:extLst>
                    </p:cNvPr>
                    <p:cNvSpPr>
                      <a:spLocks/>
                    </p:cNvSpPr>
                    <p:nvPr/>
                  </p:nvSpPr>
                  <p:spPr bwMode="hidden">
                    <a:xfrm rot="2028410" flipH="1">
                      <a:off x="1445" y="1117"/>
                      <a:ext cx="1233"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94" name="Freeform 59">
                      <a:extLst>
                        <a:ext uri="{FF2B5EF4-FFF2-40B4-BE49-F238E27FC236}">
                          <a16:creationId xmlns:a16="http://schemas.microsoft.com/office/drawing/2014/main" id="{A7C703E2-DD76-EC29-1F14-373A8BD6DFF4}"/>
                        </a:ext>
                      </a:extLst>
                    </p:cNvPr>
                    <p:cNvSpPr>
                      <a:spLocks/>
                    </p:cNvSpPr>
                    <p:nvPr/>
                  </p:nvSpPr>
                  <p:spPr bwMode="hidden">
                    <a:xfrm rot="2028410" flipH="1">
                      <a:off x="911" y="589"/>
                      <a:ext cx="66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49" name="Group 60">
                    <a:extLst>
                      <a:ext uri="{FF2B5EF4-FFF2-40B4-BE49-F238E27FC236}">
                        <a16:creationId xmlns:a16="http://schemas.microsoft.com/office/drawing/2014/main" id="{4643FB90-D6EC-14F3-A3DA-29D864A896AE}"/>
                      </a:ext>
                    </a:extLst>
                  </p:cNvPr>
                  <p:cNvGrpSpPr>
                    <a:grpSpLocks/>
                  </p:cNvGrpSpPr>
                  <p:nvPr/>
                </p:nvGrpSpPr>
                <p:grpSpPr bwMode="auto">
                  <a:xfrm>
                    <a:off x="1120" y="300"/>
                    <a:ext cx="1693" cy="892"/>
                    <a:chOff x="1120" y="300"/>
                    <a:chExt cx="1693" cy="892"/>
                  </a:xfrm>
                </p:grpSpPr>
                <p:sp>
                  <p:nvSpPr>
                    <p:cNvPr id="739491" name="Freeform 61">
                      <a:extLst>
                        <a:ext uri="{FF2B5EF4-FFF2-40B4-BE49-F238E27FC236}">
                          <a16:creationId xmlns:a16="http://schemas.microsoft.com/office/drawing/2014/main" id="{1EF9D9EA-11D7-839B-2669-5B823FA11A52}"/>
                        </a:ext>
                      </a:extLst>
                    </p:cNvPr>
                    <p:cNvSpPr>
                      <a:spLocks/>
                    </p:cNvSpPr>
                    <p:nvPr/>
                  </p:nvSpPr>
                  <p:spPr bwMode="hidden">
                    <a:xfrm rot="2664424" flipH="1">
                      <a:off x="1562" y="977"/>
                      <a:ext cx="1251"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92" name="Freeform 62">
                      <a:extLst>
                        <a:ext uri="{FF2B5EF4-FFF2-40B4-BE49-F238E27FC236}">
                          <a16:creationId xmlns:a16="http://schemas.microsoft.com/office/drawing/2014/main" id="{3A5E6075-7877-638C-D420-69BDCFABD407}"/>
                        </a:ext>
                      </a:extLst>
                    </p:cNvPr>
                    <p:cNvSpPr>
                      <a:spLocks/>
                    </p:cNvSpPr>
                    <p:nvPr/>
                  </p:nvSpPr>
                  <p:spPr bwMode="hidden">
                    <a:xfrm rot="2664424" flipH="1">
                      <a:off x="1120" y="300"/>
                      <a:ext cx="67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50" name="Group 63">
                    <a:extLst>
                      <a:ext uri="{FF2B5EF4-FFF2-40B4-BE49-F238E27FC236}">
                        <a16:creationId xmlns:a16="http://schemas.microsoft.com/office/drawing/2014/main" id="{3CA0D201-758C-A90F-6D64-FEB7F8E01443}"/>
                      </a:ext>
                    </a:extLst>
                  </p:cNvPr>
                  <p:cNvGrpSpPr>
                    <a:grpSpLocks/>
                  </p:cNvGrpSpPr>
                  <p:nvPr/>
                </p:nvGrpSpPr>
                <p:grpSpPr bwMode="auto">
                  <a:xfrm>
                    <a:off x="1707" y="76"/>
                    <a:ext cx="778" cy="1512"/>
                    <a:chOff x="1633" y="104"/>
                    <a:chExt cx="778" cy="1512"/>
                  </a:xfrm>
                </p:grpSpPr>
                <p:sp>
                  <p:nvSpPr>
                    <p:cNvPr id="739489" name="Freeform 64">
                      <a:extLst>
                        <a:ext uri="{FF2B5EF4-FFF2-40B4-BE49-F238E27FC236}">
                          <a16:creationId xmlns:a16="http://schemas.microsoft.com/office/drawing/2014/main" id="{8F930C46-1739-50D1-F4A5-639BAE74F6AC}"/>
                        </a:ext>
                      </a:extLst>
                    </p:cNvPr>
                    <p:cNvSpPr>
                      <a:spLocks/>
                    </p:cNvSpPr>
                    <p:nvPr/>
                  </p:nvSpPr>
                  <p:spPr bwMode="hidden">
                    <a:xfrm rot="3473776" flipH="1">
                      <a:off x="1754" y="958"/>
                      <a:ext cx="1100"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90" name="Freeform 65">
                      <a:extLst>
                        <a:ext uri="{FF2B5EF4-FFF2-40B4-BE49-F238E27FC236}">
                          <a16:creationId xmlns:a16="http://schemas.microsoft.com/office/drawing/2014/main" id="{70FD914E-CF0D-6289-2DEC-EBC4F1B87922}"/>
                        </a:ext>
                      </a:extLst>
                    </p:cNvPr>
                    <p:cNvSpPr>
                      <a:spLocks/>
                    </p:cNvSpPr>
                    <p:nvPr/>
                  </p:nvSpPr>
                  <p:spPr bwMode="hidden">
                    <a:xfrm rot="3473776" flipH="1">
                      <a:off x="1506" y="231"/>
                      <a:ext cx="591"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51" name="Group 66">
                    <a:extLst>
                      <a:ext uri="{FF2B5EF4-FFF2-40B4-BE49-F238E27FC236}">
                        <a16:creationId xmlns:a16="http://schemas.microsoft.com/office/drawing/2014/main" id="{8A560E60-1BE9-77BB-58F5-AC791EDBD55C}"/>
                      </a:ext>
                    </a:extLst>
                  </p:cNvPr>
                  <p:cNvGrpSpPr>
                    <a:grpSpLocks/>
                  </p:cNvGrpSpPr>
                  <p:nvPr/>
                </p:nvGrpSpPr>
                <p:grpSpPr bwMode="auto">
                  <a:xfrm>
                    <a:off x="2009" y="0"/>
                    <a:ext cx="634" cy="1534"/>
                    <a:chOff x="1935" y="28"/>
                    <a:chExt cx="634" cy="1534"/>
                  </a:xfrm>
                </p:grpSpPr>
                <p:sp>
                  <p:nvSpPr>
                    <p:cNvPr id="739487" name="Freeform 67">
                      <a:extLst>
                        <a:ext uri="{FF2B5EF4-FFF2-40B4-BE49-F238E27FC236}">
                          <a16:creationId xmlns:a16="http://schemas.microsoft.com/office/drawing/2014/main" id="{11D4EB4E-DB4E-7745-258A-3548E7F6A5EB}"/>
                        </a:ext>
                      </a:extLst>
                    </p:cNvPr>
                    <p:cNvSpPr>
                      <a:spLocks/>
                    </p:cNvSpPr>
                    <p:nvPr/>
                  </p:nvSpPr>
                  <p:spPr bwMode="hidden">
                    <a:xfrm rot="4126480" flipH="1">
                      <a:off x="1931" y="924"/>
                      <a:ext cx="1061"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88" name="Freeform 68">
                      <a:extLst>
                        <a:ext uri="{FF2B5EF4-FFF2-40B4-BE49-F238E27FC236}">
                          <a16:creationId xmlns:a16="http://schemas.microsoft.com/office/drawing/2014/main" id="{92E5DDF9-F18E-B6DF-D91C-D68D962230CC}"/>
                        </a:ext>
                      </a:extLst>
                    </p:cNvPr>
                    <p:cNvSpPr>
                      <a:spLocks/>
                    </p:cNvSpPr>
                    <p:nvPr/>
                  </p:nvSpPr>
                  <p:spPr bwMode="hidden">
                    <a:xfrm rot="4126480" flipH="1">
                      <a:off x="1819" y="144"/>
                      <a:ext cx="570"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52" name="Group 69">
                    <a:extLst>
                      <a:ext uri="{FF2B5EF4-FFF2-40B4-BE49-F238E27FC236}">
                        <a16:creationId xmlns:a16="http://schemas.microsoft.com/office/drawing/2014/main" id="{1DCCFD4A-7200-E339-7CA8-DDB8BA02B481}"/>
                      </a:ext>
                    </a:extLst>
                  </p:cNvPr>
                  <p:cNvGrpSpPr>
                    <a:grpSpLocks/>
                  </p:cNvGrpSpPr>
                  <p:nvPr/>
                </p:nvGrpSpPr>
                <p:grpSpPr bwMode="auto">
                  <a:xfrm>
                    <a:off x="2896" y="644"/>
                    <a:ext cx="1845" cy="566"/>
                    <a:chOff x="2822" y="672"/>
                    <a:chExt cx="1845" cy="566"/>
                  </a:xfrm>
                </p:grpSpPr>
                <p:sp>
                  <p:nvSpPr>
                    <p:cNvPr id="739485" name="Freeform 70">
                      <a:extLst>
                        <a:ext uri="{FF2B5EF4-FFF2-40B4-BE49-F238E27FC236}">
                          <a16:creationId xmlns:a16="http://schemas.microsoft.com/office/drawing/2014/main" id="{27ED8958-1BD7-CC0B-96FD-9ABCFC3FA607}"/>
                        </a:ext>
                      </a:extLst>
                    </p:cNvPr>
                    <p:cNvSpPr>
                      <a:spLocks/>
                    </p:cNvSpPr>
                    <p:nvPr/>
                  </p:nvSpPr>
                  <p:spPr bwMode="hidden">
                    <a:xfrm rot="-1325434">
                      <a:off x="2822" y="1023"/>
                      <a:ext cx="1233"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86" name="Freeform 71">
                      <a:extLst>
                        <a:ext uri="{FF2B5EF4-FFF2-40B4-BE49-F238E27FC236}">
                          <a16:creationId xmlns:a16="http://schemas.microsoft.com/office/drawing/2014/main" id="{DED49B82-C8BA-B961-2288-2BA58AD4F89B}"/>
                        </a:ext>
                      </a:extLst>
                    </p:cNvPr>
                    <p:cNvSpPr>
                      <a:spLocks/>
                    </p:cNvSpPr>
                    <p:nvPr/>
                  </p:nvSpPr>
                  <p:spPr bwMode="hidden">
                    <a:xfrm rot="-1325434">
                      <a:off x="4005" y="672"/>
                      <a:ext cx="66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53" name="Group 72">
                    <a:extLst>
                      <a:ext uri="{FF2B5EF4-FFF2-40B4-BE49-F238E27FC236}">
                        <a16:creationId xmlns:a16="http://schemas.microsoft.com/office/drawing/2014/main" id="{E014BBBF-2870-6726-BD05-F99EF07DC11B}"/>
                      </a:ext>
                    </a:extLst>
                  </p:cNvPr>
                  <p:cNvGrpSpPr>
                    <a:grpSpLocks/>
                  </p:cNvGrpSpPr>
                  <p:nvPr/>
                </p:nvGrpSpPr>
                <p:grpSpPr bwMode="auto">
                  <a:xfrm>
                    <a:off x="2757" y="417"/>
                    <a:ext cx="1781" cy="717"/>
                    <a:chOff x="2683" y="445"/>
                    <a:chExt cx="1781" cy="717"/>
                  </a:xfrm>
                </p:grpSpPr>
                <p:sp>
                  <p:nvSpPr>
                    <p:cNvPr id="739483" name="Freeform 73">
                      <a:extLst>
                        <a:ext uri="{FF2B5EF4-FFF2-40B4-BE49-F238E27FC236}">
                          <a16:creationId xmlns:a16="http://schemas.microsoft.com/office/drawing/2014/main" id="{CE3CCA09-A006-FB45-B2C0-F850FC13AAE7}"/>
                        </a:ext>
                      </a:extLst>
                    </p:cNvPr>
                    <p:cNvSpPr>
                      <a:spLocks/>
                    </p:cNvSpPr>
                    <p:nvPr/>
                  </p:nvSpPr>
                  <p:spPr bwMode="hidden">
                    <a:xfrm rot="-1921064">
                      <a:off x="2683" y="947"/>
                      <a:ext cx="1233"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84" name="Freeform 74">
                      <a:extLst>
                        <a:ext uri="{FF2B5EF4-FFF2-40B4-BE49-F238E27FC236}">
                          <a16:creationId xmlns:a16="http://schemas.microsoft.com/office/drawing/2014/main" id="{2CC4B300-5A4E-FF51-0CFA-FEF7D1D81080}"/>
                        </a:ext>
                      </a:extLst>
                    </p:cNvPr>
                    <p:cNvSpPr>
                      <a:spLocks/>
                    </p:cNvSpPr>
                    <p:nvPr/>
                  </p:nvSpPr>
                  <p:spPr bwMode="hidden">
                    <a:xfrm rot="-1921064">
                      <a:off x="3802" y="445"/>
                      <a:ext cx="66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sp>
                <p:nvSpPr>
                  <p:cNvPr id="54" name="Freeform 75">
                    <a:extLst>
                      <a:ext uri="{FF2B5EF4-FFF2-40B4-BE49-F238E27FC236}">
                        <a16:creationId xmlns:a16="http://schemas.microsoft.com/office/drawing/2014/main" id="{7363F059-65F6-6EF5-CD05-BB37FA728EE7}"/>
                      </a:ext>
                    </a:extLst>
                  </p:cNvPr>
                  <p:cNvSpPr>
                    <a:spLocks/>
                  </p:cNvSpPr>
                  <p:nvPr/>
                </p:nvSpPr>
                <p:spPr bwMode="hidden">
                  <a:xfrm rot="4578755" flipH="1">
                    <a:off x="2175" y="949"/>
                    <a:ext cx="1027" cy="14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55" name="Freeform 76">
                    <a:extLst>
                      <a:ext uri="{FF2B5EF4-FFF2-40B4-BE49-F238E27FC236}">
                        <a16:creationId xmlns:a16="http://schemas.microsoft.com/office/drawing/2014/main" id="{B726BBFE-3C53-D663-8A9A-D0B573839780}"/>
                      </a:ext>
                    </a:extLst>
                  </p:cNvPr>
                  <p:cNvSpPr>
                    <a:spLocks/>
                  </p:cNvSpPr>
                  <p:nvPr/>
                </p:nvSpPr>
                <p:spPr bwMode="hidden">
                  <a:xfrm rot="4578755" flipH="1">
                    <a:off x="2199" y="196"/>
                    <a:ext cx="552" cy="229"/>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nvGrpSpPr>
                  <p:cNvPr id="56" name="Group 77">
                    <a:extLst>
                      <a:ext uri="{FF2B5EF4-FFF2-40B4-BE49-F238E27FC236}">
                        <a16:creationId xmlns:a16="http://schemas.microsoft.com/office/drawing/2014/main" id="{D5906DD6-FD5B-0225-38A5-84F7DB77F629}"/>
                      </a:ext>
                    </a:extLst>
                  </p:cNvPr>
                  <p:cNvGrpSpPr>
                    <a:grpSpLocks/>
                  </p:cNvGrpSpPr>
                  <p:nvPr/>
                </p:nvGrpSpPr>
                <p:grpSpPr bwMode="auto">
                  <a:xfrm>
                    <a:off x="2874" y="13"/>
                    <a:ext cx="640" cy="1520"/>
                    <a:chOff x="2800" y="41"/>
                    <a:chExt cx="640" cy="1520"/>
                  </a:xfrm>
                </p:grpSpPr>
                <p:sp>
                  <p:nvSpPr>
                    <p:cNvPr id="739481" name="Freeform 78">
                      <a:extLst>
                        <a:ext uri="{FF2B5EF4-FFF2-40B4-BE49-F238E27FC236}">
                          <a16:creationId xmlns:a16="http://schemas.microsoft.com/office/drawing/2014/main" id="{354DC6D6-1FE3-ECE6-1479-203091F11B0F}"/>
                        </a:ext>
                      </a:extLst>
                    </p:cNvPr>
                    <p:cNvSpPr>
                      <a:spLocks/>
                    </p:cNvSpPr>
                    <p:nvPr/>
                  </p:nvSpPr>
                  <p:spPr bwMode="hidden">
                    <a:xfrm rot="-3857755">
                      <a:off x="2361" y="938"/>
                      <a:ext cx="1062" cy="184"/>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82" name="Freeform 79">
                      <a:extLst>
                        <a:ext uri="{FF2B5EF4-FFF2-40B4-BE49-F238E27FC236}">
                          <a16:creationId xmlns:a16="http://schemas.microsoft.com/office/drawing/2014/main" id="{BE3048EE-B270-C0A5-35C7-4243A6DBEC24}"/>
                        </a:ext>
                      </a:extLst>
                    </p:cNvPr>
                    <p:cNvSpPr>
                      <a:spLocks/>
                    </p:cNvSpPr>
                    <p:nvPr/>
                  </p:nvSpPr>
                  <p:spPr bwMode="hidden">
                    <a:xfrm rot="-3857755">
                      <a:off x="3011" y="181"/>
                      <a:ext cx="570" cy="289"/>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57" name="Group 80">
                    <a:extLst>
                      <a:ext uri="{FF2B5EF4-FFF2-40B4-BE49-F238E27FC236}">
                        <a16:creationId xmlns:a16="http://schemas.microsoft.com/office/drawing/2014/main" id="{7A6C16B8-423F-22AC-95DB-C354E0021308}"/>
                      </a:ext>
                    </a:extLst>
                  </p:cNvPr>
                  <p:cNvGrpSpPr>
                    <a:grpSpLocks/>
                  </p:cNvGrpSpPr>
                  <p:nvPr/>
                </p:nvGrpSpPr>
                <p:grpSpPr bwMode="auto">
                  <a:xfrm>
                    <a:off x="3008" y="135"/>
                    <a:ext cx="1017" cy="1464"/>
                    <a:chOff x="2934" y="163"/>
                    <a:chExt cx="1017" cy="1464"/>
                  </a:xfrm>
                </p:grpSpPr>
                <p:sp>
                  <p:nvSpPr>
                    <p:cNvPr id="739479" name="Freeform 81">
                      <a:extLst>
                        <a:ext uri="{FF2B5EF4-FFF2-40B4-BE49-F238E27FC236}">
                          <a16:creationId xmlns:a16="http://schemas.microsoft.com/office/drawing/2014/main" id="{420D2D4B-F31B-2298-21F9-460C090C7D6B}"/>
                        </a:ext>
                      </a:extLst>
                    </p:cNvPr>
                    <p:cNvSpPr>
                      <a:spLocks/>
                    </p:cNvSpPr>
                    <p:nvPr/>
                  </p:nvSpPr>
                  <p:spPr bwMode="hidden">
                    <a:xfrm rot="-2777260">
                      <a:off x="2491" y="915"/>
                      <a:ext cx="1155" cy="270"/>
                    </a:xfrm>
                    <a:custGeom>
                      <a:avLst/>
                      <a:gdLst>
                        <a:gd name="T0" fmla="*/ 0 w 2736"/>
                        <a:gd name="T1" fmla="*/ 1 h 504"/>
                        <a:gd name="T2" fmla="*/ 0 w 2736"/>
                        <a:gd name="T3" fmla="*/ 1 h 504"/>
                        <a:gd name="T4" fmla="*/ 0 w 2736"/>
                        <a:gd name="T5" fmla="*/ 1 h 504"/>
                        <a:gd name="T6" fmla="*/ 0 w 2736"/>
                        <a:gd name="T7" fmla="*/ 1 h 504"/>
                        <a:gd name="T8" fmla="*/ 0 w 2736"/>
                        <a:gd name="T9" fmla="*/ 1 h 504"/>
                        <a:gd name="T10" fmla="*/ 0 w 2736"/>
                        <a:gd name="T11" fmla="*/ 1 h 504"/>
                        <a:gd name="T12" fmla="*/ 0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80" name="Freeform 82">
                      <a:extLst>
                        <a:ext uri="{FF2B5EF4-FFF2-40B4-BE49-F238E27FC236}">
                          <a16:creationId xmlns:a16="http://schemas.microsoft.com/office/drawing/2014/main" id="{0519EAFF-DB3B-DA1B-CE86-C9D3D539A8E1}"/>
                        </a:ext>
                      </a:extLst>
                    </p:cNvPr>
                    <p:cNvSpPr>
                      <a:spLocks/>
                    </p:cNvSpPr>
                    <p:nvPr/>
                  </p:nvSpPr>
                  <p:spPr bwMode="hidden">
                    <a:xfrm rot="-2777260">
                      <a:off x="3430" y="261"/>
                      <a:ext cx="620" cy="423"/>
                    </a:xfrm>
                    <a:custGeom>
                      <a:avLst/>
                      <a:gdLst>
                        <a:gd name="T0" fmla="*/ 0 w 1769"/>
                        <a:gd name="T1" fmla="*/ 1 h 791"/>
                        <a:gd name="T2" fmla="*/ 0 w 1769"/>
                        <a:gd name="T3" fmla="*/ 1 h 791"/>
                        <a:gd name="T4" fmla="*/ 0 w 1769"/>
                        <a:gd name="T5" fmla="*/ 1 h 791"/>
                        <a:gd name="T6" fmla="*/ 0 w 1769"/>
                        <a:gd name="T7" fmla="*/ 1 h 791"/>
                        <a:gd name="T8" fmla="*/ 0 w 1769"/>
                        <a:gd name="T9" fmla="*/ 1 h 791"/>
                        <a:gd name="T10" fmla="*/ 0 w 1769"/>
                        <a:gd name="T11" fmla="*/ 1 h 791"/>
                        <a:gd name="T12" fmla="*/ 0 w 1769"/>
                        <a:gd name="T13" fmla="*/ 1 h 791"/>
                        <a:gd name="T14" fmla="*/ 0 w 1769"/>
                        <a:gd name="T15" fmla="*/ 1 h 791"/>
                        <a:gd name="T16" fmla="*/ 0 w 1769"/>
                        <a:gd name="T17" fmla="*/ 1 h 791"/>
                        <a:gd name="T18" fmla="*/ 0 w 1769"/>
                        <a:gd name="T19" fmla="*/ 1 h 791"/>
                        <a:gd name="T20" fmla="*/ 0 w 1769"/>
                        <a:gd name="T21" fmla="*/ 1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58" name="Group 83">
                    <a:extLst>
                      <a:ext uri="{FF2B5EF4-FFF2-40B4-BE49-F238E27FC236}">
                        <a16:creationId xmlns:a16="http://schemas.microsoft.com/office/drawing/2014/main" id="{0277EA43-B622-DC19-8559-D0437DFE7596}"/>
                      </a:ext>
                    </a:extLst>
                  </p:cNvPr>
                  <p:cNvGrpSpPr>
                    <a:grpSpLocks/>
                  </p:cNvGrpSpPr>
                  <p:nvPr/>
                </p:nvGrpSpPr>
                <p:grpSpPr bwMode="auto">
                  <a:xfrm>
                    <a:off x="2804" y="4"/>
                    <a:ext cx="243" cy="1448"/>
                    <a:chOff x="2730" y="32"/>
                    <a:chExt cx="243" cy="1448"/>
                  </a:xfrm>
                </p:grpSpPr>
                <p:sp>
                  <p:nvSpPr>
                    <p:cNvPr id="739477" name="Freeform 222">
                      <a:extLst>
                        <a:ext uri="{FF2B5EF4-FFF2-40B4-BE49-F238E27FC236}">
                          <a16:creationId xmlns:a16="http://schemas.microsoft.com/office/drawing/2014/main" id="{1EAA4D95-5A5D-CD4D-E3A9-984C71D7FB17}"/>
                        </a:ext>
                      </a:extLst>
                    </p:cNvPr>
                    <p:cNvSpPr>
                      <a:spLocks/>
                    </p:cNvSpPr>
                    <p:nvPr/>
                  </p:nvSpPr>
                  <p:spPr bwMode="hidden">
                    <a:xfrm rot="-4903748">
                      <a:off x="2296" y="960"/>
                      <a:ext cx="954" cy="86"/>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78" name="Freeform 223">
                      <a:extLst>
                        <a:ext uri="{FF2B5EF4-FFF2-40B4-BE49-F238E27FC236}">
                          <a16:creationId xmlns:a16="http://schemas.microsoft.com/office/drawing/2014/main" id="{E6EE7D59-6AFB-0E7E-8E3D-EC09553CDC6D}"/>
                        </a:ext>
                      </a:extLst>
                    </p:cNvPr>
                    <p:cNvSpPr>
                      <a:spLocks/>
                    </p:cNvSpPr>
                    <p:nvPr/>
                  </p:nvSpPr>
                  <p:spPr bwMode="hidden">
                    <a:xfrm rot="-4903748">
                      <a:off x="2650" y="220"/>
                      <a:ext cx="512" cy="135"/>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59" name="Group 86">
                    <a:extLst>
                      <a:ext uri="{FF2B5EF4-FFF2-40B4-BE49-F238E27FC236}">
                        <a16:creationId xmlns:a16="http://schemas.microsoft.com/office/drawing/2014/main" id="{5E8884EA-17E1-2A1D-BF7A-70151E18481E}"/>
                      </a:ext>
                    </a:extLst>
                  </p:cNvPr>
                  <p:cNvGrpSpPr>
                    <a:grpSpLocks/>
                  </p:cNvGrpSpPr>
                  <p:nvPr/>
                </p:nvGrpSpPr>
                <p:grpSpPr bwMode="auto">
                  <a:xfrm>
                    <a:off x="1017" y="1741"/>
                    <a:ext cx="1085" cy="2450"/>
                    <a:chOff x="943" y="1769"/>
                    <a:chExt cx="1085" cy="2450"/>
                  </a:xfrm>
                </p:grpSpPr>
                <p:sp>
                  <p:nvSpPr>
                    <p:cNvPr id="739475" name="Freeform 87">
                      <a:extLst>
                        <a:ext uri="{FF2B5EF4-FFF2-40B4-BE49-F238E27FC236}">
                          <a16:creationId xmlns:a16="http://schemas.microsoft.com/office/drawing/2014/main" id="{290DB920-0291-0E8D-59BC-795F47D949F0}"/>
                        </a:ext>
                      </a:extLst>
                    </p:cNvPr>
                    <p:cNvSpPr>
                      <a:spLocks/>
                    </p:cNvSpPr>
                    <p:nvPr/>
                  </p:nvSpPr>
                  <p:spPr bwMode="hidden">
                    <a:xfrm rot="18335692" flipH="1">
                      <a:off x="1010" y="2475"/>
                      <a:ext cx="1724"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76" name="Freeform 88">
                      <a:extLst>
                        <a:ext uri="{FF2B5EF4-FFF2-40B4-BE49-F238E27FC236}">
                          <a16:creationId xmlns:a16="http://schemas.microsoft.com/office/drawing/2014/main" id="{84DE9321-048B-CB0B-FF35-6A711587959B}"/>
                        </a:ext>
                      </a:extLst>
                    </p:cNvPr>
                    <p:cNvSpPr>
                      <a:spLocks/>
                    </p:cNvSpPr>
                    <p:nvPr/>
                  </p:nvSpPr>
                  <p:spPr bwMode="hidden">
                    <a:xfrm rot="18335692" flipH="1">
                      <a:off x="725" y="3512"/>
                      <a:ext cx="925" cy="490"/>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60" name="Group 89">
                    <a:extLst>
                      <a:ext uri="{FF2B5EF4-FFF2-40B4-BE49-F238E27FC236}">
                        <a16:creationId xmlns:a16="http://schemas.microsoft.com/office/drawing/2014/main" id="{0B7A5019-D5E2-9362-2974-DC847D556286}"/>
                      </a:ext>
                    </a:extLst>
                  </p:cNvPr>
                  <p:cNvGrpSpPr>
                    <a:grpSpLocks/>
                  </p:cNvGrpSpPr>
                  <p:nvPr/>
                </p:nvGrpSpPr>
                <p:grpSpPr bwMode="auto">
                  <a:xfrm>
                    <a:off x="1529" y="1908"/>
                    <a:ext cx="766" cy="2373"/>
                    <a:chOff x="1455" y="1936"/>
                    <a:chExt cx="766" cy="2373"/>
                  </a:xfrm>
                </p:grpSpPr>
                <p:sp>
                  <p:nvSpPr>
                    <p:cNvPr id="739473" name="Freeform 90">
                      <a:extLst>
                        <a:ext uri="{FF2B5EF4-FFF2-40B4-BE49-F238E27FC236}">
                          <a16:creationId xmlns:a16="http://schemas.microsoft.com/office/drawing/2014/main" id="{B5B0B592-0417-4FB7-FE49-0AC8E97426F3}"/>
                        </a:ext>
                      </a:extLst>
                    </p:cNvPr>
                    <p:cNvSpPr>
                      <a:spLocks/>
                    </p:cNvSpPr>
                    <p:nvPr/>
                  </p:nvSpPr>
                  <p:spPr bwMode="hidden">
                    <a:xfrm rot="17542885" flipH="1">
                      <a:off x="1267" y="2578"/>
                      <a:ext cx="1595"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74" name="Freeform 91">
                      <a:extLst>
                        <a:ext uri="{FF2B5EF4-FFF2-40B4-BE49-F238E27FC236}">
                          <a16:creationId xmlns:a16="http://schemas.microsoft.com/office/drawing/2014/main" id="{B93AF1C6-B39E-5F47-F843-A36BBF07307C}"/>
                        </a:ext>
                      </a:extLst>
                    </p:cNvPr>
                    <p:cNvSpPr>
                      <a:spLocks/>
                    </p:cNvSpPr>
                    <p:nvPr/>
                  </p:nvSpPr>
                  <p:spPr bwMode="hidden">
                    <a:xfrm rot="17542885" flipH="1">
                      <a:off x="1272" y="3636"/>
                      <a:ext cx="856" cy="490"/>
                    </a:xfrm>
                    <a:custGeom>
                      <a:avLst/>
                      <a:gdLst>
                        <a:gd name="T0" fmla="*/ 0 w 1769"/>
                        <a:gd name="T1" fmla="*/ 1 h 791"/>
                        <a:gd name="T2" fmla="*/ 0 w 1769"/>
                        <a:gd name="T3" fmla="*/ 1 h 791"/>
                        <a:gd name="T4" fmla="*/ 0 w 1769"/>
                        <a:gd name="T5" fmla="*/ 1 h 791"/>
                        <a:gd name="T6" fmla="*/ 0 w 1769"/>
                        <a:gd name="T7" fmla="*/ 1 h 791"/>
                        <a:gd name="T8" fmla="*/ 0 w 1769"/>
                        <a:gd name="T9" fmla="*/ 1 h 791"/>
                        <a:gd name="T10" fmla="*/ 0 w 1769"/>
                        <a:gd name="T11" fmla="*/ 1 h 791"/>
                        <a:gd name="T12" fmla="*/ 0 w 1769"/>
                        <a:gd name="T13" fmla="*/ 1 h 791"/>
                        <a:gd name="T14" fmla="*/ 0 w 1769"/>
                        <a:gd name="T15" fmla="*/ 1 h 791"/>
                        <a:gd name="T16" fmla="*/ 0 w 1769"/>
                        <a:gd name="T17" fmla="*/ 1 h 791"/>
                        <a:gd name="T18" fmla="*/ 0 w 1769"/>
                        <a:gd name="T19" fmla="*/ 1 h 791"/>
                        <a:gd name="T20" fmla="*/ 0 w 1769"/>
                        <a:gd name="T21" fmla="*/ 1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61" name="Group 92">
                    <a:extLst>
                      <a:ext uri="{FF2B5EF4-FFF2-40B4-BE49-F238E27FC236}">
                        <a16:creationId xmlns:a16="http://schemas.microsoft.com/office/drawing/2014/main" id="{CC97D2DA-1541-47FC-69C4-AC7E7E7F22FB}"/>
                      </a:ext>
                    </a:extLst>
                  </p:cNvPr>
                  <p:cNvGrpSpPr>
                    <a:grpSpLocks/>
                  </p:cNvGrpSpPr>
                  <p:nvPr/>
                </p:nvGrpSpPr>
                <p:grpSpPr bwMode="auto">
                  <a:xfrm rot="88588">
                    <a:off x="2061" y="1962"/>
                    <a:ext cx="459" cy="2329"/>
                    <a:chOff x="1956" y="1990"/>
                    <a:chExt cx="492" cy="2604"/>
                  </a:xfrm>
                </p:grpSpPr>
                <p:sp>
                  <p:nvSpPr>
                    <p:cNvPr id="739471" name="Freeform 93">
                      <a:extLst>
                        <a:ext uri="{FF2B5EF4-FFF2-40B4-BE49-F238E27FC236}">
                          <a16:creationId xmlns:a16="http://schemas.microsoft.com/office/drawing/2014/main" id="{29A5FA81-DFBD-CAA8-FF77-D7DAB883D334}"/>
                        </a:ext>
                      </a:extLst>
                    </p:cNvPr>
                    <p:cNvSpPr>
                      <a:spLocks/>
                    </p:cNvSpPr>
                    <p:nvPr/>
                  </p:nvSpPr>
                  <p:spPr bwMode="hidden">
                    <a:xfrm rot="16782062" flipH="1">
                      <a:off x="1442" y="2695"/>
                      <a:ext cx="1711" cy="301"/>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72" name="Freeform 94">
                      <a:extLst>
                        <a:ext uri="{FF2B5EF4-FFF2-40B4-BE49-F238E27FC236}">
                          <a16:creationId xmlns:a16="http://schemas.microsoft.com/office/drawing/2014/main" id="{905B0A90-A060-1A38-D5D6-546FC6C1D9F6}"/>
                        </a:ext>
                      </a:extLst>
                    </p:cNvPr>
                    <p:cNvSpPr>
                      <a:spLocks/>
                    </p:cNvSpPr>
                    <p:nvPr/>
                  </p:nvSpPr>
                  <p:spPr bwMode="hidden">
                    <a:xfrm rot="16782062" flipH="1">
                      <a:off x="1734" y="3898"/>
                      <a:ext cx="918" cy="473"/>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62" name="Group 95">
                    <a:extLst>
                      <a:ext uri="{FF2B5EF4-FFF2-40B4-BE49-F238E27FC236}">
                        <a16:creationId xmlns:a16="http://schemas.microsoft.com/office/drawing/2014/main" id="{D0DBC1A5-F6C0-4EB8-F300-09F78B6A2253}"/>
                      </a:ext>
                    </a:extLst>
                  </p:cNvPr>
                  <p:cNvGrpSpPr>
                    <a:grpSpLocks/>
                  </p:cNvGrpSpPr>
                  <p:nvPr/>
                </p:nvGrpSpPr>
                <p:grpSpPr bwMode="auto">
                  <a:xfrm>
                    <a:off x="3408" y="1689"/>
                    <a:ext cx="1125" cy="2426"/>
                    <a:chOff x="3334" y="1717"/>
                    <a:chExt cx="1125" cy="2426"/>
                  </a:xfrm>
                </p:grpSpPr>
                <p:sp>
                  <p:nvSpPr>
                    <p:cNvPr id="739469" name="Freeform 96">
                      <a:extLst>
                        <a:ext uri="{FF2B5EF4-FFF2-40B4-BE49-F238E27FC236}">
                          <a16:creationId xmlns:a16="http://schemas.microsoft.com/office/drawing/2014/main" id="{FA3E0149-25CA-F021-2271-DB72EB6685E9}"/>
                        </a:ext>
                      </a:extLst>
                    </p:cNvPr>
                    <p:cNvSpPr>
                      <a:spLocks/>
                    </p:cNvSpPr>
                    <p:nvPr/>
                  </p:nvSpPr>
                  <p:spPr bwMode="hidden">
                    <a:xfrm rot="3144576">
                      <a:off x="2628" y="2423"/>
                      <a:ext cx="1724"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70" name="Freeform 97">
                      <a:extLst>
                        <a:ext uri="{FF2B5EF4-FFF2-40B4-BE49-F238E27FC236}">
                          <a16:creationId xmlns:a16="http://schemas.microsoft.com/office/drawing/2014/main" id="{65900798-4910-4E62-2567-8E61B8BB3646}"/>
                        </a:ext>
                      </a:extLst>
                    </p:cNvPr>
                    <p:cNvSpPr>
                      <a:spLocks/>
                    </p:cNvSpPr>
                    <p:nvPr/>
                  </p:nvSpPr>
                  <p:spPr bwMode="hidden">
                    <a:xfrm rot="3144576">
                      <a:off x="3751" y="3436"/>
                      <a:ext cx="925" cy="490"/>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63" name="Group 98">
                    <a:extLst>
                      <a:ext uri="{FF2B5EF4-FFF2-40B4-BE49-F238E27FC236}">
                        <a16:creationId xmlns:a16="http://schemas.microsoft.com/office/drawing/2014/main" id="{27ED4CC2-8474-1D19-2CAC-8F3D2E1C4698}"/>
                      </a:ext>
                    </a:extLst>
                  </p:cNvPr>
                  <p:cNvGrpSpPr>
                    <a:grpSpLocks/>
                  </p:cNvGrpSpPr>
                  <p:nvPr/>
                </p:nvGrpSpPr>
                <p:grpSpPr bwMode="auto">
                  <a:xfrm>
                    <a:off x="3255" y="1838"/>
                    <a:ext cx="883" cy="2426"/>
                    <a:chOff x="3181" y="1866"/>
                    <a:chExt cx="883" cy="2426"/>
                  </a:xfrm>
                </p:grpSpPr>
                <p:sp>
                  <p:nvSpPr>
                    <p:cNvPr id="739467" name="Freeform 99">
                      <a:extLst>
                        <a:ext uri="{FF2B5EF4-FFF2-40B4-BE49-F238E27FC236}">
                          <a16:creationId xmlns:a16="http://schemas.microsoft.com/office/drawing/2014/main" id="{E1FDD3C5-F410-A7DF-DCDB-EC981D7FE137}"/>
                        </a:ext>
                      </a:extLst>
                    </p:cNvPr>
                    <p:cNvSpPr>
                      <a:spLocks/>
                    </p:cNvSpPr>
                    <p:nvPr/>
                  </p:nvSpPr>
                  <p:spPr bwMode="hidden">
                    <a:xfrm rot="3745735">
                      <a:off x="2506" y="2541"/>
                      <a:ext cx="1650" cy="299"/>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68" name="Freeform 100">
                      <a:extLst>
                        <a:ext uri="{FF2B5EF4-FFF2-40B4-BE49-F238E27FC236}">
                          <a16:creationId xmlns:a16="http://schemas.microsoft.com/office/drawing/2014/main" id="{AE1764F6-476B-E2BD-E0CD-70A1AE8BA715}"/>
                        </a:ext>
                      </a:extLst>
                    </p:cNvPr>
                    <p:cNvSpPr>
                      <a:spLocks/>
                    </p:cNvSpPr>
                    <p:nvPr/>
                  </p:nvSpPr>
                  <p:spPr bwMode="hidden">
                    <a:xfrm rot="3745735">
                      <a:off x="3387" y="3615"/>
                      <a:ext cx="885" cy="469"/>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739456" name="Group 101">
                    <a:extLst>
                      <a:ext uri="{FF2B5EF4-FFF2-40B4-BE49-F238E27FC236}">
                        <a16:creationId xmlns:a16="http://schemas.microsoft.com/office/drawing/2014/main" id="{DAAC98D1-F8A5-595A-9C5B-70687D3C6389}"/>
                      </a:ext>
                    </a:extLst>
                  </p:cNvPr>
                  <p:cNvGrpSpPr>
                    <a:grpSpLocks/>
                  </p:cNvGrpSpPr>
                  <p:nvPr/>
                </p:nvGrpSpPr>
                <p:grpSpPr bwMode="auto">
                  <a:xfrm>
                    <a:off x="3080" y="1955"/>
                    <a:ext cx="619" cy="2386"/>
                    <a:chOff x="3006" y="1983"/>
                    <a:chExt cx="619" cy="2386"/>
                  </a:xfrm>
                </p:grpSpPr>
                <p:sp>
                  <p:nvSpPr>
                    <p:cNvPr id="739465" name="Freeform 102">
                      <a:extLst>
                        <a:ext uri="{FF2B5EF4-FFF2-40B4-BE49-F238E27FC236}">
                          <a16:creationId xmlns:a16="http://schemas.microsoft.com/office/drawing/2014/main" id="{DDC20941-9680-8490-DCA7-63D92BCBFEFB}"/>
                        </a:ext>
                      </a:extLst>
                    </p:cNvPr>
                    <p:cNvSpPr>
                      <a:spLocks/>
                    </p:cNvSpPr>
                    <p:nvPr/>
                  </p:nvSpPr>
                  <p:spPr bwMode="hidden">
                    <a:xfrm rot="4286818">
                      <a:off x="2328" y="2661"/>
                      <a:ext cx="1601" cy="246"/>
                    </a:xfrm>
                    <a:custGeom>
                      <a:avLst/>
                      <a:gdLst>
                        <a:gd name="T0" fmla="*/ 0 w 2736"/>
                        <a:gd name="T1" fmla="*/ 0 h 504"/>
                        <a:gd name="T2" fmla="*/ 1 w 2736"/>
                        <a:gd name="T3" fmla="*/ 0 h 504"/>
                        <a:gd name="T4" fmla="*/ 1 w 2736"/>
                        <a:gd name="T5" fmla="*/ 0 h 504"/>
                        <a:gd name="T6" fmla="*/ 1 w 2736"/>
                        <a:gd name="T7" fmla="*/ 0 h 504"/>
                        <a:gd name="T8" fmla="*/ 1 w 2736"/>
                        <a:gd name="T9" fmla="*/ 0 h 504"/>
                        <a:gd name="T10" fmla="*/ 1 w 2736"/>
                        <a:gd name="T11" fmla="*/ 0 h 504"/>
                        <a:gd name="T12" fmla="*/ 1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66" name="Freeform 103">
                      <a:extLst>
                        <a:ext uri="{FF2B5EF4-FFF2-40B4-BE49-F238E27FC236}">
                          <a16:creationId xmlns:a16="http://schemas.microsoft.com/office/drawing/2014/main" id="{A6D11782-8344-2D0F-5C0B-908EC9DA4EE5}"/>
                        </a:ext>
                      </a:extLst>
                    </p:cNvPr>
                    <p:cNvSpPr>
                      <a:spLocks/>
                    </p:cNvSpPr>
                    <p:nvPr/>
                  </p:nvSpPr>
                  <p:spPr bwMode="hidden">
                    <a:xfrm rot="4286818">
                      <a:off x="3002" y="3747"/>
                      <a:ext cx="859" cy="386"/>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739457" name="Group 104">
                    <a:extLst>
                      <a:ext uri="{FF2B5EF4-FFF2-40B4-BE49-F238E27FC236}">
                        <a16:creationId xmlns:a16="http://schemas.microsoft.com/office/drawing/2014/main" id="{4EC4CDC8-C6B7-63BA-46AF-62400D5C77FA}"/>
                      </a:ext>
                    </a:extLst>
                  </p:cNvPr>
                  <p:cNvGrpSpPr>
                    <a:grpSpLocks/>
                  </p:cNvGrpSpPr>
                  <p:nvPr/>
                </p:nvGrpSpPr>
                <p:grpSpPr bwMode="auto">
                  <a:xfrm>
                    <a:off x="2893" y="2073"/>
                    <a:ext cx="405" cy="2219"/>
                    <a:chOff x="2819" y="2101"/>
                    <a:chExt cx="405" cy="2219"/>
                  </a:xfrm>
                </p:grpSpPr>
                <p:sp>
                  <p:nvSpPr>
                    <p:cNvPr id="739461" name="Freeform 105">
                      <a:extLst>
                        <a:ext uri="{FF2B5EF4-FFF2-40B4-BE49-F238E27FC236}">
                          <a16:creationId xmlns:a16="http://schemas.microsoft.com/office/drawing/2014/main" id="{29F16DA6-693C-71A7-9FA6-69CE61F6DB26}"/>
                        </a:ext>
                      </a:extLst>
                    </p:cNvPr>
                    <p:cNvSpPr>
                      <a:spLocks/>
                    </p:cNvSpPr>
                    <p:nvPr/>
                  </p:nvSpPr>
                  <p:spPr bwMode="hidden">
                    <a:xfrm rot="4898956">
                      <a:off x="2206" y="2714"/>
                      <a:ext cx="1471" cy="246"/>
                    </a:xfrm>
                    <a:custGeom>
                      <a:avLst/>
                      <a:gdLst>
                        <a:gd name="T0" fmla="*/ 0 w 2736"/>
                        <a:gd name="T1" fmla="*/ 0 h 504"/>
                        <a:gd name="T2" fmla="*/ 1 w 2736"/>
                        <a:gd name="T3" fmla="*/ 0 h 504"/>
                        <a:gd name="T4" fmla="*/ 1 w 2736"/>
                        <a:gd name="T5" fmla="*/ 0 h 504"/>
                        <a:gd name="T6" fmla="*/ 1 w 2736"/>
                        <a:gd name="T7" fmla="*/ 0 h 504"/>
                        <a:gd name="T8" fmla="*/ 1 w 2736"/>
                        <a:gd name="T9" fmla="*/ 0 h 504"/>
                        <a:gd name="T10" fmla="*/ 1 w 2736"/>
                        <a:gd name="T11" fmla="*/ 0 h 504"/>
                        <a:gd name="T12" fmla="*/ 1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62" name="Freeform 106">
                      <a:extLst>
                        <a:ext uri="{FF2B5EF4-FFF2-40B4-BE49-F238E27FC236}">
                          <a16:creationId xmlns:a16="http://schemas.microsoft.com/office/drawing/2014/main" id="{30C61C36-FD47-3243-FDF9-4964ED57D731}"/>
                        </a:ext>
                      </a:extLst>
                    </p:cNvPr>
                    <p:cNvSpPr>
                      <a:spLocks/>
                    </p:cNvSpPr>
                    <p:nvPr/>
                  </p:nvSpPr>
                  <p:spPr bwMode="hidden">
                    <a:xfrm rot="4898956">
                      <a:off x="2636" y="3732"/>
                      <a:ext cx="790" cy="386"/>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739458" name="Group 107">
                    <a:extLst>
                      <a:ext uri="{FF2B5EF4-FFF2-40B4-BE49-F238E27FC236}">
                        <a16:creationId xmlns:a16="http://schemas.microsoft.com/office/drawing/2014/main" id="{DCC4F1C4-C1D3-DED8-AF19-EDF1D84EB7E1}"/>
                      </a:ext>
                    </a:extLst>
                  </p:cNvPr>
                  <p:cNvGrpSpPr>
                    <a:grpSpLocks/>
                  </p:cNvGrpSpPr>
                  <p:nvPr/>
                </p:nvGrpSpPr>
                <p:grpSpPr bwMode="auto">
                  <a:xfrm>
                    <a:off x="2372" y="2107"/>
                    <a:ext cx="426" cy="2185"/>
                    <a:chOff x="2287" y="2135"/>
                    <a:chExt cx="426" cy="2185"/>
                  </a:xfrm>
                </p:grpSpPr>
                <p:sp>
                  <p:nvSpPr>
                    <p:cNvPr id="739459" name="Freeform 108">
                      <a:extLst>
                        <a:ext uri="{FF2B5EF4-FFF2-40B4-BE49-F238E27FC236}">
                          <a16:creationId xmlns:a16="http://schemas.microsoft.com/office/drawing/2014/main" id="{03D6B48D-7177-D90F-14F3-519FA1BF9B76}"/>
                        </a:ext>
                      </a:extLst>
                    </p:cNvPr>
                    <p:cNvSpPr>
                      <a:spLocks/>
                    </p:cNvSpPr>
                    <p:nvPr/>
                  </p:nvSpPr>
                  <p:spPr bwMode="hidden">
                    <a:xfrm rot="5755659">
                      <a:off x="1900" y="2760"/>
                      <a:ext cx="1437" cy="188"/>
                    </a:xfrm>
                    <a:custGeom>
                      <a:avLst/>
                      <a:gdLst>
                        <a:gd name="T0" fmla="*/ 0 w 2736"/>
                        <a:gd name="T1" fmla="*/ 0 h 504"/>
                        <a:gd name="T2" fmla="*/ 1 w 2736"/>
                        <a:gd name="T3" fmla="*/ 0 h 504"/>
                        <a:gd name="T4" fmla="*/ 1 w 2736"/>
                        <a:gd name="T5" fmla="*/ 0 h 504"/>
                        <a:gd name="T6" fmla="*/ 1 w 2736"/>
                        <a:gd name="T7" fmla="*/ 0 h 504"/>
                        <a:gd name="T8" fmla="*/ 1 w 2736"/>
                        <a:gd name="T9" fmla="*/ 0 h 504"/>
                        <a:gd name="T10" fmla="*/ 1 w 2736"/>
                        <a:gd name="T11" fmla="*/ 0 h 504"/>
                        <a:gd name="T12" fmla="*/ 1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39460" name="Freeform 109">
                      <a:extLst>
                        <a:ext uri="{FF2B5EF4-FFF2-40B4-BE49-F238E27FC236}">
                          <a16:creationId xmlns:a16="http://schemas.microsoft.com/office/drawing/2014/main" id="{0DCA20BE-43EB-41C7-3540-4B4475FBF6F7}"/>
                        </a:ext>
                      </a:extLst>
                    </p:cNvPr>
                    <p:cNvSpPr>
                      <a:spLocks/>
                    </p:cNvSpPr>
                    <p:nvPr/>
                  </p:nvSpPr>
                  <p:spPr bwMode="hidden">
                    <a:xfrm rot="5755659">
                      <a:off x="2049" y="3787"/>
                      <a:ext cx="771" cy="295"/>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grpSp>
          <p:grpSp>
            <p:nvGrpSpPr>
              <p:cNvPr id="21" name="Group 110">
                <a:extLst>
                  <a:ext uri="{FF2B5EF4-FFF2-40B4-BE49-F238E27FC236}">
                    <a16:creationId xmlns:a16="http://schemas.microsoft.com/office/drawing/2014/main" id="{E5F10056-6509-8AD4-CE7E-69447F71B913}"/>
                  </a:ext>
                </a:extLst>
              </p:cNvPr>
              <p:cNvGrpSpPr>
                <a:grpSpLocks/>
              </p:cNvGrpSpPr>
              <p:nvPr/>
            </p:nvGrpSpPr>
            <p:grpSpPr bwMode="auto">
              <a:xfrm>
                <a:off x="74" y="313"/>
                <a:ext cx="5459" cy="3667"/>
                <a:chOff x="74" y="313"/>
                <a:chExt cx="5459" cy="3667"/>
              </a:xfrm>
            </p:grpSpPr>
            <p:grpSp>
              <p:nvGrpSpPr>
                <p:cNvPr id="22" name="Group 111">
                  <a:extLst>
                    <a:ext uri="{FF2B5EF4-FFF2-40B4-BE49-F238E27FC236}">
                      <a16:creationId xmlns:a16="http://schemas.microsoft.com/office/drawing/2014/main" id="{6F2F403C-E5C0-F7CA-756C-6E03542962F0}"/>
                    </a:ext>
                  </a:extLst>
                </p:cNvPr>
                <p:cNvGrpSpPr>
                  <a:grpSpLocks/>
                </p:cNvGrpSpPr>
                <p:nvPr/>
              </p:nvGrpSpPr>
              <p:grpSpPr bwMode="auto">
                <a:xfrm>
                  <a:off x="74" y="313"/>
                  <a:ext cx="5459" cy="3667"/>
                  <a:chOff x="74" y="313"/>
                  <a:chExt cx="5459" cy="3667"/>
                </a:xfrm>
              </p:grpSpPr>
              <p:sp>
                <p:nvSpPr>
                  <p:cNvPr id="24" name="Arc 112">
                    <a:extLst>
                      <a:ext uri="{FF2B5EF4-FFF2-40B4-BE49-F238E27FC236}">
                        <a16:creationId xmlns:a16="http://schemas.microsoft.com/office/drawing/2014/main" id="{F4BF80C2-488D-0F73-3D1B-691AC39E4946}"/>
                      </a:ext>
                    </a:extLst>
                  </p:cNvPr>
                  <p:cNvSpPr>
                    <a:spLocks/>
                  </p:cNvSpPr>
                  <p:nvPr/>
                </p:nvSpPr>
                <p:spPr bwMode="hidden">
                  <a:xfrm flipV="1">
                    <a:off x="2966" y="456"/>
                    <a:ext cx="2567" cy="2046"/>
                  </a:xfrm>
                  <a:custGeom>
                    <a:avLst/>
                    <a:gdLst>
                      <a:gd name="T0" fmla="*/ 0 w 36729"/>
                      <a:gd name="T1" fmla="*/ 0 h 21600"/>
                      <a:gd name="T2" fmla="*/ 0 w 36729"/>
                      <a:gd name="T3" fmla="*/ 0 h 21600"/>
                      <a:gd name="T4" fmla="*/ 0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25" name="Arc 113">
                    <a:extLst>
                      <a:ext uri="{FF2B5EF4-FFF2-40B4-BE49-F238E27FC236}">
                        <a16:creationId xmlns:a16="http://schemas.microsoft.com/office/drawing/2014/main" id="{A54FDCE4-D276-4677-5AF9-E3B91E67041E}"/>
                      </a:ext>
                    </a:extLst>
                  </p:cNvPr>
                  <p:cNvSpPr>
                    <a:spLocks/>
                  </p:cNvSpPr>
                  <p:nvPr/>
                </p:nvSpPr>
                <p:spPr bwMode="hidden">
                  <a:xfrm flipH="1">
                    <a:off x="388" y="1601"/>
                    <a:ext cx="2016" cy="2379"/>
                  </a:xfrm>
                  <a:custGeom>
                    <a:avLst/>
                    <a:gdLst>
                      <a:gd name="T0" fmla="*/ 0 w 30473"/>
                      <a:gd name="T1" fmla="*/ 0 h 22305"/>
                      <a:gd name="T2" fmla="*/ 0 w 30473"/>
                      <a:gd name="T3" fmla="*/ 0 h 22305"/>
                      <a:gd name="T4" fmla="*/ 0 w 30473"/>
                      <a:gd name="T5" fmla="*/ 0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26" name="Arc 114">
                    <a:extLst>
                      <a:ext uri="{FF2B5EF4-FFF2-40B4-BE49-F238E27FC236}">
                        <a16:creationId xmlns:a16="http://schemas.microsoft.com/office/drawing/2014/main" id="{6BF083B1-6BA6-F439-CD35-E2B752A5401F}"/>
                      </a:ext>
                    </a:extLst>
                  </p:cNvPr>
                  <p:cNvSpPr>
                    <a:spLocks/>
                  </p:cNvSpPr>
                  <p:nvPr/>
                </p:nvSpPr>
                <p:spPr bwMode="hidden">
                  <a:xfrm>
                    <a:off x="3029" y="1181"/>
                    <a:ext cx="1426" cy="2379"/>
                  </a:xfrm>
                  <a:custGeom>
                    <a:avLst/>
                    <a:gdLst>
                      <a:gd name="T0" fmla="*/ 0 w 34812"/>
                      <a:gd name="T1" fmla="*/ 0 h 22305"/>
                      <a:gd name="T2" fmla="*/ 0 w 34812"/>
                      <a:gd name="T3" fmla="*/ 0 h 22305"/>
                      <a:gd name="T4" fmla="*/ 0 w 34812"/>
                      <a:gd name="T5" fmla="*/ 0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27" name="Arc 115">
                    <a:extLst>
                      <a:ext uri="{FF2B5EF4-FFF2-40B4-BE49-F238E27FC236}">
                        <a16:creationId xmlns:a16="http://schemas.microsoft.com/office/drawing/2014/main" id="{284BCCD3-D3B2-B8C6-5AA7-56943E726DC5}"/>
                      </a:ext>
                    </a:extLst>
                  </p:cNvPr>
                  <p:cNvSpPr>
                    <a:spLocks/>
                  </p:cNvSpPr>
                  <p:nvPr/>
                </p:nvSpPr>
                <p:spPr bwMode="hidden">
                  <a:xfrm flipH="1">
                    <a:off x="74" y="813"/>
                    <a:ext cx="2540" cy="2379"/>
                  </a:xfrm>
                  <a:custGeom>
                    <a:avLst/>
                    <a:gdLst>
                      <a:gd name="T0" fmla="*/ 0 w 36830"/>
                      <a:gd name="T1" fmla="*/ 0 h 22305"/>
                      <a:gd name="T2" fmla="*/ 0 w 36830"/>
                      <a:gd name="T3" fmla="*/ 0 h 22305"/>
                      <a:gd name="T4" fmla="*/ 0 w 36830"/>
                      <a:gd name="T5" fmla="*/ 0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28" name="Arc 116">
                    <a:extLst>
                      <a:ext uri="{FF2B5EF4-FFF2-40B4-BE49-F238E27FC236}">
                        <a16:creationId xmlns:a16="http://schemas.microsoft.com/office/drawing/2014/main" id="{BCE2CCDF-9E76-2E32-9B13-4FC67612BB18}"/>
                      </a:ext>
                    </a:extLst>
                  </p:cNvPr>
                  <p:cNvSpPr>
                    <a:spLocks/>
                  </p:cNvSpPr>
                  <p:nvPr/>
                </p:nvSpPr>
                <p:spPr bwMode="hidden">
                  <a:xfrm flipH="1">
                    <a:off x="790" y="313"/>
                    <a:ext cx="1850" cy="2304"/>
                  </a:xfrm>
                  <a:custGeom>
                    <a:avLst/>
                    <a:gdLst>
                      <a:gd name="T0" fmla="*/ 0 w 31881"/>
                      <a:gd name="T1" fmla="*/ 0 h 21600"/>
                      <a:gd name="T2" fmla="*/ 0 w 31881"/>
                      <a:gd name="T3" fmla="*/ 0 h 21600"/>
                      <a:gd name="T4" fmla="*/ 0 w 31881"/>
                      <a:gd name="T5" fmla="*/ 0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29" name="Arc 117">
                    <a:extLst>
                      <a:ext uri="{FF2B5EF4-FFF2-40B4-BE49-F238E27FC236}">
                        <a16:creationId xmlns:a16="http://schemas.microsoft.com/office/drawing/2014/main" id="{E0988CE6-30B8-4324-47B7-07F7C2E72C31}"/>
                      </a:ext>
                    </a:extLst>
                  </p:cNvPr>
                  <p:cNvSpPr>
                    <a:spLocks/>
                  </p:cNvSpPr>
                  <p:nvPr/>
                </p:nvSpPr>
                <p:spPr bwMode="hidden">
                  <a:xfrm>
                    <a:off x="2763" y="1281"/>
                    <a:ext cx="764" cy="2304"/>
                  </a:xfrm>
                  <a:custGeom>
                    <a:avLst/>
                    <a:gdLst>
                      <a:gd name="T0" fmla="*/ 0 w 31146"/>
                      <a:gd name="T1" fmla="*/ 0 h 21600"/>
                      <a:gd name="T2" fmla="*/ 0 w 31146"/>
                      <a:gd name="T3" fmla="*/ 0 h 21600"/>
                      <a:gd name="T4" fmla="*/ 0 w 31146"/>
                      <a:gd name="T5" fmla="*/ 0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30" name="Freeform 118">
                    <a:extLst>
                      <a:ext uri="{FF2B5EF4-FFF2-40B4-BE49-F238E27FC236}">
                        <a16:creationId xmlns:a16="http://schemas.microsoft.com/office/drawing/2014/main" id="{28A4173D-033A-677A-1F63-AC73576E6ADC}"/>
                      </a:ext>
                    </a:extLst>
                  </p:cNvPr>
                  <p:cNvSpPr>
                    <a:spLocks/>
                  </p:cNvSpPr>
                  <p:nvPr/>
                </p:nvSpPr>
                <p:spPr bwMode="hidden">
                  <a:xfrm flipH="1">
                    <a:off x="1800" y="438"/>
                    <a:ext cx="418" cy="1524"/>
                  </a:xfrm>
                  <a:custGeom>
                    <a:avLst/>
                    <a:gdLst>
                      <a:gd name="T0" fmla="*/ 0 w 776"/>
                      <a:gd name="T1" fmla="*/ 1 h 2368"/>
                      <a:gd name="T2" fmla="*/ 1 w 776"/>
                      <a:gd name="T3" fmla="*/ 1 h 2368"/>
                      <a:gd name="T4" fmla="*/ 1 w 776"/>
                      <a:gd name="T5" fmla="*/ 1 h 2368"/>
                      <a:gd name="T6" fmla="*/ 1 w 776"/>
                      <a:gd name="T7" fmla="*/ 1 h 2368"/>
                      <a:gd name="T8" fmla="*/ 1 w 776"/>
                      <a:gd name="T9" fmla="*/ 1 h 2368"/>
                      <a:gd name="T10" fmla="*/ 1 w 776"/>
                      <a:gd name="T11" fmla="*/ 1 h 2368"/>
                      <a:gd name="T12" fmla="*/ 1 w 776"/>
                      <a:gd name="T13" fmla="*/ 1 h 2368"/>
                      <a:gd name="T14" fmla="*/ 1 w 776"/>
                      <a:gd name="T15" fmla="*/ 1 h 2368"/>
                      <a:gd name="T16" fmla="*/ 1 w 776"/>
                      <a:gd name="T17" fmla="*/ 1 h 2368"/>
                      <a:gd name="T18" fmla="*/ 1 w 776"/>
                      <a:gd name="T19" fmla="*/ 1 h 2368"/>
                      <a:gd name="T20" fmla="*/ 1 w 776"/>
                      <a:gd name="T21" fmla="*/ 1 h 2368"/>
                      <a:gd name="T22" fmla="*/ 1 w 776"/>
                      <a:gd name="T23" fmla="*/ 1 h 2368"/>
                      <a:gd name="T24" fmla="*/ 1 w 776"/>
                      <a:gd name="T25" fmla="*/ 1 h 2368"/>
                      <a:gd name="T26" fmla="*/ 1 w 776"/>
                      <a:gd name="T27" fmla="*/ 1 h 2368"/>
                      <a:gd name="T28" fmla="*/ 1 w 776"/>
                      <a:gd name="T29" fmla="*/ 1 h 2368"/>
                      <a:gd name="T30" fmla="*/ 1 w 776"/>
                      <a:gd name="T31" fmla="*/ 1 h 2368"/>
                      <a:gd name="T32" fmla="*/ 1 w 776"/>
                      <a:gd name="T33" fmla="*/ 1 h 2368"/>
                      <a:gd name="T34" fmla="*/ 1 w 776"/>
                      <a:gd name="T35" fmla="*/ 1 h 2368"/>
                      <a:gd name="T36" fmla="*/ 1 w 776"/>
                      <a:gd name="T37" fmla="*/ 1 h 2368"/>
                      <a:gd name="T38" fmla="*/ 1 w 776"/>
                      <a:gd name="T39" fmla="*/ 1 h 2368"/>
                      <a:gd name="T40" fmla="*/ 1 w 776"/>
                      <a:gd name="T41" fmla="*/ 1 h 2368"/>
                      <a:gd name="T42" fmla="*/ 1 w 776"/>
                      <a:gd name="T43" fmla="*/ 1 h 2368"/>
                      <a:gd name="T44" fmla="*/ 1 w 776"/>
                      <a:gd name="T45" fmla="*/ 1 h 2368"/>
                      <a:gd name="T46" fmla="*/ 1 w 776"/>
                      <a:gd name="T47" fmla="*/ 1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sp>
              <p:nvSpPr>
                <p:cNvPr id="23" name="Freeform 119">
                  <a:extLst>
                    <a:ext uri="{FF2B5EF4-FFF2-40B4-BE49-F238E27FC236}">
                      <a16:creationId xmlns:a16="http://schemas.microsoft.com/office/drawing/2014/main" id="{8DE5AB82-E149-8819-B0DC-566E9CBB228F}"/>
                    </a:ext>
                  </a:extLst>
                </p:cNvPr>
                <p:cNvSpPr>
                  <a:spLocks/>
                </p:cNvSpPr>
                <p:nvPr/>
              </p:nvSpPr>
              <p:spPr bwMode="hidden">
                <a:xfrm rot="-1346631">
                  <a:off x="3280" y="1529"/>
                  <a:ext cx="442" cy="837"/>
                </a:xfrm>
                <a:custGeom>
                  <a:avLst/>
                  <a:gdLst>
                    <a:gd name="T0" fmla="*/ 0 w 776"/>
                    <a:gd name="T1" fmla="*/ 0 h 2368"/>
                    <a:gd name="T2" fmla="*/ 1 w 776"/>
                    <a:gd name="T3" fmla="*/ 0 h 2368"/>
                    <a:gd name="T4" fmla="*/ 1 w 776"/>
                    <a:gd name="T5" fmla="*/ 0 h 2368"/>
                    <a:gd name="T6" fmla="*/ 1 w 776"/>
                    <a:gd name="T7" fmla="*/ 0 h 2368"/>
                    <a:gd name="T8" fmla="*/ 1 w 776"/>
                    <a:gd name="T9" fmla="*/ 0 h 2368"/>
                    <a:gd name="T10" fmla="*/ 1 w 776"/>
                    <a:gd name="T11" fmla="*/ 0 h 2368"/>
                    <a:gd name="T12" fmla="*/ 1 w 776"/>
                    <a:gd name="T13" fmla="*/ 0 h 2368"/>
                    <a:gd name="T14" fmla="*/ 1 w 776"/>
                    <a:gd name="T15" fmla="*/ 0 h 2368"/>
                    <a:gd name="T16" fmla="*/ 1 w 776"/>
                    <a:gd name="T17" fmla="*/ 0 h 2368"/>
                    <a:gd name="T18" fmla="*/ 1 w 776"/>
                    <a:gd name="T19" fmla="*/ 0 h 2368"/>
                    <a:gd name="T20" fmla="*/ 1 w 776"/>
                    <a:gd name="T21" fmla="*/ 0 h 2368"/>
                    <a:gd name="T22" fmla="*/ 1 w 776"/>
                    <a:gd name="T23" fmla="*/ 0 h 2368"/>
                    <a:gd name="T24" fmla="*/ 1 w 776"/>
                    <a:gd name="T25" fmla="*/ 0 h 2368"/>
                    <a:gd name="T26" fmla="*/ 1 w 776"/>
                    <a:gd name="T27" fmla="*/ 0 h 2368"/>
                    <a:gd name="T28" fmla="*/ 1 w 776"/>
                    <a:gd name="T29" fmla="*/ 0 h 2368"/>
                    <a:gd name="T30" fmla="*/ 1 w 776"/>
                    <a:gd name="T31" fmla="*/ 0 h 2368"/>
                    <a:gd name="T32" fmla="*/ 1 w 776"/>
                    <a:gd name="T33" fmla="*/ 0 h 2368"/>
                    <a:gd name="T34" fmla="*/ 1 w 776"/>
                    <a:gd name="T35" fmla="*/ 0 h 2368"/>
                    <a:gd name="T36" fmla="*/ 1 w 776"/>
                    <a:gd name="T37" fmla="*/ 0 h 2368"/>
                    <a:gd name="T38" fmla="*/ 1 w 776"/>
                    <a:gd name="T39" fmla="*/ 0 h 2368"/>
                    <a:gd name="T40" fmla="*/ 1 w 776"/>
                    <a:gd name="T41" fmla="*/ 0 h 2368"/>
                    <a:gd name="T42" fmla="*/ 1 w 776"/>
                    <a:gd name="T43" fmla="*/ 0 h 2368"/>
                    <a:gd name="T44" fmla="*/ 1 w 776"/>
                    <a:gd name="T45" fmla="*/ 0 h 2368"/>
                    <a:gd name="T46" fmla="*/ 1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grpSp>
          <p:nvGrpSpPr>
            <p:cNvPr id="5" name="Group 120">
              <a:extLst>
                <a:ext uri="{FF2B5EF4-FFF2-40B4-BE49-F238E27FC236}">
                  <a16:creationId xmlns:a16="http://schemas.microsoft.com/office/drawing/2014/main" id="{DF4D8837-C0E1-F1A4-A193-1AA8F8A2221B}"/>
                </a:ext>
              </a:extLst>
            </p:cNvPr>
            <p:cNvGrpSpPr>
              <a:grpSpLocks/>
            </p:cNvGrpSpPr>
            <p:nvPr/>
          </p:nvGrpSpPr>
          <p:grpSpPr bwMode="auto">
            <a:xfrm>
              <a:off x="1476" y="449"/>
              <a:ext cx="4038" cy="2966"/>
              <a:chOff x="210" y="337"/>
              <a:chExt cx="5198" cy="3818"/>
            </a:xfrm>
          </p:grpSpPr>
          <p:sp>
            <p:nvSpPr>
              <p:cNvPr id="6" name="Freeform 121">
                <a:extLst>
                  <a:ext uri="{FF2B5EF4-FFF2-40B4-BE49-F238E27FC236}">
                    <a16:creationId xmlns:a16="http://schemas.microsoft.com/office/drawing/2014/main" id="{23C0A18F-E7CD-3E1C-B0C1-2005CEB07563}"/>
                  </a:ext>
                </a:extLst>
              </p:cNvPr>
              <p:cNvSpPr>
                <a:spLocks/>
              </p:cNvSpPr>
              <p:nvPr/>
            </p:nvSpPr>
            <p:spPr bwMode="hidden">
              <a:xfrm flipH="1">
                <a:off x="1934" y="2382"/>
                <a:ext cx="485" cy="1479"/>
              </a:xfrm>
              <a:custGeom>
                <a:avLst/>
                <a:gdLst>
                  <a:gd name="T0" fmla="*/ 0 w 776"/>
                  <a:gd name="T1" fmla="*/ 1 h 2368"/>
                  <a:gd name="T2" fmla="*/ 1 w 776"/>
                  <a:gd name="T3" fmla="*/ 1 h 2368"/>
                  <a:gd name="T4" fmla="*/ 1 w 776"/>
                  <a:gd name="T5" fmla="*/ 1 h 2368"/>
                  <a:gd name="T6" fmla="*/ 1 w 776"/>
                  <a:gd name="T7" fmla="*/ 1 h 2368"/>
                  <a:gd name="T8" fmla="*/ 1 w 776"/>
                  <a:gd name="T9" fmla="*/ 1 h 2368"/>
                  <a:gd name="T10" fmla="*/ 1 w 776"/>
                  <a:gd name="T11" fmla="*/ 1 h 2368"/>
                  <a:gd name="T12" fmla="*/ 1 w 776"/>
                  <a:gd name="T13" fmla="*/ 1 h 2368"/>
                  <a:gd name="T14" fmla="*/ 1 w 776"/>
                  <a:gd name="T15" fmla="*/ 1 h 2368"/>
                  <a:gd name="T16" fmla="*/ 1 w 776"/>
                  <a:gd name="T17" fmla="*/ 1 h 2368"/>
                  <a:gd name="T18" fmla="*/ 1 w 776"/>
                  <a:gd name="T19" fmla="*/ 1 h 2368"/>
                  <a:gd name="T20" fmla="*/ 1 w 776"/>
                  <a:gd name="T21" fmla="*/ 1 h 2368"/>
                  <a:gd name="T22" fmla="*/ 1 w 776"/>
                  <a:gd name="T23" fmla="*/ 1 h 2368"/>
                  <a:gd name="T24" fmla="*/ 1 w 776"/>
                  <a:gd name="T25" fmla="*/ 1 h 2368"/>
                  <a:gd name="T26" fmla="*/ 1 w 776"/>
                  <a:gd name="T27" fmla="*/ 1 h 2368"/>
                  <a:gd name="T28" fmla="*/ 1 w 776"/>
                  <a:gd name="T29" fmla="*/ 1 h 2368"/>
                  <a:gd name="T30" fmla="*/ 1 w 776"/>
                  <a:gd name="T31" fmla="*/ 1 h 2368"/>
                  <a:gd name="T32" fmla="*/ 1 w 776"/>
                  <a:gd name="T33" fmla="*/ 1 h 2368"/>
                  <a:gd name="T34" fmla="*/ 1 w 776"/>
                  <a:gd name="T35" fmla="*/ 1 h 2368"/>
                  <a:gd name="T36" fmla="*/ 1 w 776"/>
                  <a:gd name="T37" fmla="*/ 1 h 2368"/>
                  <a:gd name="T38" fmla="*/ 1 w 776"/>
                  <a:gd name="T39" fmla="*/ 1 h 2368"/>
                  <a:gd name="T40" fmla="*/ 1 w 776"/>
                  <a:gd name="T41" fmla="*/ 1 h 2368"/>
                  <a:gd name="T42" fmla="*/ 1 w 776"/>
                  <a:gd name="T43" fmla="*/ 1 h 2368"/>
                  <a:gd name="T44" fmla="*/ 1 w 776"/>
                  <a:gd name="T45" fmla="*/ 1 h 2368"/>
                  <a:gd name="T46" fmla="*/ 1 w 776"/>
                  <a:gd name="T47" fmla="*/ 1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7" name="Arc 122">
                <a:extLst>
                  <a:ext uri="{FF2B5EF4-FFF2-40B4-BE49-F238E27FC236}">
                    <a16:creationId xmlns:a16="http://schemas.microsoft.com/office/drawing/2014/main" id="{DFDDFF8F-2165-7522-E29A-EB97BCBBB2CC}"/>
                  </a:ext>
                </a:extLst>
              </p:cNvPr>
              <p:cNvSpPr>
                <a:spLocks/>
              </p:cNvSpPr>
              <p:nvPr/>
            </p:nvSpPr>
            <p:spPr bwMode="hidden">
              <a:xfrm flipH="1">
                <a:off x="1054" y="1851"/>
                <a:ext cx="2122" cy="2304"/>
              </a:xfrm>
              <a:custGeom>
                <a:avLst/>
                <a:gdLst>
                  <a:gd name="T0" fmla="*/ 0 w 21600"/>
                  <a:gd name="T1" fmla="*/ 0 h 21602"/>
                  <a:gd name="T2" fmla="*/ 0 w 21600"/>
                  <a:gd name="T3" fmla="*/ 0 h 21602"/>
                  <a:gd name="T4" fmla="*/ 0 w 21600"/>
                  <a:gd name="T5" fmla="*/ 0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8" name="Arc 123">
                <a:extLst>
                  <a:ext uri="{FF2B5EF4-FFF2-40B4-BE49-F238E27FC236}">
                    <a16:creationId xmlns:a16="http://schemas.microsoft.com/office/drawing/2014/main" id="{97015EAD-AF1F-BF5F-A853-2E43ECFC023A}"/>
                  </a:ext>
                </a:extLst>
              </p:cNvPr>
              <p:cNvSpPr>
                <a:spLocks/>
              </p:cNvSpPr>
              <p:nvPr/>
            </p:nvSpPr>
            <p:spPr bwMode="hidden">
              <a:xfrm flipH="1">
                <a:off x="1266" y="1480"/>
                <a:ext cx="1244" cy="2379"/>
              </a:xfrm>
              <a:custGeom>
                <a:avLst/>
                <a:gdLst>
                  <a:gd name="T0" fmla="*/ 0 w 28940"/>
                  <a:gd name="T1" fmla="*/ 0 h 22305"/>
                  <a:gd name="T2" fmla="*/ 0 w 28940"/>
                  <a:gd name="T3" fmla="*/ 0 h 22305"/>
                  <a:gd name="T4" fmla="*/ 0 w 28940"/>
                  <a:gd name="T5" fmla="*/ 0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9" name="Arc 124">
                <a:extLst>
                  <a:ext uri="{FF2B5EF4-FFF2-40B4-BE49-F238E27FC236}">
                    <a16:creationId xmlns:a16="http://schemas.microsoft.com/office/drawing/2014/main" id="{DB85B2D0-887C-BF04-9D09-0D751D6135D5}"/>
                  </a:ext>
                </a:extLst>
              </p:cNvPr>
              <p:cNvSpPr>
                <a:spLocks/>
              </p:cNvSpPr>
              <p:nvPr/>
            </p:nvSpPr>
            <p:spPr bwMode="hidden">
              <a:xfrm flipH="1">
                <a:off x="210" y="1168"/>
                <a:ext cx="2376" cy="2379"/>
              </a:xfrm>
              <a:custGeom>
                <a:avLst/>
                <a:gdLst>
                  <a:gd name="T0" fmla="*/ 0 w 34455"/>
                  <a:gd name="T1" fmla="*/ 0 h 22305"/>
                  <a:gd name="T2" fmla="*/ 0 w 34455"/>
                  <a:gd name="T3" fmla="*/ 0 h 22305"/>
                  <a:gd name="T4" fmla="*/ 0 w 34455"/>
                  <a:gd name="T5" fmla="*/ 0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 name="Arc 125">
                <a:extLst>
                  <a:ext uri="{FF2B5EF4-FFF2-40B4-BE49-F238E27FC236}">
                    <a16:creationId xmlns:a16="http://schemas.microsoft.com/office/drawing/2014/main" id="{82DDF7AE-8858-4E8E-553F-28977AD109DF}"/>
                  </a:ext>
                </a:extLst>
              </p:cNvPr>
              <p:cNvSpPr>
                <a:spLocks/>
              </p:cNvSpPr>
              <p:nvPr/>
            </p:nvSpPr>
            <p:spPr bwMode="hidden">
              <a:xfrm>
                <a:off x="2840" y="1503"/>
                <a:ext cx="381" cy="2379"/>
              </a:xfrm>
              <a:custGeom>
                <a:avLst/>
                <a:gdLst>
                  <a:gd name="T0" fmla="*/ 0 w 34812"/>
                  <a:gd name="T1" fmla="*/ 0 h 22305"/>
                  <a:gd name="T2" fmla="*/ 0 w 34812"/>
                  <a:gd name="T3" fmla="*/ 0 h 22305"/>
                  <a:gd name="T4" fmla="*/ 0 w 34812"/>
                  <a:gd name="T5" fmla="*/ 0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 name="Arc 126">
                <a:extLst>
                  <a:ext uri="{FF2B5EF4-FFF2-40B4-BE49-F238E27FC236}">
                    <a16:creationId xmlns:a16="http://schemas.microsoft.com/office/drawing/2014/main" id="{3AFD1507-FCC4-368B-5536-EEA26CAA380E}"/>
                  </a:ext>
                </a:extLst>
              </p:cNvPr>
              <p:cNvSpPr>
                <a:spLocks/>
              </p:cNvSpPr>
              <p:nvPr/>
            </p:nvSpPr>
            <p:spPr bwMode="hidden">
              <a:xfrm>
                <a:off x="2940" y="1492"/>
                <a:ext cx="1004" cy="2379"/>
              </a:xfrm>
              <a:custGeom>
                <a:avLst/>
                <a:gdLst>
                  <a:gd name="T0" fmla="*/ 0 w 34812"/>
                  <a:gd name="T1" fmla="*/ 0 h 22305"/>
                  <a:gd name="T2" fmla="*/ 0 w 34812"/>
                  <a:gd name="T3" fmla="*/ 0 h 22305"/>
                  <a:gd name="T4" fmla="*/ 0 w 34812"/>
                  <a:gd name="T5" fmla="*/ 0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2" name="Freeform 127">
                <a:extLst>
                  <a:ext uri="{FF2B5EF4-FFF2-40B4-BE49-F238E27FC236}">
                    <a16:creationId xmlns:a16="http://schemas.microsoft.com/office/drawing/2014/main" id="{D9128106-DB5D-9DFC-5676-5FAA8960911F}"/>
                  </a:ext>
                </a:extLst>
              </p:cNvPr>
              <p:cNvSpPr>
                <a:spLocks/>
              </p:cNvSpPr>
              <p:nvPr/>
            </p:nvSpPr>
            <p:spPr bwMode="hidden">
              <a:xfrm>
                <a:off x="3301" y="2635"/>
                <a:ext cx="485" cy="1479"/>
              </a:xfrm>
              <a:custGeom>
                <a:avLst/>
                <a:gdLst>
                  <a:gd name="T0" fmla="*/ 0 w 776"/>
                  <a:gd name="T1" fmla="*/ 1 h 2368"/>
                  <a:gd name="T2" fmla="*/ 1 w 776"/>
                  <a:gd name="T3" fmla="*/ 1 h 2368"/>
                  <a:gd name="T4" fmla="*/ 1 w 776"/>
                  <a:gd name="T5" fmla="*/ 1 h 2368"/>
                  <a:gd name="T6" fmla="*/ 1 w 776"/>
                  <a:gd name="T7" fmla="*/ 1 h 2368"/>
                  <a:gd name="T8" fmla="*/ 1 w 776"/>
                  <a:gd name="T9" fmla="*/ 1 h 2368"/>
                  <a:gd name="T10" fmla="*/ 1 w 776"/>
                  <a:gd name="T11" fmla="*/ 1 h 2368"/>
                  <a:gd name="T12" fmla="*/ 1 w 776"/>
                  <a:gd name="T13" fmla="*/ 1 h 2368"/>
                  <a:gd name="T14" fmla="*/ 1 w 776"/>
                  <a:gd name="T15" fmla="*/ 1 h 2368"/>
                  <a:gd name="T16" fmla="*/ 1 w 776"/>
                  <a:gd name="T17" fmla="*/ 1 h 2368"/>
                  <a:gd name="T18" fmla="*/ 1 w 776"/>
                  <a:gd name="T19" fmla="*/ 1 h 2368"/>
                  <a:gd name="T20" fmla="*/ 1 w 776"/>
                  <a:gd name="T21" fmla="*/ 1 h 2368"/>
                  <a:gd name="T22" fmla="*/ 1 w 776"/>
                  <a:gd name="T23" fmla="*/ 1 h 2368"/>
                  <a:gd name="T24" fmla="*/ 1 w 776"/>
                  <a:gd name="T25" fmla="*/ 1 h 2368"/>
                  <a:gd name="T26" fmla="*/ 1 w 776"/>
                  <a:gd name="T27" fmla="*/ 1 h 2368"/>
                  <a:gd name="T28" fmla="*/ 1 w 776"/>
                  <a:gd name="T29" fmla="*/ 1 h 2368"/>
                  <a:gd name="T30" fmla="*/ 1 w 776"/>
                  <a:gd name="T31" fmla="*/ 1 h 2368"/>
                  <a:gd name="T32" fmla="*/ 1 w 776"/>
                  <a:gd name="T33" fmla="*/ 1 h 2368"/>
                  <a:gd name="T34" fmla="*/ 1 w 776"/>
                  <a:gd name="T35" fmla="*/ 1 h 2368"/>
                  <a:gd name="T36" fmla="*/ 1 w 776"/>
                  <a:gd name="T37" fmla="*/ 1 h 2368"/>
                  <a:gd name="T38" fmla="*/ 1 w 776"/>
                  <a:gd name="T39" fmla="*/ 1 h 2368"/>
                  <a:gd name="T40" fmla="*/ 1 w 776"/>
                  <a:gd name="T41" fmla="*/ 1 h 2368"/>
                  <a:gd name="T42" fmla="*/ 1 w 776"/>
                  <a:gd name="T43" fmla="*/ 1 h 2368"/>
                  <a:gd name="T44" fmla="*/ 1 w 776"/>
                  <a:gd name="T45" fmla="*/ 1 h 2368"/>
                  <a:gd name="T46" fmla="*/ 1 w 776"/>
                  <a:gd name="T47" fmla="*/ 1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3" name="Freeform 128">
                <a:extLst>
                  <a:ext uri="{FF2B5EF4-FFF2-40B4-BE49-F238E27FC236}">
                    <a16:creationId xmlns:a16="http://schemas.microsoft.com/office/drawing/2014/main" id="{E9BB1FA7-984A-3F51-9683-E41689DAB40B}"/>
                  </a:ext>
                </a:extLst>
              </p:cNvPr>
              <p:cNvSpPr>
                <a:spLocks/>
              </p:cNvSpPr>
              <p:nvPr/>
            </p:nvSpPr>
            <p:spPr bwMode="hidden">
              <a:xfrm rot="19660755" flipV="1">
                <a:off x="2546" y="2150"/>
                <a:ext cx="442" cy="837"/>
              </a:xfrm>
              <a:custGeom>
                <a:avLst/>
                <a:gdLst>
                  <a:gd name="T0" fmla="*/ 0 w 776"/>
                  <a:gd name="T1" fmla="*/ 0 h 2368"/>
                  <a:gd name="T2" fmla="*/ 1 w 776"/>
                  <a:gd name="T3" fmla="*/ 0 h 2368"/>
                  <a:gd name="T4" fmla="*/ 1 w 776"/>
                  <a:gd name="T5" fmla="*/ 0 h 2368"/>
                  <a:gd name="T6" fmla="*/ 1 w 776"/>
                  <a:gd name="T7" fmla="*/ 0 h 2368"/>
                  <a:gd name="T8" fmla="*/ 1 w 776"/>
                  <a:gd name="T9" fmla="*/ 0 h 2368"/>
                  <a:gd name="T10" fmla="*/ 1 w 776"/>
                  <a:gd name="T11" fmla="*/ 0 h 2368"/>
                  <a:gd name="T12" fmla="*/ 1 w 776"/>
                  <a:gd name="T13" fmla="*/ 0 h 2368"/>
                  <a:gd name="T14" fmla="*/ 1 w 776"/>
                  <a:gd name="T15" fmla="*/ 0 h 2368"/>
                  <a:gd name="T16" fmla="*/ 1 w 776"/>
                  <a:gd name="T17" fmla="*/ 0 h 2368"/>
                  <a:gd name="T18" fmla="*/ 1 w 776"/>
                  <a:gd name="T19" fmla="*/ 0 h 2368"/>
                  <a:gd name="T20" fmla="*/ 1 w 776"/>
                  <a:gd name="T21" fmla="*/ 0 h 2368"/>
                  <a:gd name="T22" fmla="*/ 1 w 776"/>
                  <a:gd name="T23" fmla="*/ 0 h 2368"/>
                  <a:gd name="T24" fmla="*/ 1 w 776"/>
                  <a:gd name="T25" fmla="*/ 0 h 2368"/>
                  <a:gd name="T26" fmla="*/ 1 w 776"/>
                  <a:gd name="T27" fmla="*/ 0 h 2368"/>
                  <a:gd name="T28" fmla="*/ 1 w 776"/>
                  <a:gd name="T29" fmla="*/ 0 h 2368"/>
                  <a:gd name="T30" fmla="*/ 1 w 776"/>
                  <a:gd name="T31" fmla="*/ 0 h 2368"/>
                  <a:gd name="T32" fmla="*/ 1 w 776"/>
                  <a:gd name="T33" fmla="*/ 0 h 2368"/>
                  <a:gd name="T34" fmla="*/ 1 w 776"/>
                  <a:gd name="T35" fmla="*/ 0 h 2368"/>
                  <a:gd name="T36" fmla="*/ 1 w 776"/>
                  <a:gd name="T37" fmla="*/ 0 h 2368"/>
                  <a:gd name="T38" fmla="*/ 1 w 776"/>
                  <a:gd name="T39" fmla="*/ 0 h 2368"/>
                  <a:gd name="T40" fmla="*/ 1 w 776"/>
                  <a:gd name="T41" fmla="*/ 0 h 2368"/>
                  <a:gd name="T42" fmla="*/ 1 w 776"/>
                  <a:gd name="T43" fmla="*/ 0 h 2368"/>
                  <a:gd name="T44" fmla="*/ 1 w 776"/>
                  <a:gd name="T45" fmla="*/ 0 h 2368"/>
                  <a:gd name="T46" fmla="*/ 1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4" name="Freeform 129">
                <a:extLst>
                  <a:ext uri="{FF2B5EF4-FFF2-40B4-BE49-F238E27FC236}">
                    <a16:creationId xmlns:a16="http://schemas.microsoft.com/office/drawing/2014/main" id="{2B96E2FB-B18F-B755-479D-8903A161CDDC}"/>
                  </a:ext>
                </a:extLst>
              </p:cNvPr>
              <p:cNvSpPr>
                <a:spLocks/>
              </p:cNvSpPr>
              <p:nvPr/>
            </p:nvSpPr>
            <p:spPr bwMode="hidden">
              <a:xfrm flipH="1">
                <a:off x="489" y="2504"/>
                <a:ext cx="1085" cy="1524"/>
              </a:xfrm>
              <a:custGeom>
                <a:avLst/>
                <a:gdLst>
                  <a:gd name="T0" fmla="*/ 0 w 776"/>
                  <a:gd name="T1" fmla="*/ 1 h 2368"/>
                  <a:gd name="T2" fmla="*/ 749585 w 776"/>
                  <a:gd name="T3" fmla="*/ 1 h 2368"/>
                  <a:gd name="T4" fmla="*/ 297378 w 776"/>
                  <a:gd name="T5" fmla="*/ 1 h 2368"/>
                  <a:gd name="T6" fmla="*/ 1048067 w 776"/>
                  <a:gd name="T7" fmla="*/ 1 h 2368"/>
                  <a:gd name="T8" fmla="*/ 597794 w 776"/>
                  <a:gd name="T9" fmla="*/ 1 h 2368"/>
                  <a:gd name="T10" fmla="*/ 1197068 w 776"/>
                  <a:gd name="T11" fmla="*/ 1 h 2368"/>
                  <a:gd name="T12" fmla="*/ 896759 w 776"/>
                  <a:gd name="T13" fmla="*/ 1 h 2368"/>
                  <a:gd name="T14" fmla="*/ 1495331 w 776"/>
                  <a:gd name="T15" fmla="*/ 1 h 2368"/>
                  <a:gd name="T16" fmla="*/ 1197068 w 776"/>
                  <a:gd name="T17" fmla="*/ 1 h 2368"/>
                  <a:gd name="T18" fmla="*/ 1645790 w 776"/>
                  <a:gd name="T19" fmla="*/ 1 h 2368"/>
                  <a:gd name="T20" fmla="*/ 1495331 w 776"/>
                  <a:gd name="T21" fmla="*/ 1 h 2368"/>
                  <a:gd name="T22" fmla="*/ 1794273 w 776"/>
                  <a:gd name="T23" fmla="*/ 1 h 2368"/>
                  <a:gd name="T24" fmla="*/ 1794273 w 776"/>
                  <a:gd name="T25" fmla="*/ 1 h 2368"/>
                  <a:gd name="T26" fmla="*/ 2093882 w 776"/>
                  <a:gd name="T27" fmla="*/ 1 h 2368"/>
                  <a:gd name="T28" fmla="*/ 1943159 w 776"/>
                  <a:gd name="T29" fmla="*/ 1 h 2368"/>
                  <a:gd name="T30" fmla="*/ 2244552 w 776"/>
                  <a:gd name="T31" fmla="*/ 1 h 2368"/>
                  <a:gd name="T32" fmla="*/ 2093882 w 776"/>
                  <a:gd name="T33" fmla="*/ 1 h 2368"/>
                  <a:gd name="T34" fmla="*/ 2244552 w 776"/>
                  <a:gd name="T35" fmla="*/ 1 h 2368"/>
                  <a:gd name="T36" fmla="*/ 2093882 w 776"/>
                  <a:gd name="T37" fmla="*/ 1 h 2368"/>
                  <a:gd name="T38" fmla="*/ 2394268 w 776"/>
                  <a:gd name="T39" fmla="*/ 1 h 2368"/>
                  <a:gd name="T40" fmla="*/ 2244552 w 776"/>
                  <a:gd name="T41" fmla="*/ 1 h 2368"/>
                  <a:gd name="T42" fmla="*/ 2394268 w 776"/>
                  <a:gd name="T43" fmla="*/ 1 h 2368"/>
                  <a:gd name="T44" fmla="*/ 2244552 w 776"/>
                  <a:gd name="T45" fmla="*/ 1 h 2368"/>
                  <a:gd name="T46" fmla="*/ 2394268 w 776"/>
                  <a:gd name="T47" fmla="*/ 1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5" name="Freeform 130">
                <a:extLst>
                  <a:ext uri="{FF2B5EF4-FFF2-40B4-BE49-F238E27FC236}">
                    <a16:creationId xmlns:a16="http://schemas.microsoft.com/office/drawing/2014/main" id="{4F4E3802-CB0F-F19B-440E-F16D2103447C}"/>
                  </a:ext>
                </a:extLst>
              </p:cNvPr>
              <p:cNvSpPr>
                <a:spLocks/>
              </p:cNvSpPr>
              <p:nvPr/>
            </p:nvSpPr>
            <p:spPr bwMode="hidden">
              <a:xfrm flipH="1">
                <a:off x="1000" y="893"/>
                <a:ext cx="696" cy="1524"/>
              </a:xfrm>
              <a:custGeom>
                <a:avLst/>
                <a:gdLst>
                  <a:gd name="T0" fmla="*/ 0 w 776"/>
                  <a:gd name="T1" fmla="*/ 1 h 2368"/>
                  <a:gd name="T2" fmla="*/ 18 w 776"/>
                  <a:gd name="T3" fmla="*/ 1 h 2368"/>
                  <a:gd name="T4" fmla="*/ 7 w 776"/>
                  <a:gd name="T5" fmla="*/ 1 h 2368"/>
                  <a:gd name="T6" fmla="*/ 25 w 776"/>
                  <a:gd name="T7" fmla="*/ 1 h 2368"/>
                  <a:gd name="T8" fmla="*/ 14 w 776"/>
                  <a:gd name="T9" fmla="*/ 1 h 2368"/>
                  <a:gd name="T10" fmla="*/ 28 w 776"/>
                  <a:gd name="T11" fmla="*/ 1 h 2368"/>
                  <a:gd name="T12" fmla="*/ 22 w 776"/>
                  <a:gd name="T13" fmla="*/ 1 h 2368"/>
                  <a:gd name="T14" fmla="*/ 35 w 776"/>
                  <a:gd name="T15" fmla="*/ 1 h 2368"/>
                  <a:gd name="T16" fmla="*/ 28 w 776"/>
                  <a:gd name="T17" fmla="*/ 1 h 2368"/>
                  <a:gd name="T18" fmla="*/ 39 w 776"/>
                  <a:gd name="T19" fmla="*/ 1 h 2368"/>
                  <a:gd name="T20" fmla="*/ 35 w 776"/>
                  <a:gd name="T21" fmla="*/ 1 h 2368"/>
                  <a:gd name="T22" fmla="*/ 43 w 776"/>
                  <a:gd name="T23" fmla="*/ 1 h 2368"/>
                  <a:gd name="T24" fmla="*/ 43 w 776"/>
                  <a:gd name="T25" fmla="*/ 1 h 2368"/>
                  <a:gd name="T26" fmla="*/ 49 w 776"/>
                  <a:gd name="T27" fmla="*/ 1 h 2368"/>
                  <a:gd name="T28" fmla="*/ 46 w 776"/>
                  <a:gd name="T29" fmla="*/ 1 h 2368"/>
                  <a:gd name="T30" fmla="*/ 53 w 776"/>
                  <a:gd name="T31" fmla="*/ 1 h 2368"/>
                  <a:gd name="T32" fmla="*/ 49 w 776"/>
                  <a:gd name="T33" fmla="*/ 1 h 2368"/>
                  <a:gd name="T34" fmla="*/ 53 w 776"/>
                  <a:gd name="T35" fmla="*/ 1 h 2368"/>
                  <a:gd name="T36" fmla="*/ 49 w 776"/>
                  <a:gd name="T37" fmla="*/ 1 h 2368"/>
                  <a:gd name="T38" fmla="*/ 57 w 776"/>
                  <a:gd name="T39" fmla="*/ 1 h 2368"/>
                  <a:gd name="T40" fmla="*/ 53 w 776"/>
                  <a:gd name="T41" fmla="*/ 1 h 2368"/>
                  <a:gd name="T42" fmla="*/ 57 w 776"/>
                  <a:gd name="T43" fmla="*/ 1 h 2368"/>
                  <a:gd name="T44" fmla="*/ 53 w 776"/>
                  <a:gd name="T45" fmla="*/ 1 h 2368"/>
                  <a:gd name="T46" fmla="*/ 57 w 776"/>
                  <a:gd name="T47" fmla="*/ 1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6" name="Freeform 131">
                <a:extLst>
                  <a:ext uri="{FF2B5EF4-FFF2-40B4-BE49-F238E27FC236}">
                    <a16:creationId xmlns:a16="http://schemas.microsoft.com/office/drawing/2014/main" id="{9805734A-11B6-A6AC-77C2-6222E5D55333}"/>
                  </a:ext>
                </a:extLst>
              </p:cNvPr>
              <p:cNvSpPr>
                <a:spLocks/>
              </p:cNvSpPr>
              <p:nvPr/>
            </p:nvSpPr>
            <p:spPr bwMode="hidden">
              <a:xfrm>
                <a:off x="4401" y="2280"/>
                <a:ext cx="1007" cy="1601"/>
              </a:xfrm>
              <a:custGeom>
                <a:avLst/>
                <a:gdLst>
                  <a:gd name="T0" fmla="*/ 0 w 776"/>
                  <a:gd name="T1" fmla="*/ 1 h 2368"/>
                  <a:gd name="T2" fmla="*/ 124695 w 776"/>
                  <a:gd name="T3" fmla="*/ 1 h 2368"/>
                  <a:gd name="T4" fmla="*/ 50004 w 776"/>
                  <a:gd name="T5" fmla="*/ 1 h 2368"/>
                  <a:gd name="T6" fmla="*/ 174503 w 776"/>
                  <a:gd name="T7" fmla="*/ 1 h 2368"/>
                  <a:gd name="T8" fmla="*/ 99759 w 776"/>
                  <a:gd name="T9" fmla="*/ 1 h 2368"/>
                  <a:gd name="T10" fmla="*/ 199396 w 776"/>
                  <a:gd name="T11" fmla="*/ 1 h 2368"/>
                  <a:gd name="T12" fmla="*/ 149632 w 776"/>
                  <a:gd name="T13" fmla="*/ 1 h 2368"/>
                  <a:gd name="T14" fmla="*/ 249593 w 776"/>
                  <a:gd name="T15" fmla="*/ 1 h 2368"/>
                  <a:gd name="T16" fmla="*/ 199396 w 776"/>
                  <a:gd name="T17" fmla="*/ 1 h 2368"/>
                  <a:gd name="T18" fmla="*/ 274767 w 776"/>
                  <a:gd name="T19" fmla="*/ 1 h 2368"/>
                  <a:gd name="T20" fmla="*/ 249593 w 776"/>
                  <a:gd name="T21" fmla="*/ 1 h 2368"/>
                  <a:gd name="T22" fmla="*/ 299136 w 776"/>
                  <a:gd name="T23" fmla="*/ 1 h 2368"/>
                  <a:gd name="T24" fmla="*/ 299136 w 776"/>
                  <a:gd name="T25" fmla="*/ 1 h 2368"/>
                  <a:gd name="T26" fmla="*/ 349495 w 776"/>
                  <a:gd name="T27" fmla="*/ 1 h 2368"/>
                  <a:gd name="T28" fmla="*/ 324576 w 776"/>
                  <a:gd name="T29" fmla="*/ 1 h 2368"/>
                  <a:gd name="T30" fmla="*/ 374355 w 776"/>
                  <a:gd name="T31" fmla="*/ 1 h 2368"/>
                  <a:gd name="T32" fmla="*/ 349495 w 776"/>
                  <a:gd name="T33" fmla="*/ 1 h 2368"/>
                  <a:gd name="T34" fmla="*/ 374355 w 776"/>
                  <a:gd name="T35" fmla="*/ 1 h 2368"/>
                  <a:gd name="T36" fmla="*/ 349495 w 776"/>
                  <a:gd name="T37" fmla="*/ 1 h 2368"/>
                  <a:gd name="T38" fmla="*/ 399648 w 776"/>
                  <a:gd name="T39" fmla="*/ 1 h 2368"/>
                  <a:gd name="T40" fmla="*/ 374355 w 776"/>
                  <a:gd name="T41" fmla="*/ 1 h 2368"/>
                  <a:gd name="T42" fmla="*/ 399648 w 776"/>
                  <a:gd name="T43" fmla="*/ 1 h 2368"/>
                  <a:gd name="T44" fmla="*/ 374355 w 776"/>
                  <a:gd name="T45" fmla="*/ 1 h 2368"/>
                  <a:gd name="T46" fmla="*/ 399648 w 776"/>
                  <a:gd name="T47" fmla="*/ 1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7" name="Freeform 132">
                <a:extLst>
                  <a:ext uri="{FF2B5EF4-FFF2-40B4-BE49-F238E27FC236}">
                    <a16:creationId xmlns:a16="http://schemas.microsoft.com/office/drawing/2014/main" id="{F2F8EA56-F6C9-3B7D-6257-F0BF7225E46F}"/>
                  </a:ext>
                </a:extLst>
              </p:cNvPr>
              <p:cNvSpPr>
                <a:spLocks/>
              </p:cNvSpPr>
              <p:nvPr/>
            </p:nvSpPr>
            <p:spPr bwMode="hidden">
              <a:xfrm>
                <a:off x="3878" y="1470"/>
                <a:ext cx="1518" cy="1067"/>
              </a:xfrm>
              <a:custGeom>
                <a:avLst/>
                <a:gdLst>
                  <a:gd name="T0" fmla="*/ 0 w 776"/>
                  <a:gd name="T1" fmla="*/ 0 h 2368"/>
                  <a:gd name="T2" fmla="*/ 2147483646 w 776"/>
                  <a:gd name="T3" fmla="*/ 0 h 2368"/>
                  <a:gd name="T4" fmla="*/ 947816954 w 776"/>
                  <a:gd name="T5" fmla="*/ 0 h 2368"/>
                  <a:gd name="T6" fmla="*/ 2147483646 w 776"/>
                  <a:gd name="T7" fmla="*/ 0 h 2368"/>
                  <a:gd name="T8" fmla="*/ 1896907260 w 776"/>
                  <a:gd name="T9" fmla="*/ 0 h 2368"/>
                  <a:gd name="T10" fmla="*/ 2147483646 w 776"/>
                  <a:gd name="T11" fmla="*/ 0 h 2368"/>
                  <a:gd name="T12" fmla="*/ 2147483646 w 776"/>
                  <a:gd name="T13" fmla="*/ 0 h 2368"/>
                  <a:gd name="T14" fmla="*/ 2147483646 w 776"/>
                  <a:gd name="T15" fmla="*/ 0 h 2368"/>
                  <a:gd name="T16" fmla="*/ 2147483646 w 776"/>
                  <a:gd name="T17" fmla="*/ 0 h 2368"/>
                  <a:gd name="T18" fmla="*/ 2147483646 w 776"/>
                  <a:gd name="T19" fmla="*/ 0 h 2368"/>
                  <a:gd name="T20" fmla="*/ 2147483646 w 776"/>
                  <a:gd name="T21" fmla="*/ 0 h 2368"/>
                  <a:gd name="T22" fmla="*/ 2147483646 w 776"/>
                  <a:gd name="T23" fmla="*/ 0 h 2368"/>
                  <a:gd name="T24" fmla="*/ 2147483646 w 776"/>
                  <a:gd name="T25" fmla="*/ 0 h 2368"/>
                  <a:gd name="T26" fmla="*/ 2147483646 w 776"/>
                  <a:gd name="T27" fmla="*/ 0 h 2368"/>
                  <a:gd name="T28" fmla="*/ 2147483646 w 776"/>
                  <a:gd name="T29" fmla="*/ 0 h 2368"/>
                  <a:gd name="T30" fmla="*/ 2147483646 w 776"/>
                  <a:gd name="T31" fmla="*/ 0 h 2368"/>
                  <a:gd name="T32" fmla="*/ 2147483646 w 776"/>
                  <a:gd name="T33" fmla="*/ 0 h 2368"/>
                  <a:gd name="T34" fmla="*/ 2147483646 w 776"/>
                  <a:gd name="T35" fmla="*/ 0 h 2368"/>
                  <a:gd name="T36" fmla="*/ 2147483646 w 776"/>
                  <a:gd name="T37" fmla="*/ 0 h 2368"/>
                  <a:gd name="T38" fmla="*/ 2147483646 w 776"/>
                  <a:gd name="T39" fmla="*/ 0 h 2368"/>
                  <a:gd name="T40" fmla="*/ 2147483646 w 776"/>
                  <a:gd name="T41" fmla="*/ 0 h 2368"/>
                  <a:gd name="T42" fmla="*/ 2147483646 w 776"/>
                  <a:gd name="T43" fmla="*/ 0 h 2368"/>
                  <a:gd name="T44" fmla="*/ 2147483646 w 776"/>
                  <a:gd name="T45" fmla="*/ 0 h 2368"/>
                  <a:gd name="T46" fmla="*/ 2147483646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8" name="Freeform 133">
                <a:extLst>
                  <a:ext uri="{FF2B5EF4-FFF2-40B4-BE49-F238E27FC236}">
                    <a16:creationId xmlns:a16="http://schemas.microsoft.com/office/drawing/2014/main" id="{63350454-C469-E431-18AE-6B775A073D0E}"/>
                  </a:ext>
                </a:extLst>
              </p:cNvPr>
              <p:cNvSpPr>
                <a:spLocks/>
              </p:cNvSpPr>
              <p:nvPr/>
            </p:nvSpPr>
            <p:spPr bwMode="hidden">
              <a:xfrm>
                <a:off x="3934" y="337"/>
                <a:ext cx="663" cy="1434"/>
              </a:xfrm>
              <a:custGeom>
                <a:avLst/>
                <a:gdLst>
                  <a:gd name="T0" fmla="*/ 0 w 776"/>
                  <a:gd name="T1" fmla="*/ 1 h 2368"/>
                  <a:gd name="T2" fmla="*/ 6 w 776"/>
                  <a:gd name="T3" fmla="*/ 1 h 2368"/>
                  <a:gd name="T4" fmla="*/ 3 w 776"/>
                  <a:gd name="T5" fmla="*/ 1 h 2368"/>
                  <a:gd name="T6" fmla="*/ 8 w 776"/>
                  <a:gd name="T7" fmla="*/ 1 h 2368"/>
                  <a:gd name="T8" fmla="*/ 4 w 776"/>
                  <a:gd name="T9" fmla="*/ 1 h 2368"/>
                  <a:gd name="T10" fmla="*/ 9 w 776"/>
                  <a:gd name="T11" fmla="*/ 1 h 2368"/>
                  <a:gd name="T12" fmla="*/ 7 w 776"/>
                  <a:gd name="T13" fmla="*/ 1 h 2368"/>
                  <a:gd name="T14" fmla="*/ 11 w 776"/>
                  <a:gd name="T15" fmla="*/ 1 h 2368"/>
                  <a:gd name="T16" fmla="*/ 9 w 776"/>
                  <a:gd name="T17" fmla="*/ 1 h 2368"/>
                  <a:gd name="T18" fmla="*/ 12 w 776"/>
                  <a:gd name="T19" fmla="*/ 1 h 2368"/>
                  <a:gd name="T20" fmla="*/ 11 w 776"/>
                  <a:gd name="T21" fmla="*/ 1 h 2368"/>
                  <a:gd name="T22" fmla="*/ 13 w 776"/>
                  <a:gd name="T23" fmla="*/ 1 h 2368"/>
                  <a:gd name="T24" fmla="*/ 13 w 776"/>
                  <a:gd name="T25" fmla="*/ 1 h 2368"/>
                  <a:gd name="T26" fmla="*/ 15 w 776"/>
                  <a:gd name="T27" fmla="*/ 1 h 2368"/>
                  <a:gd name="T28" fmla="*/ 15 w 776"/>
                  <a:gd name="T29" fmla="*/ 1 h 2368"/>
                  <a:gd name="T30" fmla="*/ 16 w 776"/>
                  <a:gd name="T31" fmla="*/ 1 h 2368"/>
                  <a:gd name="T32" fmla="*/ 15 w 776"/>
                  <a:gd name="T33" fmla="*/ 1 h 2368"/>
                  <a:gd name="T34" fmla="*/ 16 w 776"/>
                  <a:gd name="T35" fmla="*/ 1 h 2368"/>
                  <a:gd name="T36" fmla="*/ 15 w 776"/>
                  <a:gd name="T37" fmla="*/ 1 h 2368"/>
                  <a:gd name="T38" fmla="*/ 17 w 776"/>
                  <a:gd name="T39" fmla="*/ 1 h 2368"/>
                  <a:gd name="T40" fmla="*/ 16 w 776"/>
                  <a:gd name="T41" fmla="*/ 1 h 2368"/>
                  <a:gd name="T42" fmla="*/ 17 w 776"/>
                  <a:gd name="T43" fmla="*/ 1 h 2368"/>
                  <a:gd name="T44" fmla="*/ 16 w 776"/>
                  <a:gd name="T45" fmla="*/ 1 h 2368"/>
                  <a:gd name="T46" fmla="*/ 17 w 776"/>
                  <a:gd name="T47" fmla="*/ 1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9" name="Freeform 134">
                <a:extLst>
                  <a:ext uri="{FF2B5EF4-FFF2-40B4-BE49-F238E27FC236}">
                    <a16:creationId xmlns:a16="http://schemas.microsoft.com/office/drawing/2014/main" id="{F9545D65-1E1C-9FB2-0340-8D6B03D6F255}"/>
                  </a:ext>
                </a:extLst>
              </p:cNvPr>
              <p:cNvSpPr>
                <a:spLocks/>
              </p:cNvSpPr>
              <p:nvPr/>
            </p:nvSpPr>
            <p:spPr bwMode="hidden">
              <a:xfrm rot="1346631" flipH="1">
                <a:off x="1702" y="1506"/>
                <a:ext cx="442" cy="837"/>
              </a:xfrm>
              <a:custGeom>
                <a:avLst/>
                <a:gdLst>
                  <a:gd name="T0" fmla="*/ 0 w 776"/>
                  <a:gd name="T1" fmla="*/ 0 h 2368"/>
                  <a:gd name="T2" fmla="*/ 1 w 776"/>
                  <a:gd name="T3" fmla="*/ 0 h 2368"/>
                  <a:gd name="T4" fmla="*/ 1 w 776"/>
                  <a:gd name="T5" fmla="*/ 0 h 2368"/>
                  <a:gd name="T6" fmla="*/ 1 w 776"/>
                  <a:gd name="T7" fmla="*/ 0 h 2368"/>
                  <a:gd name="T8" fmla="*/ 1 w 776"/>
                  <a:gd name="T9" fmla="*/ 0 h 2368"/>
                  <a:gd name="T10" fmla="*/ 1 w 776"/>
                  <a:gd name="T11" fmla="*/ 0 h 2368"/>
                  <a:gd name="T12" fmla="*/ 1 w 776"/>
                  <a:gd name="T13" fmla="*/ 0 h 2368"/>
                  <a:gd name="T14" fmla="*/ 1 w 776"/>
                  <a:gd name="T15" fmla="*/ 0 h 2368"/>
                  <a:gd name="T16" fmla="*/ 1 w 776"/>
                  <a:gd name="T17" fmla="*/ 0 h 2368"/>
                  <a:gd name="T18" fmla="*/ 1 w 776"/>
                  <a:gd name="T19" fmla="*/ 0 h 2368"/>
                  <a:gd name="T20" fmla="*/ 1 w 776"/>
                  <a:gd name="T21" fmla="*/ 0 h 2368"/>
                  <a:gd name="T22" fmla="*/ 1 w 776"/>
                  <a:gd name="T23" fmla="*/ 0 h 2368"/>
                  <a:gd name="T24" fmla="*/ 1 w 776"/>
                  <a:gd name="T25" fmla="*/ 0 h 2368"/>
                  <a:gd name="T26" fmla="*/ 1 w 776"/>
                  <a:gd name="T27" fmla="*/ 0 h 2368"/>
                  <a:gd name="T28" fmla="*/ 1 w 776"/>
                  <a:gd name="T29" fmla="*/ 0 h 2368"/>
                  <a:gd name="T30" fmla="*/ 1 w 776"/>
                  <a:gd name="T31" fmla="*/ 0 h 2368"/>
                  <a:gd name="T32" fmla="*/ 1 w 776"/>
                  <a:gd name="T33" fmla="*/ 0 h 2368"/>
                  <a:gd name="T34" fmla="*/ 1 w 776"/>
                  <a:gd name="T35" fmla="*/ 0 h 2368"/>
                  <a:gd name="T36" fmla="*/ 1 w 776"/>
                  <a:gd name="T37" fmla="*/ 0 h 2368"/>
                  <a:gd name="T38" fmla="*/ 1 w 776"/>
                  <a:gd name="T39" fmla="*/ 0 h 2368"/>
                  <a:gd name="T40" fmla="*/ 1 w 776"/>
                  <a:gd name="T41" fmla="*/ 0 h 2368"/>
                  <a:gd name="T42" fmla="*/ 1 w 776"/>
                  <a:gd name="T43" fmla="*/ 0 h 2368"/>
                  <a:gd name="T44" fmla="*/ 1 w 776"/>
                  <a:gd name="T45" fmla="*/ 0 h 2368"/>
                  <a:gd name="T46" fmla="*/ 1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sp>
        <p:nvSpPr>
          <p:cNvPr id="739463" name="Rectangle 135"/>
          <p:cNvSpPr>
            <a:spLocks noGrp="1" noChangeArrowheads="1"/>
          </p:cNvSpPr>
          <p:nvPr>
            <p:ph type="ctrTitle" sz="quarter"/>
          </p:nvPr>
        </p:nvSpPr>
        <p:spPr>
          <a:xfrm>
            <a:off x="685800" y="1827213"/>
            <a:ext cx="7772400" cy="1627187"/>
          </a:xfrm>
        </p:spPr>
        <p:txBody>
          <a:bodyPr/>
          <a:lstStyle>
            <a:lvl1pPr>
              <a:defRPr/>
            </a:lvl1pPr>
          </a:lstStyle>
          <a:p>
            <a:pPr lvl="0"/>
            <a:r>
              <a:rPr lang="en-US" noProof="0"/>
              <a:t>Click to edit Master title style</a:t>
            </a:r>
          </a:p>
        </p:txBody>
      </p:sp>
      <p:sp>
        <p:nvSpPr>
          <p:cNvPr id="739464"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
        <p:nvSpPr>
          <p:cNvPr id="739529" name="Rectangle 137">
            <a:extLst>
              <a:ext uri="{FF2B5EF4-FFF2-40B4-BE49-F238E27FC236}">
                <a16:creationId xmlns:a16="http://schemas.microsoft.com/office/drawing/2014/main" id="{EBF9779F-8D2A-DACA-9BAF-B607F259D924}"/>
              </a:ext>
            </a:extLst>
          </p:cNvPr>
          <p:cNvSpPr>
            <a:spLocks noGrp="1" noChangeArrowheads="1"/>
          </p:cNvSpPr>
          <p:nvPr>
            <p:ph type="dt" sz="quarter" idx="10"/>
          </p:nvPr>
        </p:nvSpPr>
        <p:spPr/>
        <p:txBody>
          <a:bodyPr/>
          <a:lstStyle>
            <a:lvl1pPr>
              <a:defRPr/>
            </a:lvl1pPr>
          </a:lstStyle>
          <a:p>
            <a:pPr>
              <a:defRPr/>
            </a:pPr>
            <a:fld id="{D81FA57D-1750-4729-90F8-584A6E6DA2CD}" type="datetime1">
              <a:rPr lang="en-US"/>
              <a:pPr>
                <a:defRPr/>
              </a:pPr>
              <a:t>2/24/2025</a:t>
            </a:fld>
            <a:endParaRPr lang="en-US"/>
          </a:p>
        </p:txBody>
      </p:sp>
      <p:sp>
        <p:nvSpPr>
          <p:cNvPr id="739530" name="Rectangle 138">
            <a:extLst>
              <a:ext uri="{FF2B5EF4-FFF2-40B4-BE49-F238E27FC236}">
                <a16:creationId xmlns:a16="http://schemas.microsoft.com/office/drawing/2014/main" id="{C67FD173-05E8-9BD7-DAE7-48B054A5113C}"/>
              </a:ext>
            </a:extLst>
          </p:cNvPr>
          <p:cNvSpPr>
            <a:spLocks noGrp="1" noChangeArrowheads="1"/>
          </p:cNvSpPr>
          <p:nvPr>
            <p:ph type="ftr" sz="quarter" idx="11"/>
          </p:nvPr>
        </p:nvSpPr>
        <p:spPr/>
        <p:txBody>
          <a:bodyPr/>
          <a:lstStyle>
            <a:lvl1pPr>
              <a:defRPr/>
            </a:lvl1pPr>
          </a:lstStyle>
          <a:p>
            <a:pPr>
              <a:defRPr/>
            </a:pPr>
            <a:endParaRPr lang="en-US"/>
          </a:p>
        </p:txBody>
      </p:sp>
      <p:sp>
        <p:nvSpPr>
          <p:cNvPr id="739531" name="Rectangle 139">
            <a:extLst>
              <a:ext uri="{FF2B5EF4-FFF2-40B4-BE49-F238E27FC236}">
                <a16:creationId xmlns:a16="http://schemas.microsoft.com/office/drawing/2014/main" id="{7F41B0A3-3C44-D38C-7F3B-E38A15809F0F}"/>
              </a:ext>
            </a:extLst>
          </p:cNvPr>
          <p:cNvSpPr>
            <a:spLocks noGrp="1" noChangeArrowheads="1"/>
          </p:cNvSpPr>
          <p:nvPr>
            <p:ph type="sldNum" sz="quarter" idx="12"/>
          </p:nvPr>
        </p:nvSpPr>
        <p:spPr>
          <a:xfrm>
            <a:off x="7162800" y="6553200"/>
            <a:ext cx="1905000" cy="457200"/>
          </a:xfrm>
        </p:spPr>
        <p:txBody>
          <a:bodyPr/>
          <a:lstStyle>
            <a:lvl1pPr>
              <a:defRPr/>
            </a:lvl1pPr>
          </a:lstStyle>
          <a:p>
            <a:pPr>
              <a:defRPr/>
            </a:pPr>
            <a:fld id="{3E446931-D672-484D-BB18-E55E9DA1815F}" type="slidenum">
              <a:rPr lang="en-US" altLang="en-US"/>
              <a:pPr>
                <a:defRPr/>
              </a:pPr>
              <a:t>‹#›</a:t>
            </a:fld>
            <a:endParaRPr lang="en-US" altLang="en-US"/>
          </a:p>
        </p:txBody>
      </p:sp>
    </p:spTree>
    <p:extLst>
      <p:ext uri="{BB962C8B-B14F-4D97-AF65-F5344CB8AC3E}">
        <p14:creationId xmlns:p14="http://schemas.microsoft.com/office/powerpoint/2010/main" val="182695218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9">
            <a:extLst>
              <a:ext uri="{FF2B5EF4-FFF2-40B4-BE49-F238E27FC236}">
                <a16:creationId xmlns:a16="http://schemas.microsoft.com/office/drawing/2014/main" id="{DE391D66-681D-38D5-19DA-14E694B26A07}"/>
              </a:ext>
            </a:extLst>
          </p:cNvPr>
          <p:cNvSpPr>
            <a:spLocks noGrp="1" noChangeArrowheads="1"/>
          </p:cNvSpPr>
          <p:nvPr>
            <p:ph type="dt" sz="half" idx="10"/>
          </p:nvPr>
        </p:nvSpPr>
        <p:spPr>
          <a:ln/>
        </p:spPr>
        <p:txBody>
          <a:bodyPr/>
          <a:lstStyle>
            <a:lvl1pPr>
              <a:defRPr/>
            </a:lvl1pPr>
          </a:lstStyle>
          <a:p>
            <a:pPr>
              <a:defRPr/>
            </a:pPr>
            <a:fld id="{C807DF61-6ACB-447F-97E3-65406E8E800C}" type="datetime1">
              <a:rPr lang="en-US"/>
              <a:pPr>
                <a:defRPr/>
              </a:pPr>
              <a:t>2/24/2025</a:t>
            </a:fld>
            <a:endParaRPr lang="en-US"/>
          </a:p>
        </p:txBody>
      </p:sp>
      <p:sp>
        <p:nvSpPr>
          <p:cNvPr id="5" name="Rectangle 140">
            <a:extLst>
              <a:ext uri="{FF2B5EF4-FFF2-40B4-BE49-F238E27FC236}">
                <a16:creationId xmlns:a16="http://schemas.microsoft.com/office/drawing/2014/main" id="{C404C035-D776-044C-D104-FFEE893E4A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665492E3-F7B7-7F3D-A590-9C52D2BCFCDD}"/>
              </a:ext>
            </a:extLst>
          </p:cNvPr>
          <p:cNvSpPr>
            <a:spLocks noGrp="1" noChangeArrowheads="1"/>
          </p:cNvSpPr>
          <p:nvPr>
            <p:ph type="sldNum" sz="quarter" idx="12"/>
          </p:nvPr>
        </p:nvSpPr>
        <p:spPr>
          <a:ln/>
        </p:spPr>
        <p:txBody>
          <a:bodyPr/>
          <a:lstStyle>
            <a:lvl1pPr>
              <a:defRPr/>
            </a:lvl1pPr>
          </a:lstStyle>
          <a:p>
            <a:pPr>
              <a:defRPr/>
            </a:pPr>
            <a:fld id="{3EECCDE1-AFCE-473D-B8E1-91FCC834D2FD}" type="slidenum">
              <a:rPr lang="en-US" altLang="en-US"/>
              <a:pPr>
                <a:defRPr/>
              </a:pPr>
              <a:t>‹#›</a:t>
            </a:fld>
            <a:endParaRPr lang="en-US" altLang="en-US"/>
          </a:p>
        </p:txBody>
      </p:sp>
    </p:spTree>
    <p:extLst>
      <p:ext uri="{BB962C8B-B14F-4D97-AF65-F5344CB8AC3E}">
        <p14:creationId xmlns:p14="http://schemas.microsoft.com/office/powerpoint/2010/main" val="23667584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9">
            <a:extLst>
              <a:ext uri="{FF2B5EF4-FFF2-40B4-BE49-F238E27FC236}">
                <a16:creationId xmlns:a16="http://schemas.microsoft.com/office/drawing/2014/main" id="{326E3B2C-D7C2-AE4D-F5C6-68ECA0C27BA3}"/>
              </a:ext>
            </a:extLst>
          </p:cNvPr>
          <p:cNvSpPr>
            <a:spLocks noGrp="1" noChangeArrowheads="1"/>
          </p:cNvSpPr>
          <p:nvPr>
            <p:ph type="dt" sz="half" idx="10"/>
          </p:nvPr>
        </p:nvSpPr>
        <p:spPr>
          <a:ln/>
        </p:spPr>
        <p:txBody>
          <a:bodyPr/>
          <a:lstStyle>
            <a:lvl1pPr>
              <a:defRPr/>
            </a:lvl1pPr>
          </a:lstStyle>
          <a:p>
            <a:pPr>
              <a:defRPr/>
            </a:pPr>
            <a:fld id="{9480147D-8728-44F1-9D9C-47B6E9BE3BD0}" type="datetime1">
              <a:rPr lang="en-US"/>
              <a:pPr>
                <a:defRPr/>
              </a:pPr>
              <a:t>2/24/2025</a:t>
            </a:fld>
            <a:endParaRPr lang="en-US"/>
          </a:p>
        </p:txBody>
      </p:sp>
      <p:sp>
        <p:nvSpPr>
          <p:cNvPr id="5" name="Rectangle 140">
            <a:extLst>
              <a:ext uri="{FF2B5EF4-FFF2-40B4-BE49-F238E27FC236}">
                <a16:creationId xmlns:a16="http://schemas.microsoft.com/office/drawing/2014/main" id="{F3BC0C30-6FD5-0F7C-44F7-E4A570406B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09DF84AB-6111-63CB-59BF-3B1BC4125B7C}"/>
              </a:ext>
            </a:extLst>
          </p:cNvPr>
          <p:cNvSpPr>
            <a:spLocks noGrp="1" noChangeArrowheads="1"/>
          </p:cNvSpPr>
          <p:nvPr>
            <p:ph type="sldNum" sz="quarter" idx="12"/>
          </p:nvPr>
        </p:nvSpPr>
        <p:spPr>
          <a:ln/>
        </p:spPr>
        <p:txBody>
          <a:bodyPr/>
          <a:lstStyle>
            <a:lvl1pPr>
              <a:defRPr/>
            </a:lvl1pPr>
          </a:lstStyle>
          <a:p>
            <a:pPr>
              <a:defRPr/>
            </a:pPr>
            <a:fld id="{FD7B3569-0652-4BBF-B37B-12930E60EE88}" type="slidenum">
              <a:rPr lang="en-US" altLang="en-US"/>
              <a:pPr>
                <a:defRPr/>
              </a:pPr>
              <a:t>‹#›</a:t>
            </a:fld>
            <a:endParaRPr lang="en-US" altLang="en-US"/>
          </a:p>
        </p:txBody>
      </p:sp>
    </p:spTree>
    <p:extLst>
      <p:ext uri="{BB962C8B-B14F-4D97-AF65-F5344CB8AC3E}">
        <p14:creationId xmlns:p14="http://schemas.microsoft.com/office/powerpoint/2010/main" val="272664709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lstStyle/>
          <a:p>
            <a:r>
              <a:rPr lang="en-US"/>
              <a:t>Click to edit Master title style</a:t>
            </a:r>
          </a:p>
        </p:txBody>
      </p:sp>
      <p:sp>
        <p:nvSpPr>
          <p:cNvPr id="3" name="Text Placeholder 2"/>
          <p:cNvSpPr>
            <a:spLocks noGrp="1"/>
          </p:cNvSpPr>
          <p:nvPr>
            <p:ph type="body" sz="half" idx="1"/>
          </p:nvPr>
        </p:nvSpPr>
        <p:spPr>
          <a:xfrm>
            <a:off x="0" y="762000"/>
            <a:ext cx="449580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62000"/>
            <a:ext cx="449580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9">
            <a:extLst>
              <a:ext uri="{FF2B5EF4-FFF2-40B4-BE49-F238E27FC236}">
                <a16:creationId xmlns:a16="http://schemas.microsoft.com/office/drawing/2014/main" id="{5E234224-1D61-A5A0-3BAC-62CC418E27A1}"/>
              </a:ext>
            </a:extLst>
          </p:cNvPr>
          <p:cNvSpPr>
            <a:spLocks noGrp="1" noChangeArrowheads="1"/>
          </p:cNvSpPr>
          <p:nvPr>
            <p:ph type="dt" sz="half" idx="10"/>
          </p:nvPr>
        </p:nvSpPr>
        <p:spPr>
          <a:ln/>
        </p:spPr>
        <p:txBody>
          <a:bodyPr/>
          <a:lstStyle>
            <a:lvl1pPr>
              <a:defRPr/>
            </a:lvl1pPr>
          </a:lstStyle>
          <a:p>
            <a:pPr>
              <a:defRPr/>
            </a:pPr>
            <a:fld id="{DB318D3A-0FE4-46B6-B985-A5E6D47A0EE0}" type="datetime1">
              <a:rPr lang="en-US"/>
              <a:pPr>
                <a:defRPr/>
              </a:pPr>
              <a:t>2/24/2025</a:t>
            </a:fld>
            <a:endParaRPr lang="en-US"/>
          </a:p>
        </p:txBody>
      </p:sp>
      <p:sp>
        <p:nvSpPr>
          <p:cNvPr id="6" name="Rectangle 140">
            <a:extLst>
              <a:ext uri="{FF2B5EF4-FFF2-40B4-BE49-F238E27FC236}">
                <a16:creationId xmlns:a16="http://schemas.microsoft.com/office/drawing/2014/main" id="{830F875E-9209-113B-5324-E52E7C2B11F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41">
            <a:extLst>
              <a:ext uri="{FF2B5EF4-FFF2-40B4-BE49-F238E27FC236}">
                <a16:creationId xmlns:a16="http://schemas.microsoft.com/office/drawing/2014/main" id="{53765C39-EAAA-54FD-46B4-F6EF8C456D20}"/>
              </a:ext>
            </a:extLst>
          </p:cNvPr>
          <p:cNvSpPr>
            <a:spLocks noGrp="1" noChangeArrowheads="1"/>
          </p:cNvSpPr>
          <p:nvPr>
            <p:ph type="sldNum" sz="quarter" idx="12"/>
          </p:nvPr>
        </p:nvSpPr>
        <p:spPr>
          <a:ln/>
        </p:spPr>
        <p:txBody>
          <a:bodyPr/>
          <a:lstStyle>
            <a:lvl1pPr>
              <a:defRPr/>
            </a:lvl1pPr>
          </a:lstStyle>
          <a:p>
            <a:pPr>
              <a:defRPr/>
            </a:pPr>
            <a:fld id="{B34882E9-AEB3-4A1D-A8AF-073E24AE9F33}" type="slidenum">
              <a:rPr lang="en-US" altLang="en-US"/>
              <a:pPr>
                <a:defRPr/>
              </a:pPr>
              <a:t>‹#›</a:t>
            </a:fld>
            <a:endParaRPr lang="en-US" altLang="en-US"/>
          </a:p>
        </p:txBody>
      </p:sp>
    </p:spTree>
    <p:extLst>
      <p:ext uri="{BB962C8B-B14F-4D97-AF65-F5344CB8AC3E}">
        <p14:creationId xmlns:p14="http://schemas.microsoft.com/office/powerpoint/2010/main" val="389439305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0E928879-3C32-31BE-3FCB-0E6DD4D55912}"/>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PK"/>
          </a:p>
        </p:txBody>
      </p:sp>
      <p:sp>
        <p:nvSpPr>
          <p:cNvPr id="3" name="Line 8">
            <a:extLst>
              <a:ext uri="{FF2B5EF4-FFF2-40B4-BE49-F238E27FC236}">
                <a16:creationId xmlns:a16="http://schemas.microsoft.com/office/drawing/2014/main" id="{A1272FA4-9303-BF77-9708-B2471BFE36C7}"/>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PK"/>
          </a:p>
        </p:txBody>
      </p:sp>
      <p:sp>
        <p:nvSpPr>
          <p:cNvPr id="60418" name="Rectangle 2"/>
          <p:cNvSpPr>
            <a:spLocks noGrp="1" noChangeArrowheads="1"/>
          </p:cNvSpPr>
          <p:nvPr>
            <p:ph type="ctrTitle"/>
          </p:nvPr>
        </p:nvSpPr>
        <p:spPr>
          <a:xfrm>
            <a:off x="914400" y="1524000"/>
            <a:ext cx="7623175" cy="1752600"/>
          </a:xfrm>
        </p:spPr>
        <p:txBody>
          <a:bodyPr/>
          <a:lstStyle>
            <a:lvl1pPr>
              <a:defRPr/>
            </a:lvl1pPr>
          </a:lstStyle>
          <a:p>
            <a:r>
              <a:rPr lang="en-US" altLang="en-US"/>
              <a:t>Click to edit Master title style</a:t>
            </a:r>
          </a:p>
        </p:txBody>
      </p:sp>
      <p:sp>
        <p:nvSpPr>
          <p:cNvPr id="60419" name="Rectangle 3"/>
          <p:cNvSpPr>
            <a:spLocks noGrp="1" noChangeArrowheads="1"/>
          </p:cNvSpPr>
          <p:nvPr>
            <p:ph type="subTitle" idx="1"/>
          </p:nvPr>
        </p:nvSpPr>
        <p:spPr>
          <a:xfrm>
            <a:off x="1981200" y="3962400"/>
            <a:ext cx="6553200" cy="1752600"/>
          </a:xfrm>
        </p:spPr>
        <p:txBody>
          <a:bodyPr/>
          <a:lstStyle>
            <a:lvl1pPr marL="0" indent="0" algn="ctr">
              <a:buFont typeface="Wingdings" pitchFamily="2" charset="2"/>
              <a:buNone/>
              <a:defRPr/>
            </a:lvl1pPr>
          </a:lstStyle>
          <a:p>
            <a:r>
              <a:rPr lang="en-US" altLang="en-US"/>
              <a:t>Click to edit Master subtitle style</a:t>
            </a:r>
          </a:p>
        </p:txBody>
      </p:sp>
      <p:sp>
        <p:nvSpPr>
          <p:cNvPr id="4" name="Rectangle 4">
            <a:extLst>
              <a:ext uri="{FF2B5EF4-FFF2-40B4-BE49-F238E27FC236}">
                <a16:creationId xmlns:a16="http://schemas.microsoft.com/office/drawing/2014/main" id="{0E9E2276-4C03-1695-48CD-5A2A0995A7FC}"/>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58B772A-FCCE-C8C8-AD41-9EE0FF689FD6}"/>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388B2A8-B398-50E0-5D97-EE45A0C72072}"/>
              </a:ext>
            </a:extLst>
          </p:cNvPr>
          <p:cNvSpPr>
            <a:spLocks noGrp="1" noChangeArrowheads="1"/>
          </p:cNvSpPr>
          <p:nvPr>
            <p:ph type="sldNum" sz="quarter" idx="12"/>
          </p:nvPr>
        </p:nvSpPr>
        <p:spPr/>
        <p:txBody>
          <a:bodyPr/>
          <a:lstStyle>
            <a:lvl1pPr>
              <a:defRPr/>
            </a:lvl1pPr>
          </a:lstStyle>
          <a:p>
            <a:pPr>
              <a:defRPr/>
            </a:pPr>
            <a:fld id="{22DBA152-641B-40E3-96DD-710395CA8F33}" type="slidenum">
              <a:rPr lang="en-US" altLang="en-US"/>
              <a:pPr>
                <a:defRPr/>
              </a:pPr>
              <a:t>‹#›</a:t>
            </a:fld>
            <a:endParaRPr lang="en-US" altLang="en-US"/>
          </a:p>
        </p:txBody>
      </p:sp>
    </p:spTree>
    <p:extLst>
      <p:ext uri="{BB962C8B-B14F-4D97-AF65-F5344CB8AC3E}">
        <p14:creationId xmlns:p14="http://schemas.microsoft.com/office/powerpoint/2010/main" val="1751599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47D695-B633-B162-CCDF-F4A7089A28C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9E406A9-5784-8F10-6372-6790890DF7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D18B7B4-8941-D6A9-6C40-63674BEA6437}"/>
              </a:ext>
            </a:extLst>
          </p:cNvPr>
          <p:cNvSpPr>
            <a:spLocks noGrp="1" noChangeArrowheads="1"/>
          </p:cNvSpPr>
          <p:nvPr>
            <p:ph type="sldNum" sz="quarter" idx="12"/>
          </p:nvPr>
        </p:nvSpPr>
        <p:spPr>
          <a:ln/>
        </p:spPr>
        <p:txBody>
          <a:bodyPr/>
          <a:lstStyle>
            <a:lvl1pPr>
              <a:defRPr/>
            </a:lvl1pPr>
          </a:lstStyle>
          <a:p>
            <a:pPr>
              <a:defRPr/>
            </a:pPr>
            <a:fld id="{27342951-5282-4049-BA27-0DB3B7F420D7}" type="slidenum">
              <a:rPr lang="en-US" altLang="en-US"/>
              <a:pPr>
                <a:defRPr/>
              </a:pPr>
              <a:t>‹#›</a:t>
            </a:fld>
            <a:endParaRPr lang="en-US" altLang="en-US"/>
          </a:p>
        </p:txBody>
      </p:sp>
    </p:spTree>
    <p:extLst>
      <p:ext uri="{BB962C8B-B14F-4D97-AF65-F5344CB8AC3E}">
        <p14:creationId xmlns:p14="http://schemas.microsoft.com/office/powerpoint/2010/main" val="3586166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98DFE71-83EC-9A7D-7D54-C260438A74E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F40088A-72F7-2339-70C0-3D813A41EE4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B8DA841-5E41-2854-7253-AA861A94E9E4}"/>
              </a:ext>
            </a:extLst>
          </p:cNvPr>
          <p:cNvSpPr>
            <a:spLocks noGrp="1" noChangeArrowheads="1"/>
          </p:cNvSpPr>
          <p:nvPr>
            <p:ph type="sldNum" sz="quarter" idx="12"/>
          </p:nvPr>
        </p:nvSpPr>
        <p:spPr>
          <a:ln/>
        </p:spPr>
        <p:txBody>
          <a:bodyPr/>
          <a:lstStyle>
            <a:lvl1pPr>
              <a:defRPr/>
            </a:lvl1pPr>
          </a:lstStyle>
          <a:p>
            <a:pPr>
              <a:defRPr/>
            </a:pPr>
            <a:fld id="{8D7C7AE6-8BC0-4DA5-8395-9B72B410C7B0}" type="slidenum">
              <a:rPr lang="en-US" altLang="en-US"/>
              <a:pPr>
                <a:defRPr/>
              </a:pPr>
              <a:t>‹#›</a:t>
            </a:fld>
            <a:endParaRPr lang="en-US" altLang="en-US"/>
          </a:p>
        </p:txBody>
      </p:sp>
    </p:spTree>
    <p:extLst>
      <p:ext uri="{BB962C8B-B14F-4D97-AF65-F5344CB8AC3E}">
        <p14:creationId xmlns:p14="http://schemas.microsoft.com/office/powerpoint/2010/main" val="802716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0A043AD-2439-685C-65C8-23C25D7749F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42F451C-EDEA-C67B-09EC-B4E93BE49CB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A3ACD2E0-0512-7763-AEA3-EED1ED75302A}"/>
              </a:ext>
            </a:extLst>
          </p:cNvPr>
          <p:cNvSpPr>
            <a:spLocks noGrp="1" noChangeArrowheads="1"/>
          </p:cNvSpPr>
          <p:nvPr>
            <p:ph type="sldNum" sz="quarter" idx="12"/>
          </p:nvPr>
        </p:nvSpPr>
        <p:spPr>
          <a:ln/>
        </p:spPr>
        <p:txBody>
          <a:bodyPr/>
          <a:lstStyle>
            <a:lvl1pPr>
              <a:defRPr/>
            </a:lvl1pPr>
          </a:lstStyle>
          <a:p>
            <a:pPr>
              <a:defRPr/>
            </a:pPr>
            <a:fld id="{70A51089-B786-4B15-B51A-67D73E310DE4}" type="slidenum">
              <a:rPr lang="en-US" altLang="en-US"/>
              <a:pPr>
                <a:defRPr/>
              </a:pPr>
              <a:t>‹#›</a:t>
            </a:fld>
            <a:endParaRPr lang="en-US" altLang="en-US"/>
          </a:p>
        </p:txBody>
      </p:sp>
    </p:spTree>
    <p:extLst>
      <p:ext uri="{BB962C8B-B14F-4D97-AF65-F5344CB8AC3E}">
        <p14:creationId xmlns:p14="http://schemas.microsoft.com/office/powerpoint/2010/main" val="3128758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B25DD94-2295-1A14-815E-BEFBC070F04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A0179E83-50A4-23CE-FBBF-A9A460813EB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B9AE913F-D76E-DDC2-D71F-1E6E13694055}"/>
              </a:ext>
            </a:extLst>
          </p:cNvPr>
          <p:cNvSpPr>
            <a:spLocks noGrp="1" noChangeArrowheads="1"/>
          </p:cNvSpPr>
          <p:nvPr>
            <p:ph type="sldNum" sz="quarter" idx="12"/>
          </p:nvPr>
        </p:nvSpPr>
        <p:spPr>
          <a:ln/>
        </p:spPr>
        <p:txBody>
          <a:bodyPr/>
          <a:lstStyle>
            <a:lvl1pPr>
              <a:defRPr/>
            </a:lvl1pPr>
          </a:lstStyle>
          <a:p>
            <a:pPr>
              <a:defRPr/>
            </a:pPr>
            <a:fld id="{47D00045-3B7A-400B-995F-8773B6C5D683}" type="slidenum">
              <a:rPr lang="en-US" altLang="en-US"/>
              <a:pPr>
                <a:defRPr/>
              </a:pPr>
              <a:t>‹#›</a:t>
            </a:fld>
            <a:endParaRPr lang="en-US" altLang="en-US"/>
          </a:p>
        </p:txBody>
      </p:sp>
    </p:spTree>
    <p:extLst>
      <p:ext uri="{BB962C8B-B14F-4D97-AF65-F5344CB8AC3E}">
        <p14:creationId xmlns:p14="http://schemas.microsoft.com/office/powerpoint/2010/main" val="2631042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267C7150-E785-A1A1-CE9C-8733B85AD87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B2291EAA-A6EE-09F0-F574-2D1C68087B5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9AE6A73-CA26-2F17-A83D-EC50E0CF487E}"/>
              </a:ext>
            </a:extLst>
          </p:cNvPr>
          <p:cNvSpPr>
            <a:spLocks noGrp="1" noChangeArrowheads="1"/>
          </p:cNvSpPr>
          <p:nvPr>
            <p:ph type="sldNum" sz="quarter" idx="12"/>
          </p:nvPr>
        </p:nvSpPr>
        <p:spPr>
          <a:ln/>
        </p:spPr>
        <p:txBody>
          <a:bodyPr/>
          <a:lstStyle>
            <a:lvl1pPr>
              <a:defRPr/>
            </a:lvl1pPr>
          </a:lstStyle>
          <a:p>
            <a:pPr>
              <a:defRPr/>
            </a:pPr>
            <a:fld id="{35E2D98E-8A32-4C9B-9600-36DFBFD04597}" type="slidenum">
              <a:rPr lang="en-US" altLang="en-US"/>
              <a:pPr>
                <a:defRPr/>
              </a:pPr>
              <a:t>‹#›</a:t>
            </a:fld>
            <a:endParaRPr lang="en-US" altLang="en-US"/>
          </a:p>
        </p:txBody>
      </p:sp>
    </p:spTree>
    <p:extLst>
      <p:ext uri="{BB962C8B-B14F-4D97-AF65-F5344CB8AC3E}">
        <p14:creationId xmlns:p14="http://schemas.microsoft.com/office/powerpoint/2010/main" val="567617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0EBBA02-5E64-1A82-E6CC-4092AE22A23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DEA27E66-D348-BE9A-2C9C-5B80F4B01EA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511304DC-13B9-579C-098E-59BE624DBB9D}"/>
              </a:ext>
            </a:extLst>
          </p:cNvPr>
          <p:cNvSpPr>
            <a:spLocks noGrp="1" noChangeArrowheads="1"/>
          </p:cNvSpPr>
          <p:nvPr>
            <p:ph type="sldNum" sz="quarter" idx="12"/>
          </p:nvPr>
        </p:nvSpPr>
        <p:spPr>
          <a:ln/>
        </p:spPr>
        <p:txBody>
          <a:bodyPr/>
          <a:lstStyle>
            <a:lvl1pPr>
              <a:defRPr/>
            </a:lvl1pPr>
          </a:lstStyle>
          <a:p>
            <a:pPr>
              <a:defRPr/>
            </a:pPr>
            <a:fld id="{B2DFB61E-B6D9-4B00-9CC7-5413D364610D}" type="slidenum">
              <a:rPr lang="en-US" altLang="en-US"/>
              <a:pPr>
                <a:defRPr/>
              </a:pPr>
              <a:t>‹#›</a:t>
            </a:fld>
            <a:endParaRPr lang="en-US" altLang="en-US"/>
          </a:p>
        </p:txBody>
      </p:sp>
    </p:spTree>
    <p:extLst>
      <p:ext uri="{BB962C8B-B14F-4D97-AF65-F5344CB8AC3E}">
        <p14:creationId xmlns:p14="http://schemas.microsoft.com/office/powerpoint/2010/main" val="11671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9">
            <a:extLst>
              <a:ext uri="{FF2B5EF4-FFF2-40B4-BE49-F238E27FC236}">
                <a16:creationId xmlns:a16="http://schemas.microsoft.com/office/drawing/2014/main" id="{E1562DC0-D96F-3308-8083-24BD03944FEA}"/>
              </a:ext>
            </a:extLst>
          </p:cNvPr>
          <p:cNvSpPr>
            <a:spLocks noGrp="1" noChangeArrowheads="1"/>
          </p:cNvSpPr>
          <p:nvPr>
            <p:ph type="dt" sz="half" idx="10"/>
          </p:nvPr>
        </p:nvSpPr>
        <p:spPr>
          <a:ln/>
        </p:spPr>
        <p:txBody>
          <a:bodyPr/>
          <a:lstStyle>
            <a:lvl1pPr>
              <a:defRPr/>
            </a:lvl1pPr>
          </a:lstStyle>
          <a:p>
            <a:pPr>
              <a:defRPr/>
            </a:pPr>
            <a:fld id="{041980EB-937A-40FB-9A60-67B7DFBA9B31}" type="datetime1">
              <a:rPr lang="en-US"/>
              <a:pPr>
                <a:defRPr/>
              </a:pPr>
              <a:t>2/24/2025</a:t>
            </a:fld>
            <a:endParaRPr lang="en-US"/>
          </a:p>
        </p:txBody>
      </p:sp>
      <p:sp>
        <p:nvSpPr>
          <p:cNvPr id="5" name="Rectangle 140">
            <a:extLst>
              <a:ext uri="{FF2B5EF4-FFF2-40B4-BE49-F238E27FC236}">
                <a16:creationId xmlns:a16="http://schemas.microsoft.com/office/drawing/2014/main" id="{083BDA52-B90B-66E7-0A24-F2EB018DD6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9A8A3C22-61EF-DEB7-6582-4D85BDE92BF9}"/>
              </a:ext>
            </a:extLst>
          </p:cNvPr>
          <p:cNvSpPr>
            <a:spLocks noGrp="1" noChangeArrowheads="1"/>
          </p:cNvSpPr>
          <p:nvPr>
            <p:ph type="sldNum" sz="quarter" idx="12"/>
          </p:nvPr>
        </p:nvSpPr>
        <p:spPr>
          <a:ln/>
        </p:spPr>
        <p:txBody>
          <a:bodyPr/>
          <a:lstStyle>
            <a:lvl1pPr>
              <a:defRPr/>
            </a:lvl1pPr>
          </a:lstStyle>
          <a:p>
            <a:pPr>
              <a:defRPr/>
            </a:pPr>
            <a:fld id="{111D90CC-AA05-493E-BE9A-B32EBD944EF9}" type="slidenum">
              <a:rPr lang="en-US" altLang="en-US"/>
              <a:pPr>
                <a:defRPr/>
              </a:pPr>
              <a:t>‹#›</a:t>
            </a:fld>
            <a:endParaRPr lang="en-US" altLang="en-US"/>
          </a:p>
        </p:txBody>
      </p:sp>
    </p:spTree>
    <p:extLst>
      <p:ext uri="{BB962C8B-B14F-4D97-AF65-F5344CB8AC3E}">
        <p14:creationId xmlns:p14="http://schemas.microsoft.com/office/powerpoint/2010/main" val="234442399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1853E0C-E330-3048-7C84-49D8A97E2B9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C6D4F4E-124A-E89E-C378-3F273A2B56F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4652466-999B-5517-2E81-42DBB7272B7B}"/>
              </a:ext>
            </a:extLst>
          </p:cNvPr>
          <p:cNvSpPr>
            <a:spLocks noGrp="1" noChangeArrowheads="1"/>
          </p:cNvSpPr>
          <p:nvPr>
            <p:ph type="sldNum" sz="quarter" idx="12"/>
          </p:nvPr>
        </p:nvSpPr>
        <p:spPr>
          <a:ln/>
        </p:spPr>
        <p:txBody>
          <a:bodyPr/>
          <a:lstStyle>
            <a:lvl1pPr>
              <a:defRPr/>
            </a:lvl1pPr>
          </a:lstStyle>
          <a:p>
            <a:pPr>
              <a:defRPr/>
            </a:pPr>
            <a:fld id="{CC52973E-2249-4381-B69E-73F6165655C3}" type="slidenum">
              <a:rPr lang="en-US" altLang="en-US"/>
              <a:pPr>
                <a:defRPr/>
              </a:pPr>
              <a:t>‹#›</a:t>
            </a:fld>
            <a:endParaRPr lang="en-US" altLang="en-US"/>
          </a:p>
        </p:txBody>
      </p:sp>
    </p:spTree>
    <p:extLst>
      <p:ext uri="{BB962C8B-B14F-4D97-AF65-F5344CB8AC3E}">
        <p14:creationId xmlns:p14="http://schemas.microsoft.com/office/powerpoint/2010/main" val="34008806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5773842-AD41-B990-EA10-4CED21DA43E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032E694-6C05-CF91-B985-5D74FA24882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2CE04CC-B386-B794-4BD0-32F2487F76A0}"/>
              </a:ext>
            </a:extLst>
          </p:cNvPr>
          <p:cNvSpPr>
            <a:spLocks noGrp="1" noChangeArrowheads="1"/>
          </p:cNvSpPr>
          <p:nvPr>
            <p:ph type="sldNum" sz="quarter" idx="12"/>
          </p:nvPr>
        </p:nvSpPr>
        <p:spPr>
          <a:ln/>
        </p:spPr>
        <p:txBody>
          <a:bodyPr/>
          <a:lstStyle>
            <a:lvl1pPr>
              <a:defRPr/>
            </a:lvl1pPr>
          </a:lstStyle>
          <a:p>
            <a:pPr>
              <a:defRPr/>
            </a:pPr>
            <a:fld id="{E1DF2607-B6D4-4F49-AF06-B7C12FDF001C}" type="slidenum">
              <a:rPr lang="en-US" altLang="en-US"/>
              <a:pPr>
                <a:defRPr/>
              </a:pPr>
              <a:t>‹#›</a:t>
            </a:fld>
            <a:endParaRPr lang="en-US" altLang="en-US"/>
          </a:p>
        </p:txBody>
      </p:sp>
    </p:spTree>
    <p:extLst>
      <p:ext uri="{BB962C8B-B14F-4D97-AF65-F5344CB8AC3E}">
        <p14:creationId xmlns:p14="http://schemas.microsoft.com/office/powerpoint/2010/main" val="35848875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CCA2FE8-4E9A-12EE-2EBE-22BB83A2268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4E845F0-6650-52C2-A383-A6F5C21AF8E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BF8BBA7-CE31-AD12-737F-FC54E2898DF9}"/>
              </a:ext>
            </a:extLst>
          </p:cNvPr>
          <p:cNvSpPr>
            <a:spLocks noGrp="1" noChangeArrowheads="1"/>
          </p:cNvSpPr>
          <p:nvPr>
            <p:ph type="sldNum" sz="quarter" idx="12"/>
          </p:nvPr>
        </p:nvSpPr>
        <p:spPr>
          <a:ln/>
        </p:spPr>
        <p:txBody>
          <a:bodyPr/>
          <a:lstStyle>
            <a:lvl1pPr>
              <a:defRPr/>
            </a:lvl1pPr>
          </a:lstStyle>
          <a:p>
            <a:pPr>
              <a:defRPr/>
            </a:pPr>
            <a:fld id="{1504D96C-18F7-49B2-9AD1-6847C8DF3AF4}" type="slidenum">
              <a:rPr lang="en-US" altLang="en-US"/>
              <a:pPr>
                <a:defRPr/>
              </a:pPr>
              <a:t>‹#›</a:t>
            </a:fld>
            <a:endParaRPr lang="en-US" altLang="en-US"/>
          </a:p>
        </p:txBody>
      </p:sp>
    </p:spTree>
    <p:extLst>
      <p:ext uri="{BB962C8B-B14F-4D97-AF65-F5344CB8AC3E}">
        <p14:creationId xmlns:p14="http://schemas.microsoft.com/office/powerpoint/2010/main" val="19211513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9E4C6ED-4A2F-8B5E-3E00-4651C5FB435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363F020-D4F9-5D92-1575-8D046D38B4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8155DBF-EA8E-5581-8E58-ACAF529CD792}"/>
              </a:ext>
            </a:extLst>
          </p:cNvPr>
          <p:cNvSpPr>
            <a:spLocks noGrp="1" noChangeArrowheads="1"/>
          </p:cNvSpPr>
          <p:nvPr>
            <p:ph type="sldNum" sz="quarter" idx="12"/>
          </p:nvPr>
        </p:nvSpPr>
        <p:spPr>
          <a:ln/>
        </p:spPr>
        <p:txBody>
          <a:bodyPr/>
          <a:lstStyle>
            <a:lvl1pPr>
              <a:defRPr/>
            </a:lvl1pPr>
          </a:lstStyle>
          <a:p>
            <a:pPr>
              <a:defRPr/>
            </a:pPr>
            <a:fld id="{82CCD3BB-B57D-4184-85BA-D83BEBABB683}" type="slidenum">
              <a:rPr lang="en-US" altLang="en-US"/>
              <a:pPr>
                <a:defRPr/>
              </a:pPr>
              <a:t>‹#›</a:t>
            </a:fld>
            <a:endParaRPr lang="en-US" altLang="en-US"/>
          </a:p>
        </p:txBody>
      </p:sp>
    </p:spTree>
    <p:extLst>
      <p:ext uri="{BB962C8B-B14F-4D97-AF65-F5344CB8AC3E}">
        <p14:creationId xmlns:p14="http://schemas.microsoft.com/office/powerpoint/2010/main" val="429072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9">
            <a:extLst>
              <a:ext uri="{FF2B5EF4-FFF2-40B4-BE49-F238E27FC236}">
                <a16:creationId xmlns:a16="http://schemas.microsoft.com/office/drawing/2014/main" id="{83BF0D9A-1D9F-993B-8D3B-5D1A67190C80}"/>
              </a:ext>
            </a:extLst>
          </p:cNvPr>
          <p:cNvSpPr>
            <a:spLocks noGrp="1" noChangeArrowheads="1"/>
          </p:cNvSpPr>
          <p:nvPr>
            <p:ph type="dt" sz="half" idx="10"/>
          </p:nvPr>
        </p:nvSpPr>
        <p:spPr>
          <a:ln/>
        </p:spPr>
        <p:txBody>
          <a:bodyPr/>
          <a:lstStyle>
            <a:lvl1pPr>
              <a:defRPr/>
            </a:lvl1pPr>
          </a:lstStyle>
          <a:p>
            <a:pPr>
              <a:defRPr/>
            </a:pPr>
            <a:fld id="{7AA84822-EE32-460B-AE8F-D4C7883674E3}" type="datetime1">
              <a:rPr lang="en-US"/>
              <a:pPr>
                <a:defRPr/>
              </a:pPr>
              <a:t>2/24/2025</a:t>
            </a:fld>
            <a:endParaRPr lang="en-US"/>
          </a:p>
        </p:txBody>
      </p:sp>
      <p:sp>
        <p:nvSpPr>
          <p:cNvPr id="5" name="Rectangle 140">
            <a:extLst>
              <a:ext uri="{FF2B5EF4-FFF2-40B4-BE49-F238E27FC236}">
                <a16:creationId xmlns:a16="http://schemas.microsoft.com/office/drawing/2014/main" id="{BB659790-1C96-89AE-1787-C4E8636671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41">
            <a:extLst>
              <a:ext uri="{FF2B5EF4-FFF2-40B4-BE49-F238E27FC236}">
                <a16:creationId xmlns:a16="http://schemas.microsoft.com/office/drawing/2014/main" id="{31809288-AD13-A0B4-C74D-CC3D31C21FD0}"/>
              </a:ext>
            </a:extLst>
          </p:cNvPr>
          <p:cNvSpPr>
            <a:spLocks noGrp="1" noChangeArrowheads="1"/>
          </p:cNvSpPr>
          <p:nvPr>
            <p:ph type="sldNum" sz="quarter" idx="12"/>
          </p:nvPr>
        </p:nvSpPr>
        <p:spPr>
          <a:ln/>
        </p:spPr>
        <p:txBody>
          <a:bodyPr/>
          <a:lstStyle>
            <a:lvl1pPr>
              <a:defRPr/>
            </a:lvl1pPr>
          </a:lstStyle>
          <a:p>
            <a:pPr>
              <a:defRPr/>
            </a:pPr>
            <a:fld id="{E5459AC1-5195-4FD1-BDA8-9D7779062F6F}" type="slidenum">
              <a:rPr lang="en-US" altLang="en-US"/>
              <a:pPr>
                <a:defRPr/>
              </a:pPr>
              <a:t>‹#›</a:t>
            </a:fld>
            <a:endParaRPr lang="en-US" altLang="en-US"/>
          </a:p>
        </p:txBody>
      </p:sp>
    </p:spTree>
    <p:extLst>
      <p:ext uri="{BB962C8B-B14F-4D97-AF65-F5344CB8AC3E}">
        <p14:creationId xmlns:p14="http://schemas.microsoft.com/office/powerpoint/2010/main" val="42021048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62000"/>
            <a:ext cx="44958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62000"/>
            <a:ext cx="4495800" cy="6096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9">
            <a:extLst>
              <a:ext uri="{FF2B5EF4-FFF2-40B4-BE49-F238E27FC236}">
                <a16:creationId xmlns:a16="http://schemas.microsoft.com/office/drawing/2014/main" id="{AEC20FC7-FD49-CA40-E375-55CAB4E8669D}"/>
              </a:ext>
            </a:extLst>
          </p:cNvPr>
          <p:cNvSpPr>
            <a:spLocks noGrp="1" noChangeArrowheads="1"/>
          </p:cNvSpPr>
          <p:nvPr>
            <p:ph type="dt" sz="half" idx="10"/>
          </p:nvPr>
        </p:nvSpPr>
        <p:spPr>
          <a:ln/>
        </p:spPr>
        <p:txBody>
          <a:bodyPr/>
          <a:lstStyle>
            <a:lvl1pPr>
              <a:defRPr/>
            </a:lvl1pPr>
          </a:lstStyle>
          <a:p>
            <a:pPr>
              <a:defRPr/>
            </a:pPr>
            <a:fld id="{59392840-7381-430D-8518-83A4F9EF562E}" type="datetime1">
              <a:rPr lang="en-US"/>
              <a:pPr>
                <a:defRPr/>
              </a:pPr>
              <a:t>2/24/2025</a:t>
            </a:fld>
            <a:endParaRPr lang="en-US"/>
          </a:p>
        </p:txBody>
      </p:sp>
      <p:sp>
        <p:nvSpPr>
          <p:cNvPr id="6" name="Rectangle 140">
            <a:extLst>
              <a:ext uri="{FF2B5EF4-FFF2-40B4-BE49-F238E27FC236}">
                <a16:creationId xmlns:a16="http://schemas.microsoft.com/office/drawing/2014/main" id="{CF5CA21B-A466-A39B-287E-A3F40C50A3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41">
            <a:extLst>
              <a:ext uri="{FF2B5EF4-FFF2-40B4-BE49-F238E27FC236}">
                <a16:creationId xmlns:a16="http://schemas.microsoft.com/office/drawing/2014/main" id="{784CF534-F187-BA6C-EC8C-8821C374DD11}"/>
              </a:ext>
            </a:extLst>
          </p:cNvPr>
          <p:cNvSpPr>
            <a:spLocks noGrp="1" noChangeArrowheads="1"/>
          </p:cNvSpPr>
          <p:nvPr>
            <p:ph type="sldNum" sz="quarter" idx="12"/>
          </p:nvPr>
        </p:nvSpPr>
        <p:spPr>
          <a:ln/>
        </p:spPr>
        <p:txBody>
          <a:bodyPr/>
          <a:lstStyle>
            <a:lvl1pPr>
              <a:defRPr/>
            </a:lvl1pPr>
          </a:lstStyle>
          <a:p>
            <a:pPr>
              <a:defRPr/>
            </a:pPr>
            <a:fld id="{F67C3C61-6EB7-4AC4-93A2-B568DAD14ADD}" type="slidenum">
              <a:rPr lang="en-US" altLang="en-US"/>
              <a:pPr>
                <a:defRPr/>
              </a:pPr>
              <a:t>‹#›</a:t>
            </a:fld>
            <a:endParaRPr lang="en-US" altLang="en-US"/>
          </a:p>
        </p:txBody>
      </p:sp>
    </p:spTree>
    <p:extLst>
      <p:ext uri="{BB962C8B-B14F-4D97-AF65-F5344CB8AC3E}">
        <p14:creationId xmlns:p14="http://schemas.microsoft.com/office/powerpoint/2010/main" val="277382717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9">
            <a:extLst>
              <a:ext uri="{FF2B5EF4-FFF2-40B4-BE49-F238E27FC236}">
                <a16:creationId xmlns:a16="http://schemas.microsoft.com/office/drawing/2014/main" id="{1B6A7B0B-82B7-8871-1CBC-FD834B46A345}"/>
              </a:ext>
            </a:extLst>
          </p:cNvPr>
          <p:cNvSpPr>
            <a:spLocks noGrp="1" noChangeArrowheads="1"/>
          </p:cNvSpPr>
          <p:nvPr>
            <p:ph type="dt" sz="half" idx="10"/>
          </p:nvPr>
        </p:nvSpPr>
        <p:spPr>
          <a:ln/>
        </p:spPr>
        <p:txBody>
          <a:bodyPr/>
          <a:lstStyle>
            <a:lvl1pPr>
              <a:defRPr/>
            </a:lvl1pPr>
          </a:lstStyle>
          <a:p>
            <a:pPr>
              <a:defRPr/>
            </a:pPr>
            <a:fld id="{10F54569-ECB3-4CD0-8802-055E37BB6000}" type="datetime1">
              <a:rPr lang="en-US"/>
              <a:pPr>
                <a:defRPr/>
              </a:pPr>
              <a:t>2/24/2025</a:t>
            </a:fld>
            <a:endParaRPr lang="en-US"/>
          </a:p>
        </p:txBody>
      </p:sp>
      <p:sp>
        <p:nvSpPr>
          <p:cNvPr id="8" name="Rectangle 140">
            <a:extLst>
              <a:ext uri="{FF2B5EF4-FFF2-40B4-BE49-F238E27FC236}">
                <a16:creationId xmlns:a16="http://schemas.microsoft.com/office/drawing/2014/main" id="{40A75B95-76AD-E60F-557B-4EA3713739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41">
            <a:extLst>
              <a:ext uri="{FF2B5EF4-FFF2-40B4-BE49-F238E27FC236}">
                <a16:creationId xmlns:a16="http://schemas.microsoft.com/office/drawing/2014/main" id="{1DD14437-354A-3693-7B13-6B6EF00338AF}"/>
              </a:ext>
            </a:extLst>
          </p:cNvPr>
          <p:cNvSpPr>
            <a:spLocks noGrp="1" noChangeArrowheads="1"/>
          </p:cNvSpPr>
          <p:nvPr>
            <p:ph type="sldNum" sz="quarter" idx="12"/>
          </p:nvPr>
        </p:nvSpPr>
        <p:spPr>
          <a:ln/>
        </p:spPr>
        <p:txBody>
          <a:bodyPr/>
          <a:lstStyle>
            <a:lvl1pPr>
              <a:defRPr/>
            </a:lvl1pPr>
          </a:lstStyle>
          <a:p>
            <a:pPr>
              <a:defRPr/>
            </a:pPr>
            <a:fld id="{F9B7157E-DD47-4EC3-B7D0-78C67EFFA32F}" type="slidenum">
              <a:rPr lang="en-US" altLang="en-US"/>
              <a:pPr>
                <a:defRPr/>
              </a:pPr>
              <a:t>‹#›</a:t>
            </a:fld>
            <a:endParaRPr lang="en-US" altLang="en-US"/>
          </a:p>
        </p:txBody>
      </p:sp>
    </p:spTree>
    <p:extLst>
      <p:ext uri="{BB962C8B-B14F-4D97-AF65-F5344CB8AC3E}">
        <p14:creationId xmlns:p14="http://schemas.microsoft.com/office/powerpoint/2010/main" val="8013668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9">
            <a:extLst>
              <a:ext uri="{FF2B5EF4-FFF2-40B4-BE49-F238E27FC236}">
                <a16:creationId xmlns:a16="http://schemas.microsoft.com/office/drawing/2014/main" id="{2AB22E68-10DE-E20D-9E5A-F15C89B4F859}"/>
              </a:ext>
            </a:extLst>
          </p:cNvPr>
          <p:cNvSpPr>
            <a:spLocks noGrp="1" noChangeArrowheads="1"/>
          </p:cNvSpPr>
          <p:nvPr>
            <p:ph type="dt" sz="half" idx="10"/>
          </p:nvPr>
        </p:nvSpPr>
        <p:spPr>
          <a:ln/>
        </p:spPr>
        <p:txBody>
          <a:bodyPr/>
          <a:lstStyle>
            <a:lvl1pPr>
              <a:defRPr/>
            </a:lvl1pPr>
          </a:lstStyle>
          <a:p>
            <a:pPr>
              <a:defRPr/>
            </a:pPr>
            <a:fld id="{B3F4188A-2570-47B9-9F82-6907C63CAA45}" type="datetime1">
              <a:rPr lang="en-US"/>
              <a:pPr>
                <a:defRPr/>
              </a:pPr>
              <a:t>2/24/2025</a:t>
            </a:fld>
            <a:endParaRPr lang="en-US"/>
          </a:p>
        </p:txBody>
      </p:sp>
      <p:sp>
        <p:nvSpPr>
          <p:cNvPr id="4" name="Rectangle 140">
            <a:extLst>
              <a:ext uri="{FF2B5EF4-FFF2-40B4-BE49-F238E27FC236}">
                <a16:creationId xmlns:a16="http://schemas.microsoft.com/office/drawing/2014/main" id="{531C655B-A322-AB2D-1B99-945B27ECA2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41">
            <a:extLst>
              <a:ext uri="{FF2B5EF4-FFF2-40B4-BE49-F238E27FC236}">
                <a16:creationId xmlns:a16="http://schemas.microsoft.com/office/drawing/2014/main" id="{B2FA43EA-6EB5-FCB3-B427-5893A1E9C523}"/>
              </a:ext>
            </a:extLst>
          </p:cNvPr>
          <p:cNvSpPr>
            <a:spLocks noGrp="1" noChangeArrowheads="1"/>
          </p:cNvSpPr>
          <p:nvPr>
            <p:ph type="sldNum" sz="quarter" idx="12"/>
          </p:nvPr>
        </p:nvSpPr>
        <p:spPr>
          <a:ln/>
        </p:spPr>
        <p:txBody>
          <a:bodyPr/>
          <a:lstStyle>
            <a:lvl1pPr>
              <a:defRPr/>
            </a:lvl1pPr>
          </a:lstStyle>
          <a:p>
            <a:pPr>
              <a:defRPr/>
            </a:pPr>
            <a:fld id="{57E83F16-3C20-4009-88BA-B2DE4B3C064B}" type="slidenum">
              <a:rPr lang="en-US" altLang="en-US"/>
              <a:pPr>
                <a:defRPr/>
              </a:pPr>
              <a:t>‹#›</a:t>
            </a:fld>
            <a:endParaRPr lang="en-US" altLang="en-US"/>
          </a:p>
        </p:txBody>
      </p:sp>
    </p:spTree>
    <p:extLst>
      <p:ext uri="{BB962C8B-B14F-4D97-AF65-F5344CB8AC3E}">
        <p14:creationId xmlns:p14="http://schemas.microsoft.com/office/powerpoint/2010/main" val="39361318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9">
            <a:extLst>
              <a:ext uri="{FF2B5EF4-FFF2-40B4-BE49-F238E27FC236}">
                <a16:creationId xmlns:a16="http://schemas.microsoft.com/office/drawing/2014/main" id="{45468762-7630-F0E3-CC28-F4FD106D6A66}"/>
              </a:ext>
            </a:extLst>
          </p:cNvPr>
          <p:cNvSpPr>
            <a:spLocks noGrp="1" noChangeArrowheads="1"/>
          </p:cNvSpPr>
          <p:nvPr>
            <p:ph type="dt" sz="half" idx="10"/>
          </p:nvPr>
        </p:nvSpPr>
        <p:spPr>
          <a:ln/>
        </p:spPr>
        <p:txBody>
          <a:bodyPr/>
          <a:lstStyle>
            <a:lvl1pPr>
              <a:defRPr/>
            </a:lvl1pPr>
          </a:lstStyle>
          <a:p>
            <a:pPr>
              <a:defRPr/>
            </a:pPr>
            <a:fld id="{E608079A-F0B3-4794-8994-71AF63DA7396}" type="datetime1">
              <a:rPr lang="en-US"/>
              <a:pPr>
                <a:defRPr/>
              </a:pPr>
              <a:t>2/24/2025</a:t>
            </a:fld>
            <a:endParaRPr lang="en-US"/>
          </a:p>
        </p:txBody>
      </p:sp>
      <p:sp>
        <p:nvSpPr>
          <p:cNvPr id="3" name="Rectangle 140">
            <a:extLst>
              <a:ext uri="{FF2B5EF4-FFF2-40B4-BE49-F238E27FC236}">
                <a16:creationId xmlns:a16="http://schemas.microsoft.com/office/drawing/2014/main" id="{D49A0167-B6D0-4DCB-19B5-47729A2B41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41">
            <a:extLst>
              <a:ext uri="{FF2B5EF4-FFF2-40B4-BE49-F238E27FC236}">
                <a16:creationId xmlns:a16="http://schemas.microsoft.com/office/drawing/2014/main" id="{1511F4B4-D5CD-2643-EB87-42779AA4F460}"/>
              </a:ext>
            </a:extLst>
          </p:cNvPr>
          <p:cNvSpPr>
            <a:spLocks noGrp="1" noChangeArrowheads="1"/>
          </p:cNvSpPr>
          <p:nvPr>
            <p:ph type="sldNum" sz="quarter" idx="12"/>
          </p:nvPr>
        </p:nvSpPr>
        <p:spPr>
          <a:ln/>
        </p:spPr>
        <p:txBody>
          <a:bodyPr/>
          <a:lstStyle>
            <a:lvl1pPr>
              <a:defRPr/>
            </a:lvl1pPr>
          </a:lstStyle>
          <a:p>
            <a:pPr>
              <a:defRPr/>
            </a:pPr>
            <a:fld id="{5B9BFB52-A7BF-4842-851F-F8C14DB2C386}" type="slidenum">
              <a:rPr lang="en-US" altLang="en-US"/>
              <a:pPr>
                <a:defRPr/>
              </a:pPr>
              <a:t>‹#›</a:t>
            </a:fld>
            <a:endParaRPr lang="en-US" altLang="en-US"/>
          </a:p>
        </p:txBody>
      </p:sp>
    </p:spTree>
    <p:extLst>
      <p:ext uri="{BB962C8B-B14F-4D97-AF65-F5344CB8AC3E}">
        <p14:creationId xmlns:p14="http://schemas.microsoft.com/office/powerpoint/2010/main" val="11697361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9">
            <a:extLst>
              <a:ext uri="{FF2B5EF4-FFF2-40B4-BE49-F238E27FC236}">
                <a16:creationId xmlns:a16="http://schemas.microsoft.com/office/drawing/2014/main" id="{5668B39D-8848-B23A-51D7-95A305402A44}"/>
              </a:ext>
            </a:extLst>
          </p:cNvPr>
          <p:cNvSpPr>
            <a:spLocks noGrp="1" noChangeArrowheads="1"/>
          </p:cNvSpPr>
          <p:nvPr>
            <p:ph type="dt" sz="half" idx="10"/>
          </p:nvPr>
        </p:nvSpPr>
        <p:spPr>
          <a:ln/>
        </p:spPr>
        <p:txBody>
          <a:bodyPr/>
          <a:lstStyle>
            <a:lvl1pPr>
              <a:defRPr/>
            </a:lvl1pPr>
          </a:lstStyle>
          <a:p>
            <a:pPr>
              <a:defRPr/>
            </a:pPr>
            <a:fld id="{62DAD37B-735C-416A-8411-770995813E6F}" type="datetime1">
              <a:rPr lang="en-US"/>
              <a:pPr>
                <a:defRPr/>
              </a:pPr>
              <a:t>2/24/2025</a:t>
            </a:fld>
            <a:endParaRPr lang="en-US"/>
          </a:p>
        </p:txBody>
      </p:sp>
      <p:sp>
        <p:nvSpPr>
          <p:cNvPr id="6" name="Rectangle 140">
            <a:extLst>
              <a:ext uri="{FF2B5EF4-FFF2-40B4-BE49-F238E27FC236}">
                <a16:creationId xmlns:a16="http://schemas.microsoft.com/office/drawing/2014/main" id="{27D351EB-6723-DEDE-2166-9C0C8B33779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41">
            <a:extLst>
              <a:ext uri="{FF2B5EF4-FFF2-40B4-BE49-F238E27FC236}">
                <a16:creationId xmlns:a16="http://schemas.microsoft.com/office/drawing/2014/main" id="{0647BE17-A19E-AD0B-5C5E-C663A758FD54}"/>
              </a:ext>
            </a:extLst>
          </p:cNvPr>
          <p:cNvSpPr>
            <a:spLocks noGrp="1" noChangeArrowheads="1"/>
          </p:cNvSpPr>
          <p:nvPr>
            <p:ph type="sldNum" sz="quarter" idx="12"/>
          </p:nvPr>
        </p:nvSpPr>
        <p:spPr>
          <a:ln/>
        </p:spPr>
        <p:txBody>
          <a:bodyPr/>
          <a:lstStyle>
            <a:lvl1pPr>
              <a:defRPr/>
            </a:lvl1pPr>
          </a:lstStyle>
          <a:p>
            <a:pPr>
              <a:defRPr/>
            </a:pPr>
            <a:fld id="{BF0FC4D8-F97B-4884-8E6B-C2C7F8975FEA}" type="slidenum">
              <a:rPr lang="en-US" altLang="en-US"/>
              <a:pPr>
                <a:defRPr/>
              </a:pPr>
              <a:t>‹#›</a:t>
            </a:fld>
            <a:endParaRPr lang="en-US" altLang="en-US"/>
          </a:p>
        </p:txBody>
      </p:sp>
    </p:spTree>
    <p:extLst>
      <p:ext uri="{BB962C8B-B14F-4D97-AF65-F5344CB8AC3E}">
        <p14:creationId xmlns:p14="http://schemas.microsoft.com/office/powerpoint/2010/main" val="324914896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9">
            <a:extLst>
              <a:ext uri="{FF2B5EF4-FFF2-40B4-BE49-F238E27FC236}">
                <a16:creationId xmlns:a16="http://schemas.microsoft.com/office/drawing/2014/main" id="{7E28307C-F0AA-CB13-757E-EDF5193DE7C2}"/>
              </a:ext>
            </a:extLst>
          </p:cNvPr>
          <p:cNvSpPr>
            <a:spLocks noGrp="1" noChangeArrowheads="1"/>
          </p:cNvSpPr>
          <p:nvPr>
            <p:ph type="dt" sz="half" idx="10"/>
          </p:nvPr>
        </p:nvSpPr>
        <p:spPr>
          <a:ln/>
        </p:spPr>
        <p:txBody>
          <a:bodyPr/>
          <a:lstStyle>
            <a:lvl1pPr>
              <a:defRPr/>
            </a:lvl1pPr>
          </a:lstStyle>
          <a:p>
            <a:pPr>
              <a:defRPr/>
            </a:pPr>
            <a:fld id="{6F929AD9-8A83-498D-AEF8-20DEA234E274}" type="datetime1">
              <a:rPr lang="en-US"/>
              <a:pPr>
                <a:defRPr/>
              </a:pPr>
              <a:t>2/24/2025</a:t>
            </a:fld>
            <a:endParaRPr lang="en-US"/>
          </a:p>
        </p:txBody>
      </p:sp>
      <p:sp>
        <p:nvSpPr>
          <p:cNvPr id="6" name="Rectangle 140">
            <a:extLst>
              <a:ext uri="{FF2B5EF4-FFF2-40B4-BE49-F238E27FC236}">
                <a16:creationId xmlns:a16="http://schemas.microsoft.com/office/drawing/2014/main" id="{8764524B-00F2-C6D9-CEB3-D1CF73016F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41">
            <a:extLst>
              <a:ext uri="{FF2B5EF4-FFF2-40B4-BE49-F238E27FC236}">
                <a16:creationId xmlns:a16="http://schemas.microsoft.com/office/drawing/2014/main" id="{3C62167A-E356-A65C-76EB-443E0FC2BA14}"/>
              </a:ext>
            </a:extLst>
          </p:cNvPr>
          <p:cNvSpPr>
            <a:spLocks noGrp="1" noChangeArrowheads="1"/>
          </p:cNvSpPr>
          <p:nvPr>
            <p:ph type="sldNum" sz="quarter" idx="12"/>
          </p:nvPr>
        </p:nvSpPr>
        <p:spPr>
          <a:ln/>
        </p:spPr>
        <p:txBody>
          <a:bodyPr/>
          <a:lstStyle>
            <a:lvl1pPr>
              <a:defRPr/>
            </a:lvl1pPr>
          </a:lstStyle>
          <a:p>
            <a:pPr>
              <a:defRPr/>
            </a:pPr>
            <a:fld id="{39BB13B0-9DFC-49FB-986A-9E8D7E557286}" type="slidenum">
              <a:rPr lang="en-US" altLang="en-US"/>
              <a:pPr>
                <a:defRPr/>
              </a:pPr>
              <a:t>‹#›</a:t>
            </a:fld>
            <a:endParaRPr lang="en-US" altLang="en-US"/>
          </a:p>
        </p:txBody>
      </p:sp>
    </p:spTree>
    <p:extLst>
      <p:ext uri="{BB962C8B-B14F-4D97-AF65-F5344CB8AC3E}">
        <p14:creationId xmlns:p14="http://schemas.microsoft.com/office/powerpoint/2010/main" val="17361662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4B05FC47-9F39-3EA4-7862-4F6BABBC7630}"/>
              </a:ext>
            </a:extLst>
          </p:cNvPr>
          <p:cNvGrpSpPr>
            <a:grpSpLocks/>
          </p:cNvGrpSpPr>
          <p:nvPr/>
        </p:nvGrpSpPr>
        <p:grpSpPr bwMode="auto">
          <a:xfrm>
            <a:off x="6303963" y="0"/>
            <a:ext cx="2840037" cy="3254375"/>
            <a:chOff x="3115" y="0"/>
            <a:chExt cx="2170" cy="2486"/>
          </a:xfrm>
        </p:grpSpPr>
        <p:grpSp>
          <p:nvGrpSpPr>
            <p:cNvPr id="1032" name="Group 3">
              <a:extLst>
                <a:ext uri="{FF2B5EF4-FFF2-40B4-BE49-F238E27FC236}">
                  <a16:creationId xmlns:a16="http://schemas.microsoft.com/office/drawing/2014/main" id="{71908D20-7DFB-6015-7B07-1DC5B7A42022}"/>
                </a:ext>
              </a:extLst>
            </p:cNvPr>
            <p:cNvGrpSpPr>
              <a:grpSpLocks/>
            </p:cNvGrpSpPr>
            <p:nvPr/>
          </p:nvGrpSpPr>
          <p:grpSpPr bwMode="auto">
            <a:xfrm>
              <a:off x="4080" y="1910"/>
              <a:ext cx="768" cy="576"/>
              <a:chOff x="0" y="0"/>
              <a:chExt cx="768" cy="576"/>
            </a:xfrm>
          </p:grpSpPr>
          <p:sp>
            <p:nvSpPr>
              <p:cNvPr id="1164" name="Oval 4">
                <a:extLst>
                  <a:ext uri="{FF2B5EF4-FFF2-40B4-BE49-F238E27FC236}">
                    <a16:creationId xmlns:a16="http://schemas.microsoft.com/office/drawing/2014/main" id="{4B894BAC-4474-7EA4-980F-4760A8841AC2}"/>
                  </a:ext>
                </a:extLst>
              </p:cNvPr>
              <p:cNvSpPr>
                <a:spLocks noChangeArrowheads="1"/>
              </p:cNvSpPr>
              <p:nvPr/>
            </p:nvSpPr>
            <p:spPr bwMode="hidden">
              <a:xfrm>
                <a:off x="3" y="0"/>
                <a:ext cx="768" cy="576"/>
              </a:xfrm>
              <a:prstGeom prst="ellipse">
                <a:avLst/>
              </a:prstGeom>
              <a:gradFill rotWithShape="0">
                <a:gsLst>
                  <a:gs pos="0">
                    <a:schemeClr val="bg2"/>
                  </a:gs>
                  <a:gs pos="100000">
                    <a:schemeClr val="bg1"/>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sp>
            <p:nvSpPr>
              <p:cNvPr id="1165" name="Oval 5">
                <a:extLst>
                  <a:ext uri="{FF2B5EF4-FFF2-40B4-BE49-F238E27FC236}">
                    <a16:creationId xmlns:a16="http://schemas.microsoft.com/office/drawing/2014/main" id="{8E71D6C1-E796-D0F0-1940-461F28E073F7}"/>
                  </a:ext>
                </a:extLst>
              </p:cNvPr>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grpSp>
        <p:grpSp>
          <p:nvGrpSpPr>
            <p:cNvPr id="1033" name="Group 6">
              <a:extLst>
                <a:ext uri="{FF2B5EF4-FFF2-40B4-BE49-F238E27FC236}">
                  <a16:creationId xmlns:a16="http://schemas.microsoft.com/office/drawing/2014/main" id="{68B510B6-ACA1-7174-F7E4-25A17CF3B2D1}"/>
                </a:ext>
              </a:extLst>
            </p:cNvPr>
            <p:cNvGrpSpPr>
              <a:grpSpLocks/>
            </p:cNvGrpSpPr>
            <p:nvPr/>
          </p:nvGrpSpPr>
          <p:grpSpPr bwMode="auto">
            <a:xfrm>
              <a:off x="4257" y="1103"/>
              <a:ext cx="768" cy="576"/>
              <a:chOff x="0" y="0"/>
              <a:chExt cx="768" cy="576"/>
            </a:xfrm>
          </p:grpSpPr>
          <p:sp>
            <p:nvSpPr>
              <p:cNvPr id="1162" name="Oval 7">
                <a:extLst>
                  <a:ext uri="{FF2B5EF4-FFF2-40B4-BE49-F238E27FC236}">
                    <a16:creationId xmlns:a16="http://schemas.microsoft.com/office/drawing/2014/main" id="{16C22418-4833-328F-6CE0-372725FA1458}"/>
                  </a:ext>
                </a:extLst>
              </p:cNvPr>
              <p:cNvSpPr>
                <a:spLocks noChangeArrowheads="1"/>
              </p:cNvSpPr>
              <p:nvPr/>
            </p:nvSpPr>
            <p:spPr bwMode="hidden">
              <a:xfrm>
                <a:off x="-3" y="3"/>
                <a:ext cx="771" cy="576"/>
              </a:xfrm>
              <a:prstGeom prst="ellipse">
                <a:avLst/>
              </a:prstGeom>
              <a:gradFill rotWithShape="0">
                <a:gsLst>
                  <a:gs pos="0">
                    <a:schemeClr val="bg2"/>
                  </a:gs>
                  <a:gs pos="100000">
                    <a:schemeClr val="bg1"/>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sp>
            <p:nvSpPr>
              <p:cNvPr id="1163" name="Oval 8">
                <a:extLst>
                  <a:ext uri="{FF2B5EF4-FFF2-40B4-BE49-F238E27FC236}">
                    <a16:creationId xmlns:a16="http://schemas.microsoft.com/office/drawing/2014/main" id="{D3FE3916-B865-D62C-F411-1F8B34985097}"/>
                  </a:ext>
                </a:extLst>
              </p:cNvPr>
              <p:cNvSpPr>
                <a:spLocks noChangeArrowheads="1"/>
              </p:cNvSpPr>
              <p:nvPr/>
            </p:nvSpPr>
            <p:spPr bwMode="hidden">
              <a:xfrm>
                <a:off x="276" y="254"/>
                <a:ext cx="186" cy="109"/>
              </a:xfrm>
              <a:prstGeom prst="ellipse">
                <a:avLst/>
              </a:prstGeom>
              <a:gradFill rotWithShape="0">
                <a:gsLst>
                  <a:gs pos="0">
                    <a:schemeClr val="accent1"/>
                  </a:gs>
                  <a:gs pos="100000">
                    <a:schemeClr val="bg2"/>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grpSp>
        <p:grpSp>
          <p:nvGrpSpPr>
            <p:cNvPr id="1034" name="Group 9">
              <a:extLst>
                <a:ext uri="{FF2B5EF4-FFF2-40B4-BE49-F238E27FC236}">
                  <a16:creationId xmlns:a16="http://schemas.microsoft.com/office/drawing/2014/main" id="{9FF2C844-5812-1C18-06B1-61AE346562E7}"/>
                </a:ext>
              </a:extLst>
            </p:cNvPr>
            <p:cNvGrpSpPr>
              <a:grpSpLocks/>
            </p:cNvGrpSpPr>
            <p:nvPr/>
          </p:nvGrpSpPr>
          <p:grpSpPr bwMode="auto">
            <a:xfrm>
              <a:off x="3134" y="0"/>
              <a:ext cx="768" cy="576"/>
              <a:chOff x="0" y="0"/>
              <a:chExt cx="768" cy="576"/>
            </a:xfrm>
          </p:grpSpPr>
          <p:sp>
            <p:nvSpPr>
              <p:cNvPr id="1160" name="Oval 10">
                <a:extLst>
                  <a:ext uri="{FF2B5EF4-FFF2-40B4-BE49-F238E27FC236}">
                    <a16:creationId xmlns:a16="http://schemas.microsoft.com/office/drawing/2014/main" id="{11D59BB5-F355-77D1-08D9-AB25B8C7880C}"/>
                  </a:ext>
                </a:extLst>
              </p:cNvPr>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sp>
            <p:nvSpPr>
              <p:cNvPr id="1161" name="Oval 11">
                <a:extLst>
                  <a:ext uri="{FF2B5EF4-FFF2-40B4-BE49-F238E27FC236}">
                    <a16:creationId xmlns:a16="http://schemas.microsoft.com/office/drawing/2014/main" id="{3BE805A7-BE1F-9145-4FE9-10EB5688715A}"/>
                  </a:ext>
                </a:extLst>
              </p:cNvPr>
              <p:cNvSpPr>
                <a:spLocks noChangeArrowheads="1"/>
              </p:cNvSpPr>
              <p:nvPr/>
            </p:nvSpPr>
            <p:spPr bwMode="hidden">
              <a:xfrm>
                <a:off x="276" y="252"/>
                <a:ext cx="188" cy="108"/>
              </a:xfrm>
              <a:prstGeom prst="ellipse">
                <a:avLst/>
              </a:prstGeom>
              <a:gradFill rotWithShape="0">
                <a:gsLst>
                  <a:gs pos="0">
                    <a:schemeClr val="accent1"/>
                  </a:gs>
                  <a:gs pos="100000">
                    <a:schemeClr val="bg2"/>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grpSp>
        <p:grpSp>
          <p:nvGrpSpPr>
            <p:cNvPr id="1035" name="Group 12">
              <a:extLst>
                <a:ext uri="{FF2B5EF4-FFF2-40B4-BE49-F238E27FC236}">
                  <a16:creationId xmlns:a16="http://schemas.microsoft.com/office/drawing/2014/main" id="{9C76D55F-24C0-9781-9BC4-99DE0C76908A}"/>
                </a:ext>
              </a:extLst>
            </p:cNvPr>
            <p:cNvGrpSpPr>
              <a:grpSpLocks/>
            </p:cNvGrpSpPr>
            <p:nvPr/>
          </p:nvGrpSpPr>
          <p:grpSpPr bwMode="auto">
            <a:xfrm>
              <a:off x="3115" y="0"/>
              <a:ext cx="2170" cy="1702"/>
              <a:chOff x="3115" y="0"/>
              <a:chExt cx="2170" cy="1702"/>
            </a:xfrm>
          </p:grpSpPr>
          <p:grpSp>
            <p:nvGrpSpPr>
              <p:cNvPr id="1036" name="Group 13">
                <a:extLst>
                  <a:ext uri="{FF2B5EF4-FFF2-40B4-BE49-F238E27FC236}">
                    <a16:creationId xmlns:a16="http://schemas.microsoft.com/office/drawing/2014/main" id="{8F9E1328-3E13-6E57-E8D9-998C284E1E06}"/>
                  </a:ext>
                </a:extLst>
              </p:cNvPr>
              <p:cNvGrpSpPr>
                <a:grpSpLocks/>
              </p:cNvGrpSpPr>
              <p:nvPr/>
            </p:nvGrpSpPr>
            <p:grpSpPr bwMode="auto">
              <a:xfrm>
                <a:off x="3640" y="308"/>
                <a:ext cx="1145" cy="844"/>
                <a:chOff x="1265" y="814"/>
                <a:chExt cx="2919" cy="2151"/>
              </a:xfrm>
            </p:grpSpPr>
            <p:sp>
              <p:nvSpPr>
                <p:cNvPr id="1158" name="Oval 14">
                  <a:extLst>
                    <a:ext uri="{FF2B5EF4-FFF2-40B4-BE49-F238E27FC236}">
                      <a16:creationId xmlns:a16="http://schemas.microsoft.com/office/drawing/2014/main" id="{A77F950C-9E4E-AF9D-789D-13184FFC6F58}"/>
                    </a:ext>
                  </a:extLst>
                </p:cNvPr>
                <p:cNvSpPr>
                  <a:spLocks noChangeArrowheads="1"/>
                </p:cNvSpPr>
                <p:nvPr/>
              </p:nvSpPr>
              <p:spPr bwMode="hidden">
                <a:xfrm>
                  <a:off x="1266" y="814"/>
                  <a:ext cx="2919" cy="2151"/>
                </a:xfrm>
                <a:prstGeom prst="ellipse">
                  <a:avLst/>
                </a:prstGeom>
                <a:gradFill rotWithShape="0">
                  <a:gsLst>
                    <a:gs pos="0">
                      <a:schemeClr val="bg2"/>
                    </a:gs>
                    <a:gs pos="100000">
                      <a:schemeClr val="bg1"/>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sp>
              <p:nvSpPr>
                <p:cNvPr id="1159" name="Oval 15">
                  <a:extLst>
                    <a:ext uri="{FF2B5EF4-FFF2-40B4-BE49-F238E27FC236}">
                      <a16:creationId xmlns:a16="http://schemas.microsoft.com/office/drawing/2014/main" id="{629F7880-5AC1-45F8-DDFA-1630057BEEC8}"/>
                    </a:ext>
                  </a:extLst>
                </p:cNvPr>
                <p:cNvSpPr>
                  <a:spLocks noChangeArrowheads="1"/>
                </p:cNvSpPr>
                <p:nvPr/>
              </p:nvSpPr>
              <p:spPr bwMode="hidden">
                <a:xfrm>
                  <a:off x="2382" y="1602"/>
                  <a:ext cx="578" cy="405"/>
                </a:xfrm>
                <a:prstGeom prst="ellipse">
                  <a:avLst/>
                </a:prstGeom>
                <a:gradFill rotWithShape="0">
                  <a:gsLst>
                    <a:gs pos="0">
                      <a:schemeClr val="accent2"/>
                    </a:gs>
                    <a:gs pos="100000">
                      <a:schemeClr val="bg2"/>
                    </a:gs>
                  </a:gsLst>
                  <a:path path="shape">
                    <a:fillToRect l="50000" t="50000" r="50000" b="50000"/>
                  </a:path>
                </a:gradFill>
                <a:ln>
                  <a:noFill/>
                </a:ln>
                <a:effectLst/>
              </p:spPr>
              <p:txBody>
                <a:bodyPr wrap="none" anchor="ctr"/>
                <a:lstStyle>
                  <a:lvl1pPr>
                    <a:defRPr>
                      <a:solidFill>
                        <a:schemeClr val="tx1"/>
                      </a:solidFill>
                      <a:latin typeface="Arial Black" panose="020B0A04020102020204" pitchFamily="34" charset="0"/>
                    </a:defRPr>
                  </a:lvl1pPr>
                  <a:lvl2pPr marL="742950" indent="-285750">
                    <a:defRPr>
                      <a:solidFill>
                        <a:schemeClr val="tx1"/>
                      </a:solidFill>
                      <a:latin typeface="Arial Black" panose="020B0A04020102020204" pitchFamily="34" charset="0"/>
                    </a:defRPr>
                  </a:lvl2pPr>
                  <a:lvl3pPr marL="1143000" indent="-228600">
                    <a:defRPr>
                      <a:solidFill>
                        <a:schemeClr val="tx1"/>
                      </a:solidFill>
                      <a:latin typeface="Arial Black" panose="020B0A04020102020204" pitchFamily="34" charset="0"/>
                    </a:defRPr>
                  </a:lvl3pPr>
                  <a:lvl4pPr marL="1600200" indent="-228600">
                    <a:defRPr>
                      <a:solidFill>
                        <a:schemeClr val="tx1"/>
                      </a:solidFill>
                      <a:latin typeface="Arial Black" panose="020B0A04020102020204" pitchFamily="34" charset="0"/>
                    </a:defRPr>
                  </a:lvl4pPr>
                  <a:lvl5pPr marL="2057400" indent="-228600">
                    <a:defRPr>
                      <a:solidFill>
                        <a:schemeClr val="tx1"/>
                      </a:solidFill>
                      <a:latin typeface="Arial Black" panose="020B0A04020102020204" pitchFamily="34" charset="0"/>
                    </a:defRPr>
                  </a:lvl5pPr>
                  <a:lvl6pPr marL="2514600" indent="-228600" eaLnBrk="0" fontAlgn="base" hangingPunct="0">
                    <a:spcBef>
                      <a:spcPct val="0"/>
                    </a:spcBef>
                    <a:spcAft>
                      <a:spcPct val="0"/>
                    </a:spcAft>
                    <a:defRPr>
                      <a:solidFill>
                        <a:schemeClr val="tx1"/>
                      </a:solidFill>
                      <a:latin typeface="Arial Black" panose="020B0A04020102020204" pitchFamily="34" charset="0"/>
                    </a:defRPr>
                  </a:lvl6pPr>
                  <a:lvl7pPr marL="2971800" indent="-228600" eaLnBrk="0" fontAlgn="base" hangingPunct="0">
                    <a:spcBef>
                      <a:spcPct val="0"/>
                    </a:spcBef>
                    <a:spcAft>
                      <a:spcPct val="0"/>
                    </a:spcAft>
                    <a:defRPr>
                      <a:solidFill>
                        <a:schemeClr val="tx1"/>
                      </a:solidFill>
                      <a:latin typeface="Arial Black" panose="020B0A04020102020204" pitchFamily="34" charset="0"/>
                    </a:defRPr>
                  </a:lvl7pPr>
                  <a:lvl8pPr marL="3429000" indent="-228600" eaLnBrk="0" fontAlgn="base" hangingPunct="0">
                    <a:spcBef>
                      <a:spcPct val="0"/>
                    </a:spcBef>
                    <a:spcAft>
                      <a:spcPct val="0"/>
                    </a:spcAft>
                    <a:defRPr>
                      <a:solidFill>
                        <a:schemeClr val="tx1"/>
                      </a:solidFill>
                      <a:latin typeface="Arial Black" panose="020B0A04020102020204" pitchFamily="34" charset="0"/>
                    </a:defRPr>
                  </a:lvl8pPr>
                  <a:lvl9pPr marL="3886200" indent="-228600" eaLnBrk="0" fontAlgn="base" hangingPunct="0">
                    <a:spcBef>
                      <a:spcPct val="0"/>
                    </a:spcBef>
                    <a:spcAft>
                      <a:spcPct val="0"/>
                    </a:spcAft>
                    <a:defRPr>
                      <a:solidFill>
                        <a:schemeClr val="tx1"/>
                      </a:solidFill>
                      <a:latin typeface="Arial Black" panose="020B0A04020102020204" pitchFamily="34" charset="0"/>
                    </a:defRPr>
                  </a:lvl9pPr>
                </a:lstStyle>
                <a:p>
                  <a:pPr>
                    <a:defRPr/>
                  </a:pPr>
                  <a:endParaRPr lang="en-US" altLang="en-US"/>
                </a:p>
              </p:txBody>
            </p:sp>
          </p:grpSp>
          <p:grpSp>
            <p:nvGrpSpPr>
              <p:cNvPr id="1037" name="Group 16">
                <a:extLst>
                  <a:ext uri="{FF2B5EF4-FFF2-40B4-BE49-F238E27FC236}">
                    <a16:creationId xmlns:a16="http://schemas.microsoft.com/office/drawing/2014/main" id="{F91E74CC-1A30-ED22-7D8A-B79D232C5BEA}"/>
                  </a:ext>
                </a:extLst>
              </p:cNvPr>
              <p:cNvGrpSpPr>
                <a:grpSpLocks/>
              </p:cNvGrpSpPr>
              <p:nvPr/>
            </p:nvGrpSpPr>
            <p:grpSpPr bwMode="auto">
              <a:xfrm>
                <a:off x="3115" y="0"/>
                <a:ext cx="2145" cy="1702"/>
                <a:chOff x="3115" y="0"/>
                <a:chExt cx="2145" cy="1702"/>
              </a:xfrm>
            </p:grpSpPr>
            <p:grpSp>
              <p:nvGrpSpPr>
                <p:cNvPr id="1060" name="Group 17">
                  <a:extLst>
                    <a:ext uri="{FF2B5EF4-FFF2-40B4-BE49-F238E27FC236}">
                      <a16:creationId xmlns:a16="http://schemas.microsoft.com/office/drawing/2014/main" id="{ECDDDA07-AEF9-DFE0-B1DC-25761F465FCE}"/>
                    </a:ext>
                  </a:extLst>
                </p:cNvPr>
                <p:cNvGrpSpPr>
                  <a:grpSpLocks/>
                </p:cNvGrpSpPr>
                <p:nvPr/>
              </p:nvGrpSpPr>
              <p:grpSpPr bwMode="auto">
                <a:xfrm>
                  <a:off x="4505" y="589"/>
                  <a:ext cx="493" cy="912"/>
                  <a:chOff x="3471" y="1530"/>
                  <a:chExt cx="1258" cy="2327"/>
                </a:xfrm>
              </p:grpSpPr>
              <p:sp>
                <p:nvSpPr>
                  <p:cNvPr id="1156" name="Freeform 18">
                    <a:extLst>
                      <a:ext uri="{FF2B5EF4-FFF2-40B4-BE49-F238E27FC236}">
                        <a16:creationId xmlns:a16="http://schemas.microsoft.com/office/drawing/2014/main" id="{703252AB-3D1F-9B17-69E8-0F1356DC0826}"/>
                      </a:ext>
                    </a:extLst>
                  </p:cNvPr>
                  <p:cNvSpPr>
                    <a:spLocks/>
                  </p:cNvSpPr>
                  <p:nvPr/>
                </p:nvSpPr>
                <p:spPr bwMode="hidden">
                  <a:xfrm rot="2711884">
                    <a:off x="2765" y="2236"/>
                    <a:ext cx="1724"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57" name="Freeform 19">
                    <a:extLst>
                      <a:ext uri="{FF2B5EF4-FFF2-40B4-BE49-F238E27FC236}">
                        <a16:creationId xmlns:a16="http://schemas.microsoft.com/office/drawing/2014/main" id="{27363FEB-A8AF-19AE-C4AC-67C501045860}"/>
                      </a:ext>
                    </a:extLst>
                  </p:cNvPr>
                  <p:cNvSpPr>
                    <a:spLocks/>
                  </p:cNvSpPr>
                  <p:nvPr/>
                </p:nvSpPr>
                <p:spPr bwMode="hidden">
                  <a:xfrm rot="2711884">
                    <a:off x="4021" y="3150"/>
                    <a:ext cx="925" cy="490"/>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61" name="Group 20">
                  <a:extLst>
                    <a:ext uri="{FF2B5EF4-FFF2-40B4-BE49-F238E27FC236}">
                      <a16:creationId xmlns:a16="http://schemas.microsoft.com/office/drawing/2014/main" id="{715B9E4F-790A-651A-6588-D5DE665C91D0}"/>
                    </a:ext>
                  </a:extLst>
                </p:cNvPr>
                <p:cNvGrpSpPr>
                  <a:grpSpLocks/>
                </p:cNvGrpSpPr>
                <p:nvPr/>
              </p:nvGrpSpPr>
              <p:grpSpPr bwMode="auto">
                <a:xfrm>
                  <a:off x="4267" y="781"/>
                  <a:ext cx="966" cy="522"/>
                  <a:chOff x="2864" y="2019"/>
                  <a:chExt cx="2463" cy="1332"/>
                </a:xfrm>
              </p:grpSpPr>
              <p:sp>
                <p:nvSpPr>
                  <p:cNvPr id="1154" name="Freeform 21">
                    <a:extLst>
                      <a:ext uri="{FF2B5EF4-FFF2-40B4-BE49-F238E27FC236}">
                        <a16:creationId xmlns:a16="http://schemas.microsoft.com/office/drawing/2014/main" id="{8A09BD1F-5F4C-A99B-423A-472FD76FEF24}"/>
                      </a:ext>
                    </a:extLst>
                  </p:cNvPr>
                  <p:cNvSpPr>
                    <a:spLocks/>
                  </p:cNvSpPr>
                  <p:nvPr/>
                </p:nvSpPr>
                <p:spPr bwMode="hidden">
                  <a:xfrm rot="2104081">
                    <a:off x="2864" y="2019"/>
                    <a:ext cx="1814" cy="347"/>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55" name="Freeform 22">
                    <a:extLst>
                      <a:ext uri="{FF2B5EF4-FFF2-40B4-BE49-F238E27FC236}">
                        <a16:creationId xmlns:a16="http://schemas.microsoft.com/office/drawing/2014/main" id="{44E05103-381D-2388-A247-156723A20377}"/>
                      </a:ext>
                    </a:extLst>
                  </p:cNvPr>
                  <p:cNvSpPr>
                    <a:spLocks/>
                  </p:cNvSpPr>
                  <p:nvPr/>
                </p:nvSpPr>
                <p:spPr bwMode="hidden">
                  <a:xfrm rot="2104081">
                    <a:off x="4353" y="2806"/>
                    <a:ext cx="974" cy="545"/>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62" name="Group 23">
                  <a:extLst>
                    <a:ext uri="{FF2B5EF4-FFF2-40B4-BE49-F238E27FC236}">
                      <a16:creationId xmlns:a16="http://schemas.microsoft.com/office/drawing/2014/main" id="{34A42AEC-873C-6529-8BB6-D2784CD78539}"/>
                    </a:ext>
                  </a:extLst>
                </p:cNvPr>
                <p:cNvGrpSpPr>
                  <a:grpSpLocks/>
                </p:cNvGrpSpPr>
                <p:nvPr/>
              </p:nvGrpSpPr>
              <p:grpSpPr bwMode="auto">
                <a:xfrm>
                  <a:off x="4280" y="707"/>
                  <a:ext cx="971" cy="417"/>
                  <a:chOff x="2897" y="1832"/>
                  <a:chExt cx="2477" cy="1064"/>
                </a:xfrm>
              </p:grpSpPr>
              <p:sp>
                <p:nvSpPr>
                  <p:cNvPr id="1152" name="Freeform 24">
                    <a:extLst>
                      <a:ext uri="{FF2B5EF4-FFF2-40B4-BE49-F238E27FC236}">
                        <a16:creationId xmlns:a16="http://schemas.microsoft.com/office/drawing/2014/main" id="{9E123B46-F0F9-2249-263A-376241C5D983}"/>
                      </a:ext>
                    </a:extLst>
                  </p:cNvPr>
                  <p:cNvSpPr>
                    <a:spLocks/>
                  </p:cNvSpPr>
                  <p:nvPr/>
                </p:nvSpPr>
                <p:spPr bwMode="hidden">
                  <a:xfrm rot="1582915">
                    <a:off x="2897" y="1832"/>
                    <a:ext cx="1736" cy="304"/>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53" name="Freeform 25">
                    <a:extLst>
                      <a:ext uri="{FF2B5EF4-FFF2-40B4-BE49-F238E27FC236}">
                        <a16:creationId xmlns:a16="http://schemas.microsoft.com/office/drawing/2014/main" id="{C639F05E-4B6B-F1D2-61F5-E7536C84F18D}"/>
                      </a:ext>
                    </a:extLst>
                  </p:cNvPr>
                  <p:cNvSpPr>
                    <a:spLocks/>
                  </p:cNvSpPr>
                  <p:nvPr/>
                </p:nvSpPr>
                <p:spPr bwMode="hidden">
                  <a:xfrm rot="1582915">
                    <a:off x="4442" y="2420"/>
                    <a:ext cx="932" cy="476"/>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63" name="Group 26">
                  <a:extLst>
                    <a:ext uri="{FF2B5EF4-FFF2-40B4-BE49-F238E27FC236}">
                      <a16:creationId xmlns:a16="http://schemas.microsoft.com/office/drawing/2014/main" id="{A52AEE7F-1DB8-AE35-4B2A-CADDF15A200A}"/>
                    </a:ext>
                  </a:extLst>
                </p:cNvPr>
                <p:cNvGrpSpPr>
                  <a:grpSpLocks/>
                </p:cNvGrpSpPr>
                <p:nvPr/>
              </p:nvGrpSpPr>
              <p:grpSpPr bwMode="auto">
                <a:xfrm>
                  <a:off x="4291" y="630"/>
                  <a:ext cx="969" cy="364"/>
                  <a:chOff x="2924" y="1636"/>
                  <a:chExt cx="2472" cy="927"/>
                </a:xfrm>
              </p:grpSpPr>
              <p:sp>
                <p:nvSpPr>
                  <p:cNvPr id="1150" name="Freeform 27">
                    <a:extLst>
                      <a:ext uri="{FF2B5EF4-FFF2-40B4-BE49-F238E27FC236}">
                        <a16:creationId xmlns:a16="http://schemas.microsoft.com/office/drawing/2014/main" id="{BDF27180-AA1D-ACF9-4335-53CF0682ADC9}"/>
                      </a:ext>
                    </a:extLst>
                  </p:cNvPr>
                  <p:cNvSpPr>
                    <a:spLocks/>
                  </p:cNvSpPr>
                  <p:nvPr/>
                </p:nvSpPr>
                <p:spPr bwMode="hidden">
                  <a:xfrm rot="1080363">
                    <a:off x="2924" y="1636"/>
                    <a:ext cx="1677" cy="335"/>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51" name="Freeform 28">
                    <a:extLst>
                      <a:ext uri="{FF2B5EF4-FFF2-40B4-BE49-F238E27FC236}">
                        <a16:creationId xmlns:a16="http://schemas.microsoft.com/office/drawing/2014/main" id="{27253B4E-E222-ABEE-736A-F5386200742F}"/>
                      </a:ext>
                    </a:extLst>
                  </p:cNvPr>
                  <p:cNvSpPr>
                    <a:spLocks/>
                  </p:cNvSpPr>
                  <p:nvPr/>
                </p:nvSpPr>
                <p:spPr bwMode="hidden">
                  <a:xfrm rot="1080363">
                    <a:off x="4495" y="2037"/>
                    <a:ext cx="901" cy="526"/>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64" name="Group 29">
                  <a:extLst>
                    <a:ext uri="{FF2B5EF4-FFF2-40B4-BE49-F238E27FC236}">
                      <a16:creationId xmlns:a16="http://schemas.microsoft.com/office/drawing/2014/main" id="{2558D06E-4F78-4F0E-9537-E2E78CAE5002}"/>
                    </a:ext>
                  </a:extLst>
                </p:cNvPr>
                <p:cNvGrpSpPr>
                  <a:grpSpLocks/>
                </p:cNvGrpSpPr>
                <p:nvPr/>
              </p:nvGrpSpPr>
              <p:grpSpPr bwMode="auto">
                <a:xfrm>
                  <a:off x="4304" y="543"/>
                  <a:ext cx="918" cy="258"/>
                  <a:chOff x="2958" y="1414"/>
                  <a:chExt cx="2342" cy="657"/>
                </a:xfrm>
              </p:grpSpPr>
              <p:sp>
                <p:nvSpPr>
                  <p:cNvPr id="1148" name="Freeform 30">
                    <a:extLst>
                      <a:ext uri="{FF2B5EF4-FFF2-40B4-BE49-F238E27FC236}">
                        <a16:creationId xmlns:a16="http://schemas.microsoft.com/office/drawing/2014/main" id="{147A452B-CC7C-8EE8-6D45-B7C707F72C26}"/>
                      </a:ext>
                    </a:extLst>
                  </p:cNvPr>
                  <p:cNvSpPr>
                    <a:spLocks/>
                  </p:cNvSpPr>
                  <p:nvPr/>
                </p:nvSpPr>
                <p:spPr bwMode="hidden">
                  <a:xfrm rot="463793">
                    <a:off x="2958" y="1414"/>
                    <a:ext cx="1545"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49" name="Freeform 31">
                    <a:extLst>
                      <a:ext uri="{FF2B5EF4-FFF2-40B4-BE49-F238E27FC236}">
                        <a16:creationId xmlns:a16="http://schemas.microsoft.com/office/drawing/2014/main" id="{9205CDAF-A6AA-F9AF-ACFB-30839A7287FF}"/>
                      </a:ext>
                    </a:extLst>
                  </p:cNvPr>
                  <p:cNvSpPr>
                    <a:spLocks/>
                  </p:cNvSpPr>
                  <p:nvPr/>
                </p:nvSpPr>
                <p:spPr bwMode="hidden">
                  <a:xfrm rot="463793">
                    <a:off x="4470" y="1582"/>
                    <a:ext cx="830" cy="489"/>
                  </a:xfrm>
                  <a:custGeom>
                    <a:avLst/>
                    <a:gdLst>
                      <a:gd name="T0" fmla="*/ 0 w 1769"/>
                      <a:gd name="T1" fmla="*/ 1 h 791"/>
                      <a:gd name="T2" fmla="*/ 0 w 1769"/>
                      <a:gd name="T3" fmla="*/ 1 h 791"/>
                      <a:gd name="T4" fmla="*/ 0 w 1769"/>
                      <a:gd name="T5" fmla="*/ 1 h 791"/>
                      <a:gd name="T6" fmla="*/ 0 w 1769"/>
                      <a:gd name="T7" fmla="*/ 1 h 791"/>
                      <a:gd name="T8" fmla="*/ 0 w 1769"/>
                      <a:gd name="T9" fmla="*/ 1 h 791"/>
                      <a:gd name="T10" fmla="*/ 0 w 1769"/>
                      <a:gd name="T11" fmla="*/ 1 h 791"/>
                      <a:gd name="T12" fmla="*/ 0 w 1769"/>
                      <a:gd name="T13" fmla="*/ 1 h 791"/>
                      <a:gd name="T14" fmla="*/ 0 w 1769"/>
                      <a:gd name="T15" fmla="*/ 1 h 791"/>
                      <a:gd name="T16" fmla="*/ 0 w 1769"/>
                      <a:gd name="T17" fmla="*/ 1 h 791"/>
                      <a:gd name="T18" fmla="*/ 0 w 1769"/>
                      <a:gd name="T19" fmla="*/ 1 h 791"/>
                      <a:gd name="T20" fmla="*/ 0 w 1769"/>
                      <a:gd name="T21" fmla="*/ 1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65" name="Group 32">
                  <a:extLst>
                    <a:ext uri="{FF2B5EF4-FFF2-40B4-BE49-F238E27FC236}">
                      <a16:creationId xmlns:a16="http://schemas.microsoft.com/office/drawing/2014/main" id="{5A3458A9-9A04-2EBD-CDEB-9B1903BF7676}"/>
                    </a:ext>
                  </a:extLst>
                </p:cNvPr>
                <p:cNvGrpSpPr>
                  <a:grpSpLocks/>
                </p:cNvGrpSpPr>
                <p:nvPr/>
              </p:nvGrpSpPr>
              <p:grpSpPr bwMode="auto">
                <a:xfrm>
                  <a:off x="4314" y="487"/>
                  <a:ext cx="843" cy="134"/>
                  <a:chOff x="2983" y="1269"/>
                  <a:chExt cx="2150" cy="343"/>
                </a:xfrm>
              </p:grpSpPr>
              <p:sp>
                <p:nvSpPr>
                  <p:cNvPr id="1146" name="Freeform 33">
                    <a:extLst>
                      <a:ext uri="{FF2B5EF4-FFF2-40B4-BE49-F238E27FC236}">
                        <a16:creationId xmlns:a16="http://schemas.microsoft.com/office/drawing/2014/main" id="{E218381F-5E50-DBC1-7B2D-6D020D646BD4}"/>
                      </a:ext>
                    </a:extLst>
                  </p:cNvPr>
                  <p:cNvSpPr>
                    <a:spLocks/>
                  </p:cNvSpPr>
                  <p:nvPr/>
                </p:nvSpPr>
                <p:spPr bwMode="hidden">
                  <a:xfrm rot="-84182">
                    <a:off x="2983" y="1289"/>
                    <a:ext cx="1404" cy="219"/>
                  </a:xfrm>
                  <a:custGeom>
                    <a:avLst/>
                    <a:gdLst>
                      <a:gd name="T0" fmla="*/ 0 w 2736"/>
                      <a:gd name="T1" fmla="*/ 0 h 504"/>
                      <a:gd name="T2" fmla="*/ 1 w 2736"/>
                      <a:gd name="T3" fmla="*/ 0 h 504"/>
                      <a:gd name="T4" fmla="*/ 1 w 2736"/>
                      <a:gd name="T5" fmla="*/ 0 h 504"/>
                      <a:gd name="T6" fmla="*/ 1 w 2736"/>
                      <a:gd name="T7" fmla="*/ 0 h 504"/>
                      <a:gd name="T8" fmla="*/ 1 w 2736"/>
                      <a:gd name="T9" fmla="*/ 0 h 504"/>
                      <a:gd name="T10" fmla="*/ 1 w 2736"/>
                      <a:gd name="T11" fmla="*/ 0 h 504"/>
                      <a:gd name="T12" fmla="*/ 1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47" name="Freeform 34">
                    <a:extLst>
                      <a:ext uri="{FF2B5EF4-FFF2-40B4-BE49-F238E27FC236}">
                        <a16:creationId xmlns:a16="http://schemas.microsoft.com/office/drawing/2014/main" id="{C0C21670-D9F5-583C-46B3-B37C58A4C819}"/>
                      </a:ext>
                    </a:extLst>
                  </p:cNvPr>
                  <p:cNvSpPr>
                    <a:spLocks/>
                  </p:cNvSpPr>
                  <p:nvPr/>
                </p:nvSpPr>
                <p:spPr bwMode="hidden">
                  <a:xfrm rot="-84182">
                    <a:off x="4379" y="1269"/>
                    <a:ext cx="754" cy="343"/>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66" name="Group 35">
                  <a:extLst>
                    <a:ext uri="{FF2B5EF4-FFF2-40B4-BE49-F238E27FC236}">
                      <a16:creationId xmlns:a16="http://schemas.microsoft.com/office/drawing/2014/main" id="{04ABCC56-5DDF-A885-92F3-8B7FF043553D}"/>
                    </a:ext>
                  </a:extLst>
                </p:cNvPr>
                <p:cNvGrpSpPr>
                  <a:grpSpLocks/>
                </p:cNvGrpSpPr>
                <p:nvPr/>
              </p:nvGrpSpPr>
              <p:grpSpPr bwMode="auto">
                <a:xfrm>
                  <a:off x="4296" y="349"/>
                  <a:ext cx="737" cy="167"/>
                  <a:chOff x="2938" y="917"/>
                  <a:chExt cx="1879" cy="427"/>
                </a:xfrm>
              </p:grpSpPr>
              <p:sp>
                <p:nvSpPr>
                  <p:cNvPr id="1144" name="Freeform 36">
                    <a:extLst>
                      <a:ext uri="{FF2B5EF4-FFF2-40B4-BE49-F238E27FC236}">
                        <a16:creationId xmlns:a16="http://schemas.microsoft.com/office/drawing/2014/main" id="{C9E1D881-FD48-668A-224E-291D77C67350}"/>
                      </a:ext>
                    </a:extLst>
                  </p:cNvPr>
                  <p:cNvSpPr>
                    <a:spLocks/>
                  </p:cNvSpPr>
                  <p:nvPr/>
                </p:nvSpPr>
                <p:spPr bwMode="hidden">
                  <a:xfrm rot="-802576">
                    <a:off x="2938" y="1129"/>
                    <a:ext cx="1233"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45" name="Freeform 37">
                    <a:extLst>
                      <a:ext uri="{FF2B5EF4-FFF2-40B4-BE49-F238E27FC236}">
                        <a16:creationId xmlns:a16="http://schemas.microsoft.com/office/drawing/2014/main" id="{59975FAD-9D5A-7599-6005-A37A02EBA023}"/>
                      </a:ext>
                    </a:extLst>
                  </p:cNvPr>
                  <p:cNvSpPr>
                    <a:spLocks/>
                  </p:cNvSpPr>
                  <p:nvPr/>
                </p:nvSpPr>
                <p:spPr bwMode="hidden">
                  <a:xfrm rot="-802576">
                    <a:off x="4155" y="917"/>
                    <a:ext cx="66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67" name="Group 38">
                  <a:extLst>
                    <a:ext uri="{FF2B5EF4-FFF2-40B4-BE49-F238E27FC236}">
                      <a16:creationId xmlns:a16="http://schemas.microsoft.com/office/drawing/2014/main" id="{CA1480F5-0192-381D-ADE0-DF752DCA7963}"/>
                    </a:ext>
                  </a:extLst>
                </p:cNvPr>
                <p:cNvGrpSpPr>
                  <a:grpSpLocks/>
                </p:cNvGrpSpPr>
                <p:nvPr/>
              </p:nvGrpSpPr>
              <p:grpSpPr bwMode="auto">
                <a:xfrm>
                  <a:off x="3394" y="637"/>
                  <a:ext cx="493" cy="912"/>
                  <a:chOff x="637" y="1653"/>
                  <a:chExt cx="1257" cy="2326"/>
                </a:xfrm>
              </p:grpSpPr>
              <p:sp>
                <p:nvSpPr>
                  <p:cNvPr id="1142" name="Freeform 39">
                    <a:extLst>
                      <a:ext uri="{FF2B5EF4-FFF2-40B4-BE49-F238E27FC236}">
                        <a16:creationId xmlns:a16="http://schemas.microsoft.com/office/drawing/2014/main" id="{CFB642C7-7567-D4B5-1AA9-4C6A3C6DCB51}"/>
                      </a:ext>
                    </a:extLst>
                  </p:cNvPr>
                  <p:cNvSpPr>
                    <a:spLocks/>
                  </p:cNvSpPr>
                  <p:nvPr/>
                </p:nvSpPr>
                <p:spPr bwMode="hidden">
                  <a:xfrm rot="18888116" flipH="1">
                    <a:off x="876" y="2359"/>
                    <a:ext cx="1724"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43" name="Freeform 40">
                    <a:extLst>
                      <a:ext uri="{FF2B5EF4-FFF2-40B4-BE49-F238E27FC236}">
                        <a16:creationId xmlns:a16="http://schemas.microsoft.com/office/drawing/2014/main" id="{97F6006D-1DA8-81B7-0121-C89D7D6E64EA}"/>
                      </a:ext>
                    </a:extLst>
                  </p:cNvPr>
                  <p:cNvSpPr>
                    <a:spLocks/>
                  </p:cNvSpPr>
                  <p:nvPr/>
                </p:nvSpPr>
                <p:spPr bwMode="hidden">
                  <a:xfrm rot="18888116" flipH="1">
                    <a:off x="419" y="3272"/>
                    <a:ext cx="925" cy="490"/>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68" name="Group 41">
                  <a:extLst>
                    <a:ext uri="{FF2B5EF4-FFF2-40B4-BE49-F238E27FC236}">
                      <a16:creationId xmlns:a16="http://schemas.microsoft.com/office/drawing/2014/main" id="{498CA949-2AF8-EEDA-2A01-42C25DAFE601}"/>
                    </a:ext>
                  </a:extLst>
                </p:cNvPr>
                <p:cNvGrpSpPr>
                  <a:grpSpLocks/>
                </p:cNvGrpSpPr>
                <p:nvPr/>
              </p:nvGrpSpPr>
              <p:grpSpPr bwMode="auto">
                <a:xfrm>
                  <a:off x="3142" y="850"/>
                  <a:ext cx="966" cy="522"/>
                  <a:chOff x="-5" y="2196"/>
                  <a:chExt cx="2463" cy="1332"/>
                </a:xfrm>
              </p:grpSpPr>
              <p:sp>
                <p:nvSpPr>
                  <p:cNvPr id="1140" name="Freeform 42">
                    <a:extLst>
                      <a:ext uri="{FF2B5EF4-FFF2-40B4-BE49-F238E27FC236}">
                        <a16:creationId xmlns:a16="http://schemas.microsoft.com/office/drawing/2014/main" id="{27068B71-4666-7897-E5B2-FACD56C98709}"/>
                      </a:ext>
                    </a:extLst>
                  </p:cNvPr>
                  <p:cNvSpPr>
                    <a:spLocks/>
                  </p:cNvSpPr>
                  <p:nvPr/>
                </p:nvSpPr>
                <p:spPr bwMode="hidden">
                  <a:xfrm rot="19495919" flipH="1">
                    <a:off x="644" y="2196"/>
                    <a:ext cx="1814" cy="347"/>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41" name="Freeform 43">
                    <a:extLst>
                      <a:ext uri="{FF2B5EF4-FFF2-40B4-BE49-F238E27FC236}">
                        <a16:creationId xmlns:a16="http://schemas.microsoft.com/office/drawing/2014/main" id="{E439B154-DDDB-9BD9-A1E6-6E22F4000C54}"/>
                      </a:ext>
                    </a:extLst>
                  </p:cNvPr>
                  <p:cNvSpPr>
                    <a:spLocks/>
                  </p:cNvSpPr>
                  <p:nvPr/>
                </p:nvSpPr>
                <p:spPr bwMode="hidden">
                  <a:xfrm rot="19495919" flipH="1">
                    <a:off x="-5" y="2983"/>
                    <a:ext cx="974" cy="545"/>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69" name="Group 44">
                  <a:extLst>
                    <a:ext uri="{FF2B5EF4-FFF2-40B4-BE49-F238E27FC236}">
                      <a16:creationId xmlns:a16="http://schemas.microsoft.com/office/drawing/2014/main" id="{FCC0D3F3-1E20-A7D8-B2CD-0BC35E9D6395}"/>
                    </a:ext>
                  </a:extLst>
                </p:cNvPr>
                <p:cNvGrpSpPr>
                  <a:grpSpLocks/>
                </p:cNvGrpSpPr>
                <p:nvPr/>
              </p:nvGrpSpPr>
              <p:grpSpPr bwMode="auto">
                <a:xfrm>
                  <a:off x="3124" y="777"/>
                  <a:ext cx="971" cy="417"/>
                  <a:chOff x="-52" y="2009"/>
                  <a:chExt cx="2477" cy="1064"/>
                </a:xfrm>
              </p:grpSpPr>
              <p:sp>
                <p:nvSpPr>
                  <p:cNvPr id="1138" name="Freeform 45">
                    <a:extLst>
                      <a:ext uri="{FF2B5EF4-FFF2-40B4-BE49-F238E27FC236}">
                        <a16:creationId xmlns:a16="http://schemas.microsoft.com/office/drawing/2014/main" id="{20A7F001-1227-2219-4DC9-CE9D8E4D0D6B}"/>
                      </a:ext>
                    </a:extLst>
                  </p:cNvPr>
                  <p:cNvSpPr>
                    <a:spLocks/>
                  </p:cNvSpPr>
                  <p:nvPr/>
                </p:nvSpPr>
                <p:spPr bwMode="hidden">
                  <a:xfrm rot="20017085" flipH="1">
                    <a:off x="689" y="2009"/>
                    <a:ext cx="1736" cy="304"/>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39" name="Freeform 46">
                    <a:extLst>
                      <a:ext uri="{FF2B5EF4-FFF2-40B4-BE49-F238E27FC236}">
                        <a16:creationId xmlns:a16="http://schemas.microsoft.com/office/drawing/2014/main" id="{729186AF-4B5D-60FE-C69A-9615DC207882}"/>
                      </a:ext>
                    </a:extLst>
                  </p:cNvPr>
                  <p:cNvSpPr>
                    <a:spLocks/>
                  </p:cNvSpPr>
                  <p:nvPr/>
                </p:nvSpPr>
                <p:spPr bwMode="hidden">
                  <a:xfrm rot="20017085" flipH="1">
                    <a:off x="-52" y="2597"/>
                    <a:ext cx="932" cy="476"/>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70" name="Group 47">
                  <a:extLst>
                    <a:ext uri="{FF2B5EF4-FFF2-40B4-BE49-F238E27FC236}">
                      <a16:creationId xmlns:a16="http://schemas.microsoft.com/office/drawing/2014/main" id="{17AF0D63-17A6-5210-E178-84C23227E99C}"/>
                    </a:ext>
                  </a:extLst>
                </p:cNvPr>
                <p:cNvGrpSpPr>
                  <a:grpSpLocks/>
                </p:cNvGrpSpPr>
                <p:nvPr/>
              </p:nvGrpSpPr>
              <p:grpSpPr bwMode="auto">
                <a:xfrm>
                  <a:off x="3115" y="700"/>
                  <a:ext cx="969" cy="363"/>
                  <a:chOff x="-74" y="1813"/>
                  <a:chExt cx="2472" cy="927"/>
                </a:xfrm>
              </p:grpSpPr>
              <p:sp>
                <p:nvSpPr>
                  <p:cNvPr id="1136" name="Freeform 48">
                    <a:extLst>
                      <a:ext uri="{FF2B5EF4-FFF2-40B4-BE49-F238E27FC236}">
                        <a16:creationId xmlns:a16="http://schemas.microsoft.com/office/drawing/2014/main" id="{03E52EA8-20DE-A7FD-B6B3-0234C918CC3E}"/>
                      </a:ext>
                    </a:extLst>
                  </p:cNvPr>
                  <p:cNvSpPr>
                    <a:spLocks/>
                  </p:cNvSpPr>
                  <p:nvPr/>
                </p:nvSpPr>
                <p:spPr bwMode="hidden">
                  <a:xfrm rot="20519637" flipH="1">
                    <a:off x="721" y="1813"/>
                    <a:ext cx="1677" cy="335"/>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37" name="Freeform 49">
                    <a:extLst>
                      <a:ext uri="{FF2B5EF4-FFF2-40B4-BE49-F238E27FC236}">
                        <a16:creationId xmlns:a16="http://schemas.microsoft.com/office/drawing/2014/main" id="{C2C04B58-566E-2498-D1C0-35CCEAF0F9C2}"/>
                      </a:ext>
                    </a:extLst>
                  </p:cNvPr>
                  <p:cNvSpPr>
                    <a:spLocks/>
                  </p:cNvSpPr>
                  <p:nvPr/>
                </p:nvSpPr>
                <p:spPr bwMode="hidden">
                  <a:xfrm rot="20519637" flipH="1">
                    <a:off x="-74" y="2214"/>
                    <a:ext cx="901" cy="526"/>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71" name="Group 50">
                  <a:extLst>
                    <a:ext uri="{FF2B5EF4-FFF2-40B4-BE49-F238E27FC236}">
                      <a16:creationId xmlns:a16="http://schemas.microsoft.com/office/drawing/2014/main" id="{E0E53BB3-792A-93A8-6CA7-CCC7E4DF39C4}"/>
                    </a:ext>
                  </a:extLst>
                </p:cNvPr>
                <p:cNvGrpSpPr>
                  <a:grpSpLocks/>
                </p:cNvGrpSpPr>
                <p:nvPr/>
              </p:nvGrpSpPr>
              <p:grpSpPr bwMode="auto">
                <a:xfrm>
                  <a:off x="3153" y="613"/>
                  <a:ext cx="918" cy="257"/>
                  <a:chOff x="22" y="1591"/>
                  <a:chExt cx="2342" cy="657"/>
                </a:xfrm>
              </p:grpSpPr>
              <p:sp>
                <p:nvSpPr>
                  <p:cNvPr id="1134" name="Freeform 51">
                    <a:extLst>
                      <a:ext uri="{FF2B5EF4-FFF2-40B4-BE49-F238E27FC236}">
                        <a16:creationId xmlns:a16="http://schemas.microsoft.com/office/drawing/2014/main" id="{10B9356F-E962-221C-0C76-8C7EE8B58752}"/>
                      </a:ext>
                    </a:extLst>
                  </p:cNvPr>
                  <p:cNvSpPr>
                    <a:spLocks/>
                  </p:cNvSpPr>
                  <p:nvPr/>
                </p:nvSpPr>
                <p:spPr bwMode="hidden">
                  <a:xfrm rot="21136207" flipH="1">
                    <a:off x="819" y="1591"/>
                    <a:ext cx="1545"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35" name="Freeform 52">
                    <a:extLst>
                      <a:ext uri="{FF2B5EF4-FFF2-40B4-BE49-F238E27FC236}">
                        <a16:creationId xmlns:a16="http://schemas.microsoft.com/office/drawing/2014/main" id="{E1450EBE-77C7-9426-AE88-9E8EA12FE97C}"/>
                      </a:ext>
                    </a:extLst>
                  </p:cNvPr>
                  <p:cNvSpPr>
                    <a:spLocks/>
                  </p:cNvSpPr>
                  <p:nvPr/>
                </p:nvSpPr>
                <p:spPr bwMode="hidden">
                  <a:xfrm rot="21136207" flipH="1">
                    <a:off x="22" y="1759"/>
                    <a:ext cx="830" cy="489"/>
                  </a:xfrm>
                  <a:custGeom>
                    <a:avLst/>
                    <a:gdLst>
                      <a:gd name="T0" fmla="*/ 0 w 1769"/>
                      <a:gd name="T1" fmla="*/ 1 h 791"/>
                      <a:gd name="T2" fmla="*/ 0 w 1769"/>
                      <a:gd name="T3" fmla="*/ 1 h 791"/>
                      <a:gd name="T4" fmla="*/ 0 w 1769"/>
                      <a:gd name="T5" fmla="*/ 1 h 791"/>
                      <a:gd name="T6" fmla="*/ 0 w 1769"/>
                      <a:gd name="T7" fmla="*/ 1 h 791"/>
                      <a:gd name="T8" fmla="*/ 0 w 1769"/>
                      <a:gd name="T9" fmla="*/ 1 h 791"/>
                      <a:gd name="T10" fmla="*/ 0 w 1769"/>
                      <a:gd name="T11" fmla="*/ 1 h 791"/>
                      <a:gd name="T12" fmla="*/ 0 w 1769"/>
                      <a:gd name="T13" fmla="*/ 1 h 791"/>
                      <a:gd name="T14" fmla="*/ 0 w 1769"/>
                      <a:gd name="T15" fmla="*/ 1 h 791"/>
                      <a:gd name="T16" fmla="*/ 0 w 1769"/>
                      <a:gd name="T17" fmla="*/ 1 h 791"/>
                      <a:gd name="T18" fmla="*/ 0 w 1769"/>
                      <a:gd name="T19" fmla="*/ 1 h 791"/>
                      <a:gd name="T20" fmla="*/ 0 w 1769"/>
                      <a:gd name="T21" fmla="*/ 1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72" name="Group 53">
                  <a:extLst>
                    <a:ext uri="{FF2B5EF4-FFF2-40B4-BE49-F238E27FC236}">
                      <a16:creationId xmlns:a16="http://schemas.microsoft.com/office/drawing/2014/main" id="{F07E4C04-6ADB-25FE-F06C-EA83CD29D889}"/>
                    </a:ext>
                  </a:extLst>
                </p:cNvPr>
                <p:cNvGrpSpPr>
                  <a:grpSpLocks/>
                </p:cNvGrpSpPr>
                <p:nvPr/>
              </p:nvGrpSpPr>
              <p:grpSpPr bwMode="auto">
                <a:xfrm>
                  <a:off x="3218" y="556"/>
                  <a:ext cx="843" cy="134"/>
                  <a:chOff x="189" y="1446"/>
                  <a:chExt cx="2150" cy="343"/>
                </a:xfrm>
              </p:grpSpPr>
              <p:sp>
                <p:nvSpPr>
                  <p:cNvPr id="1132" name="Freeform 54">
                    <a:extLst>
                      <a:ext uri="{FF2B5EF4-FFF2-40B4-BE49-F238E27FC236}">
                        <a16:creationId xmlns:a16="http://schemas.microsoft.com/office/drawing/2014/main" id="{67DB3ED1-7BC3-A241-6780-5687B4ACBF67}"/>
                      </a:ext>
                    </a:extLst>
                  </p:cNvPr>
                  <p:cNvSpPr>
                    <a:spLocks/>
                  </p:cNvSpPr>
                  <p:nvPr/>
                </p:nvSpPr>
                <p:spPr bwMode="hidden">
                  <a:xfrm rot="84182" flipH="1">
                    <a:off x="935" y="1466"/>
                    <a:ext cx="1404" cy="219"/>
                  </a:xfrm>
                  <a:custGeom>
                    <a:avLst/>
                    <a:gdLst>
                      <a:gd name="T0" fmla="*/ 0 w 2736"/>
                      <a:gd name="T1" fmla="*/ 0 h 504"/>
                      <a:gd name="T2" fmla="*/ 1 w 2736"/>
                      <a:gd name="T3" fmla="*/ 0 h 504"/>
                      <a:gd name="T4" fmla="*/ 1 w 2736"/>
                      <a:gd name="T5" fmla="*/ 0 h 504"/>
                      <a:gd name="T6" fmla="*/ 1 w 2736"/>
                      <a:gd name="T7" fmla="*/ 0 h 504"/>
                      <a:gd name="T8" fmla="*/ 1 w 2736"/>
                      <a:gd name="T9" fmla="*/ 0 h 504"/>
                      <a:gd name="T10" fmla="*/ 1 w 2736"/>
                      <a:gd name="T11" fmla="*/ 0 h 504"/>
                      <a:gd name="T12" fmla="*/ 1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33" name="Freeform 55">
                    <a:extLst>
                      <a:ext uri="{FF2B5EF4-FFF2-40B4-BE49-F238E27FC236}">
                        <a16:creationId xmlns:a16="http://schemas.microsoft.com/office/drawing/2014/main" id="{B432AED0-E862-8CEB-4A84-302352B9560E}"/>
                      </a:ext>
                    </a:extLst>
                  </p:cNvPr>
                  <p:cNvSpPr>
                    <a:spLocks/>
                  </p:cNvSpPr>
                  <p:nvPr/>
                </p:nvSpPr>
                <p:spPr bwMode="hidden">
                  <a:xfrm rot="84182" flipH="1">
                    <a:off x="189" y="1446"/>
                    <a:ext cx="754" cy="343"/>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73" name="Group 56">
                  <a:extLst>
                    <a:ext uri="{FF2B5EF4-FFF2-40B4-BE49-F238E27FC236}">
                      <a16:creationId xmlns:a16="http://schemas.microsoft.com/office/drawing/2014/main" id="{36D3073B-8A86-F215-A263-A42CBBFB3015}"/>
                    </a:ext>
                  </a:extLst>
                </p:cNvPr>
                <p:cNvGrpSpPr>
                  <a:grpSpLocks/>
                </p:cNvGrpSpPr>
                <p:nvPr/>
              </p:nvGrpSpPr>
              <p:grpSpPr bwMode="auto">
                <a:xfrm>
                  <a:off x="3342" y="418"/>
                  <a:ext cx="737" cy="167"/>
                  <a:chOff x="505" y="1094"/>
                  <a:chExt cx="1879" cy="427"/>
                </a:xfrm>
              </p:grpSpPr>
              <p:sp>
                <p:nvSpPr>
                  <p:cNvPr id="1130" name="Freeform 57">
                    <a:extLst>
                      <a:ext uri="{FF2B5EF4-FFF2-40B4-BE49-F238E27FC236}">
                        <a16:creationId xmlns:a16="http://schemas.microsoft.com/office/drawing/2014/main" id="{3403AF11-3BFD-FCD6-1412-F363FD2779FC}"/>
                      </a:ext>
                    </a:extLst>
                  </p:cNvPr>
                  <p:cNvSpPr>
                    <a:spLocks/>
                  </p:cNvSpPr>
                  <p:nvPr/>
                </p:nvSpPr>
                <p:spPr bwMode="hidden">
                  <a:xfrm rot="802576" flipH="1">
                    <a:off x="1151" y="1306"/>
                    <a:ext cx="1233"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31" name="Freeform 58">
                    <a:extLst>
                      <a:ext uri="{FF2B5EF4-FFF2-40B4-BE49-F238E27FC236}">
                        <a16:creationId xmlns:a16="http://schemas.microsoft.com/office/drawing/2014/main" id="{67511F17-6392-5F91-0607-E32BA5F6C788}"/>
                      </a:ext>
                    </a:extLst>
                  </p:cNvPr>
                  <p:cNvSpPr>
                    <a:spLocks/>
                  </p:cNvSpPr>
                  <p:nvPr/>
                </p:nvSpPr>
                <p:spPr bwMode="hidden">
                  <a:xfrm rot="802576" flipH="1">
                    <a:off x="505" y="1094"/>
                    <a:ext cx="66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74" name="Group 59">
                  <a:extLst>
                    <a:ext uri="{FF2B5EF4-FFF2-40B4-BE49-F238E27FC236}">
                      <a16:creationId xmlns:a16="http://schemas.microsoft.com/office/drawing/2014/main" id="{D6D4A4DF-DAE8-0F2A-40C2-ACF26CC82254}"/>
                    </a:ext>
                  </a:extLst>
                </p:cNvPr>
                <p:cNvGrpSpPr>
                  <a:grpSpLocks/>
                </p:cNvGrpSpPr>
                <p:nvPr/>
              </p:nvGrpSpPr>
              <p:grpSpPr bwMode="auto">
                <a:xfrm>
                  <a:off x="3386" y="341"/>
                  <a:ext cx="725" cy="218"/>
                  <a:chOff x="616" y="899"/>
                  <a:chExt cx="1850" cy="554"/>
                </a:xfrm>
              </p:grpSpPr>
              <p:sp>
                <p:nvSpPr>
                  <p:cNvPr id="1128" name="Freeform 60">
                    <a:extLst>
                      <a:ext uri="{FF2B5EF4-FFF2-40B4-BE49-F238E27FC236}">
                        <a16:creationId xmlns:a16="http://schemas.microsoft.com/office/drawing/2014/main" id="{B08B2F51-AC2D-40A2-7141-42773FCAE6EF}"/>
                      </a:ext>
                    </a:extLst>
                  </p:cNvPr>
                  <p:cNvSpPr>
                    <a:spLocks/>
                  </p:cNvSpPr>
                  <p:nvPr/>
                </p:nvSpPr>
                <p:spPr bwMode="hidden">
                  <a:xfrm rot="1277471" flipH="1">
                    <a:off x="1233" y="1238"/>
                    <a:ext cx="1233"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29" name="Freeform 61">
                    <a:extLst>
                      <a:ext uri="{FF2B5EF4-FFF2-40B4-BE49-F238E27FC236}">
                        <a16:creationId xmlns:a16="http://schemas.microsoft.com/office/drawing/2014/main" id="{F0B4A997-82B7-005B-0676-395F5AB0A2D6}"/>
                      </a:ext>
                    </a:extLst>
                  </p:cNvPr>
                  <p:cNvSpPr>
                    <a:spLocks/>
                  </p:cNvSpPr>
                  <p:nvPr/>
                </p:nvSpPr>
                <p:spPr bwMode="hidden">
                  <a:xfrm rot="1277471" flipH="1">
                    <a:off x="616" y="899"/>
                    <a:ext cx="66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75" name="Group 62">
                  <a:extLst>
                    <a:ext uri="{FF2B5EF4-FFF2-40B4-BE49-F238E27FC236}">
                      <a16:creationId xmlns:a16="http://schemas.microsoft.com/office/drawing/2014/main" id="{6764681D-AD63-45FF-05E7-F3C741C3CD97}"/>
                    </a:ext>
                  </a:extLst>
                </p:cNvPr>
                <p:cNvGrpSpPr>
                  <a:grpSpLocks/>
                </p:cNvGrpSpPr>
                <p:nvPr/>
              </p:nvGrpSpPr>
              <p:grpSpPr bwMode="auto">
                <a:xfrm>
                  <a:off x="3472" y="231"/>
                  <a:ext cx="693" cy="291"/>
                  <a:chOff x="3472" y="231"/>
                  <a:chExt cx="693" cy="291"/>
                </a:xfrm>
              </p:grpSpPr>
              <p:sp>
                <p:nvSpPr>
                  <p:cNvPr id="1126" name="Freeform 63">
                    <a:extLst>
                      <a:ext uri="{FF2B5EF4-FFF2-40B4-BE49-F238E27FC236}">
                        <a16:creationId xmlns:a16="http://schemas.microsoft.com/office/drawing/2014/main" id="{62835833-BE06-4D09-1CDB-A85762E64C05}"/>
                      </a:ext>
                    </a:extLst>
                  </p:cNvPr>
                  <p:cNvSpPr>
                    <a:spLocks/>
                  </p:cNvSpPr>
                  <p:nvPr/>
                </p:nvSpPr>
                <p:spPr bwMode="hidden">
                  <a:xfrm rot="2028410" flipH="1">
                    <a:off x="3681" y="438"/>
                    <a:ext cx="484" cy="84"/>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27" name="Freeform 64">
                    <a:extLst>
                      <a:ext uri="{FF2B5EF4-FFF2-40B4-BE49-F238E27FC236}">
                        <a16:creationId xmlns:a16="http://schemas.microsoft.com/office/drawing/2014/main" id="{0970F2A4-198D-8174-89E6-D01641894AC8}"/>
                      </a:ext>
                    </a:extLst>
                  </p:cNvPr>
                  <p:cNvSpPr>
                    <a:spLocks/>
                  </p:cNvSpPr>
                  <p:nvPr/>
                </p:nvSpPr>
                <p:spPr bwMode="hidden">
                  <a:xfrm rot="2028410" flipH="1">
                    <a:off x="3472" y="231"/>
                    <a:ext cx="260" cy="132"/>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76" name="Group 65">
                  <a:extLst>
                    <a:ext uri="{FF2B5EF4-FFF2-40B4-BE49-F238E27FC236}">
                      <a16:creationId xmlns:a16="http://schemas.microsoft.com/office/drawing/2014/main" id="{FD4C2B88-5483-B0A1-0900-B9F6A1A505AE}"/>
                    </a:ext>
                  </a:extLst>
                </p:cNvPr>
                <p:cNvGrpSpPr>
                  <a:grpSpLocks/>
                </p:cNvGrpSpPr>
                <p:nvPr/>
              </p:nvGrpSpPr>
              <p:grpSpPr bwMode="auto">
                <a:xfrm>
                  <a:off x="3554" y="118"/>
                  <a:ext cx="664" cy="349"/>
                  <a:chOff x="3554" y="118"/>
                  <a:chExt cx="664" cy="349"/>
                </a:xfrm>
              </p:grpSpPr>
              <p:sp>
                <p:nvSpPr>
                  <p:cNvPr id="1124" name="Freeform 66">
                    <a:extLst>
                      <a:ext uri="{FF2B5EF4-FFF2-40B4-BE49-F238E27FC236}">
                        <a16:creationId xmlns:a16="http://schemas.microsoft.com/office/drawing/2014/main" id="{F53E3D17-A237-2F50-FB23-7FC2A8917409}"/>
                      </a:ext>
                    </a:extLst>
                  </p:cNvPr>
                  <p:cNvSpPr>
                    <a:spLocks/>
                  </p:cNvSpPr>
                  <p:nvPr/>
                </p:nvSpPr>
                <p:spPr bwMode="hidden">
                  <a:xfrm rot="2664424" flipH="1">
                    <a:off x="3727" y="383"/>
                    <a:ext cx="491" cy="84"/>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25" name="Freeform 67">
                    <a:extLst>
                      <a:ext uri="{FF2B5EF4-FFF2-40B4-BE49-F238E27FC236}">
                        <a16:creationId xmlns:a16="http://schemas.microsoft.com/office/drawing/2014/main" id="{24CFA4EA-A8D8-1612-601C-106449E1C71C}"/>
                      </a:ext>
                    </a:extLst>
                  </p:cNvPr>
                  <p:cNvSpPr>
                    <a:spLocks/>
                  </p:cNvSpPr>
                  <p:nvPr/>
                </p:nvSpPr>
                <p:spPr bwMode="hidden">
                  <a:xfrm rot="2664424" flipH="1">
                    <a:off x="3554" y="118"/>
                    <a:ext cx="264" cy="132"/>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77" name="Group 68">
                  <a:extLst>
                    <a:ext uri="{FF2B5EF4-FFF2-40B4-BE49-F238E27FC236}">
                      <a16:creationId xmlns:a16="http://schemas.microsoft.com/office/drawing/2014/main" id="{8A263E36-8C71-B29B-672C-EB3DDED7C5E1}"/>
                    </a:ext>
                  </a:extLst>
                </p:cNvPr>
                <p:cNvGrpSpPr>
                  <a:grpSpLocks/>
                </p:cNvGrpSpPr>
                <p:nvPr/>
              </p:nvGrpSpPr>
              <p:grpSpPr bwMode="auto">
                <a:xfrm>
                  <a:off x="3784" y="30"/>
                  <a:ext cx="305" cy="593"/>
                  <a:chOff x="1633" y="104"/>
                  <a:chExt cx="778" cy="1512"/>
                </a:xfrm>
              </p:grpSpPr>
              <p:sp>
                <p:nvSpPr>
                  <p:cNvPr id="1122" name="Freeform 69">
                    <a:extLst>
                      <a:ext uri="{FF2B5EF4-FFF2-40B4-BE49-F238E27FC236}">
                        <a16:creationId xmlns:a16="http://schemas.microsoft.com/office/drawing/2014/main" id="{A69A4891-BA41-12A3-3D7A-D2B051120AD6}"/>
                      </a:ext>
                    </a:extLst>
                  </p:cNvPr>
                  <p:cNvSpPr>
                    <a:spLocks/>
                  </p:cNvSpPr>
                  <p:nvPr/>
                </p:nvSpPr>
                <p:spPr bwMode="hidden">
                  <a:xfrm rot="3473776" flipH="1">
                    <a:off x="1754" y="958"/>
                    <a:ext cx="1100"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23" name="Freeform 70">
                    <a:extLst>
                      <a:ext uri="{FF2B5EF4-FFF2-40B4-BE49-F238E27FC236}">
                        <a16:creationId xmlns:a16="http://schemas.microsoft.com/office/drawing/2014/main" id="{DCC097EE-D358-E5D8-3801-B8798BF16375}"/>
                      </a:ext>
                    </a:extLst>
                  </p:cNvPr>
                  <p:cNvSpPr>
                    <a:spLocks/>
                  </p:cNvSpPr>
                  <p:nvPr/>
                </p:nvSpPr>
                <p:spPr bwMode="hidden">
                  <a:xfrm rot="3473776" flipH="1">
                    <a:off x="1506" y="231"/>
                    <a:ext cx="591"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78" name="Group 71">
                  <a:extLst>
                    <a:ext uri="{FF2B5EF4-FFF2-40B4-BE49-F238E27FC236}">
                      <a16:creationId xmlns:a16="http://schemas.microsoft.com/office/drawing/2014/main" id="{BBFD8651-CDF2-C984-612C-8D8A0D8F2C05}"/>
                    </a:ext>
                  </a:extLst>
                </p:cNvPr>
                <p:cNvGrpSpPr>
                  <a:grpSpLocks/>
                </p:cNvGrpSpPr>
                <p:nvPr/>
              </p:nvGrpSpPr>
              <p:grpSpPr bwMode="auto">
                <a:xfrm>
                  <a:off x="3903" y="0"/>
                  <a:ext cx="248" cy="601"/>
                  <a:chOff x="1935" y="28"/>
                  <a:chExt cx="634" cy="1534"/>
                </a:xfrm>
              </p:grpSpPr>
              <p:sp>
                <p:nvSpPr>
                  <p:cNvPr id="1120" name="Freeform 72">
                    <a:extLst>
                      <a:ext uri="{FF2B5EF4-FFF2-40B4-BE49-F238E27FC236}">
                        <a16:creationId xmlns:a16="http://schemas.microsoft.com/office/drawing/2014/main" id="{D04F6C67-F676-B1D9-6B88-46E691BC4506}"/>
                      </a:ext>
                    </a:extLst>
                  </p:cNvPr>
                  <p:cNvSpPr>
                    <a:spLocks/>
                  </p:cNvSpPr>
                  <p:nvPr/>
                </p:nvSpPr>
                <p:spPr bwMode="hidden">
                  <a:xfrm rot="4126480" flipH="1">
                    <a:off x="1931" y="924"/>
                    <a:ext cx="1061"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21" name="Freeform 73">
                    <a:extLst>
                      <a:ext uri="{FF2B5EF4-FFF2-40B4-BE49-F238E27FC236}">
                        <a16:creationId xmlns:a16="http://schemas.microsoft.com/office/drawing/2014/main" id="{4C0842B3-F23F-B906-6964-879CDEDF0724}"/>
                      </a:ext>
                    </a:extLst>
                  </p:cNvPr>
                  <p:cNvSpPr>
                    <a:spLocks/>
                  </p:cNvSpPr>
                  <p:nvPr/>
                </p:nvSpPr>
                <p:spPr bwMode="hidden">
                  <a:xfrm rot="4126480" flipH="1">
                    <a:off x="1819" y="144"/>
                    <a:ext cx="570"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79" name="Group 74">
                  <a:extLst>
                    <a:ext uri="{FF2B5EF4-FFF2-40B4-BE49-F238E27FC236}">
                      <a16:creationId xmlns:a16="http://schemas.microsoft.com/office/drawing/2014/main" id="{27CB0CB1-2199-CAFB-382E-683B27F748D3}"/>
                    </a:ext>
                  </a:extLst>
                </p:cNvPr>
                <p:cNvGrpSpPr>
                  <a:grpSpLocks/>
                </p:cNvGrpSpPr>
                <p:nvPr/>
              </p:nvGrpSpPr>
              <p:grpSpPr bwMode="auto">
                <a:xfrm>
                  <a:off x="4251" y="252"/>
                  <a:ext cx="723" cy="222"/>
                  <a:chOff x="2822" y="672"/>
                  <a:chExt cx="1845" cy="566"/>
                </a:xfrm>
              </p:grpSpPr>
              <p:sp>
                <p:nvSpPr>
                  <p:cNvPr id="1118" name="Freeform 75">
                    <a:extLst>
                      <a:ext uri="{FF2B5EF4-FFF2-40B4-BE49-F238E27FC236}">
                        <a16:creationId xmlns:a16="http://schemas.microsoft.com/office/drawing/2014/main" id="{1A91141A-7D97-91A3-3409-C14B59CB5FAB}"/>
                      </a:ext>
                    </a:extLst>
                  </p:cNvPr>
                  <p:cNvSpPr>
                    <a:spLocks/>
                  </p:cNvSpPr>
                  <p:nvPr/>
                </p:nvSpPr>
                <p:spPr bwMode="hidden">
                  <a:xfrm rot="-1325434">
                    <a:off x="2822" y="1023"/>
                    <a:ext cx="1233"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19" name="Freeform 76">
                    <a:extLst>
                      <a:ext uri="{FF2B5EF4-FFF2-40B4-BE49-F238E27FC236}">
                        <a16:creationId xmlns:a16="http://schemas.microsoft.com/office/drawing/2014/main" id="{191C49C3-A65E-9EBD-4244-E6E700024879}"/>
                      </a:ext>
                    </a:extLst>
                  </p:cNvPr>
                  <p:cNvSpPr>
                    <a:spLocks/>
                  </p:cNvSpPr>
                  <p:nvPr/>
                </p:nvSpPr>
                <p:spPr bwMode="hidden">
                  <a:xfrm rot="-1325434">
                    <a:off x="4005" y="672"/>
                    <a:ext cx="66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80" name="Group 77">
                  <a:extLst>
                    <a:ext uri="{FF2B5EF4-FFF2-40B4-BE49-F238E27FC236}">
                      <a16:creationId xmlns:a16="http://schemas.microsoft.com/office/drawing/2014/main" id="{7B61A320-9DD9-C86C-4BF2-EAEA526C9065}"/>
                    </a:ext>
                  </a:extLst>
                </p:cNvPr>
                <p:cNvGrpSpPr>
                  <a:grpSpLocks/>
                </p:cNvGrpSpPr>
                <p:nvPr/>
              </p:nvGrpSpPr>
              <p:grpSpPr bwMode="auto">
                <a:xfrm>
                  <a:off x="4196" y="163"/>
                  <a:ext cx="699" cy="282"/>
                  <a:chOff x="2683" y="445"/>
                  <a:chExt cx="1781" cy="717"/>
                </a:xfrm>
              </p:grpSpPr>
              <p:sp>
                <p:nvSpPr>
                  <p:cNvPr id="1116" name="Freeform 78">
                    <a:extLst>
                      <a:ext uri="{FF2B5EF4-FFF2-40B4-BE49-F238E27FC236}">
                        <a16:creationId xmlns:a16="http://schemas.microsoft.com/office/drawing/2014/main" id="{DA64CDD1-2AFC-B770-4E79-18D6DD87F6EF}"/>
                      </a:ext>
                    </a:extLst>
                  </p:cNvPr>
                  <p:cNvSpPr>
                    <a:spLocks/>
                  </p:cNvSpPr>
                  <p:nvPr/>
                </p:nvSpPr>
                <p:spPr bwMode="hidden">
                  <a:xfrm rot="-1921064">
                    <a:off x="2683" y="947"/>
                    <a:ext cx="1233" cy="215"/>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17" name="Freeform 79">
                    <a:extLst>
                      <a:ext uri="{FF2B5EF4-FFF2-40B4-BE49-F238E27FC236}">
                        <a16:creationId xmlns:a16="http://schemas.microsoft.com/office/drawing/2014/main" id="{C69C8430-68AF-7C13-E5C8-737517D680C9}"/>
                      </a:ext>
                    </a:extLst>
                  </p:cNvPr>
                  <p:cNvSpPr>
                    <a:spLocks/>
                  </p:cNvSpPr>
                  <p:nvPr/>
                </p:nvSpPr>
                <p:spPr bwMode="hidden">
                  <a:xfrm rot="-1921064">
                    <a:off x="3802" y="445"/>
                    <a:ext cx="662" cy="338"/>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sp>
              <p:nvSpPr>
                <p:cNvPr id="1081" name="Freeform 80">
                  <a:extLst>
                    <a:ext uri="{FF2B5EF4-FFF2-40B4-BE49-F238E27FC236}">
                      <a16:creationId xmlns:a16="http://schemas.microsoft.com/office/drawing/2014/main" id="{BD1EA61F-A3B2-6945-343F-243A58274FD0}"/>
                    </a:ext>
                  </a:extLst>
                </p:cNvPr>
                <p:cNvSpPr>
                  <a:spLocks/>
                </p:cNvSpPr>
                <p:nvPr/>
              </p:nvSpPr>
              <p:spPr bwMode="hidden">
                <a:xfrm rot="4578755" flipH="1">
                  <a:off x="3968" y="372"/>
                  <a:ext cx="403" cy="57"/>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82" name="Freeform 81">
                  <a:extLst>
                    <a:ext uri="{FF2B5EF4-FFF2-40B4-BE49-F238E27FC236}">
                      <a16:creationId xmlns:a16="http://schemas.microsoft.com/office/drawing/2014/main" id="{9CF65E4E-E46A-0B16-D34C-9642F30EB34B}"/>
                    </a:ext>
                  </a:extLst>
                </p:cNvPr>
                <p:cNvSpPr>
                  <a:spLocks/>
                </p:cNvSpPr>
                <p:nvPr/>
              </p:nvSpPr>
              <p:spPr bwMode="hidden">
                <a:xfrm rot="4578755" flipH="1">
                  <a:off x="3977" y="77"/>
                  <a:ext cx="216" cy="90"/>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nvGrpSpPr>
                <p:cNvPr id="1083" name="Group 82">
                  <a:extLst>
                    <a:ext uri="{FF2B5EF4-FFF2-40B4-BE49-F238E27FC236}">
                      <a16:creationId xmlns:a16="http://schemas.microsoft.com/office/drawing/2014/main" id="{07F71C42-A901-CA26-E5AB-A445836BD1F6}"/>
                    </a:ext>
                  </a:extLst>
                </p:cNvPr>
                <p:cNvGrpSpPr>
                  <a:grpSpLocks/>
                </p:cNvGrpSpPr>
                <p:nvPr/>
              </p:nvGrpSpPr>
              <p:grpSpPr bwMode="auto">
                <a:xfrm>
                  <a:off x="4242" y="5"/>
                  <a:ext cx="251" cy="596"/>
                  <a:chOff x="2800" y="41"/>
                  <a:chExt cx="640" cy="1520"/>
                </a:xfrm>
              </p:grpSpPr>
              <p:sp>
                <p:nvSpPr>
                  <p:cNvPr id="1114" name="Freeform 83">
                    <a:extLst>
                      <a:ext uri="{FF2B5EF4-FFF2-40B4-BE49-F238E27FC236}">
                        <a16:creationId xmlns:a16="http://schemas.microsoft.com/office/drawing/2014/main" id="{C1C23525-9898-7525-CBD4-583E2C676EDC}"/>
                      </a:ext>
                    </a:extLst>
                  </p:cNvPr>
                  <p:cNvSpPr>
                    <a:spLocks/>
                  </p:cNvSpPr>
                  <p:nvPr/>
                </p:nvSpPr>
                <p:spPr bwMode="hidden">
                  <a:xfrm rot="-3857755">
                    <a:off x="2361" y="938"/>
                    <a:ext cx="1062" cy="184"/>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15" name="Freeform 84">
                    <a:extLst>
                      <a:ext uri="{FF2B5EF4-FFF2-40B4-BE49-F238E27FC236}">
                        <a16:creationId xmlns:a16="http://schemas.microsoft.com/office/drawing/2014/main" id="{9A9470F4-A828-7423-DB84-A87045531A16}"/>
                      </a:ext>
                    </a:extLst>
                  </p:cNvPr>
                  <p:cNvSpPr>
                    <a:spLocks/>
                  </p:cNvSpPr>
                  <p:nvPr/>
                </p:nvSpPr>
                <p:spPr bwMode="hidden">
                  <a:xfrm rot="-3857755">
                    <a:off x="3011" y="181"/>
                    <a:ext cx="570" cy="289"/>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84" name="Group 85">
                  <a:extLst>
                    <a:ext uri="{FF2B5EF4-FFF2-40B4-BE49-F238E27FC236}">
                      <a16:creationId xmlns:a16="http://schemas.microsoft.com/office/drawing/2014/main" id="{3FF7BFF7-F1A3-8E46-569D-CAE8A3A3CC4F}"/>
                    </a:ext>
                  </a:extLst>
                </p:cNvPr>
                <p:cNvGrpSpPr>
                  <a:grpSpLocks/>
                </p:cNvGrpSpPr>
                <p:nvPr/>
              </p:nvGrpSpPr>
              <p:grpSpPr bwMode="auto">
                <a:xfrm>
                  <a:off x="4295" y="53"/>
                  <a:ext cx="398" cy="574"/>
                  <a:chOff x="2934" y="163"/>
                  <a:chExt cx="1017" cy="1464"/>
                </a:xfrm>
              </p:grpSpPr>
              <p:sp>
                <p:nvSpPr>
                  <p:cNvPr id="1112" name="Freeform 86">
                    <a:extLst>
                      <a:ext uri="{FF2B5EF4-FFF2-40B4-BE49-F238E27FC236}">
                        <a16:creationId xmlns:a16="http://schemas.microsoft.com/office/drawing/2014/main" id="{DABCAD8E-BBF4-AAF6-FD27-35DAB93D51DB}"/>
                      </a:ext>
                    </a:extLst>
                  </p:cNvPr>
                  <p:cNvSpPr>
                    <a:spLocks/>
                  </p:cNvSpPr>
                  <p:nvPr/>
                </p:nvSpPr>
                <p:spPr bwMode="hidden">
                  <a:xfrm rot="-2777260">
                    <a:off x="2491" y="915"/>
                    <a:ext cx="1155" cy="270"/>
                  </a:xfrm>
                  <a:custGeom>
                    <a:avLst/>
                    <a:gdLst>
                      <a:gd name="T0" fmla="*/ 0 w 2736"/>
                      <a:gd name="T1" fmla="*/ 1 h 504"/>
                      <a:gd name="T2" fmla="*/ 0 w 2736"/>
                      <a:gd name="T3" fmla="*/ 1 h 504"/>
                      <a:gd name="T4" fmla="*/ 0 w 2736"/>
                      <a:gd name="T5" fmla="*/ 1 h 504"/>
                      <a:gd name="T6" fmla="*/ 0 w 2736"/>
                      <a:gd name="T7" fmla="*/ 1 h 504"/>
                      <a:gd name="T8" fmla="*/ 0 w 2736"/>
                      <a:gd name="T9" fmla="*/ 1 h 504"/>
                      <a:gd name="T10" fmla="*/ 0 w 2736"/>
                      <a:gd name="T11" fmla="*/ 1 h 504"/>
                      <a:gd name="T12" fmla="*/ 0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13" name="Freeform 87">
                    <a:extLst>
                      <a:ext uri="{FF2B5EF4-FFF2-40B4-BE49-F238E27FC236}">
                        <a16:creationId xmlns:a16="http://schemas.microsoft.com/office/drawing/2014/main" id="{3C65AAD5-EA54-1601-143F-254DCF3D91EF}"/>
                      </a:ext>
                    </a:extLst>
                  </p:cNvPr>
                  <p:cNvSpPr>
                    <a:spLocks/>
                  </p:cNvSpPr>
                  <p:nvPr/>
                </p:nvSpPr>
                <p:spPr bwMode="hidden">
                  <a:xfrm rot="-2777260">
                    <a:off x="3430" y="261"/>
                    <a:ext cx="620" cy="423"/>
                  </a:xfrm>
                  <a:custGeom>
                    <a:avLst/>
                    <a:gdLst>
                      <a:gd name="T0" fmla="*/ 0 w 1769"/>
                      <a:gd name="T1" fmla="*/ 1 h 791"/>
                      <a:gd name="T2" fmla="*/ 0 w 1769"/>
                      <a:gd name="T3" fmla="*/ 1 h 791"/>
                      <a:gd name="T4" fmla="*/ 0 w 1769"/>
                      <a:gd name="T5" fmla="*/ 1 h 791"/>
                      <a:gd name="T6" fmla="*/ 0 w 1769"/>
                      <a:gd name="T7" fmla="*/ 1 h 791"/>
                      <a:gd name="T8" fmla="*/ 0 w 1769"/>
                      <a:gd name="T9" fmla="*/ 1 h 791"/>
                      <a:gd name="T10" fmla="*/ 0 w 1769"/>
                      <a:gd name="T11" fmla="*/ 1 h 791"/>
                      <a:gd name="T12" fmla="*/ 0 w 1769"/>
                      <a:gd name="T13" fmla="*/ 1 h 791"/>
                      <a:gd name="T14" fmla="*/ 0 w 1769"/>
                      <a:gd name="T15" fmla="*/ 1 h 791"/>
                      <a:gd name="T16" fmla="*/ 0 w 1769"/>
                      <a:gd name="T17" fmla="*/ 1 h 791"/>
                      <a:gd name="T18" fmla="*/ 0 w 1769"/>
                      <a:gd name="T19" fmla="*/ 1 h 791"/>
                      <a:gd name="T20" fmla="*/ 0 w 1769"/>
                      <a:gd name="T21" fmla="*/ 1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85" name="Group 88">
                  <a:extLst>
                    <a:ext uri="{FF2B5EF4-FFF2-40B4-BE49-F238E27FC236}">
                      <a16:creationId xmlns:a16="http://schemas.microsoft.com/office/drawing/2014/main" id="{82973C00-1D33-67A3-046E-F238DF16C147}"/>
                    </a:ext>
                  </a:extLst>
                </p:cNvPr>
                <p:cNvGrpSpPr>
                  <a:grpSpLocks/>
                </p:cNvGrpSpPr>
                <p:nvPr/>
              </p:nvGrpSpPr>
              <p:grpSpPr bwMode="auto">
                <a:xfrm>
                  <a:off x="4215" y="2"/>
                  <a:ext cx="95" cy="567"/>
                  <a:chOff x="2730" y="32"/>
                  <a:chExt cx="243" cy="1448"/>
                </a:xfrm>
              </p:grpSpPr>
              <p:sp>
                <p:nvSpPr>
                  <p:cNvPr id="1110" name="Freeform 89">
                    <a:extLst>
                      <a:ext uri="{FF2B5EF4-FFF2-40B4-BE49-F238E27FC236}">
                        <a16:creationId xmlns:a16="http://schemas.microsoft.com/office/drawing/2014/main" id="{79D78690-EFEB-134E-5F81-BD79FA85D9D7}"/>
                      </a:ext>
                    </a:extLst>
                  </p:cNvPr>
                  <p:cNvSpPr>
                    <a:spLocks/>
                  </p:cNvSpPr>
                  <p:nvPr/>
                </p:nvSpPr>
                <p:spPr bwMode="hidden">
                  <a:xfrm rot="-4903748">
                    <a:off x="2296" y="960"/>
                    <a:ext cx="954" cy="86"/>
                  </a:xfrm>
                  <a:custGeom>
                    <a:avLst/>
                    <a:gdLst>
                      <a:gd name="T0" fmla="*/ 0 w 2736"/>
                      <a:gd name="T1" fmla="*/ 0 h 504"/>
                      <a:gd name="T2" fmla="*/ 0 w 2736"/>
                      <a:gd name="T3" fmla="*/ 0 h 504"/>
                      <a:gd name="T4" fmla="*/ 0 w 2736"/>
                      <a:gd name="T5" fmla="*/ 0 h 504"/>
                      <a:gd name="T6" fmla="*/ 0 w 2736"/>
                      <a:gd name="T7" fmla="*/ 0 h 504"/>
                      <a:gd name="T8" fmla="*/ 0 w 2736"/>
                      <a:gd name="T9" fmla="*/ 0 h 504"/>
                      <a:gd name="T10" fmla="*/ 0 w 2736"/>
                      <a:gd name="T11" fmla="*/ 0 h 504"/>
                      <a:gd name="T12" fmla="*/ 0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11" name="Freeform 90">
                    <a:extLst>
                      <a:ext uri="{FF2B5EF4-FFF2-40B4-BE49-F238E27FC236}">
                        <a16:creationId xmlns:a16="http://schemas.microsoft.com/office/drawing/2014/main" id="{76D86511-5F5F-985B-B137-D8C7FAEF0FB5}"/>
                      </a:ext>
                    </a:extLst>
                  </p:cNvPr>
                  <p:cNvSpPr>
                    <a:spLocks/>
                  </p:cNvSpPr>
                  <p:nvPr/>
                </p:nvSpPr>
                <p:spPr bwMode="hidden">
                  <a:xfrm rot="-4903748">
                    <a:off x="2650" y="220"/>
                    <a:ext cx="512" cy="135"/>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86" name="Group 91">
                  <a:extLst>
                    <a:ext uri="{FF2B5EF4-FFF2-40B4-BE49-F238E27FC236}">
                      <a16:creationId xmlns:a16="http://schemas.microsoft.com/office/drawing/2014/main" id="{87C24A7B-3836-5BA2-C934-154C027D16CE}"/>
                    </a:ext>
                  </a:extLst>
                </p:cNvPr>
                <p:cNvGrpSpPr>
                  <a:grpSpLocks/>
                </p:cNvGrpSpPr>
                <p:nvPr/>
              </p:nvGrpSpPr>
              <p:grpSpPr bwMode="auto">
                <a:xfrm>
                  <a:off x="3514" y="683"/>
                  <a:ext cx="425" cy="960"/>
                  <a:chOff x="943" y="1769"/>
                  <a:chExt cx="1085" cy="2450"/>
                </a:xfrm>
              </p:grpSpPr>
              <p:sp>
                <p:nvSpPr>
                  <p:cNvPr id="1108" name="Freeform 92">
                    <a:extLst>
                      <a:ext uri="{FF2B5EF4-FFF2-40B4-BE49-F238E27FC236}">
                        <a16:creationId xmlns:a16="http://schemas.microsoft.com/office/drawing/2014/main" id="{882D394D-B70A-2B80-B770-68EF7E438CE6}"/>
                      </a:ext>
                    </a:extLst>
                  </p:cNvPr>
                  <p:cNvSpPr>
                    <a:spLocks/>
                  </p:cNvSpPr>
                  <p:nvPr/>
                </p:nvSpPr>
                <p:spPr bwMode="hidden">
                  <a:xfrm rot="18335692" flipH="1">
                    <a:off x="1010" y="2475"/>
                    <a:ext cx="1724"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09" name="Freeform 93">
                    <a:extLst>
                      <a:ext uri="{FF2B5EF4-FFF2-40B4-BE49-F238E27FC236}">
                        <a16:creationId xmlns:a16="http://schemas.microsoft.com/office/drawing/2014/main" id="{8963C008-CF6E-6225-BA88-CA430BC83881}"/>
                      </a:ext>
                    </a:extLst>
                  </p:cNvPr>
                  <p:cNvSpPr>
                    <a:spLocks/>
                  </p:cNvSpPr>
                  <p:nvPr/>
                </p:nvSpPr>
                <p:spPr bwMode="hidden">
                  <a:xfrm rot="18335692" flipH="1">
                    <a:off x="725" y="3512"/>
                    <a:ext cx="925" cy="490"/>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87" name="Group 94">
                  <a:extLst>
                    <a:ext uri="{FF2B5EF4-FFF2-40B4-BE49-F238E27FC236}">
                      <a16:creationId xmlns:a16="http://schemas.microsoft.com/office/drawing/2014/main" id="{5A888EB8-FE65-4110-9556-FC454471628F}"/>
                    </a:ext>
                  </a:extLst>
                </p:cNvPr>
                <p:cNvGrpSpPr>
                  <a:grpSpLocks/>
                </p:cNvGrpSpPr>
                <p:nvPr/>
              </p:nvGrpSpPr>
              <p:grpSpPr bwMode="auto">
                <a:xfrm>
                  <a:off x="3715" y="748"/>
                  <a:ext cx="300" cy="930"/>
                  <a:chOff x="1455" y="1936"/>
                  <a:chExt cx="766" cy="2373"/>
                </a:xfrm>
              </p:grpSpPr>
              <p:sp>
                <p:nvSpPr>
                  <p:cNvPr id="1106" name="Freeform 95">
                    <a:extLst>
                      <a:ext uri="{FF2B5EF4-FFF2-40B4-BE49-F238E27FC236}">
                        <a16:creationId xmlns:a16="http://schemas.microsoft.com/office/drawing/2014/main" id="{C80A3E30-837B-9E6F-E71D-82B71238414E}"/>
                      </a:ext>
                    </a:extLst>
                  </p:cNvPr>
                  <p:cNvSpPr>
                    <a:spLocks/>
                  </p:cNvSpPr>
                  <p:nvPr/>
                </p:nvSpPr>
                <p:spPr bwMode="hidden">
                  <a:xfrm rot="17542885" flipH="1">
                    <a:off x="1267" y="2578"/>
                    <a:ext cx="1595"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07" name="Freeform 96">
                    <a:extLst>
                      <a:ext uri="{FF2B5EF4-FFF2-40B4-BE49-F238E27FC236}">
                        <a16:creationId xmlns:a16="http://schemas.microsoft.com/office/drawing/2014/main" id="{DBA77928-C1BB-6288-BB93-0C681027A4F7}"/>
                      </a:ext>
                    </a:extLst>
                  </p:cNvPr>
                  <p:cNvSpPr>
                    <a:spLocks/>
                  </p:cNvSpPr>
                  <p:nvPr/>
                </p:nvSpPr>
                <p:spPr bwMode="hidden">
                  <a:xfrm rot="17542885" flipH="1">
                    <a:off x="1272" y="3636"/>
                    <a:ext cx="856" cy="490"/>
                  </a:xfrm>
                  <a:custGeom>
                    <a:avLst/>
                    <a:gdLst>
                      <a:gd name="T0" fmla="*/ 0 w 1769"/>
                      <a:gd name="T1" fmla="*/ 1 h 791"/>
                      <a:gd name="T2" fmla="*/ 0 w 1769"/>
                      <a:gd name="T3" fmla="*/ 1 h 791"/>
                      <a:gd name="T4" fmla="*/ 0 w 1769"/>
                      <a:gd name="T5" fmla="*/ 1 h 791"/>
                      <a:gd name="T6" fmla="*/ 0 w 1769"/>
                      <a:gd name="T7" fmla="*/ 1 h 791"/>
                      <a:gd name="T8" fmla="*/ 0 w 1769"/>
                      <a:gd name="T9" fmla="*/ 1 h 791"/>
                      <a:gd name="T10" fmla="*/ 0 w 1769"/>
                      <a:gd name="T11" fmla="*/ 1 h 791"/>
                      <a:gd name="T12" fmla="*/ 0 w 1769"/>
                      <a:gd name="T13" fmla="*/ 1 h 791"/>
                      <a:gd name="T14" fmla="*/ 0 w 1769"/>
                      <a:gd name="T15" fmla="*/ 1 h 791"/>
                      <a:gd name="T16" fmla="*/ 0 w 1769"/>
                      <a:gd name="T17" fmla="*/ 1 h 791"/>
                      <a:gd name="T18" fmla="*/ 0 w 1769"/>
                      <a:gd name="T19" fmla="*/ 1 h 791"/>
                      <a:gd name="T20" fmla="*/ 0 w 1769"/>
                      <a:gd name="T21" fmla="*/ 1 h 791"/>
                      <a:gd name="T22" fmla="*/ 0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88" name="Group 97">
                  <a:extLst>
                    <a:ext uri="{FF2B5EF4-FFF2-40B4-BE49-F238E27FC236}">
                      <a16:creationId xmlns:a16="http://schemas.microsoft.com/office/drawing/2014/main" id="{DB3B8F69-A834-4A73-8BE4-3D9B198164C2}"/>
                    </a:ext>
                  </a:extLst>
                </p:cNvPr>
                <p:cNvGrpSpPr>
                  <a:grpSpLocks/>
                </p:cNvGrpSpPr>
                <p:nvPr/>
              </p:nvGrpSpPr>
              <p:grpSpPr bwMode="auto">
                <a:xfrm rot="88588">
                  <a:off x="3923" y="769"/>
                  <a:ext cx="180" cy="913"/>
                  <a:chOff x="1956" y="1990"/>
                  <a:chExt cx="492" cy="2604"/>
                </a:xfrm>
              </p:grpSpPr>
              <p:sp>
                <p:nvSpPr>
                  <p:cNvPr id="1104" name="Freeform 98">
                    <a:extLst>
                      <a:ext uri="{FF2B5EF4-FFF2-40B4-BE49-F238E27FC236}">
                        <a16:creationId xmlns:a16="http://schemas.microsoft.com/office/drawing/2014/main" id="{522C75A6-6D08-EA4A-025A-BFB5BCC86FFF}"/>
                      </a:ext>
                    </a:extLst>
                  </p:cNvPr>
                  <p:cNvSpPr>
                    <a:spLocks/>
                  </p:cNvSpPr>
                  <p:nvPr/>
                </p:nvSpPr>
                <p:spPr bwMode="hidden">
                  <a:xfrm rot="16782062" flipH="1">
                    <a:off x="1442" y="2695"/>
                    <a:ext cx="1711" cy="301"/>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05" name="Freeform 99">
                    <a:extLst>
                      <a:ext uri="{FF2B5EF4-FFF2-40B4-BE49-F238E27FC236}">
                        <a16:creationId xmlns:a16="http://schemas.microsoft.com/office/drawing/2014/main" id="{06B84FCD-A3B2-E687-1DEA-0740CD938007}"/>
                      </a:ext>
                    </a:extLst>
                  </p:cNvPr>
                  <p:cNvSpPr>
                    <a:spLocks/>
                  </p:cNvSpPr>
                  <p:nvPr/>
                </p:nvSpPr>
                <p:spPr bwMode="hidden">
                  <a:xfrm rot="16782062" flipH="1">
                    <a:off x="1734" y="3898"/>
                    <a:ext cx="918" cy="473"/>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89" name="Group 100">
                  <a:extLst>
                    <a:ext uri="{FF2B5EF4-FFF2-40B4-BE49-F238E27FC236}">
                      <a16:creationId xmlns:a16="http://schemas.microsoft.com/office/drawing/2014/main" id="{AC242161-02D0-2713-793E-9FCF307D8DFF}"/>
                    </a:ext>
                  </a:extLst>
                </p:cNvPr>
                <p:cNvGrpSpPr>
                  <a:grpSpLocks/>
                </p:cNvGrpSpPr>
                <p:nvPr/>
              </p:nvGrpSpPr>
              <p:grpSpPr bwMode="auto">
                <a:xfrm>
                  <a:off x="4451" y="662"/>
                  <a:ext cx="442" cy="951"/>
                  <a:chOff x="3334" y="1717"/>
                  <a:chExt cx="1125" cy="2426"/>
                </a:xfrm>
              </p:grpSpPr>
              <p:sp>
                <p:nvSpPr>
                  <p:cNvPr id="1102" name="Freeform 101">
                    <a:extLst>
                      <a:ext uri="{FF2B5EF4-FFF2-40B4-BE49-F238E27FC236}">
                        <a16:creationId xmlns:a16="http://schemas.microsoft.com/office/drawing/2014/main" id="{06DF6547-3B51-5445-C214-AADD6A3FCFD1}"/>
                      </a:ext>
                    </a:extLst>
                  </p:cNvPr>
                  <p:cNvSpPr>
                    <a:spLocks/>
                  </p:cNvSpPr>
                  <p:nvPr/>
                </p:nvSpPr>
                <p:spPr bwMode="hidden">
                  <a:xfrm rot="3144576">
                    <a:off x="2628" y="2423"/>
                    <a:ext cx="1724" cy="312"/>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03" name="Freeform 102">
                    <a:extLst>
                      <a:ext uri="{FF2B5EF4-FFF2-40B4-BE49-F238E27FC236}">
                        <a16:creationId xmlns:a16="http://schemas.microsoft.com/office/drawing/2014/main" id="{4876FED5-B7D2-2908-43EE-73E87F81F749}"/>
                      </a:ext>
                    </a:extLst>
                  </p:cNvPr>
                  <p:cNvSpPr>
                    <a:spLocks/>
                  </p:cNvSpPr>
                  <p:nvPr/>
                </p:nvSpPr>
                <p:spPr bwMode="hidden">
                  <a:xfrm rot="3144576">
                    <a:off x="3751" y="3436"/>
                    <a:ext cx="925" cy="490"/>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90" name="Group 103">
                  <a:extLst>
                    <a:ext uri="{FF2B5EF4-FFF2-40B4-BE49-F238E27FC236}">
                      <a16:creationId xmlns:a16="http://schemas.microsoft.com/office/drawing/2014/main" id="{9816CEA9-14DF-C5DA-88CA-084DDD72B7D2}"/>
                    </a:ext>
                  </a:extLst>
                </p:cNvPr>
                <p:cNvGrpSpPr>
                  <a:grpSpLocks/>
                </p:cNvGrpSpPr>
                <p:nvPr/>
              </p:nvGrpSpPr>
              <p:grpSpPr bwMode="auto">
                <a:xfrm>
                  <a:off x="4391" y="721"/>
                  <a:ext cx="347" cy="951"/>
                  <a:chOff x="3181" y="1866"/>
                  <a:chExt cx="883" cy="2426"/>
                </a:xfrm>
              </p:grpSpPr>
              <p:sp>
                <p:nvSpPr>
                  <p:cNvPr id="1100" name="Freeform 104">
                    <a:extLst>
                      <a:ext uri="{FF2B5EF4-FFF2-40B4-BE49-F238E27FC236}">
                        <a16:creationId xmlns:a16="http://schemas.microsoft.com/office/drawing/2014/main" id="{F7652DF6-ED19-4EC6-6D5F-BD0C93A744B8}"/>
                      </a:ext>
                    </a:extLst>
                  </p:cNvPr>
                  <p:cNvSpPr>
                    <a:spLocks/>
                  </p:cNvSpPr>
                  <p:nvPr/>
                </p:nvSpPr>
                <p:spPr bwMode="hidden">
                  <a:xfrm rot="3745735">
                    <a:off x="2506" y="2541"/>
                    <a:ext cx="1650" cy="299"/>
                  </a:xfrm>
                  <a:custGeom>
                    <a:avLst/>
                    <a:gdLst>
                      <a:gd name="T0" fmla="*/ 0 w 2736"/>
                      <a:gd name="T1" fmla="*/ 1 h 504"/>
                      <a:gd name="T2" fmla="*/ 1 w 2736"/>
                      <a:gd name="T3" fmla="*/ 1 h 504"/>
                      <a:gd name="T4" fmla="*/ 1 w 2736"/>
                      <a:gd name="T5" fmla="*/ 1 h 504"/>
                      <a:gd name="T6" fmla="*/ 1 w 2736"/>
                      <a:gd name="T7" fmla="*/ 1 h 504"/>
                      <a:gd name="T8" fmla="*/ 1 w 2736"/>
                      <a:gd name="T9" fmla="*/ 1 h 504"/>
                      <a:gd name="T10" fmla="*/ 1 w 2736"/>
                      <a:gd name="T11" fmla="*/ 1 h 504"/>
                      <a:gd name="T12" fmla="*/ 1 w 2736"/>
                      <a:gd name="T13" fmla="*/ 1 h 504"/>
                      <a:gd name="T14" fmla="*/ 0 w 2736"/>
                      <a:gd name="T15" fmla="*/ 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101" name="Freeform 105">
                    <a:extLst>
                      <a:ext uri="{FF2B5EF4-FFF2-40B4-BE49-F238E27FC236}">
                        <a16:creationId xmlns:a16="http://schemas.microsoft.com/office/drawing/2014/main" id="{E8FA6469-9CE7-4D50-B5F1-E17A871CB601}"/>
                      </a:ext>
                    </a:extLst>
                  </p:cNvPr>
                  <p:cNvSpPr>
                    <a:spLocks/>
                  </p:cNvSpPr>
                  <p:nvPr/>
                </p:nvSpPr>
                <p:spPr bwMode="hidden">
                  <a:xfrm rot="3745735">
                    <a:off x="3387" y="3615"/>
                    <a:ext cx="885" cy="469"/>
                  </a:xfrm>
                  <a:custGeom>
                    <a:avLst/>
                    <a:gdLst>
                      <a:gd name="T0" fmla="*/ 1 w 1769"/>
                      <a:gd name="T1" fmla="*/ 1 h 791"/>
                      <a:gd name="T2" fmla="*/ 1 w 1769"/>
                      <a:gd name="T3" fmla="*/ 1 h 791"/>
                      <a:gd name="T4" fmla="*/ 1 w 1769"/>
                      <a:gd name="T5" fmla="*/ 1 h 791"/>
                      <a:gd name="T6" fmla="*/ 1 w 1769"/>
                      <a:gd name="T7" fmla="*/ 1 h 791"/>
                      <a:gd name="T8" fmla="*/ 1 w 1769"/>
                      <a:gd name="T9" fmla="*/ 1 h 791"/>
                      <a:gd name="T10" fmla="*/ 1 w 1769"/>
                      <a:gd name="T11" fmla="*/ 1 h 791"/>
                      <a:gd name="T12" fmla="*/ 1 w 1769"/>
                      <a:gd name="T13" fmla="*/ 1 h 791"/>
                      <a:gd name="T14" fmla="*/ 1 w 1769"/>
                      <a:gd name="T15" fmla="*/ 1 h 791"/>
                      <a:gd name="T16" fmla="*/ 1 w 1769"/>
                      <a:gd name="T17" fmla="*/ 1 h 791"/>
                      <a:gd name="T18" fmla="*/ 1 w 1769"/>
                      <a:gd name="T19" fmla="*/ 1 h 791"/>
                      <a:gd name="T20" fmla="*/ 0 w 1769"/>
                      <a:gd name="T21" fmla="*/ 1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91" name="Group 106">
                  <a:extLst>
                    <a:ext uri="{FF2B5EF4-FFF2-40B4-BE49-F238E27FC236}">
                      <a16:creationId xmlns:a16="http://schemas.microsoft.com/office/drawing/2014/main" id="{48536DC9-80CF-AABA-F283-67ADE5237103}"/>
                    </a:ext>
                  </a:extLst>
                </p:cNvPr>
                <p:cNvGrpSpPr>
                  <a:grpSpLocks/>
                </p:cNvGrpSpPr>
                <p:nvPr/>
              </p:nvGrpSpPr>
              <p:grpSpPr bwMode="auto">
                <a:xfrm>
                  <a:off x="4323" y="767"/>
                  <a:ext cx="243" cy="935"/>
                  <a:chOff x="3006" y="1983"/>
                  <a:chExt cx="619" cy="2386"/>
                </a:xfrm>
              </p:grpSpPr>
              <p:sp>
                <p:nvSpPr>
                  <p:cNvPr id="1098" name="Freeform 107">
                    <a:extLst>
                      <a:ext uri="{FF2B5EF4-FFF2-40B4-BE49-F238E27FC236}">
                        <a16:creationId xmlns:a16="http://schemas.microsoft.com/office/drawing/2014/main" id="{05DCD655-1116-7F6B-4996-58057936CAFC}"/>
                      </a:ext>
                    </a:extLst>
                  </p:cNvPr>
                  <p:cNvSpPr>
                    <a:spLocks/>
                  </p:cNvSpPr>
                  <p:nvPr/>
                </p:nvSpPr>
                <p:spPr bwMode="hidden">
                  <a:xfrm rot="4286818">
                    <a:off x="2328" y="2661"/>
                    <a:ext cx="1601" cy="246"/>
                  </a:xfrm>
                  <a:custGeom>
                    <a:avLst/>
                    <a:gdLst>
                      <a:gd name="T0" fmla="*/ 0 w 2736"/>
                      <a:gd name="T1" fmla="*/ 0 h 504"/>
                      <a:gd name="T2" fmla="*/ 1 w 2736"/>
                      <a:gd name="T3" fmla="*/ 0 h 504"/>
                      <a:gd name="T4" fmla="*/ 1 w 2736"/>
                      <a:gd name="T5" fmla="*/ 0 h 504"/>
                      <a:gd name="T6" fmla="*/ 1 w 2736"/>
                      <a:gd name="T7" fmla="*/ 0 h 504"/>
                      <a:gd name="T8" fmla="*/ 1 w 2736"/>
                      <a:gd name="T9" fmla="*/ 0 h 504"/>
                      <a:gd name="T10" fmla="*/ 1 w 2736"/>
                      <a:gd name="T11" fmla="*/ 0 h 504"/>
                      <a:gd name="T12" fmla="*/ 1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99" name="Freeform 108">
                    <a:extLst>
                      <a:ext uri="{FF2B5EF4-FFF2-40B4-BE49-F238E27FC236}">
                        <a16:creationId xmlns:a16="http://schemas.microsoft.com/office/drawing/2014/main" id="{46DDBC41-60E4-4F63-5B3B-65C7488721D3}"/>
                      </a:ext>
                    </a:extLst>
                  </p:cNvPr>
                  <p:cNvSpPr>
                    <a:spLocks/>
                  </p:cNvSpPr>
                  <p:nvPr/>
                </p:nvSpPr>
                <p:spPr bwMode="hidden">
                  <a:xfrm rot="4286818">
                    <a:off x="3002" y="3747"/>
                    <a:ext cx="859" cy="386"/>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92" name="Group 109">
                  <a:extLst>
                    <a:ext uri="{FF2B5EF4-FFF2-40B4-BE49-F238E27FC236}">
                      <a16:creationId xmlns:a16="http://schemas.microsoft.com/office/drawing/2014/main" id="{873EDC85-B1AF-9FFB-4800-22D3A6F2F610}"/>
                    </a:ext>
                  </a:extLst>
                </p:cNvPr>
                <p:cNvGrpSpPr>
                  <a:grpSpLocks/>
                </p:cNvGrpSpPr>
                <p:nvPr/>
              </p:nvGrpSpPr>
              <p:grpSpPr bwMode="auto">
                <a:xfrm>
                  <a:off x="4249" y="813"/>
                  <a:ext cx="159" cy="870"/>
                  <a:chOff x="2819" y="2101"/>
                  <a:chExt cx="405" cy="2219"/>
                </a:xfrm>
              </p:grpSpPr>
              <p:sp>
                <p:nvSpPr>
                  <p:cNvPr id="1096" name="Freeform 110">
                    <a:extLst>
                      <a:ext uri="{FF2B5EF4-FFF2-40B4-BE49-F238E27FC236}">
                        <a16:creationId xmlns:a16="http://schemas.microsoft.com/office/drawing/2014/main" id="{A3D92E52-02C2-A0E7-D56E-CCB44FF42553}"/>
                      </a:ext>
                    </a:extLst>
                  </p:cNvPr>
                  <p:cNvSpPr>
                    <a:spLocks/>
                  </p:cNvSpPr>
                  <p:nvPr/>
                </p:nvSpPr>
                <p:spPr bwMode="hidden">
                  <a:xfrm rot="4898956">
                    <a:off x="2206" y="2714"/>
                    <a:ext cx="1471" cy="246"/>
                  </a:xfrm>
                  <a:custGeom>
                    <a:avLst/>
                    <a:gdLst>
                      <a:gd name="T0" fmla="*/ 0 w 2736"/>
                      <a:gd name="T1" fmla="*/ 0 h 504"/>
                      <a:gd name="T2" fmla="*/ 1 w 2736"/>
                      <a:gd name="T3" fmla="*/ 0 h 504"/>
                      <a:gd name="T4" fmla="*/ 1 w 2736"/>
                      <a:gd name="T5" fmla="*/ 0 h 504"/>
                      <a:gd name="T6" fmla="*/ 1 w 2736"/>
                      <a:gd name="T7" fmla="*/ 0 h 504"/>
                      <a:gd name="T8" fmla="*/ 1 w 2736"/>
                      <a:gd name="T9" fmla="*/ 0 h 504"/>
                      <a:gd name="T10" fmla="*/ 1 w 2736"/>
                      <a:gd name="T11" fmla="*/ 0 h 504"/>
                      <a:gd name="T12" fmla="*/ 1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97" name="Freeform 111">
                    <a:extLst>
                      <a:ext uri="{FF2B5EF4-FFF2-40B4-BE49-F238E27FC236}">
                        <a16:creationId xmlns:a16="http://schemas.microsoft.com/office/drawing/2014/main" id="{F4958B0A-C01C-446C-76C7-66FDE594D547}"/>
                      </a:ext>
                    </a:extLst>
                  </p:cNvPr>
                  <p:cNvSpPr>
                    <a:spLocks/>
                  </p:cNvSpPr>
                  <p:nvPr/>
                </p:nvSpPr>
                <p:spPr bwMode="hidden">
                  <a:xfrm rot="4898956">
                    <a:off x="2636" y="3732"/>
                    <a:ext cx="790" cy="386"/>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nvGrpSpPr>
                <p:cNvPr id="1093" name="Group 112">
                  <a:extLst>
                    <a:ext uri="{FF2B5EF4-FFF2-40B4-BE49-F238E27FC236}">
                      <a16:creationId xmlns:a16="http://schemas.microsoft.com/office/drawing/2014/main" id="{50CE7A0A-436A-3081-90C7-CBCDBE456D22}"/>
                    </a:ext>
                  </a:extLst>
                </p:cNvPr>
                <p:cNvGrpSpPr>
                  <a:grpSpLocks/>
                </p:cNvGrpSpPr>
                <p:nvPr/>
              </p:nvGrpSpPr>
              <p:grpSpPr bwMode="auto">
                <a:xfrm>
                  <a:off x="4045" y="826"/>
                  <a:ext cx="167" cy="857"/>
                  <a:chOff x="2287" y="2135"/>
                  <a:chExt cx="426" cy="2185"/>
                </a:xfrm>
              </p:grpSpPr>
              <p:sp>
                <p:nvSpPr>
                  <p:cNvPr id="1094" name="Freeform 113">
                    <a:extLst>
                      <a:ext uri="{FF2B5EF4-FFF2-40B4-BE49-F238E27FC236}">
                        <a16:creationId xmlns:a16="http://schemas.microsoft.com/office/drawing/2014/main" id="{FCA4DE54-E0F6-62FF-7768-F2B72310C8E6}"/>
                      </a:ext>
                    </a:extLst>
                  </p:cNvPr>
                  <p:cNvSpPr>
                    <a:spLocks/>
                  </p:cNvSpPr>
                  <p:nvPr/>
                </p:nvSpPr>
                <p:spPr bwMode="hidden">
                  <a:xfrm rot="5755659">
                    <a:off x="1900" y="2760"/>
                    <a:ext cx="1437" cy="188"/>
                  </a:xfrm>
                  <a:custGeom>
                    <a:avLst/>
                    <a:gdLst>
                      <a:gd name="T0" fmla="*/ 0 w 2736"/>
                      <a:gd name="T1" fmla="*/ 0 h 504"/>
                      <a:gd name="T2" fmla="*/ 1 w 2736"/>
                      <a:gd name="T3" fmla="*/ 0 h 504"/>
                      <a:gd name="T4" fmla="*/ 1 w 2736"/>
                      <a:gd name="T5" fmla="*/ 0 h 504"/>
                      <a:gd name="T6" fmla="*/ 1 w 2736"/>
                      <a:gd name="T7" fmla="*/ 0 h 504"/>
                      <a:gd name="T8" fmla="*/ 1 w 2736"/>
                      <a:gd name="T9" fmla="*/ 0 h 504"/>
                      <a:gd name="T10" fmla="*/ 1 w 2736"/>
                      <a:gd name="T11" fmla="*/ 0 h 504"/>
                      <a:gd name="T12" fmla="*/ 1 w 2736"/>
                      <a:gd name="T13" fmla="*/ 0 h 504"/>
                      <a:gd name="T14" fmla="*/ 0 w 2736"/>
                      <a:gd name="T15" fmla="*/ 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95" name="Freeform 114">
                    <a:extLst>
                      <a:ext uri="{FF2B5EF4-FFF2-40B4-BE49-F238E27FC236}">
                        <a16:creationId xmlns:a16="http://schemas.microsoft.com/office/drawing/2014/main" id="{BA2948DE-5F20-C493-9532-11499C0BD834}"/>
                      </a:ext>
                    </a:extLst>
                  </p:cNvPr>
                  <p:cNvSpPr>
                    <a:spLocks/>
                  </p:cNvSpPr>
                  <p:nvPr/>
                </p:nvSpPr>
                <p:spPr bwMode="hidden">
                  <a:xfrm rot="5755659">
                    <a:off x="2049" y="3787"/>
                    <a:ext cx="771" cy="295"/>
                  </a:xfrm>
                  <a:custGeom>
                    <a:avLst/>
                    <a:gdLst>
                      <a:gd name="T0" fmla="*/ 0 w 1769"/>
                      <a:gd name="T1" fmla="*/ 0 h 791"/>
                      <a:gd name="T2" fmla="*/ 0 w 1769"/>
                      <a:gd name="T3" fmla="*/ 0 h 791"/>
                      <a:gd name="T4" fmla="*/ 0 w 1769"/>
                      <a:gd name="T5" fmla="*/ 0 h 791"/>
                      <a:gd name="T6" fmla="*/ 0 w 1769"/>
                      <a:gd name="T7" fmla="*/ 0 h 791"/>
                      <a:gd name="T8" fmla="*/ 0 w 1769"/>
                      <a:gd name="T9" fmla="*/ 0 h 791"/>
                      <a:gd name="T10" fmla="*/ 0 w 1769"/>
                      <a:gd name="T11" fmla="*/ 0 h 791"/>
                      <a:gd name="T12" fmla="*/ 0 w 1769"/>
                      <a:gd name="T13" fmla="*/ 0 h 791"/>
                      <a:gd name="T14" fmla="*/ 0 w 1769"/>
                      <a:gd name="T15" fmla="*/ 0 h 791"/>
                      <a:gd name="T16" fmla="*/ 0 w 1769"/>
                      <a:gd name="T17" fmla="*/ 0 h 791"/>
                      <a:gd name="T18" fmla="*/ 0 w 1769"/>
                      <a:gd name="T19" fmla="*/ 0 h 791"/>
                      <a:gd name="T20" fmla="*/ 0 w 1769"/>
                      <a:gd name="T21" fmla="*/ 0 h 791"/>
                      <a:gd name="T22" fmla="*/ 0 w 1769"/>
                      <a:gd name="T23" fmla="*/ 0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sp>
            <p:nvSpPr>
              <p:cNvPr id="1038" name="Freeform 115">
                <a:extLst>
                  <a:ext uri="{FF2B5EF4-FFF2-40B4-BE49-F238E27FC236}">
                    <a16:creationId xmlns:a16="http://schemas.microsoft.com/office/drawing/2014/main" id="{70EA030D-3CC1-EC7E-999B-37367DC5A6EF}"/>
                  </a:ext>
                </a:extLst>
              </p:cNvPr>
              <p:cNvSpPr>
                <a:spLocks/>
              </p:cNvSpPr>
              <p:nvPr/>
            </p:nvSpPr>
            <p:spPr bwMode="hidden">
              <a:xfrm flipH="1">
                <a:off x="3873" y="934"/>
                <a:ext cx="191" cy="580"/>
              </a:xfrm>
              <a:custGeom>
                <a:avLst/>
                <a:gdLst>
                  <a:gd name="T0" fmla="*/ 0 w 776"/>
                  <a:gd name="T1" fmla="*/ 0 h 2368"/>
                  <a:gd name="T2" fmla="*/ 0 w 776"/>
                  <a:gd name="T3" fmla="*/ 0 h 2368"/>
                  <a:gd name="T4" fmla="*/ 0 w 776"/>
                  <a:gd name="T5" fmla="*/ 0 h 2368"/>
                  <a:gd name="T6" fmla="*/ 0 w 776"/>
                  <a:gd name="T7" fmla="*/ 0 h 2368"/>
                  <a:gd name="T8" fmla="*/ 0 w 776"/>
                  <a:gd name="T9" fmla="*/ 0 h 2368"/>
                  <a:gd name="T10" fmla="*/ 0 w 776"/>
                  <a:gd name="T11" fmla="*/ 0 h 2368"/>
                  <a:gd name="T12" fmla="*/ 0 w 776"/>
                  <a:gd name="T13" fmla="*/ 0 h 2368"/>
                  <a:gd name="T14" fmla="*/ 0 w 776"/>
                  <a:gd name="T15" fmla="*/ 0 h 2368"/>
                  <a:gd name="T16" fmla="*/ 0 w 776"/>
                  <a:gd name="T17" fmla="*/ 0 h 2368"/>
                  <a:gd name="T18" fmla="*/ 0 w 776"/>
                  <a:gd name="T19" fmla="*/ 0 h 2368"/>
                  <a:gd name="T20" fmla="*/ 0 w 776"/>
                  <a:gd name="T21" fmla="*/ 0 h 2368"/>
                  <a:gd name="T22" fmla="*/ 0 w 776"/>
                  <a:gd name="T23" fmla="*/ 0 h 2368"/>
                  <a:gd name="T24" fmla="*/ 0 w 776"/>
                  <a:gd name="T25" fmla="*/ 0 h 2368"/>
                  <a:gd name="T26" fmla="*/ 0 w 776"/>
                  <a:gd name="T27" fmla="*/ 0 h 2368"/>
                  <a:gd name="T28" fmla="*/ 0 w 776"/>
                  <a:gd name="T29" fmla="*/ 0 h 2368"/>
                  <a:gd name="T30" fmla="*/ 0 w 776"/>
                  <a:gd name="T31" fmla="*/ 0 h 2368"/>
                  <a:gd name="T32" fmla="*/ 0 w 776"/>
                  <a:gd name="T33" fmla="*/ 0 h 2368"/>
                  <a:gd name="T34" fmla="*/ 0 w 776"/>
                  <a:gd name="T35" fmla="*/ 0 h 2368"/>
                  <a:gd name="T36" fmla="*/ 0 w 776"/>
                  <a:gd name="T37" fmla="*/ 0 h 2368"/>
                  <a:gd name="T38" fmla="*/ 0 w 776"/>
                  <a:gd name="T39" fmla="*/ 0 h 2368"/>
                  <a:gd name="T40" fmla="*/ 0 w 776"/>
                  <a:gd name="T41" fmla="*/ 0 h 2368"/>
                  <a:gd name="T42" fmla="*/ 0 w 776"/>
                  <a:gd name="T43" fmla="*/ 0 h 2368"/>
                  <a:gd name="T44" fmla="*/ 0 w 776"/>
                  <a:gd name="T45" fmla="*/ 0 h 2368"/>
                  <a:gd name="T46" fmla="*/ 0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39" name="Arc 116">
                <a:extLst>
                  <a:ext uri="{FF2B5EF4-FFF2-40B4-BE49-F238E27FC236}">
                    <a16:creationId xmlns:a16="http://schemas.microsoft.com/office/drawing/2014/main" id="{80B2A504-4896-9CA8-A17B-D7E0B1378751}"/>
                  </a:ext>
                </a:extLst>
              </p:cNvPr>
              <p:cNvSpPr>
                <a:spLocks/>
              </p:cNvSpPr>
              <p:nvPr/>
            </p:nvSpPr>
            <p:spPr bwMode="hidden">
              <a:xfrm flipH="1">
                <a:off x="3528" y="726"/>
                <a:ext cx="833" cy="903"/>
              </a:xfrm>
              <a:custGeom>
                <a:avLst/>
                <a:gdLst>
                  <a:gd name="T0" fmla="*/ 0 w 21600"/>
                  <a:gd name="T1" fmla="*/ 0 h 21602"/>
                  <a:gd name="T2" fmla="*/ 0 w 21600"/>
                  <a:gd name="T3" fmla="*/ 0 h 21602"/>
                  <a:gd name="T4" fmla="*/ 0 w 21600"/>
                  <a:gd name="T5" fmla="*/ 0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40" name="Arc 117">
                <a:extLst>
                  <a:ext uri="{FF2B5EF4-FFF2-40B4-BE49-F238E27FC236}">
                    <a16:creationId xmlns:a16="http://schemas.microsoft.com/office/drawing/2014/main" id="{A96BDF69-3A78-3A72-8CE5-EC20B07584C4}"/>
                  </a:ext>
                </a:extLst>
              </p:cNvPr>
              <p:cNvSpPr>
                <a:spLocks/>
              </p:cNvSpPr>
              <p:nvPr/>
            </p:nvSpPr>
            <p:spPr bwMode="hidden">
              <a:xfrm flipV="1">
                <a:off x="4278" y="179"/>
                <a:ext cx="1007" cy="802"/>
              </a:xfrm>
              <a:custGeom>
                <a:avLst/>
                <a:gdLst>
                  <a:gd name="T0" fmla="*/ 0 w 36729"/>
                  <a:gd name="T1" fmla="*/ 0 h 21600"/>
                  <a:gd name="T2" fmla="*/ 0 w 36729"/>
                  <a:gd name="T3" fmla="*/ 0 h 21600"/>
                  <a:gd name="T4" fmla="*/ 0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41" name="Arc 118">
                <a:extLst>
                  <a:ext uri="{FF2B5EF4-FFF2-40B4-BE49-F238E27FC236}">
                    <a16:creationId xmlns:a16="http://schemas.microsoft.com/office/drawing/2014/main" id="{67958CDB-E62B-BF72-DEFD-95B79CC43713}"/>
                  </a:ext>
                </a:extLst>
              </p:cNvPr>
              <p:cNvSpPr>
                <a:spLocks/>
              </p:cNvSpPr>
              <p:nvPr/>
            </p:nvSpPr>
            <p:spPr bwMode="hidden">
              <a:xfrm flipH="1">
                <a:off x="3612" y="580"/>
                <a:ext cx="487" cy="933"/>
              </a:xfrm>
              <a:custGeom>
                <a:avLst/>
                <a:gdLst>
                  <a:gd name="T0" fmla="*/ 0 w 28940"/>
                  <a:gd name="T1" fmla="*/ 0 h 22305"/>
                  <a:gd name="T2" fmla="*/ 0 w 28940"/>
                  <a:gd name="T3" fmla="*/ 0 h 22305"/>
                  <a:gd name="T4" fmla="*/ 0 w 28940"/>
                  <a:gd name="T5" fmla="*/ 0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42" name="Arc 119">
                <a:extLst>
                  <a:ext uri="{FF2B5EF4-FFF2-40B4-BE49-F238E27FC236}">
                    <a16:creationId xmlns:a16="http://schemas.microsoft.com/office/drawing/2014/main" id="{EFAF4D94-05EC-DC11-C8A9-BDE5051FA476}"/>
                  </a:ext>
                </a:extLst>
              </p:cNvPr>
              <p:cNvSpPr>
                <a:spLocks/>
              </p:cNvSpPr>
              <p:nvPr/>
            </p:nvSpPr>
            <p:spPr bwMode="hidden">
              <a:xfrm flipH="1">
                <a:off x="3267" y="628"/>
                <a:ext cx="791" cy="932"/>
              </a:xfrm>
              <a:custGeom>
                <a:avLst/>
                <a:gdLst>
                  <a:gd name="T0" fmla="*/ 0 w 30473"/>
                  <a:gd name="T1" fmla="*/ 0 h 22305"/>
                  <a:gd name="T2" fmla="*/ 0 w 30473"/>
                  <a:gd name="T3" fmla="*/ 0 h 22305"/>
                  <a:gd name="T4" fmla="*/ 0 w 30473"/>
                  <a:gd name="T5" fmla="*/ 0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43" name="Arc 120">
                <a:extLst>
                  <a:ext uri="{FF2B5EF4-FFF2-40B4-BE49-F238E27FC236}">
                    <a16:creationId xmlns:a16="http://schemas.microsoft.com/office/drawing/2014/main" id="{C0F5D2B2-2B5F-DDCE-B607-C3081B07B6A7}"/>
                  </a:ext>
                </a:extLst>
              </p:cNvPr>
              <p:cNvSpPr>
                <a:spLocks/>
              </p:cNvSpPr>
              <p:nvPr/>
            </p:nvSpPr>
            <p:spPr bwMode="hidden">
              <a:xfrm flipH="1">
                <a:off x="3197" y="458"/>
                <a:ext cx="932" cy="933"/>
              </a:xfrm>
              <a:custGeom>
                <a:avLst/>
                <a:gdLst>
                  <a:gd name="T0" fmla="*/ 0 w 34455"/>
                  <a:gd name="T1" fmla="*/ 0 h 22305"/>
                  <a:gd name="T2" fmla="*/ 0 w 34455"/>
                  <a:gd name="T3" fmla="*/ 0 h 22305"/>
                  <a:gd name="T4" fmla="*/ 0 w 34455"/>
                  <a:gd name="T5" fmla="*/ 0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44" name="Arc 121">
                <a:extLst>
                  <a:ext uri="{FF2B5EF4-FFF2-40B4-BE49-F238E27FC236}">
                    <a16:creationId xmlns:a16="http://schemas.microsoft.com/office/drawing/2014/main" id="{0A459CCD-9394-90A5-B616-76195C2F72A0}"/>
                  </a:ext>
                </a:extLst>
              </p:cNvPr>
              <p:cNvSpPr>
                <a:spLocks/>
              </p:cNvSpPr>
              <p:nvPr/>
            </p:nvSpPr>
            <p:spPr bwMode="hidden">
              <a:xfrm>
                <a:off x="4229" y="589"/>
                <a:ext cx="149" cy="933"/>
              </a:xfrm>
              <a:custGeom>
                <a:avLst/>
                <a:gdLst>
                  <a:gd name="T0" fmla="*/ 0 w 34812"/>
                  <a:gd name="T1" fmla="*/ 0 h 22305"/>
                  <a:gd name="T2" fmla="*/ 0 w 34812"/>
                  <a:gd name="T3" fmla="*/ 0 h 22305"/>
                  <a:gd name="T4" fmla="*/ 0 w 34812"/>
                  <a:gd name="T5" fmla="*/ 0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45" name="Arc 122">
                <a:extLst>
                  <a:ext uri="{FF2B5EF4-FFF2-40B4-BE49-F238E27FC236}">
                    <a16:creationId xmlns:a16="http://schemas.microsoft.com/office/drawing/2014/main" id="{DF1F6F5C-1EF1-4518-71DB-8C2D42B6E31F}"/>
                  </a:ext>
                </a:extLst>
              </p:cNvPr>
              <p:cNvSpPr>
                <a:spLocks/>
              </p:cNvSpPr>
              <p:nvPr/>
            </p:nvSpPr>
            <p:spPr bwMode="hidden">
              <a:xfrm>
                <a:off x="4268" y="585"/>
                <a:ext cx="394" cy="933"/>
              </a:xfrm>
              <a:custGeom>
                <a:avLst/>
                <a:gdLst>
                  <a:gd name="T0" fmla="*/ 0 w 34812"/>
                  <a:gd name="T1" fmla="*/ 0 h 22305"/>
                  <a:gd name="T2" fmla="*/ 0 w 34812"/>
                  <a:gd name="T3" fmla="*/ 0 h 22305"/>
                  <a:gd name="T4" fmla="*/ 0 w 34812"/>
                  <a:gd name="T5" fmla="*/ 0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46" name="Arc 123">
                <a:extLst>
                  <a:ext uri="{FF2B5EF4-FFF2-40B4-BE49-F238E27FC236}">
                    <a16:creationId xmlns:a16="http://schemas.microsoft.com/office/drawing/2014/main" id="{7C8FCAEF-F8EB-0B64-AB33-B0C1490539B8}"/>
                  </a:ext>
                </a:extLst>
              </p:cNvPr>
              <p:cNvSpPr>
                <a:spLocks/>
              </p:cNvSpPr>
              <p:nvPr/>
            </p:nvSpPr>
            <p:spPr bwMode="hidden">
              <a:xfrm>
                <a:off x="4303" y="463"/>
                <a:ext cx="559" cy="933"/>
              </a:xfrm>
              <a:custGeom>
                <a:avLst/>
                <a:gdLst>
                  <a:gd name="T0" fmla="*/ 0 w 34812"/>
                  <a:gd name="T1" fmla="*/ 0 h 22305"/>
                  <a:gd name="T2" fmla="*/ 0 w 34812"/>
                  <a:gd name="T3" fmla="*/ 0 h 22305"/>
                  <a:gd name="T4" fmla="*/ 0 w 34812"/>
                  <a:gd name="T5" fmla="*/ 0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47" name="Freeform 124">
                <a:extLst>
                  <a:ext uri="{FF2B5EF4-FFF2-40B4-BE49-F238E27FC236}">
                    <a16:creationId xmlns:a16="http://schemas.microsoft.com/office/drawing/2014/main" id="{AE836346-C573-05E5-1A36-CC12021572E1}"/>
                  </a:ext>
                </a:extLst>
              </p:cNvPr>
              <p:cNvSpPr>
                <a:spLocks/>
              </p:cNvSpPr>
              <p:nvPr/>
            </p:nvSpPr>
            <p:spPr bwMode="hidden">
              <a:xfrm>
                <a:off x="4410" y="1033"/>
                <a:ext cx="190" cy="580"/>
              </a:xfrm>
              <a:custGeom>
                <a:avLst/>
                <a:gdLst>
                  <a:gd name="T0" fmla="*/ 0 w 776"/>
                  <a:gd name="T1" fmla="*/ 0 h 2368"/>
                  <a:gd name="T2" fmla="*/ 0 w 776"/>
                  <a:gd name="T3" fmla="*/ 0 h 2368"/>
                  <a:gd name="T4" fmla="*/ 0 w 776"/>
                  <a:gd name="T5" fmla="*/ 0 h 2368"/>
                  <a:gd name="T6" fmla="*/ 0 w 776"/>
                  <a:gd name="T7" fmla="*/ 0 h 2368"/>
                  <a:gd name="T8" fmla="*/ 0 w 776"/>
                  <a:gd name="T9" fmla="*/ 0 h 2368"/>
                  <a:gd name="T10" fmla="*/ 0 w 776"/>
                  <a:gd name="T11" fmla="*/ 0 h 2368"/>
                  <a:gd name="T12" fmla="*/ 0 w 776"/>
                  <a:gd name="T13" fmla="*/ 0 h 2368"/>
                  <a:gd name="T14" fmla="*/ 0 w 776"/>
                  <a:gd name="T15" fmla="*/ 0 h 2368"/>
                  <a:gd name="T16" fmla="*/ 0 w 776"/>
                  <a:gd name="T17" fmla="*/ 0 h 2368"/>
                  <a:gd name="T18" fmla="*/ 0 w 776"/>
                  <a:gd name="T19" fmla="*/ 0 h 2368"/>
                  <a:gd name="T20" fmla="*/ 0 w 776"/>
                  <a:gd name="T21" fmla="*/ 0 h 2368"/>
                  <a:gd name="T22" fmla="*/ 0 w 776"/>
                  <a:gd name="T23" fmla="*/ 0 h 2368"/>
                  <a:gd name="T24" fmla="*/ 0 w 776"/>
                  <a:gd name="T25" fmla="*/ 0 h 2368"/>
                  <a:gd name="T26" fmla="*/ 0 w 776"/>
                  <a:gd name="T27" fmla="*/ 0 h 2368"/>
                  <a:gd name="T28" fmla="*/ 0 w 776"/>
                  <a:gd name="T29" fmla="*/ 0 h 2368"/>
                  <a:gd name="T30" fmla="*/ 0 w 776"/>
                  <a:gd name="T31" fmla="*/ 0 h 2368"/>
                  <a:gd name="T32" fmla="*/ 0 w 776"/>
                  <a:gd name="T33" fmla="*/ 0 h 2368"/>
                  <a:gd name="T34" fmla="*/ 0 w 776"/>
                  <a:gd name="T35" fmla="*/ 0 h 2368"/>
                  <a:gd name="T36" fmla="*/ 0 w 776"/>
                  <a:gd name="T37" fmla="*/ 0 h 2368"/>
                  <a:gd name="T38" fmla="*/ 0 w 776"/>
                  <a:gd name="T39" fmla="*/ 0 h 2368"/>
                  <a:gd name="T40" fmla="*/ 0 w 776"/>
                  <a:gd name="T41" fmla="*/ 0 h 2368"/>
                  <a:gd name="T42" fmla="*/ 0 w 776"/>
                  <a:gd name="T43" fmla="*/ 0 h 2368"/>
                  <a:gd name="T44" fmla="*/ 0 w 776"/>
                  <a:gd name="T45" fmla="*/ 0 h 2368"/>
                  <a:gd name="T46" fmla="*/ 0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48" name="Freeform 125">
                <a:extLst>
                  <a:ext uri="{FF2B5EF4-FFF2-40B4-BE49-F238E27FC236}">
                    <a16:creationId xmlns:a16="http://schemas.microsoft.com/office/drawing/2014/main" id="{3833E4FD-0F88-3010-F9FE-000FEBEBCDB1}"/>
                  </a:ext>
                </a:extLst>
              </p:cNvPr>
              <p:cNvSpPr>
                <a:spLocks/>
              </p:cNvSpPr>
              <p:nvPr/>
            </p:nvSpPr>
            <p:spPr bwMode="hidden">
              <a:xfrm rot="19660755" flipV="1">
                <a:off x="4114" y="843"/>
                <a:ext cx="173" cy="328"/>
              </a:xfrm>
              <a:custGeom>
                <a:avLst/>
                <a:gdLst>
                  <a:gd name="T0" fmla="*/ 0 w 776"/>
                  <a:gd name="T1" fmla="*/ 0 h 2368"/>
                  <a:gd name="T2" fmla="*/ 0 w 776"/>
                  <a:gd name="T3" fmla="*/ 0 h 2368"/>
                  <a:gd name="T4" fmla="*/ 0 w 776"/>
                  <a:gd name="T5" fmla="*/ 0 h 2368"/>
                  <a:gd name="T6" fmla="*/ 0 w 776"/>
                  <a:gd name="T7" fmla="*/ 0 h 2368"/>
                  <a:gd name="T8" fmla="*/ 0 w 776"/>
                  <a:gd name="T9" fmla="*/ 0 h 2368"/>
                  <a:gd name="T10" fmla="*/ 0 w 776"/>
                  <a:gd name="T11" fmla="*/ 0 h 2368"/>
                  <a:gd name="T12" fmla="*/ 0 w 776"/>
                  <a:gd name="T13" fmla="*/ 0 h 2368"/>
                  <a:gd name="T14" fmla="*/ 0 w 776"/>
                  <a:gd name="T15" fmla="*/ 0 h 2368"/>
                  <a:gd name="T16" fmla="*/ 0 w 776"/>
                  <a:gd name="T17" fmla="*/ 0 h 2368"/>
                  <a:gd name="T18" fmla="*/ 0 w 776"/>
                  <a:gd name="T19" fmla="*/ 0 h 2368"/>
                  <a:gd name="T20" fmla="*/ 0 w 776"/>
                  <a:gd name="T21" fmla="*/ 0 h 2368"/>
                  <a:gd name="T22" fmla="*/ 0 w 776"/>
                  <a:gd name="T23" fmla="*/ 0 h 2368"/>
                  <a:gd name="T24" fmla="*/ 0 w 776"/>
                  <a:gd name="T25" fmla="*/ 0 h 2368"/>
                  <a:gd name="T26" fmla="*/ 0 w 776"/>
                  <a:gd name="T27" fmla="*/ 0 h 2368"/>
                  <a:gd name="T28" fmla="*/ 0 w 776"/>
                  <a:gd name="T29" fmla="*/ 0 h 2368"/>
                  <a:gd name="T30" fmla="*/ 0 w 776"/>
                  <a:gd name="T31" fmla="*/ 0 h 2368"/>
                  <a:gd name="T32" fmla="*/ 0 w 776"/>
                  <a:gd name="T33" fmla="*/ 0 h 2368"/>
                  <a:gd name="T34" fmla="*/ 0 w 776"/>
                  <a:gd name="T35" fmla="*/ 0 h 2368"/>
                  <a:gd name="T36" fmla="*/ 0 w 776"/>
                  <a:gd name="T37" fmla="*/ 0 h 2368"/>
                  <a:gd name="T38" fmla="*/ 0 w 776"/>
                  <a:gd name="T39" fmla="*/ 0 h 2368"/>
                  <a:gd name="T40" fmla="*/ 0 w 776"/>
                  <a:gd name="T41" fmla="*/ 0 h 2368"/>
                  <a:gd name="T42" fmla="*/ 0 w 776"/>
                  <a:gd name="T43" fmla="*/ 0 h 2368"/>
                  <a:gd name="T44" fmla="*/ 0 w 776"/>
                  <a:gd name="T45" fmla="*/ 0 h 2368"/>
                  <a:gd name="T46" fmla="*/ 0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49" name="Arc 126">
                <a:extLst>
                  <a:ext uri="{FF2B5EF4-FFF2-40B4-BE49-F238E27FC236}">
                    <a16:creationId xmlns:a16="http://schemas.microsoft.com/office/drawing/2014/main" id="{A1C749B3-B990-DD5C-F3BD-276F01EE2B14}"/>
                  </a:ext>
                </a:extLst>
              </p:cNvPr>
              <p:cNvSpPr>
                <a:spLocks/>
              </p:cNvSpPr>
              <p:nvPr/>
            </p:nvSpPr>
            <p:spPr bwMode="hidden">
              <a:xfrm flipH="1">
                <a:off x="3144" y="319"/>
                <a:ext cx="996" cy="933"/>
              </a:xfrm>
              <a:custGeom>
                <a:avLst/>
                <a:gdLst>
                  <a:gd name="T0" fmla="*/ 0 w 36830"/>
                  <a:gd name="T1" fmla="*/ 0 h 22305"/>
                  <a:gd name="T2" fmla="*/ 0 w 36830"/>
                  <a:gd name="T3" fmla="*/ 0 h 22305"/>
                  <a:gd name="T4" fmla="*/ 0 w 36830"/>
                  <a:gd name="T5" fmla="*/ 0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50" name="Arc 127">
                <a:extLst>
                  <a:ext uri="{FF2B5EF4-FFF2-40B4-BE49-F238E27FC236}">
                    <a16:creationId xmlns:a16="http://schemas.microsoft.com/office/drawing/2014/main" id="{4B41DF0D-F889-0527-9011-BD241680ABBB}"/>
                  </a:ext>
                </a:extLst>
              </p:cNvPr>
              <p:cNvSpPr>
                <a:spLocks/>
              </p:cNvSpPr>
              <p:nvPr/>
            </p:nvSpPr>
            <p:spPr bwMode="hidden">
              <a:xfrm flipH="1">
                <a:off x="3425" y="123"/>
                <a:ext cx="725" cy="903"/>
              </a:xfrm>
              <a:custGeom>
                <a:avLst/>
                <a:gdLst>
                  <a:gd name="T0" fmla="*/ 0 w 31881"/>
                  <a:gd name="T1" fmla="*/ 0 h 21600"/>
                  <a:gd name="T2" fmla="*/ 0 w 31881"/>
                  <a:gd name="T3" fmla="*/ 0 h 21600"/>
                  <a:gd name="T4" fmla="*/ 0 w 31881"/>
                  <a:gd name="T5" fmla="*/ 0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51" name="Arc 128">
                <a:extLst>
                  <a:ext uri="{FF2B5EF4-FFF2-40B4-BE49-F238E27FC236}">
                    <a16:creationId xmlns:a16="http://schemas.microsoft.com/office/drawing/2014/main" id="{2FD07DD7-0FC0-D60D-37DA-7BC6822CEE6E}"/>
                  </a:ext>
                </a:extLst>
              </p:cNvPr>
              <p:cNvSpPr>
                <a:spLocks/>
              </p:cNvSpPr>
              <p:nvPr/>
            </p:nvSpPr>
            <p:spPr bwMode="hidden">
              <a:xfrm>
                <a:off x="4199" y="502"/>
                <a:ext cx="299" cy="904"/>
              </a:xfrm>
              <a:custGeom>
                <a:avLst/>
                <a:gdLst>
                  <a:gd name="T0" fmla="*/ 0 w 31146"/>
                  <a:gd name="T1" fmla="*/ 0 h 21600"/>
                  <a:gd name="T2" fmla="*/ 0 w 31146"/>
                  <a:gd name="T3" fmla="*/ 0 h 21600"/>
                  <a:gd name="T4" fmla="*/ 0 w 31146"/>
                  <a:gd name="T5" fmla="*/ 0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52" name="Freeform 129">
                <a:extLst>
                  <a:ext uri="{FF2B5EF4-FFF2-40B4-BE49-F238E27FC236}">
                    <a16:creationId xmlns:a16="http://schemas.microsoft.com/office/drawing/2014/main" id="{DD7019DF-89D0-632B-717A-688D850C1E0A}"/>
                  </a:ext>
                </a:extLst>
              </p:cNvPr>
              <p:cNvSpPr>
                <a:spLocks/>
              </p:cNvSpPr>
              <p:nvPr/>
            </p:nvSpPr>
            <p:spPr bwMode="hidden">
              <a:xfrm flipH="1">
                <a:off x="3307" y="982"/>
                <a:ext cx="425" cy="597"/>
              </a:xfrm>
              <a:custGeom>
                <a:avLst/>
                <a:gdLst>
                  <a:gd name="T0" fmla="*/ 0 w 776"/>
                  <a:gd name="T1" fmla="*/ 0 h 2368"/>
                  <a:gd name="T2" fmla="*/ 1 w 776"/>
                  <a:gd name="T3" fmla="*/ 0 h 2368"/>
                  <a:gd name="T4" fmla="*/ 1 w 776"/>
                  <a:gd name="T5" fmla="*/ 0 h 2368"/>
                  <a:gd name="T6" fmla="*/ 1 w 776"/>
                  <a:gd name="T7" fmla="*/ 0 h 2368"/>
                  <a:gd name="T8" fmla="*/ 1 w 776"/>
                  <a:gd name="T9" fmla="*/ 0 h 2368"/>
                  <a:gd name="T10" fmla="*/ 1 w 776"/>
                  <a:gd name="T11" fmla="*/ 0 h 2368"/>
                  <a:gd name="T12" fmla="*/ 1 w 776"/>
                  <a:gd name="T13" fmla="*/ 0 h 2368"/>
                  <a:gd name="T14" fmla="*/ 1 w 776"/>
                  <a:gd name="T15" fmla="*/ 0 h 2368"/>
                  <a:gd name="T16" fmla="*/ 1 w 776"/>
                  <a:gd name="T17" fmla="*/ 0 h 2368"/>
                  <a:gd name="T18" fmla="*/ 1 w 776"/>
                  <a:gd name="T19" fmla="*/ 0 h 2368"/>
                  <a:gd name="T20" fmla="*/ 1 w 776"/>
                  <a:gd name="T21" fmla="*/ 0 h 2368"/>
                  <a:gd name="T22" fmla="*/ 1 w 776"/>
                  <a:gd name="T23" fmla="*/ 0 h 2368"/>
                  <a:gd name="T24" fmla="*/ 1 w 776"/>
                  <a:gd name="T25" fmla="*/ 0 h 2368"/>
                  <a:gd name="T26" fmla="*/ 1 w 776"/>
                  <a:gd name="T27" fmla="*/ 0 h 2368"/>
                  <a:gd name="T28" fmla="*/ 1 w 776"/>
                  <a:gd name="T29" fmla="*/ 0 h 2368"/>
                  <a:gd name="T30" fmla="*/ 1 w 776"/>
                  <a:gd name="T31" fmla="*/ 0 h 2368"/>
                  <a:gd name="T32" fmla="*/ 1 w 776"/>
                  <a:gd name="T33" fmla="*/ 0 h 2368"/>
                  <a:gd name="T34" fmla="*/ 1 w 776"/>
                  <a:gd name="T35" fmla="*/ 0 h 2368"/>
                  <a:gd name="T36" fmla="*/ 1 w 776"/>
                  <a:gd name="T37" fmla="*/ 0 h 2368"/>
                  <a:gd name="T38" fmla="*/ 1 w 776"/>
                  <a:gd name="T39" fmla="*/ 0 h 2368"/>
                  <a:gd name="T40" fmla="*/ 1 w 776"/>
                  <a:gd name="T41" fmla="*/ 0 h 2368"/>
                  <a:gd name="T42" fmla="*/ 1 w 776"/>
                  <a:gd name="T43" fmla="*/ 0 h 2368"/>
                  <a:gd name="T44" fmla="*/ 1 w 776"/>
                  <a:gd name="T45" fmla="*/ 0 h 2368"/>
                  <a:gd name="T46" fmla="*/ 1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53" name="Freeform 130">
                <a:extLst>
                  <a:ext uri="{FF2B5EF4-FFF2-40B4-BE49-F238E27FC236}">
                    <a16:creationId xmlns:a16="http://schemas.microsoft.com/office/drawing/2014/main" id="{BB5B2874-6094-3A35-C82B-B72524F3C609}"/>
                  </a:ext>
                </a:extLst>
              </p:cNvPr>
              <p:cNvSpPr>
                <a:spLocks/>
              </p:cNvSpPr>
              <p:nvPr/>
            </p:nvSpPr>
            <p:spPr bwMode="hidden">
              <a:xfrm flipH="1">
                <a:off x="3507" y="350"/>
                <a:ext cx="273" cy="598"/>
              </a:xfrm>
              <a:custGeom>
                <a:avLst/>
                <a:gdLst>
                  <a:gd name="T0" fmla="*/ 0 w 776"/>
                  <a:gd name="T1" fmla="*/ 0 h 2368"/>
                  <a:gd name="T2" fmla="*/ 0 w 776"/>
                  <a:gd name="T3" fmla="*/ 0 h 2368"/>
                  <a:gd name="T4" fmla="*/ 0 w 776"/>
                  <a:gd name="T5" fmla="*/ 0 h 2368"/>
                  <a:gd name="T6" fmla="*/ 0 w 776"/>
                  <a:gd name="T7" fmla="*/ 0 h 2368"/>
                  <a:gd name="T8" fmla="*/ 0 w 776"/>
                  <a:gd name="T9" fmla="*/ 0 h 2368"/>
                  <a:gd name="T10" fmla="*/ 0 w 776"/>
                  <a:gd name="T11" fmla="*/ 0 h 2368"/>
                  <a:gd name="T12" fmla="*/ 0 w 776"/>
                  <a:gd name="T13" fmla="*/ 0 h 2368"/>
                  <a:gd name="T14" fmla="*/ 0 w 776"/>
                  <a:gd name="T15" fmla="*/ 0 h 2368"/>
                  <a:gd name="T16" fmla="*/ 0 w 776"/>
                  <a:gd name="T17" fmla="*/ 0 h 2368"/>
                  <a:gd name="T18" fmla="*/ 0 w 776"/>
                  <a:gd name="T19" fmla="*/ 0 h 2368"/>
                  <a:gd name="T20" fmla="*/ 0 w 776"/>
                  <a:gd name="T21" fmla="*/ 0 h 2368"/>
                  <a:gd name="T22" fmla="*/ 0 w 776"/>
                  <a:gd name="T23" fmla="*/ 0 h 2368"/>
                  <a:gd name="T24" fmla="*/ 0 w 776"/>
                  <a:gd name="T25" fmla="*/ 0 h 2368"/>
                  <a:gd name="T26" fmla="*/ 0 w 776"/>
                  <a:gd name="T27" fmla="*/ 0 h 2368"/>
                  <a:gd name="T28" fmla="*/ 0 w 776"/>
                  <a:gd name="T29" fmla="*/ 0 h 2368"/>
                  <a:gd name="T30" fmla="*/ 0 w 776"/>
                  <a:gd name="T31" fmla="*/ 0 h 2368"/>
                  <a:gd name="T32" fmla="*/ 0 w 776"/>
                  <a:gd name="T33" fmla="*/ 0 h 2368"/>
                  <a:gd name="T34" fmla="*/ 0 w 776"/>
                  <a:gd name="T35" fmla="*/ 0 h 2368"/>
                  <a:gd name="T36" fmla="*/ 0 w 776"/>
                  <a:gd name="T37" fmla="*/ 0 h 2368"/>
                  <a:gd name="T38" fmla="*/ 0 w 776"/>
                  <a:gd name="T39" fmla="*/ 0 h 2368"/>
                  <a:gd name="T40" fmla="*/ 0 w 776"/>
                  <a:gd name="T41" fmla="*/ 0 h 2368"/>
                  <a:gd name="T42" fmla="*/ 0 w 776"/>
                  <a:gd name="T43" fmla="*/ 0 h 2368"/>
                  <a:gd name="T44" fmla="*/ 0 w 776"/>
                  <a:gd name="T45" fmla="*/ 0 h 2368"/>
                  <a:gd name="T46" fmla="*/ 0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54" name="Freeform 131">
                <a:extLst>
                  <a:ext uri="{FF2B5EF4-FFF2-40B4-BE49-F238E27FC236}">
                    <a16:creationId xmlns:a16="http://schemas.microsoft.com/office/drawing/2014/main" id="{1120F708-2A24-7834-ACC2-C8C6038D41F4}"/>
                  </a:ext>
                </a:extLst>
              </p:cNvPr>
              <p:cNvSpPr>
                <a:spLocks/>
              </p:cNvSpPr>
              <p:nvPr/>
            </p:nvSpPr>
            <p:spPr bwMode="hidden">
              <a:xfrm flipH="1">
                <a:off x="3821" y="172"/>
                <a:ext cx="164" cy="597"/>
              </a:xfrm>
              <a:custGeom>
                <a:avLst/>
                <a:gdLst>
                  <a:gd name="T0" fmla="*/ 0 w 776"/>
                  <a:gd name="T1" fmla="*/ 0 h 2368"/>
                  <a:gd name="T2" fmla="*/ 0 w 776"/>
                  <a:gd name="T3" fmla="*/ 0 h 2368"/>
                  <a:gd name="T4" fmla="*/ 0 w 776"/>
                  <a:gd name="T5" fmla="*/ 0 h 2368"/>
                  <a:gd name="T6" fmla="*/ 0 w 776"/>
                  <a:gd name="T7" fmla="*/ 0 h 2368"/>
                  <a:gd name="T8" fmla="*/ 0 w 776"/>
                  <a:gd name="T9" fmla="*/ 0 h 2368"/>
                  <a:gd name="T10" fmla="*/ 0 w 776"/>
                  <a:gd name="T11" fmla="*/ 0 h 2368"/>
                  <a:gd name="T12" fmla="*/ 0 w 776"/>
                  <a:gd name="T13" fmla="*/ 0 h 2368"/>
                  <a:gd name="T14" fmla="*/ 0 w 776"/>
                  <a:gd name="T15" fmla="*/ 0 h 2368"/>
                  <a:gd name="T16" fmla="*/ 0 w 776"/>
                  <a:gd name="T17" fmla="*/ 0 h 2368"/>
                  <a:gd name="T18" fmla="*/ 0 w 776"/>
                  <a:gd name="T19" fmla="*/ 0 h 2368"/>
                  <a:gd name="T20" fmla="*/ 0 w 776"/>
                  <a:gd name="T21" fmla="*/ 0 h 2368"/>
                  <a:gd name="T22" fmla="*/ 0 w 776"/>
                  <a:gd name="T23" fmla="*/ 0 h 2368"/>
                  <a:gd name="T24" fmla="*/ 0 w 776"/>
                  <a:gd name="T25" fmla="*/ 0 h 2368"/>
                  <a:gd name="T26" fmla="*/ 0 w 776"/>
                  <a:gd name="T27" fmla="*/ 0 h 2368"/>
                  <a:gd name="T28" fmla="*/ 0 w 776"/>
                  <a:gd name="T29" fmla="*/ 0 h 2368"/>
                  <a:gd name="T30" fmla="*/ 0 w 776"/>
                  <a:gd name="T31" fmla="*/ 0 h 2368"/>
                  <a:gd name="T32" fmla="*/ 0 w 776"/>
                  <a:gd name="T33" fmla="*/ 0 h 2368"/>
                  <a:gd name="T34" fmla="*/ 0 w 776"/>
                  <a:gd name="T35" fmla="*/ 0 h 2368"/>
                  <a:gd name="T36" fmla="*/ 0 w 776"/>
                  <a:gd name="T37" fmla="*/ 0 h 2368"/>
                  <a:gd name="T38" fmla="*/ 0 w 776"/>
                  <a:gd name="T39" fmla="*/ 0 h 2368"/>
                  <a:gd name="T40" fmla="*/ 0 w 776"/>
                  <a:gd name="T41" fmla="*/ 0 h 2368"/>
                  <a:gd name="T42" fmla="*/ 0 w 776"/>
                  <a:gd name="T43" fmla="*/ 0 h 2368"/>
                  <a:gd name="T44" fmla="*/ 0 w 776"/>
                  <a:gd name="T45" fmla="*/ 0 h 2368"/>
                  <a:gd name="T46" fmla="*/ 0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55" name="Freeform 132">
                <a:extLst>
                  <a:ext uri="{FF2B5EF4-FFF2-40B4-BE49-F238E27FC236}">
                    <a16:creationId xmlns:a16="http://schemas.microsoft.com/office/drawing/2014/main" id="{E135D95B-6AA3-2EBF-44E5-2BA3E71C1D58}"/>
                  </a:ext>
                </a:extLst>
              </p:cNvPr>
              <p:cNvSpPr>
                <a:spLocks/>
              </p:cNvSpPr>
              <p:nvPr/>
            </p:nvSpPr>
            <p:spPr bwMode="hidden">
              <a:xfrm>
                <a:off x="4841" y="894"/>
                <a:ext cx="395" cy="628"/>
              </a:xfrm>
              <a:custGeom>
                <a:avLst/>
                <a:gdLst>
                  <a:gd name="T0" fmla="*/ 0 w 776"/>
                  <a:gd name="T1" fmla="*/ 0 h 2368"/>
                  <a:gd name="T2" fmla="*/ 1 w 776"/>
                  <a:gd name="T3" fmla="*/ 0 h 2368"/>
                  <a:gd name="T4" fmla="*/ 1 w 776"/>
                  <a:gd name="T5" fmla="*/ 0 h 2368"/>
                  <a:gd name="T6" fmla="*/ 1 w 776"/>
                  <a:gd name="T7" fmla="*/ 0 h 2368"/>
                  <a:gd name="T8" fmla="*/ 1 w 776"/>
                  <a:gd name="T9" fmla="*/ 0 h 2368"/>
                  <a:gd name="T10" fmla="*/ 1 w 776"/>
                  <a:gd name="T11" fmla="*/ 0 h 2368"/>
                  <a:gd name="T12" fmla="*/ 1 w 776"/>
                  <a:gd name="T13" fmla="*/ 0 h 2368"/>
                  <a:gd name="T14" fmla="*/ 1 w 776"/>
                  <a:gd name="T15" fmla="*/ 0 h 2368"/>
                  <a:gd name="T16" fmla="*/ 1 w 776"/>
                  <a:gd name="T17" fmla="*/ 0 h 2368"/>
                  <a:gd name="T18" fmla="*/ 1 w 776"/>
                  <a:gd name="T19" fmla="*/ 0 h 2368"/>
                  <a:gd name="T20" fmla="*/ 1 w 776"/>
                  <a:gd name="T21" fmla="*/ 0 h 2368"/>
                  <a:gd name="T22" fmla="*/ 1 w 776"/>
                  <a:gd name="T23" fmla="*/ 0 h 2368"/>
                  <a:gd name="T24" fmla="*/ 1 w 776"/>
                  <a:gd name="T25" fmla="*/ 0 h 2368"/>
                  <a:gd name="T26" fmla="*/ 1 w 776"/>
                  <a:gd name="T27" fmla="*/ 0 h 2368"/>
                  <a:gd name="T28" fmla="*/ 1 w 776"/>
                  <a:gd name="T29" fmla="*/ 0 h 2368"/>
                  <a:gd name="T30" fmla="*/ 1 w 776"/>
                  <a:gd name="T31" fmla="*/ 0 h 2368"/>
                  <a:gd name="T32" fmla="*/ 1 w 776"/>
                  <a:gd name="T33" fmla="*/ 0 h 2368"/>
                  <a:gd name="T34" fmla="*/ 1 w 776"/>
                  <a:gd name="T35" fmla="*/ 0 h 2368"/>
                  <a:gd name="T36" fmla="*/ 1 w 776"/>
                  <a:gd name="T37" fmla="*/ 0 h 2368"/>
                  <a:gd name="T38" fmla="*/ 1 w 776"/>
                  <a:gd name="T39" fmla="*/ 0 h 2368"/>
                  <a:gd name="T40" fmla="*/ 1 w 776"/>
                  <a:gd name="T41" fmla="*/ 0 h 2368"/>
                  <a:gd name="T42" fmla="*/ 1 w 776"/>
                  <a:gd name="T43" fmla="*/ 0 h 2368"/>
                  <a:gd name="T44" fmla="*/ 1 w 776"/>
                  <a:gd name="T45" fmla="*/ 0 h 2368"/>
                  <a:gd name="T46" fmla="*/ 1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56" name="Freeform 133">
                <a:extLst>
                  <a:ext uri="{FF2B5EF4-FFF2-40B4-BE49-F238E27FC236}">
                    <a16:creationId xmlns:a16="http://schemas.microsoft.com/office/drawing/2014/main" id="{1D837576-08E6-86BB-4EEB-A0940E2CD437}"/>
                  </a:ext>
                </a:extLst>
              </p:cNvPr>
              <p:cNvSpPr>
                <a:spLocks/>
              </p:cNvSpPr>
              <p:nvPr/>
            </p:nvSpPr>
            <p:spPr bwMode="hidden">
              <a:xfrm>
                <a:off x="4636" y="576"/>
                <a:ext cx="595" cy="419"/>
              </a:xfrm>
              <a:custGeom>
                <a:avLst/>
                <a:gdLst>
                  <a:gd name="T0" fmla="*/ 0 w 776"/>
                  <a:gd name="T1" fmla="*/ 0 h 2368"/>
                  <a:gd name="T2" fmla="*/ 2 w 776"/>
                  <a:gd name="T3" fmla="*/ 0 h 2368"/>
                  <a:gd name="T4" fmla="*/ 2 w 776"/>
                  <a:gd name="T5" fmla="*/ 0 h 2368"/>
                  <a:gd name="T6" fmla="*/ 2 w 776"/>
                  <a:gd name="T7" fmla="*/ 0 h 2368"/>
                  <a:gd name="T8" fmla="*/ 2 w 776"/>
                  <a:gd name="T9" fmla="*/ 0 h 2368"/>
                  <a:gd name="T10" fmla="*/ 2 w 776"/>
                  <a:gd name="T11" fmla="*/ 0 h 2368"/>
                  <a:gd name="T12" fmla="*/ 2 w 776"/>
                  <a:gd name="T13" fmla="*/ 0 h 2368"/>
                  <a:gd name="T14" fmla="*/ 2 w 776"/>
                  <a:gd name="T15" fmla="*/ 0 h 2368"/>
                  <a:gd name="T16" fmla="*/ 2 w 776"/>
                  <a:gd name="T17" fmla="*/ 0 h 2368"/>
                  <a:gd name="T18" fmla="*/ 2 w 776"/>
                  <a:gd name="T19" fmla="*/ 0 h 2368"/>
                  <a:gd name="T20" fmla="*/ 2 w 776"/>
                  <a:gd name="T21" fmla="*/ 0 h 2368"/>
                  <a:gd name="T22" fmla="*/ 2 w 776"/>
                  <a:gd name="T23" fmla="*/ 0 h 2368"/>
                  <a:gd name="T24" fmla="*/ 2 w 776"/>
                  <a:gd name="T25" fmla="*/ 0 h 2368"/>
                  <a:gd name="T26" fmla="*/ 2 w 776"/>
                  <a:gd name="T27" fmla="*/ 0 h 2368"/>
                  <a:gd name="T28" fmla="*/ 2 w 776"/>
                  <a:gd name="T29" fmla="*/ 0 h 2368"/>
                  <a:gd name="T30" fmla="*/ 2 w 776"/>
                  <a:gd name="T31" fmla="*/ 0 h 2368"/>
                  <a:gd name="T32" fmla="*/ 2 w 776"/>
                  <a:gd name="T33" fmla="*/ 0 h 2368"/>
                  <a:gd name="T34" fmla="*/ 2 w 776"/>
                  <a:gd name="T35" fmla="*/ 0 h 2368"/>
                  <a:gd name="T36" fmla="*/ 2 w 776"/>
                  <a:gd name="T37" fmla="*/ 0 h 2368"/>
                  <a:gd name="T38" fmla="*/ 2 w 776"/>
                  <a:gd name="T39" fmla="*/ 0 h 2368"/>
                  <a:gd name="T40" fmla="*/ 2 w 776"/>
                  <a:gd name="T41" fmla="*/ 0 h 2368"/>
                  <a:gd name="T42" fmla="*/ 2 w 776"/>
                  <a:gd name="T43" fmla="*/ 0 h 2368"/>
                  <a:gd name="T44" fmla="*/ 2 w 776"/>
                  <a:gd name="T45" fmla="*/ 0 h 2368"/>
                  <a:gd name="T46" fmla="*/ 2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57" name="Freeform 134">
                <a:extLst>
                  <a:ext uri="{FF2B5EF4-FFF2-40B4-BE49-F238E27FC236}">
                    <a16:creationId xmlns:a16="http://schemas.microsoft.com/office/drawing/2014/main" id="{007EF475-D677-CAB8-5F42-234F186C44CD}"/>
                  </a:ext>
                </a:extLst>
              </p:cNvPr>
              <p:cNvSpPr>
                <a:spLocks/>
              </p:cNvSpPr>
              <p:nvPr/>
            </p:nvSpPr>
            <p:spPr bwMode="hidden">
              <a:xfrm>
                <a:off x="4658" y="132"/>
                <a:ext cx="260" cy="562"/>
              </a:xfrm>
              <a:custGeom>
                <a:avLst/>
                <a:gdLst>
                  <a:gd name="T0" fmla="*/ 0 w 776"/>
                  <a:gd name="T1" fmla="*/ 0 h 2368"/>
                  <a:gd name="T2" fmla="*/ 0 w 776"/>
                  <a:gd name="T3" fmla="*/ 0 h 2368"/>
                  <a:gd name="T4" fmla="*/ 0 w 776"/>
                  <a:gd name="T5" fmla="*/ 0 h 2368"/>
                  <a:gd name="T6" fmla="*/ 0 w 776"/>
                  <a:gd name="T7" fmla="*/ 0 h 2368"/>
                  <a:gd name="T8" fmla="*/ 0 w 776"/>
                  <a:gd name="T9" fmla="*/ 0 h 2368"/>
                  <a:gd name="T10" fmla="*/ 0 w 776"/>
                  <a:gd name="T11" fmla="*/ 0 h 2368"/>
                  <a:gd name="T12" fmla="*/ 0 w 776"/>
                  <a:gd name="T13" fmla="*/ 0 h 2368"/>
                  <a:gd name="T14" fmla="*/ 0 w 776"/>
                  <a:gd name="T15" fmla="*/ 0 h 2368"/>
                  <a:gd name="T16" fmla="*/ 0 w 776"/>
                  <a:gd name="T17" fmla="*/ 0 h 2368"/>
                  <a:gd name="T18" fmla="*/ 0 w 776"/>
                  <a:gd name="T19" fmla="*/ 0 h 2368"/>
                  <a:gd name="T20" fmla="*/ 0 w 776"/>
                  <a:gd name="T21" fmla="*/ 0 h 2368"/>
                  <a:gd name="T22" fmla="*/ 0 w 776"/>
                  <a:gd name="T23" fmla="*/ 0 h 2368"/>
                  <a:gd name="T24" fmla="*/ 0 w 776"/>
                  <a:gd name="T25" fmla="*/ 0 h 2368"/>
                  <a:gd name="T26" fmla="*/ 0 w 776"/>
                  <a:gd name="T27" fmla="*/ 0 h 2368"/>
                  <a:gd name="T28" fmla="*/ 0 w 776"/>
                  <a:gd name="T29" fmla="*/ 0 h 2368"/>
                  <a:gd name="T30" fmla="*/ 0 w 776"/>
                  <a:gd name="T31" fmla="*/ 0 h 2368"/>
                  <a:gd name="T32" fmla="*/ 0 w 776"/>
                  <a:gd name="T33" fmla="*/ 0 h 2368"/>
                  <a:gd name="T34" fmla="*/ 0 w 776"/>
                  <a:gd name="T35" fmla="*/ 0 h 2368"/>
                  <a:gd name="T36" fmla="*/ 0 w 776"/>
                  <a:gd name="T37" fmla="*/ 0 h 2368"/>
                  <a:gd name="T38" fmla="*/ 0 w 776"/>
                  <a:gd name="T39" fmla="*/ 0 h 2368"/>
                  <a:gd name="T40" fmla="*/ 0 w 776"/>
                  <a:gd name="T41" fmla="*/ 0 h 2368"/>
                  <a:gd name="T42" fmla="*/ 0 w 776"/>
                  <a:gd name="T43" fmla="*/ 0 h 2368"/>
                  <a:gd name="T44" fmla="*/ 0 w 776"/>
                  <a:gd name="T45" fmla="*/ 0 h 2368"/>
                  <a:gd name="T46" fmla="*/ 0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58" name="Freeform 135">
                <a:extLst>
                  <a:ext uri="{FF2B5EF4-FFF2-40B4-BE49-F238E27FC236}">
                    <a16:creationId xmlns:a16="http://schemas.microsoft.com/office/drawing/2014/main" id="{6D9AD557-55BA-D954-4CE4-F41B970011F9}"/>
                  </a:ext>
                </a:extLst>
              </p:cNvPr>
              <p:cNvSpPr>
                <a:spLocks/>
              </p:cNvSpPr>
              <p:nvPr/>
            </p:nvSpPr>
            <p:spPr bwMode="hidden">
              <a:xfrm rot="-1346631">
                <a:off x="4401" y="599"/>
                <a:ext cx="174" cy="329"/>
              </a:xfrm>
              <a:custGeom>
                <a:avLst/>
                <a:gdLst>
                  <a:gd name="T0" fmla="*/ 0 w 776"/>
                  <a:gd name="T1" fmla="*/ 0 h 2368"/>
                  <a:gd name="T2" fmla="*/ 0 w 776"/>
                  <a:gd name="T3" fmla="*/ 0 h 2368"/>
                  <a:gd name="T4" fmla="*/ 0 w 776"/>
                  <a:gd name="T5" fmla="*/ 0 h 2368"/>
                  <a:gd name="T6" fmla="*/ 0 w 776"/>
                  <a:gd name="T7" fmla="*/ 0 h 2368"/>
                  <a:gd name="T8" fmla="*/ 0 w 776"/>
                  <a:gd name="T9" fmla="*/ 0 h 2368"/>
                  <a:gd name="T10" fmla="*/ 0 w 776"/>
                  <a:gd name="T11" fmla="*/ 0 h 2368"/>
                  <a:gd name="T12" fmla="*/ 0 w 776"/>
                  <a:gd name="T13" fmla="*/ 0 h 2368"/>
                  <a:gd name="T14" fmla="*/ 0 w 776"/>
                  <a:gd name="T15" fmla="*/ 0 h 2368"/>
                  <a:gd name="T16" fmla="*/ 0 w 776"/>
                  <a:gd name="T17" fmla="*/ 0 h 2368"/>
                  <a:gd name="T18" fmla="*/ 0 w 776"/>
                  <a:gd name="T19" fmla="*/ 0 h 2368"/>
                  <a:gd name="T20" fmla="*/ 0 w 776"/>
                  <a:gd name="T21" fmla="*/ 0 h 2368"/>
                  <a:gd name="T22" fmla="*/ 0 w 776"/>
                  <a:gd name="T23" fmla="*/ 0 h 2368"/>
                  <a:gd name="T24" fmla="*/ 0 w 776"/>
                  <a:gd name="T25" fmla="*/ 0 h 2368"/>
                  <a:gd name="T26" fmla="*/ 0 w 776"/>
                  <a:gd name="T27" fmla="*/ 0 h 2368"/>
                  <a:gd name="T28" fmla="*/ 0 w 776"/>
                  <a:gd name="T29" fmla="*/ 0 h 2368"/>
                  <a:gd name="T30" fmla="*/ 0 w 776"/>
                  <a:gd name="T31" fmla="*/ 0 h 2368"/>
                  <a:gd name="T32" fmla="*/ 0 w 776"/>
                  <a:gd name="T33" fmla="*/ 0 h 2368"/>
                  <a:gd name="T34" fmla="*/ 0 w 776"/>
                  <a:gd name="T35" fmla="*/ 0 h 2368"/>
                  <a:gd name="T36" fmla="*/ 0 w 776"/>
                  <a:gd name="T37" fmla="*/ 0 h 2368"/>
                  <a:gd name="T38" fmla="*/ 0 w 776"/>
                  <a:gd name="T39" fmla="*/ 0 h 2368"/>
                  <a:gd name="T40" fmla="*/ 0 w 776"/>
                  <a:gd name="T41" fmla="*/ 0 h 2368"/>
                  <a:gd name="T42" fmla="*/ 0 w 776"/>
                  <a:gd name="T43" fmla="*/ 0 h 2368"/>
                  <a:gd name="T44" fmla="*/ 0 w 776"/>
                  <a:gd name="T45" fmla="*/ 0 h 2368"/>
                  <a:gd name="T46" fmla="*/ 0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sp>
            <p:nvSpPr>
              <p:cNvPr id="1059" name="Freeform 136">
                <a:extLst>
                  <a:ext uri="{FF2B5EF4-FFF2-40B4-BE49-F238E27FC236}">
                    <a16:creationId xmlns:a16="http://schemas.microsoft.com/office/drawing/2014/main" id="{36DE35C0-0357-307A-83A7-817D428932E2}"/>
                  </a:ext>
                </a:extLst>
              </p:cNvPr>
              <p:cNvSpPr>
                <a:spLocks/>
              </p:cNvSpPr>
              <p:nvPr/>
            </p:nvSpPr>
            <p:spPr bwMode="hidden">
              <a:xfrm rot="1346631" flipH="1">
                <a:off x="3783" y="590"/>
                <a:ext cx="173" cy="329"/>
              </a:xfrm>
              <a:custGeom>
                <a:avLst/>
                <a:gdLst>
                  <a:gd name="T0" fmla="*/ 0 w 776"/>
                  <a:gd name="T1" fmla="*/ 0 h 2368"/>
                  <a:gd name="T2" fmla="*/ 0 w 776"/>
                  <a:gd name="T3" fmla="*/ 0 h 2368"/>
                  <a:gd name="T4" fmla="*/ 0 w 776"/>
                  <a:gd name="T5" fmla="*/ 0 h 2368"/>
                  <a:gd name="T6" fmla="*/ 0 w 776"/>
                  <a:gd name="T7" fmla="*/ 0 h 2368"/>
                  <a:gd name="T8" fmla="*/ 0 w 776"/>
                  <a:gd name="T9" fmla="*/ 0 h 2368"/>
                  <a:gd name="T10" fmla="*/ 0 w 776"/>
                  <a:gd name="T11" fmla="*/ 0 h 2368"/>
                  <a:gd name="T12" fmla="*/ 0 w 776"/>
                  <a:gd name="T13" fmla="*/ 0 h 2368"/>
                  <a:gd name="T14" fmla="*/ 0 w 776"/>
                  <a:gd name="T15" fmla="*/ 0 h 2368"/>
                  <a:gd name="T16" fmla="*/ 0 w 776"/>
                  <a:gd name="T17" fmla="*/ 0 h 2368"/>
                  <a:gd name="T18" fmla="*/ 0 w 776"/>
                  <a:gd name="T19" fmla="*/ 0 h 2368"/>
                  <a:gd name="T20" fmla="*/ 0 w 776"/>
                  <a:gd name="T21" fmla="*/ 0 h 2368"/>
                  <a:gd name="T22" fmla="*/ 0 w 776"/>
                  <a:gd name="T23" fmla="*/ 0 h 2368"/>
                  <a:gd name="T24" fmla="*/ 0 w 776"/>
                  <a:gd name="T25" fmla="*/ 0 h 2368"/>
                  <a:gd name="T26" fmla="*/ 0 w 776"/>
                  <a:gd name="T27" fmla="*/ 0 h 2368"/>
                  <a:gd name="T28" fmla="*/ 0 w 776"/>
                  <a:gd name="T29" fmla="*/ 0 h 2368"/>
                  <a:gd name="T30" fmla="*/ 0 w 776"/>
                  <a:gd name="T31" fmla="*/ 0 h 2368"/>
                  <a:gd name="T32" fmla="*/ 0 w 776"/>
                  <a:gd name="T33" fmla="*/ 0 h 2368"/>
                  <a:gd name="T34" fmla="*/ 0 w 776"/>
                  <a:gd name="T35" fmla="*/ 0 h 2368"/>
                  <a:gd name="T36" fmla="*/ 0 w 776"/>
                  <a:gd name="T37" fmla="*/ 0 h 2368"/>
                  <a:gd name="T38" fmla="*/ 0 w 776"/>
                  <a:gd name="T39" fmla="*/ 0 h 2368"/>
                  <a:gd name="T40" fmla="*/ 0 w 776"/>
                  <a:gd name="T41" fmla="*/ 0 h 2368"/>
                  <a:gd name="T42" fmla="*/ 0 w 776"/>
                  <a:gd name="T43" fmla="*/ 0 h 2368"/>
                  <a:gd name="T44" fmla="*/ 0 w 776"/>
                  <a:gd name="T45" fmla="*/ 0 h 2368"/>
                  <a:gd name="T46" fmla="*/ 0 w 776"/>
                  <a:gd name="T47" fmla="*/ 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PK"/>
              </a:p>
            </p:txBody>
          </p:sp>
        </p:grpSp>
      </p:grpSp>
      <p:sp>
        <p:nvSpPr>
          <p:cNvPr id="738441" name="Rectangle 137">
            <a:extLst>
              <a:ext uri="{FF2B5EF4-FFF2-40B4-BE49-F238E27FC236}">
                <a16:creationId xmlns:a16="http://schemas.microsoft.com/office/drawing/2014/main" id="{4DE79C67-F731-35E4-8A89-E4E505A3AC07}"/>
              </a:ext>
            </a:extLst>
          </p:cNvPr>
          <p:cNvSpPr>
            <a:spLocks noGrp="1" noChangeArrowheads="1"/>
          </p:cNvSpPr>
          <p:nvPr>
            <p:ph type="title"/>
          </p:nvPr>
        </p:nvSpPr>
        <p:spPr bwMode="auto">
          <a:xfrm>
            <a:off x="0" y="0"/>
            <a:ext cx="9144000" cy="685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38442" name="Rectangle 138">
            <a:extLst>
              <a:ext uri="{FF2B5EF4-FFF2-40B4-BE49-F238E27FC236}">
                <a16:creationId xmlns:a16="http://schemas.microsoft.com/office/drawing/2014/main" id="{C3E8AD7F-BBBB-321F-E088-FA6F77A413FE}"/>
              </a:ext>
            </a:extLst>
          </p:cNvPr>
          <p:cNvSpPr>
            <a:spLocks noGrp="1" noChangeArrowheads="1"/>
          </p:cNvSpPr>
          <p:nvPr>
            <p:ph type="body" idx="1"/>
          </p:nvPr>
        </p:nvSpPr>
        <p:spPr bwMode="auto">
          <a:xfrm>
            <a:off x="0" y="762000"/>
            <a:ext cx="9144000" cy="60960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38443" name="Rectangle 139">
            <a:extLst>
              <a:ext uri="{FF2B5EF4-FFF2-40B4-BE49-F238E27FC236}">
                <a16:creationId xmlns:a16="http://schemas.microsoft.com/office/drawing/2014/main" id="{ABE2388C-192C-52E5-C11B-44BDD7F769DD}"/>
              </a:ext>
            </a:extLst>
          </p:cNvPr>
          <p:cNvSpPr>
            <a:spLocks noGrp="1" noChangeArrowheads="1"/>
          </p:cNvSpPr>
          <p:nvPr>
            <p:ph type="dt" sz="half" idx="2"/>
          </p:nvPr>
        </p:nvSpPr>
        <p:spPr bwMode="auto">
          <a:xfrm>
            <a:off x="0" y="65532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DDF81C02-6676-43DA-8DC7-671240821558}" type="datetime1">
              <a:rPr lang="en-US"/>
              <a:pPr>
                <a:defRPr/>
              </a:pPr>
              <a:t>2/24/2025</a:t>
            </a:fld>
            <a:endParaRPr lang="en-US"/>
          </a:p>
        </p:txBody>
      </p:sp>
      <p:sp>
        <p:nvSpPr>
          <p:cNvPr id="738444" name="Rectangle 140">
            <a:extLst>
              <a:ext uri="{FF2B5EF4-FFF2-40B4-BE49-F238E27FC236}">
                <a16:creationId xmlns:a16="http://schemas.microsoft.com/office/drawing/2014/main" id="{78ECD477-0040-DF03-A0E3-2AD65EE9F5F1}"/>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738445" name="Rectangle 141">
            <a:extLst>
              <a:ext uri="{FF2B5EF4-FFF2-40B4-BE49-F238E27FC236}">
                <a16:creationId xmlns:a16="http://schemas.microsoft.com/office/drawing/2014/main" id="{B95D7B87-D53F-2FEC-3A3C-23467C1D868A}"/>
              </a:ext>
            </a:extLst>
          </p:cNvPr>
          <p:cNvSpPr>
            <a:spLocks noGrp="1" noChangeArrowheads="1"/>
          </p:cNvSpPr>
          <p:nvPr>
            <p:ph type="sldNum" sz="quarter" idx="4"/>
          </p:nvPr>
        </p:nvSpPr>
        <p:spPr bwMode="auto">
          <a:xfrm>
            <a:off x="7239000" y="65532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19C42D0-7337-4277-AEA7-BB9E8994E7D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0"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 id="2147484369" r:id="rId12"/>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738441"/>
                                        </p:tgtEl>
                                        <p:attrNameLst>
                                          <p:attrName>style.visibility</p:attrName>
                                        </p:attrNameLst>
                                      </p:cBhvr>
                                      <p:to>
                                        <p:strVal val="visible"/>
                                      </p:to>
                                    </p:set>
                                    <p:anim calcmode="lin" valueType="num">
                                      <p:cBhvr>
                                        <p:cTn id="7" dur="1000" fill="hold"/>
                                        <p:tgtEl>
                                          <p:spTgt spid="738441"/>
                                        </p:tgtEl>
                                        <p:attrNameLst>
                                          <p:attrName>ppt_x</p:attrName>
                                        </p:attrNameLst>
                                      </p:cBhvr>
                                      <p:tavLst>
                                        <p:tav tm="0">
                                          <p:val>
                                            <p:strVal val="#ppt_x-.2"/>
                                          </p:val>
                                        </p:tav>
                                        <p:tav tm="100000">
                                          <p:val>
                                            <p:strVal val="#ppt_x"/>
                                          </p:val>
                                        </p:tav>
                                      </p:tavLst>
                                    </p:anim>
                                    <p:anim calcmode="lin" valueType="num">
                                      <p:cBhvr>
                                        <p:cTn id="8" dur="1000" fill="hold"/>
                                        <p:tgtEl>
                                          <p:spTgt spid="738441"/>
                                        </p:tgtEl>
                                        <p:attrNameLst>
                                          <p:attrName>ppt_y</p:attrName>
                                        </p:attrNameLst>
                                      </p:cBhvr>
                                      <p:tavLst>
                                        <p:tav tm="0">
                                          <p:val>
                                            <p:strVal val="#ppt_y"/>
                                          </p:val>
                                        </p:tav>
                                        <p:tav tm="100000">
                                          <p:val>
                                            <p:strVal val="#ppt_y"/>
                                          </p:val>
                                        </p:tav>
                                      </p:tavLst>
                                    </p:anim>
                                    <p:animEffect transition="in" filter="wipe(right)" prLst="gradientSize: 0.1">
                                      <p:cBhvr>
                                        <p:cTn id="9" dur="1000"/>
                                        <p:tgtEl>
                                          <p:spTgt spid="73844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nodeType="clickEffect">
                                  <p:stCondLst>
                                    <p:cond delay="0"/>
                                  </p:stCondLst>
                                  <p:childTnLst>
                                    <p:set>
                                      <p:cBhvr>
                                        <p:cTn id="13" dur="1" fill="hold">
                                          <p:stCondLst>
                                            <p:cond delay="0"/>
                                          </p:stCondLst>
                                        </p:cTn>
                                        <p:tgtEl>
                                          <p:spTgt spid="738442">
                                            <p:txEl>
                                              <p:pRg st="0" end="0"/>
                                            </p:txEl>
                                          </p:spTgt>
                                        </p:tgtEl>
                                        <p:attrNameLst>
                                          <p:attrName>style.visibility</p:attrName>
                                        </p:attrNameLst>
                                      </p:cBhvr>
                                      <p:to>
                                        <p:strVal val="visible"/>
                                      </p:to>
                                    </p:set>
                                    <p:animEffect transition="in" filter="fade">
                                      <p:cBhvr>
                                        <p:cTn id="14" dur="500"/>
                                        <p:tgtEl>
                                          <p:spTgt spid="738442">
                                            <p:txEl>
                                              <p:pRg st="0" end="0"/>
                                            </p:txEl>
                                          </p:spTgt>
                                        </p:tgtEl>
                                      </p:cBhvr>
                                    </p:animEffect>
                                    <p:anim calcmode="lin" valueType="num">
                                      <p:cBhvr>
                                        <p:cTn id="15" dur="500" fill="hold"/>
                                        <p:tgtEl>
                                          <p:spTgt spid="738442">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738442">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nodeType="withEffect">
                                  <p:stCondLst>
                                    <p:cond delay="0"/>
                                  </p:stCondLst>
                                  <p:childTnLst>
                                    <p:set>
                                      <p:cBhvr>
                                        <p:cTn id="18" dur="1" fill="hold">
                                          <p:stCondLst>
                                            <p:cond delay="0"/>
                                          </p:stCondLst>
                                        </p:cTn>
                                        <p:tgtEl>
                                          <p:spTgt spid="738442">
                                            <p:txEl>
                                              <p:pRg st="1" end="1"/>
                                            </p:txEl>
                                          </p:spTgt>
                                        </p:tgtEl>
                                        <p:attrNameLst>
                                          <p:attrName>style.visibility</p:attrName>
                                        </p:attrNameLst>
                                      </p:cBhvr>
                                      <p:to>
                                        <p:strVal val="visible"/>
                                      </p:to>
                                    </p:set>
                                    <p:animEffect transition="in" filter="fade">
                                      <p:cBhvr>
                                        <p:cTn id="19" dur="500"/>
                                        <p:tgtEl>
                                          <p:spTgt spid="738442">
                                            <p:txEl>
                                              <p:pRg st="1" end="1"/>
                                            </p:txEl>
                                          </p:spTgt>
                                        </p:tgtEl>
                                      </p:cBhvr>
                                    </p:animEffect>
                                    <p:anim calcmode="lin" valueType="num">
                                      <p:cBhvr>
                                        <p:cTn id="20" dur="500" fill="hold"/>
                                        <p:tgtEl>
                                          <p:spTgt spid="738442">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738442">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nodeType="withEffect">
                                  <p:stCondLst>
                                    <p:cond delay="0"/>
                                  </p:stCondLst>
                                  <p:childTnLst>
                                    <p:set>
                                      <p:cBhvr>
                                        <p:cTn id="23" dur="1" fill="hold">
                                          <p:stCondLst>
                                            <p:cond delay="0"/>
                                          </p:stCondLst>
                                        </p:cTn>
                                        <p:tgtEl>
                                          <p:spTgt spid="738442">
                                            <p:txEl>
                                              <p:pRg st="2" end="2"/>
                                            </p:txEl>
                                          </p:spTgt>
                                        </p:tgtEl>
                                        <p:attrNameLst>
                                          <p:attrName>style.visibility</p:attrName>
                                        </p:attrNameLst>
                                      </p:cBhvr>
                                      <p:to>
                                        <p:strVal val="visible"/>
                                      </p:to>
                                    </p:set>
                                    <p:animEffect transition="in" filter="fade">
                                      <p:cBhvr>
                                        <p:cTn id="24" dur="500"/>
                                        <p:tgtEl>
                                          <p:spTgt spid="738442">
                                            <p:txEl>
                                              <p:pRg st="2" end="2"/>
                                            </p:txEl>
                                          </p:spTgt>
                                        </p:tgtEl>
                                      </p:cBhvr>
                                    </p:animEffect>
                                    <p:anim calcmode="lin" valueType="num">
                                      <p:cBhvr>
                                        <p:cTn id="25" dur="500" fill="hold"/>
                                        <p:tgtEl>
                                          <p:spTgt spid="738442">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738442">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nodeType="withEffect">
                                  <p:stCondLst>
                                    <p:cond delay="0"/>
                                  </p:stCondLst>
                                  <p:childTnLst>
                                    <p:set>
                                      <p:cBhvr>
                                        <p:cTn id="28" dur="1" fill="hold">
                                          <p:stCondLst>
                                            <p:cond delay="0"/>
                                          </p:stCondLst>
                                        </p:cTn>
                                        <p:tgtEl>
                                          <p:spTgt spid="738442">
                                            <p:txEl>
                                              <p:pRg st="3" end="3"/>
                                            </p:txEl>
                                          </p:spTgt>
                                        </p:tgtEl>
                                        <p:attrNameLst>
                                          <p:attrName>style.visibility</p:attrName>
                                        </p:attrNameLst>
                                      </p:cBhvr>
                                      <p:to>
                                        <p:strVal val="visible"/>
                                      </p:to>
                                    </p:set>
                                    <p:animEffect transition="in" filter="fade">
                                      <p:cBhvr>
                                        <p:cTn id="29" dur="500"/>
                                        <p:tgtEl>
                                          <p:spTgt spid="738442">
                                            <p:txEl>
                                              <p:pRg st="3" end="3"/>
                                            </p:txEl>
                                          </p:spTgt>
                                        </p:tgtEl>
                                      </p:cBhvr>
                                    </p:animEffect>
                                    <p:anim calcmode="lin" valueType="num">
                                      <p:cBhvr>
                                        <p:cTn id="30" dur="500" fill="hold"/>
                                        <p:tgtEl>
                                          <p:spTgt spid="738442">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738442">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nodeType="withEffect">
                                  <p:stCondLst>
                                    <p:cond delay="0"/>
                                  </p:stCondLst>
                                  <p:childTnLst>
                                    <p:set>
                                      <p:cBhvr>
                                        <p:cTn id="33" dur="1" fill="hold">
                                          <p:stCondLst>
                                            <p:cond delay="0"/>
                                          </p:stCondLst>
                                        </p:cTn>
                                        <p:tgtEl>
                                          <p:spTgt spid="738442">
                                            <p:txEl>
                                              <p:pRg st="4" end="4"/>
                                            </p:txEl>
                                          </p:spTgt>
                                        </p:tgtEl>
                                        <p:attrNameLst>
                                          <p:attrName>style.visibility</p:attrName>
                                        </p:attrNameLst>
                                      </p:cBhvr>
                                      <p:to>
                                        <p:strVal val="visible"/>
                                      </p:to>
                                    </p:set>
                                    <p:animEffect transition="in" filter="fade">
                                      <p:cBhvr>
                                        <p:cTn id="34" dur="500"/>
                                        <p:tgtEl>
                                          <p:spTgt spid="738442">
                                            <p:txEl>
                                              <p:pRg st="4" end="4"/>
                                            </p:txEl>
                                          </p:spTgt>
                                        </p:tgtEl>
                                      </p:cBhvr>
                                    </p:animEffect>
                                    <p:anim calcmode="lin" valueType="num">
                                      <p:cBhvr>
                                        <p:cTn id="35" dur="500" fill="hold"/>
                                        <p:tgtEl>
                                          <p:spTgt spid="738442">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738442">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441" grpId="0"/>
      <p:bldP spid="738442" grpId="0" build="p">
        <p:tmplLst>
          <p:tmpl lvl="1">
            <p:tnLst>
              <p:par>
                <p:cTn presetID="44" presetClass="entr" presetSubtype="0" fill="hold" nodeType="clickEffect">
                  <p:stCondLst>
                    <p:cond delay="0"/>
                  </p:stCondLst>
                  <p:childTnLst>
                    <p:set>
                      <p:cBhvr>
                        <p:cTn dur="1" fill="hold">
                          <p:stCondLst>
                            <p:cond delay="0"/>
                          </p:stCondLst>
                        </p:cTn>
                        <p:tgtEl>
                          <p:spTgt spid="738442"/>
                        </p:tgtEl>
                        <p:attrNameLst>
                          <p:attrName>style.visibility</p:attrName>
                        </p:attrNameLst>
                      </p:cBhvr>
                      <p:to>
                        <p:strVal val="visible"/>
                      </p:to>
                    </p:set>
                    <p:animEffect transition="in" filter="fade">
                      <p:cBhvr>
                        <p:cTn dur="500"/>
                        <p:tgtEl>
                          <p:spTgt spid="738442"/>
                        </p:tgtEl>
                      </p:cBhvr>
                    </p:animEffect>
                    <p:anim calcmode="lin" valueType="num">
                      <p:cBhvr>
                        <p:cTn dur="500" fill="hold"/>
                        <p:tgtEl>
                          <p:spTgt spid="738442"/>
                        </p:tgtEl>
                        <p:attrNameLst>
                          <p:attrName>ppt_x</p:attrName>
                        </p:attrNameLst>
                      </p:cBhvr>
                      <p:tavLst>
                        <p:tav tm="0">
                          <p:val>
                            <p:strVal val="#ppt_x"/>
                          </p:val>
                        </p:tav>
                        <p:tav tm="100000">
                          <p:val>
                            <p:strVal val="#ppt_x"/>
                          </p:val>
                        </p:tav>
                      </p:tavLst>
                    </p:anim>
                    <p:anim calcmode="lin" valueType="num">
                      <p:cBhvr>
                        <p:cTn dur="500" fill="hold"/>
                        <p:tgtEl>
                          <p:spTgt spid="738442"/>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1" fill="hold">
                          <p:stCondLst>
                            <p:cond delay="0"/>
                          </p:stCondLst>
                        </p:cTn>
                        <p:tgtEl>
                          <p:spTgt spid="738442"/>
                        </p:tgtEl>
                        <p:attrNameLst>
                          <p:attrName>style.visibility</p:attrName>
                        </p:attrNameLst>
                      </p:cBhvr>
                      <p:to>
                        <p:strVal val="visible"/>
                      </p:to>
                    </p:set>
                    <p:animEffect transition="in" filter="fade">
                      <p:cBhvr>
                        <p:cTn dur="500"/>
                        <p:tgtEl>
                          <p:spTgt spid="738442"/>
                        </p:tgtEl>
                      </p:cBhvr>
                    </p:animEffect>
                    <p:anim calcmode="lin" valueType="num">
                      <p:cBhvr>
                        <p:cTn dur="500" fill="hold"/>
                        <p:tgtEl>
                          <p:spTgt spid="738442"/>
                        </p:tgtEl>
                        <p:attrNameLst>
                          <p:attrName>ppt_x</p:attrName>
                        </p:attrNameLst>
                      </p:cBhvr>
                      <p:tavLst>
                        <p:tav tm="0">
                          <p:val>
                            <p:strVal val="#ppt_x"/>
                          </p:val>
                        </p:tav>
                        <p:tav tm="100000">
                          <p:val>
                            <p:strVal val="#ppt_x"/>
                          </p:val>
                        </p:tav>
                      </p:tavLst>
                    </p:anim>
                    <p:anim calcmode="lin" valueType="num">
                      <p:cBhvr>
                        <p:cTn dur="500" fill="hold"/>
                        <p:tgtEl>
                          <p:spTgt spid="738442"/>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1" fill="hold">
                          <p:stCondLst>
                            <p:cond delay="0"/>
                          </p:stCondLst>
                        </p:cTn>
                        <p:tgtEl>
                          <p:spTgt spid="738442"/>
                        </p:tgtEl>
                        <p:attrNameLst>
                          <p:attrName>style.visibility</p:attrName>
                        </p:attrNameLst>
                      </p:cBhvr>
                      <p:to>
                        <p:strVal val="visible"/>
                      </p:to>
                    </p:set>
                    <p:animEffect transition="in" filter="fade">
                      <p:cBhvr>
                        <p:cTn dur="500"/>
                        <p:tgtEl>
                          <p:spTgt spid="738442"/>
                        </p:tgtEl>
                      </p:cBhvr>
                    </p:animEffect>
                    <p:anim calcmode="lin" valueType="num">
                      <p:cBhvr>
                        <p:cTn dur="500" fill="hold"/>
                        <p:tgtEl>
                          <p:spTgt spid="738442"/>
                        </p:tgtEl>
                        <p:attrNameLst>
                          <p:attrName>ppt_x</p:attrName>
                        </p:attrNameLst>
                      </p:cBhvr>
                      <p:tavLst>
                        <p:tav tm="0">
                          <p:val>
                            <p:strVal val="#ppt_x"/>
                          </p:val>
                        </p:tav>
                        <p:tav tm="100000">
                          <p:val>
                            <p:strVal val="#ppt_x"/>
                          </p:val>
                        </p:tav>
                      </p:tavLst>
                    </p:anim>
                    <p:anim calcmode="lin" valueType="num">
                      <p:cBhvr>
                        <p:cTn dur="500" fill="hold"/>
                        <p:tgtEl>
                          <p:spTgt spid="738442"/>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1" fill="hold">
                          <p:stCondLst>
                            <p:cond delay="0"/>
                          </p:stCondLst>
                        </p:cTn>
                        <p:tgtEl>
                          <p:spTgt spid="738442"/>
                        </p:tgtEl>
                        <p:attrNameLst>
                          <p:attrName>style.visibility</p:attrName>
                        </p:attrNameLst>
                      </p:cBhvr>
                      <p:to>
                        <p:strVal val="visible"/>
                      </p:to>
                    </p:set>
                    <p:animEffect transition="in" filter="fade">
                      <p:cBhvr>
                        <p:cTn dur="500"/>
                        <p:tgtEl>
                          <p:spTgt spid="738442"/>
                        </p:tgtEl>
                      </p:cBhvr>
                    </p:animEffect>
                    <p:anim calcmode="lin" valueType="num">
                      <p:cBhvr>
                        <p:cTn dur="500" fill="hold"/>
                        <p:tgtEl>
                          <p:spTgt spid="738442"/>
                        </p:tgtEl>
                        <p:attrNameLst>
                          <p:attrName>ppt_x</p:attrName>
                        </p:attrNameLst>
                      </p:cBhvr>
                      <p:tavLst>
                        <p:tav tm="0">
                          <p:val>
                            <p:strVal val="#ppt_x"/>
                          </p:val>
                        </p:tav>
                        <p:tav tm="100000">
                          <p:val>
                            <p:strVal val="#ppt_x"/>
                          </p:val>
                        </p:tav>
                      </p:tavLst>
                    </p:anim>
                    <p:anim calcmode="lin" valueType="num">
                      <p:cBhvr>
                        <p:cTn dur="500" fill="hold"/>
                        <p:tgtEl>
                          <p:spTgt spid="738442"/>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1" fill="hold">
                          <p:stCondLst>
                            <p:cond delay="0"/>
                          </p:stCondLst>
                        </p:cTn>
                        <p:tgtEl>
                          <p:spTgt spid="738442"/>
                        </p:tgtEl>
                        <p:attrNameLst>
                          <p:attrName>style.visibility</p:attrName>
                        </p:attrNameLst>
                      </p:cBhvr>
                      <p:to>
                        <p:strVal val="visible"/>
                      </p:to>
                    </p:set>
                    <p:animEffect transition="in" filter="fade">
                      <p:cBhvr>
                        <p:cTn dur="500"/>
                        <p:tgtEl>
                          <p:spTgt spid="738442"/>
                        </p:tgtEl>
                      </p:cBhvr>
                    </p:animEffect>
                    <p:anim calcmode="lin" valueType="num">
                      <p:cBhvr>
                        <p:cTn dur="500" fill="hold"/>
                        <p:tgtEl>
                          <p:spTgt spid="738442"/>
                        </p:tgtEl>
                        <p:attrNameLst>
                          <p:attrName>ppt_x</p:attrName>
                        </p:attrNameLst>
                      </p:cBhvr>
                      <p:tavLst>
                        <p:tav tm="0">
                          <p:val>
                            <p:strVal val="#ppt_x"/>
                          </p:val>
                        </p:tav>
                        <p:tav tm="100000">
                          <p:val>
                            <p:strVal val="#ppt_x"/>
                          </p:val>
                        </p:tav>
                      </p:tavLst>
                    </p:anim>
                    <p:anim calcmode="lin" valueType="num">
                      <p:cBhvr>
                        <p:cTn dur="500" fill="hold"/>
                        <p:tgtEl>
                          <p:spTgt spid="738442"/>
                        </p:tgtEl>
                        <p:attrNameLst>
                          <p:attrName>ppt_y</p:attrName>
                        </p:attrNameLst>
                      </p:cBhvr>
                      <p:tavLst>
                        <p:tav tm="0">
                          <p:val>
                            <p:strVal val="#ppt_y+.05"/>
                          </p:val>
                        </p:tav>
                        <p:tav tm="100000">
                          <p:val>
                            <p:strVal val="#ppt_y"/>
                          </p:val>
                        </p:tav>
                      </p:tavLst>
                    </p:anim>
                  </p:childTnLst>
                </p:cTn>
              </p:par>
            </p:tnLst>
          </p:tmpl>
        </p:tmplLst>
      </p:bldP>
    </p:bldLst>
  </p:timing>
  <p:hf hdr="0" ftr="0"/>
  <p:txStyles>
    <p:titleStyle>
      <a:lvl1pPr algn="ctr" rtl="0" eaLnBrk="0" fontAlgn="base" hangingPunct="0">
        <a:spcBef>
          <a:spcPct val="0"/>
        </a:spcBef>
        <a:spcAft>
          <a:spcPct val="0"/>
        </a:spcAft>
        <a:defRPr sz="2800" b="1">
          <a:solidFill>
            <a:srgbClr val="0000CC"/>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2800" b="1">
          <a:solidFill>
            <a:srgbClr val="0000CC"/>
          </a:solidFill>
          <a:effectLst>
            <a:outerShdw blurRad="38100" dist="38100" dir="2700000" algn="tl">
              <a:srgbClr val="C0C0C0"/>
            </a:outerShdw>
          </a:effectLst>
          <a:latin typeface="Arial Black" pitchFamily="34" charset="0"/>
        </a:defRPr>
      </a:lvl2pPr>
      <a:lvl3pPr algn="ctr" rtl="0" eaLnBrk="0" fontAlgn="base" hangingPunct="0">
        <a:spcBef>
          <a:spcPct val="0"/>
        </a:spcBef>
        <a:spcAft>
          <a:spcPct val="0"/>
        </a:spcAft>
        <a:defRPr sz="2800" b="1">
          <a:solidFill>
            <a:srgbClr val="0000CC"/>
          </a:solidFill>
          <a:effectLst>
            <a:outerShdw blurRad="38100" dist="38100" dir="2700000" algn="tl">
              <a:srgbClr val="C0C0C0"/>
            </a:outerShdw>
          </a:effectLst>
          <a:latin typeface="Arial Black" pitchFamily="34" charset="0"/>
        </a:defRPr>
      </a:lvl3pPr>
      <a:lvl4pPr algn="ctr" rtl="0" eaLnBrk="0" fontAlgn="base" hangingPunct="0">
        <a:spcBef>
          <a:spcPct val="0"/>
        </a:spcBef>
        <a:spcAft>
          <a:spcPct val="0"/>
        </a:spcAft>
        <a:defRPr sz="2800" b="1">
          <a:solidFill>
            <a:srgbClr val="0000CC"/>
          </a:solidFill>
          <a:effectLst>
            <a:outerShdw blurRad="38100" dist="38100" dir="2700000" algn="tl">
              <a:srgbClr val="C0C0C0"/>
            </a:outerShdw>
          </a:effectLst>
          <a:latin typeface="Arial Black" pitchFamily="34" charset="0"/>
        </a:defRPr>
      </a:lvl4pPr>
      <a:lvl5pPr algn="ctr" rtl="0" eaLnBrk="0" fontAlgn="base" hangingPunct="0">
        <a:spcBef>
          <a:spcPct val="0"/>
        </a:spcBef>
        <a:spcAft>
          <a:spcPct val="0"/>
        </a:spcAft>
        <a:defRPr sz="2800" b="1">
          <a:solidFill>
            <a:srgbClr val="0000CC"/>
          </a:solidFill>
          <a:effectLst>
            <a:outerShdw blurRad="38100" dist="38100" dir="2700000" algn="tl">
              <a:srgbClr val="C0C0C0"/>
            </a:outerShdw>
          </a:effectLst>
          <a:latin typeface="Arial Black" pitchFamily="34" charset="0"/>
        </a:defRPr>
      </a:lvl5pPr>
      <a:lvl6pPr marL="457200" algn="ctr" rtl="0" fontAlgn="base">
        <a:spcBef>
          <a:spcPct val="0"/>
        </a:spcBef>
        <a:spcAft>
          <a:spcPct val="0"/>
        </a:spcAft>
        <a:defRPr sz="2800" b="1">
          <a:solidFill>
            <a:srgbClr val="0000CC"/>
          </a:solidFill>
          <a:effectLst>
            <a:outerShdw blurRad="38100" dist="38100" dir="2700000" algn="tl">
              <a:srgbClr val="C0C0C0"/>
            </a:outerShdw>
          </a:effectLst>
          <a:latin typeface="Arial Black" pitchFamily="34" charset="0"/>
        </a:defRPr>
      </a:lvl6pPr>
      <a:lvl7pPr marL="914400" algn="ctr" rtl="0" fontAlgn="base">
        <a:spcBef>
          <a:spcPct val="0"/>
        </a:spcBef>
        <a:spcAft>
          <a:spcPct val="0"/>
        </a:spcAft>
        <a:defRPr sz="2800" b="1">
          <a:solidFill>
            <a:srgbClr val="0000CC"/>
          </a:solidFill>
          <a:effectLst>
            <a:outerShdw blurRad="38100" dist="38100" dir="2700000" algn="tl">
              <a:srgbClr val="C0C0C0"/>
            </a:outerShdw>
          </a:effectLst>
          <a:latin typeface="Arial Black" pitchFamily="34" charset="0"/>
        </a:defRPr>
      </a:lvl7pPr>
      <a:lvl8pPr marL="1371600" algn="ctr" rtl="0" fontAlgn="base">
        <a:spcBef>
          <a:spcPct val="0"/>
        </a:spcBef>
        <a:spcAft>
          <a:spcPct val="0"/>
        </a:spcAft>
        <a:defRPr sz="2800" b="1">
          <a:solidFill>
            <a:srgbClr val="0000CC"/>
          </a:solidFill>
          <a:effectLst>
            <a:outerShdw blurRad="38100" dist="38100" dir="2700000" algn="tl">
              <a:srgbClr val="C0C0C0"/>
            </a:outerShdw>
          </a:effectLst>
          <a:latin typeface="Arial Black" pitchFamily="34" charset="0"/>
        </a:defRPr>
      </a:lvl8pPr>
      <a:lvl9pPr marL="1828800" algn="ctr" rtl="0" fontAlgn="base">
        <a:spcBef>
          <a:spcPct val="0"/>
        </a:spcBef>
        <a:spcAft>
          <a:spcPct val="0"/>
        </a:spcAft>
        <a:defRPr sz="2800" b="1">
          <a:solidFill>
            <a:srgbClr val="0000CC"/>
          </a:solidFill>
          <a:effectLst>
            <a:outerShdw blurRad="38100" dist="38100" dir="2700000" algn="tl">
              <a:srgbClr val="C0C0C0"/>
            </a:outerShdw>
          </a:effectLst>
          <a:latin typeface="Arial Black" pitchFamily="34" charset="0"/>
        </a:defRPr>
      </a:lvl9pPr>
    </p:titleStyle>
    <p:bodyStyle>
      <a:lvl1pPr marL="342900" indent="-342900" algn="l" rtl="0" eaLnBrk="0" fontAlgn="base" hangingPunct="0">
        <a:spcBef>
          <a:spcPct val="20000"/>
        </a:spcBef>
        <a:spcAft>
          <a:spcPct val="0"/>
        </a:spcAft>
        <a:buClr>
          <a:srgbClr val="0000CC"/>
        </a:buClr>
        <a:buChar char="•"/>
        <a:defRPr sz="24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rgbClr val="0000CC"/>
        </a:buClr>
        <a:buChar char="•"/>
        <a:defRPr sz="24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rgbClr val="0000CC"/>
        </a:buClr>
        <a:buChar char="•"/>
        <a:defRPr sz="24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rgbClr val="0000CC"/>
        </a:buClr>
        <a:buFont typeface="Times New Roman" pitchFamily="18" charset="0"/>
        <a:buChar char="–"/>
        <a:defRPr sz="2400" b="1">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rgbClr val="0000CC"/>
        </a:buClr>
        <a:buFont typeface="Times New Roman" pitchFamily="18" charset="0"/>
        <a:buChar char="–"/>
        <a:defRPr sz="2400" b="1">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rgbClr val="0000CC"/>
        </a:buClr>
        <a:buFont typeface="Times New Roman" pitchFamily="18" charset="0"/>
        <a:buChar char="–"/>
        <a:defRPr sz="2400" b="1">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rgbClr val="0000CC"/>
        </a:buClr>
        <a:buFont typeface="Times New Roman" pitchFamily="18" charset="0"/>
        <a:buChar char="–"/>
        <a:defRPr sz="2400"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C130A37-239D-5FF0-631A-CD6A24DE5AE5}"/>
              </a:ext>
            </a:extLst>
          </p:cNvPr>
          <p:cNvSpPr>
            <a:spLocks noGrp="1" noChangeArrowheads="1"/>
          </p:cNvSpPr>
          <p:nvPr>
            <p:ph type="title"/>
          </p:nvPr>
        </p:nvSpPr>
        <p:spPr bwMode="auto">
          <a:xfrm>
            <a:off x="457200" y="277813"/>
            <a:ext cx="82296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3DE6F8AD-B77F-AD65-4E1C-AB31A011F1A8}"/>
              </a:ext>
            </a:extLst>
          </p:cNvPr>
          <p:cNvSpPr>
            <a:spLocks noGrp="1" noChangeArrowheads="1"/>
          </p:cNvSpPr>
          <p:nvPr>
            <p:ph type="body" idx="1"/>
          </p:nvPr>
        </p:nvSpPr>
        <p:spPr bwMode="auto">
          <a:xfrm>
            <a:off x="457200" y="1066800"/>
            <a:ext cx="82296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9396" name="Rectangle 4">
            <a:extLst>
              <a:ext uri="{FF2B5EF4-FFF2-40B4-BE49-F238E27FC236}">
                <a16:creationId xmlns:a16="http://schemas.microsoft.com/office/drawing/2014/main" id="{EB798AD3-47DF-8A0C-1701-5761A42C2D37}"/>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mj-lt"/>
              </a:defRPr>
            </a:lvl1pPr>
          </a:lstStyle>
          <a:p>
            <a:pPr>
              <a:defRPr/>
            </a:pPr>
            <a:endParaRPr lang="en-US" altLang="en-US"/>
          </a:p>
        </p:txBody>
      </p:sp>
      <p:sp>
        <p:nvSpPr>
          <p:cNvPr id="59397" name="Rectangle 5">
            <a:extLst>
              <a:ext uri="{FF2B5EF4-FFF2-40B4-BE49-F238E27FC236}">
                <a16:creationId xmlns:a16="http://schemas.microsoft.com/office/drawing/2014/main" id="{B8774F28-1697-9B8A-ECE8-93A553B15AC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mj-lt"/>
              </a:defRPr>
            </a:lvl1pPr>
          </a:lstStyle>
          <a:p>
            <a:pPr>
              <a:defRPr/>
            </a:pPr>
            <a:endParaRPr lang="en-US" altLang="en-US"/>
          </a:p>
        </p:txBody>
      </p:sp>
      <p:sp>
        <p:nvSpPr>
          <p:cNvPr id="59398" name="Rectangle 6">
            <a:extLst>
              <a:ext uri="{FF2B5EF4-FFF2-40B4-BE49-F238E27FC236}">
                <a16:creationId xmlns:a16="http://schemas.microsoft.com/office/drawing/2014/main" id="{565FD699-528E-3764-66BE-4706BAD0615A}"/>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Garamond" panose="02020404030301010803" pitchFamily="18" charset="0"/>
              </a:defRPr>
            </a:lvl1pPr>
          </a:lstStyle>
          <a:p>
            <a:pPr>
              <a:defRPr/>
            </a:pPr>
            <a:fld id="{120D4C0B-C485-45F0-9B16-273605787237}" type="slidenum">
              <a:rPr lang="en-US" altLang="en-US"/>
              <a:pPr>
                <a:defRPr/>
              </a:pPr>
              <a:t>‹#›</a:t>
            </a:fld>
            <a:endParaRPr lang="en-US" altLang="en-US"/>
          </a:p>
        </p:txBody>
      </p:sp>
      <p:sp>
        <p:nvSpPr>
          <p:cNvPr id="2055" name="Freeform 7">
            <a:extLst>
              <a:ext uri="{FF2B5EF4-FFF2-40B4-BE49-F238E27FC236}">
                <a16:creationId xmlns:a16="http://schemas.microsoft.com/office/drawing/2014/main" id="{E0296DC6-83C4-5154-22F0-DCAFF3FA3B67}"/>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PK"/>
          </a:p>
        </p:txBody>
      </p:sp>
      <p:sp>
        <p:nvSpPr>
          <p:cNvPr id="2056" name="Line 8">
            <a:extLst>
              <a:ext uri="{FF2B5EF4-FFF2-40B4-BE49-F238E27FC236}">
                <a16:creationId xmlns:a16="http://schemas.microsoft.com/office/drawing/2014/main" id="{EA4871EC-79A7-44EF-FAFA-C73CB717BD85}"/>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PK"/>
          </a:p>
        </p:txBody>
      </p:sp>
    </p:spTree>
  </p:cSld>
  <p:clrMap bg1="lt1" tx1="dk1" bg2="lt2" tx2="dk2" accent1="accent1" accent2="accent2" accent3="accent3" accent4="accent4" accent5="accent5" accent6="accent6" hlink="hlink" folHlink="folHlink"/>
  <p:sldLayoutIdLst>
    <p:sldLayoutId id="2147484381"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ABF03FAE-0A35-D911-09E6-1F5AC2C92564}"/>
              </a:ext>
            </a:extLst>
          </p:cNvPr>
          <p:cNvSpPr>
            <a:spLocks noGrp="1" noChangeArrowheads="1"/>
          </p:cNvSpPr>
          <p:nvPr>
            <p:ph type="subTitle" idx="1"/>
          </p:nvPr>
        </p:nvSpPr>
        <p:spPr>
          <a:xfrm>
            <a:off x="228600" y="6172200"/>
            <a:ext cx="8686800" cy="609600"/>
          </a:xfrm>
        </p:spPr>
        <p:txBody>
          <a:bodyPr/>
          <a:lstStyle/>
          <a:p>
            <a:pPr eaLnBrk="1" hangingPunct="1"/>
            <a:r>
              <a:rPr lang="en-US" altLang="en-US" sz="3200" dirty="0">
                <a:latin typeface="+mj-lt"/>
              </a:rPr>
              <a:t>Central Asian University, Tashkent, UZ</a:t>
            </a:r>
          </a:p>
        </p:txBody>
      </p:sp>
      <p:sp>
        <p:nvSpPr>
          <p:cNvPr id="7171" name="Rectangle 2">
            <a:extLst>
              <a:ext uri="{FF2B5EF4-FFF2-40B4-BE49-F238E27FC236}">
                <a16:creationId xmlns:a16="http://schemas.microsoft.com/office/drawing/2014/main" id="{334C78B1-3721-B1AF-AEB0-253B8C28E1AD}"/>
              </a:ext>
            </a:extLst>
          </p:cNvPr>
          <p:cNvSpPr>
            <a:spLocks noGrp="1" noChangeArrowheads="1"/>
          </p:cNvSpPr>
          <p:nvPr>
            <p:ph type="ctrTitle"/>
          </p:nvPr>
        </p:nvSpPr>
        <p:spPr>
          <a:xfrm>
            <a:off x="685800" y="1219200"/>
            <a:ext cx="7772400" cy="4800600"/>
          </a:xfrm>
        </p:spPr>
        <p:txBody>
          <a:bodyPr/>
          <a:lstStyle/>
          <a:p>
            <a:pPr algn="ctr" eaLnBrk="1" hangingPunct="1"/>
            <a:r>
              <a:rPr lang="en-US" altLang="en-US" sz="5100" dirty="0"/>
              <a:t>System Programming</a:t>
            </a:r>
            <a:br>
              <a:rPr lang="en-US" altLang="en-US" sz="3800" dirty="0"/>
            </a:br>
            <a:r>
              <a:rPr lang="en-US" altLang="en-US" sz="3800" b="1" dirty="0">
                <a:solidFill>
                  <a:schemeClr val="tx1"/>
                </a:solidFill>
              </a:rPr>
              <a:t>Chapter # 3: </a:t>
            </a:r>
            <a:r>
              <a:rPr lang="en-US" altLang="en-US" sz="3200" b="1" dirty="0">
                <a:solidFill>
                  <a:schemeClr val="tx1"/>
                </a:solidFill>
              </a:rPr>
              <a:t>Working with Files</a:t>
            </a:r>
            <a:br>
              <a:rPr lang="en-US" altLang="en-US" sz="3200" b="1" dirty="0">
                <a:solidFill>
                  <a:srgbClr val="0000CC"/>
                </a:solidFill>
              </a:rPr>
            </a:br>
            <a:r>
              <a:rPr lang="en-US" altLang="en-US" sz="3200" b="1" dirty="0">
                <a:solidFill>
                  <a:srgbClr val="0000CC"/>
                </a:solidFill>
              </a:rPr>
              <a:t>Lecture # 9</a:t>
            </a:r>
            <a:br>
              <a:rPr lang="en-US" altLang="en-US" sz="3200" b="1" dirty="0">
                <a:solidFill>
                  <a:srgbClr val="0000CC"/>
                </a:solidFill>
              </a:rPr>
            </a:br>
            <a:r>
              <a:rPr lang="en-US" altLang="en-US" sz="3200" b="1" dirty="0">
                <a:solidFill>
                  <a:srgbClr val="0000CC"/>
                </a:solidFill>
              </a:rPr>
              <a:t>Week # 5</a:t>
            </a:r>
            <a:br>
              <a:rPr lang="en-US" altLang="en-US" sz="3800" dirty="0"/>
            </a:br>
            <a:br>
              <a:rPr lang="en-US" altLang="en-US" sz="3800" dirty="0"/>
            </a:br>
            <a:r>
              <a:rPr lang="en-US" altLang="en-US" sz="3800" dirty="0"/>
              <a:t>Dr. Muhammad Bilal Qureshi</a:t>
            </a:r>
            <a:br>
              <a:rPr lang="en-US" altLang="en-US" sz="3800" dirty="0"/>
            </a:br>
            <a:r>
              <a:rPr lang="en-US" altLang="en-US" sz="3800" dirty="0"/>
              <a:t>m.qureshi@centralasian.uz</a:t>
            </a:r>
            <a:br>
              <a:rPr lang="en-US" altLang="en-US" sz="3800" dirty="0"/>
            </a:br>
            <a:endParaRPr lang="en-US" altLang="en-US" sz="2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D1EBA4DD-0523-1F42-8612-65F9C0D3862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DA281B2D-CB2F-4270-BB1F-0068DECEEC3E}"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18435" name="Slide Number Placeholder 5">
            <a:extLst>
              <a:ext uri="{FF2B5EF4-FFF2-40B4-BE49-F238E27FC236}">
                <a16:creationId xmlns:a16="http://schemas.microsoft.com/office/drawing/2014/main" id="{1451062E-7C00-CA2D-0BD4-954B3CEE617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C18265B2-EFEE-44FB-BE70-C09C7930B162}" type="slidenum">
              <a:rPr lang="en-US" altLang="en-US" sz="1400" b="0" smtClean="0">
                <a:latin typeface="Arial Black" panose="020B0A04020102020204" pitchFamily="34" charset="0"/>
              </a:rPr>
              <a:pPr>
                <a:spcBef>
                  <a:spcPct val="0"/>
                </a:spcBef>
                <a:buClrTx/>
                <a:buFontTx/>
                <a:buNone/>
              </a:pPr>
              <a:t>10</a:t>
            </a:fld>
            <a:endParaRPr lang="en-US" altLang="en-US" sz="1400" b="0">
              <a:latin typeface="Arial Black" panose="020B0A04020102020204" pitchFamily="34" charset="0"/>
            </a:endParaRPr>
          </a:p>
        </p:txBody>
      </p:sp>
      <p:sp>
        <p:nvSpPr>
          <p:cNvPr id="864258" name="Rectangle 2">
            <a:extLst>
              <a:ext uri="{FF2B5EF4-FFF2-40B4-BE49-F238E27FC236}">
                <a16:creationId xmlns:a16="http://schemas.microsoft.com/office/drawing/2014/main" id="{B2EB5FAE-44B6-0245-BA6F-5DC15B693E94}"/>
              </a:ext>
            </a:extLst>
          </p:cNvPr>
          <p:cNvSpPr>
            <a:spLocks noGrp="1" noChangeArrowheads="1"/>
          </p:cNvSpPr>
          <p:nvPr>
            <p:ph type="title"/>
          </p:nvPr>
        </p:nvSpPr>
        <p:spPr/>
        <p:txBody>
          <a:bodyPr/>
          <a:lstStyle/>
          <a:p>
            <a:pPr eaLnBrk="1" hangingPunct="1">
              <a:defRPr/>
            </a:pPr>
            <a:r>
              <a:rPr lang="en-US"/>
              <a:t>Files and Devices</a:t>
            </a:r>
          </a:p>
        </p:txBody>
      </p:sp>
      <p:sp>
        <p:nvSpPr>
          <p:cNvPr id="864259" name="Rectangle 3">
            <a:extLst>
              <a:ext uri="{FF2B5EF4-FFF2-40B4-BE49-F238E27FC236}">
                <a16:creationId xmlns:a16="http://schemas.microsoft.com/office/drawing/2014/main" id="{5D559026-5396-886E-206A-F2CB4CC2FD99}"/>
              </a:ext>
            </a:extLst>
          </p:cNvPr>
          <p:cNvSpPr>
            <a:spLocks noGrp="1" noChangeArrowheads="1"/>
          </p:cNvSpPr>
          <p:nvPr>
            <p:ph type="body" idx="1"/>
          </p:nvPr>
        </p:nvSpPr>
        <p:spPr/>
        <p:txBody>
          <a:bodyPr/>
          <a:lstStyle/>
          <a:p>
            <a:pPr eaLnBrk="1" hangingPunct="1">
              <a:defRPr/>
            </a:pPr>
            <a:r>
              <a:rPr lang="en-US" dirty="0"/>
              <a:t>To mount IDE </a:t>
            </a:r>
            <a:r>
              <a:rPr lang="en-US" dirty="0" err="1"/>
              <a:t>cdrom</a:t>
            </a:r>
            <a:r>
              <a:rPr lang="en-US" dirty="0"/>
              <a:t> type following command </a:t>
            </a:r>
          </a:p>
          <a:p>
            <a:pPr eaLnBrk="1" hangingPunct="1">
              <a:buFontTx/>
              <a:buNone/>
              <a:defRPr/>
            </a:pPr>
            <a:r>
              <a:rPr lang="en-US" dirty="0">
                <a:solidFill>
                  <a:srgbClr val="A50021"/>
                </a:solidFill>
                <a:latin typeface="Courier New" pitchFamily="49" charset="0"/>
              </a:rPr>
              <a:t>	# mount –t iso9660 /dev/</a:t>
            </a:r>
            <a:r>
              <a:rPr lang="en-US" dirty="0" err="1">
                <a:solidFill>
                  <a:srgbClr val="A50021"/>
                </a:solidFill>
                <a:latin typeface="Courier New" pitchFamily="49" charset="0"/>
              </a:rPr>
              <a:t>cdrom</a:t>
            </a:r>
            <a:r>
              <a:rPr lang="en-US" dirty="0">
                <a:solidFill>
                  <a:srgbClr val="A50021"/>
                </a:solidFill>
                <a:latin typeface="Courier New" pitchFamily="49" charset="0"/>
              </a:rPr>
              <a:t> /</a:t>
            </a:r>
            <a:r>
              <a:rPr lang="en-US" dirty="0" err="1">
                <a:solidFill>
                  <a:srgbClr val="A50021"/>
                </a:solidFill>
                <a:latin typeface="Courier New" pitchFamily="49" charset="0"/>
              </a:rPr>
              <a:t>mnt</a:t>
            </a:r>
            <a:r>
              <a:rPr lang="en-US" dirty="0">
                <a:solidFill>
                  <a:srgbClr val="A50021"/>
                </a:solidFill>
                <a:latin typeface="Courier New" pitchFamily="49" charset="0"/>
              </a:rPr>
              <a:t>/</a:t>
            </a:r>
            <a:r>
              <a:rPr lang="en-US" dirty="0" err="1">
                <a:solidFill>
                  <a:srgbClr val="A50021"/>
                </a:solidFill>
                <a:latin typeface="Courier New" pitchFamily="49" charset="0"/>
              </a:rPr>
              <a:t>cdrom</a:t>
            </a:r>
            <a:endParaRPr lang="en-US" dirty="0">
              <a:solidFill>
                <a:srgbClr val="A50021"/>
              </a:solidFill>
              <a:latin typeface="Courier New" pitchFamily="49" charset="0"/>
            </a:endParaRPr>
          </a:p>
          <a:p>
            <a:pPr eaLnBrk="1" hangingPunct="1">
              <a:buFontTx/>
              <a:buNone/>
              <a:defRPr/>
            </a:pPr>
            <a:r>
              <a:rPr lang="en-US" dirty="0">
                <a:solidFill>
                  <a:srgbClr val="A50021"/>
                </a:solidFill>
                <a:latin typeface="Courier New" pitchFamily="49" charset="0"/>
              </a:rPr>
              <a:t>	# cd /home/</a:t>
            </a:r>
            <a:r>
              <a:rPr lang="en-US" dirty="0" err="1">
                <a:solidFill>
                  <a:srgbClr val="A50021"/>
                </a:solidFill>
                <a:latin typeface="Courier New" pitchFamily="49" charset="0"/>
              </a:rPr>
              <a:t>cdrom</a:t>
            </a:r>
            <a:endParaRPr lang="en-US" dirty="0">
              <a:solidFill>
                <a:srgbClr val="A50021"/>
              </a:solidFill>
              <a:latin typeface="Courier New" pitchFamily="49" charset="0"/>
            </a:endParaRPr>
          </a:p>
          <a:p>
            <a:pPr eaLnBrk="1" hangingPunct="1">
              <a:defRPr/>
            </a:pPr>
            <a:r>
              <a:rPr lang="en-US" dirty="0"/>
              <a:t>To mount .</a:t>
            </a:r>
            <a:r>
              <a:rPr lang="en-US" dirty="0" err="1"/>
              <a:t>iso</a:t>
            </a:r>
            <a:r>
              <a:rPr lang="en-US" dirty="0"/>
              <a:t> file type following command</a:t>
            </a:r>
          </a:p>
          <a:p>
            <a:pPr eaLnBrk="1" hangingPunct="1">
              <a:buFontTx/>
              <a:buNone/>
              <a:defRPr/>
            </a:pPr>
            <a:r>
              <a:rPr lang="en-US" dirty="0">
                <a:solidFill>
                  <a:srgbClr val="A50021"/>
                </a:solidFill>
                <a:latin typeface="Courier New" pitchFamily="49" charset="0"/>
              </a:rPr>
              <a:t>	# mount –t iso9660 –o loop /home/</a:t>
            </a:r>
            <a:r>
              <a:rPr lang="en-US" dirty="0" err="1">
                <a:solidFill>
                  <a:srgbClr val="A50021"/>
                </a:solidFill>
                <a:latin typeface="Courier New" pitchFamily="49" charset="0"/>
              </a:rPr>
              <a:t>file.iso</a:t>
            </a:r>
            <a:r>
              <a:rPr lang="en-US" dirty="0">
                <a:solidFill>
                  <a:srgbClr val="A50021"/>
                </a:solidFill>
                <a:latin typeface="Courier New" pitchFamily="49" charset="0"/>
              </a:rPr>
              <a:t> /</a:t>
            </a:r>
            <a:r>
              <a:rPr lang="en-US" dirty="0" err="1">
                <a:solidFill>
                  <a:srgbClr val="A50021"/>
                </a:solidFill>
                <a:latin typeface="Courier New" pitchFamily="49" charset="0"/>
              </a:rPr>
              <a:t>mnt</a:t>
            </a:r>
            <a:r>
              <a:rPr lang="en-US" dirty="0">
                <a:solidFill>
                  <a:srgbClr val="A50021"/>
                </a:solidFill>
                <a:latin typeface="Courier New" pitchFamily="49" charset="0"/>
              </a:rPr>
              <a:t>/cdrom1</a:t>
            </a:r>
          </a:p>
          <a:p>
            <a:pPr eaLnBrk="1" hangingPunct="1">
              <a:buFontTx/>
              <a:buNone/>
              <a:defRPr/>
            </a:pPr>
            <a:r>
              <a:rPr lang="en-US" dirty="0">
                <a:solidFill>
                  <a:srgbClr val="A50021"/>
                </a:solidFill>
                <a:latin typeface="Courier New" pitchFamily="49" charset="0"/>
              </a:rPr>
              <a:t>	# cd /home/cdrom1</a:t>
            </a:r>
          </a:p>
          <a:p>
            <a:pPr eaLnBrk="1" hangingPunct="1">
              <a:defRPr/>
            </a:pPr>
            <a:r>
              <a:rPr lang="en-US" dirty="0"/>
              <a:t>To mount a FAT32 partition</a:t>
            </a:r>
          </a:p>
          <a:p>
            <a:pPr eaLnBrk="1" hangingPunct="1">
              <a:buFontTx/>
              <a:buNone/>
              <a:defRPr/>
            </a:pPr>
            <a:r>
              <a:rPr lang="en-US" dirty="0">
                <a:solidFill>
                  <a:srgbClr val="A50021"/>
                </a:solidFill>
                <a:latin typeface="Courier New" pitchFamily="49" charset="0"/>
              </a:rPr>
              <a:t>	# mount -t </a:t>
            </a:r>
            <a:r>
              <a:rPr lang="en-US" dirty="0" err="1">
                <a:solidFill>
                  <a:srgbClr val="A50021"/>
                </a:solidFill>
                <a:latin typeface="Courier New" pitchFamily="49" charset="0"/>
              </a:rPr>
              <a:t>vfat</a:t>
            </a:r>
            <a:r>
              <a:rPr lang="en-US" dirty="0">
                <a:solidFill>
                  <a:srgbClr val="A50021"/>
                </a:solidFill>
                <a:latin typeface="Courier New" pitchFamily="49" charset="0"/>
              </a:rPr>
              <a:t> /dev/hda1 /</a:t>
            </a:r>
            <a:r>
              <a:rPr lang="en-US" dirty="0" err="1">
                <a:solidFill>
                  <a:srgbClr val="A50021"/>
                </a:solidFill>
                <a:latin typeface="Courier New" pitchFamily="49" charset="0"/>
              </a:rPr>
              <a:t>mnt</a:t>
            </a:r>
            <a:r>
              <a:rPr lang="en-US" dirty="0">
                <a:solidFill>
                  <a:srgbClr val="A50021"/>
                </a:solidFill>
                <a:latin typeface="Courier New" pitchFamily="49" charset="0"/>
              </a:rPr>
              <a:t>/</a:t>
            </a:r>
            <a:r>
              <a:rPr lang="en-US" dirty="0" err="1">
                <a:solidFill>
                  <a:srgbClr val="A50021"/>
                </a:solidFill>
                <a:latin typeface="Courier New" pitchFamily="49" charset="0"/>
              </a:rPr>
              <a:t>winfiles</a:t>
            </a:r>
            <a:endParaRPr lang="en-US" dirty="0">
              <a:solidFill>
                <a:srgbClr val="A50021"/>
              </a:solidFill>
              <a:latin typeface="Courier New" pitchFamily="49" charset="0"/>
            </a:endParaRPr>
          </a:p>
          <a:p>
            <a:pPr eaLnBrk="1" hangingPunct="1">
              <a:defRPr/>
            </a:pPr>
            <a:r>
              <a:rPr lang="en-US" dirty="0"/>
              <a:t>To mount a NTFS partition</a:t>
            </a:r>
          </a:p>
          <a:p>
            <a:pPr eaLnBrk="1" hangingPunct="1">
              <a:buFontTx/>
              <a:buNone/>
              <a:defRPr/>
            </a:pPr>
            <a:r>
              <a:rPr lang="en-US" dirty="0">
                <a:solidFill>
                  <a:srgbClr val="A50021"/>
                </a:solidFill>
                <a:latin typeface="Courier New" pitchFamily="49" charset="0"/>
              </a:rPr>
              <a:t>	# mount -t </a:t>
            </a:r>
            <a:r>
              <a:rPr lang="en-US" dirty="0" err="1">
                <a:solidFill>
                  <a:srgbClr val="A50021"/>
                </a:solidFill>
                <a:latin typeface="Courier New" pitchFamily="49" charset="0"/>
              </a:rPr>
              <a:t>ntfs</a:t>
            </a:r>
            <a:r>
              <a:rPr lang="en-US" dirty="0">
                <a:solidFill>
                  <a:srgbClr val="A50021"/>
                </a:solidFill>
                <a:latin typeface="Courier New" pitchFamily="49" charset="0"/>
              </a:rPr>
              <a:t> /dev/hda4 /</a:t>
            </a:r>
            <a:r>
              <a:rPr lang="en-US" dirty="0" err="1">
                <a:solidFill>
                  <a:srgbClr val="A50021"/>
                </a:solidFill>
                <a:latin typeface="Courier New" pitchFamily="49" charset="0"/>
              </a:rPr>
              <a:t>mnt</a:t>
            </a:r>
            <a:r>
              <a:rPr lang="en-US" dirty="0">
                <a:solidFill>
                  <a:srgbClr val="A50021"/>
                </a:solidFill>
                <a:latin typeface="Courier New" pitchFamily="49" charset="0"/>
              </a:rPr>
              <a:t>/</a:t>
            </a:r>
            <a:r>
              <a:rPr lang="en-US" dirty="0" err="1">
                <a:solidFill>
                  <a:srgbClr val="A50021"/>
                </a:solidFill>
                <a:latin typeface="Courier New" pitchFamily="49" charset="0"/>
              </a:rPr>
              <a:t>myntfs</a:t>
            </a:r>
            <a:endParaRPr lang="en-US" dirty="0">
              <a:solidFill>
                <a:srgbClr val="A50021"/>
              </a:solidFill>
              <a:latin typeface="Courier New" pitchFamily="49" charset="0"/>
            </a:endParaRPr>
          </a:p>
          <a:p>
            <a:pPr eaLnBrk="1" hangingPunct="1">
              <a:defRPr/>
            </a:pPr>
            <a:r>
              <a:rPr lang="en-US" dirty="0"/>
              <a:t>To unmount use </a:t>
            </a:r>
            <a:r>
              <a:rPr lang="en-US" dirty="0">
                <a:solidFill>
                  <a:srgbClr val="A50021"/>
                </a:solidFill>
                <a:latin typeface="Courier New" pitchFamily="49" charset="0"/>
              </a:rPr>
              <a:t># </a:t>
            </a:r>
            <a:r>
              <a:rPr lang="en-US" dirty="0" err="1">
                <a:solidFill>
                  <a:srgbClr val="A50021"/>
                </a:solidFill>
                <a:latin typeface="Courier New" pitchFamily="49" charset="0"/>
              </a:rPr>
              <a:t>umount</a:t>
            </a:r>
            <a:r>
              <a:rPr lang="en-US" dirty="0">
                <a:solidFill>
                  <a:srgbClr val="A50021"/>
                </a:solidFill>
                <a:latin typeface="Courier New" pitchFamily="49" charset="0"/>
              </a:rPr>
              <a:t> /</a:t>
            </a:r>
            <a:r>
              <a:rPr lang="en-US" dirty="0" err="1">
                <a:solidFill>
                  <a:srgbClr val="A50021"/>
                </a:solidFill>
                <a:latin typeface="Courier New" pitchFamily="49" charset="0"/>
              </a:rPr>
              <a:t>mnt</a:t>
            </a:r>
            <a:r>
              <a:rPr lang="en-US" dirty="0">
                <a:solidFill>
                  <a:srgbClr val="A50021"/>
                </a:solidFill>
                <a:latin typeface="Courier New" pitchFamily="49" charset="0"/>
              </a:rPr>
              <a:t>/</a:t>
            </a:r>
            <a:r>
              <a:rPr lang="en-US" dirty="0" err="1">
                <a:solidFill>
                  <a:srgbClr val="A50021"/>
                </a:solidFill>
                <a:latin typeface="Courier New" pitchFamily="49" charset="0"/>
              </a:rPr>
              <a:t>cdrom</a:t>
            </a:r>
            <a:r>
              <a:rPr lang="en-US" dirty="0">
                <a:solidFill>
                  <a:srgbClr val="A50021"/>
                </a:solidFill>
                <a:latin typeface="Courier New" pitchFamily="49" charset="0"/>
              </a:rPr>
              <a:t>	 </a:t>
            </a:r>
          </a:p>
          <a:p>
            <a:pPr eaLnBrk="1" hangingPunct="1">
              <a:defRPr/>
            </a:pPr>
            <a:r>
              <a:rPr lang="en-US" dirty="0"/>
              <a:t>To open </a:t>
            </a:r>
            <a:r>
              <a:rPr lang="en-US" dirty="0" err="1"/>
              <a:t>cdrom</a:t>
            </a:r>
            <a:r>
              <a:rPr lang="en-US" dirty="0"/>
              <a:t> </a:t>
            </a:r>
            <a:r>
              <a:rPr lang="en-US" dirty="0">
                <a:solidFill>
                  <a:srgbClr val="A50021"/>
                </a:solidFill>
                <a:latin typeface="Courier New" pitchFamily="49" charset="0"/>
              </a:rPr>
              <a:t># eject –v </a:t>
            </a:r>
            <a:r>
              <a:rPr lang="en-US" dirty="0">
                <a:solidFill>
                  <a:srgbClr val="0000CC"/>
                </a:solidFill>
                <a:latin typeface="Courier New" pitchFamily="49" charset="0"/>
              </a:rPr>
              <a:t>     </a:t>
            </a:r>
            <a:r>
              <a:rPr lang="en-US" dirty="0"/>
              <a:t>To close </a:t>
            </a:r>
            <a:r>
              <a:rPr lang="en-US" dirty="0">
                <a:solidFill>
                  <a:srgbClr val="A50021"/>
                </a:solidFill>
                <a:latin typeface="Courier New" pitchFamily="49" charset="0"/>
              </a:rPr>
              <a:t>#eject -t</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853A0782-E958-02F5-59E9-E5494A65792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23F12DD2-E90D-45B3-AA05-E1763783B70B}"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20483" name="Slide Number Placeholder 5">
            <a:extLst>
              <a:ext uri="{FF2B5EF4-FFF2-40B4-BE49-F238E27FC236}">
                <a16:creationId xmlns:a16="http://schemas.microsoft.com/office/drawing/2014/main" id="{A26A0902-C669-47BF-BE27-909CA6AFF4E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B45C1AF1-E313-47B6-996E-E206A303E6FC}" type="slidenum">
              <a:rPr lang="en-US" altLang="en-US" sz="1400" b="0" smtClean="0">
                <a:latin typeface="Arial Black" panose="020B0A04020102020204" pitchFamily="34" charset="0"/>
              </a:rPr>
              <a:pPr>
                <a:spcBef>
                  <a:spcPct val="0"/>
                </a:spcBef>
                <a:buClrTx/>
                <a:buFontTx/>
                <a:buNone/>
              </a:pPr>
              <a:t>11</a:t>
            </a:fld>
            <a:endParaRPr lang="en-US" altLang="en-US" sz="1400" b="0">
              <a:latin typeface="Arial Black" panose="020B0A04020102020204" pitchFamily="34" charset="0"/>
            </a:endParaRPr>
          </a:p>
        </p:txBody>
      </p:sp>
      <p:sp>
        <p:nvSpPr>
          <p:cNvPr id="865282" name="Rectangle 2">
            <a:extLst>
              <a:ext uri="{FF2B5EF4-FFF2-40B4-BE49-F238E27FC236}">
                <a16:creationId xmlns:a16="http://schemas.microsoft.com/office/drawing/2014/main" id="{573D562D-2A1C-1265-C89F-F9212E25B47A}"/>
              </a:ext>
            </a:extLst>
          </p:cNvPr>
          <p:cNvSpPr>
            <a:spLocks noGrp="1" noChangeArrowheads="1"/>
          </p:cNvSpPr>
          <p:nvPr>
            <p:ph type="title"/>
          </p:nvPr>
        </p:nvSpPr>
        <p:spPr/>
        <p:txBody>
          <a:bodyPr/>
          <a:lstStyle/>
          <a:p>
            <a:pPr eaLnBrk="1" hangingPunct="1">
              <a:defRPr/>
            </a:pPr>
            <a:r>
              <a:rPr lang="en-US" dirty="0"/>
              <a:t>Device file in Linux</a:t>
            </a:r>
          </a:p>
        </p:txBody>
      </p:sp>
      <p:sp>
        <p:nvSpPr>
          <p:cNvPr id="865283" name="Rectangle 3">
            <a:extLst>
              <a:ext uri="{FF2B5EF4-FFF2-40B4-BE49-F238E27FC236}">
                <a16:creationId xmlns:a16="http://schemas.microsoft.com/office/drawing/2014/main" id="{5A762AB7-7A80-FADF-C9B4-D5010C6DDF4C}"/>
              </a:ext>
            </a:extLst>
          </p:cNvPr>
          <p:cNvSpPr>
            <a:spLocks noGrp="1" noChangeArrowheads="1"/>
          </p:cNvSpPr>
          <p:nvPr>
            <p:ph type="body" idx="1"/>
          </p:nvPr>
        </p:nvSpPr>
        <p:spPr>
          <a:xfrm>
            <a:off x="0" y="609600"/>
            <a:ext cx="9144000" cy="6096000"/>
          </a:xfrm>
        </p:spPr>
        <p:txBody>
          <a:bodyPr/>
          <a:lstStyle/>
          <a:p>
            <a:pPr marL="457200" indent="-457200" eaLnBrk="1" hangingPunct="1">
              <a:buFontTx/>
              <a:buNone/>
              <a:defRPr/>
            </a:pPr>
            <a:r>
              <a:rPr lang="en-US" dirty="0"/>
              <a:t>Three important device files in Linux are</a:t>
            </a:r>
          </a:p>
          <a:p>
            <a:pPr marL="457200" indent="-457200" eaLnBrk="1" hangingPunct="1">
              <a:buFont typeface="+mj-lt"/>
              <a:buAutoNum type="arabicPeriod"/>
              <a:defRPr/>
            </a:pPr>
            <a:r>
              <a:rPr lang="en-US" i="1" dirty="0">
                <a:solidFill>
                  <a:srgbClr val="A50021"/>
                </a:solidFill>
              </a:rPr>
              <a:t>/dev/console</a:t>
            </a:r>
          </a:p>
          <a:p>
            <a:pPr marL="457200" indent="-457200" eaLnBrk="1" hangingPunct="1">
              <a:buFontTx/>
              <a:buNone/>
              <a:defRPr/>
            </a:pPr>
            <a:r>
              <a:rPr lang="en-US" dirty="0"/>
              <a:t>	This device represents the system console (screen). Error messages and diagnostics are often sent to this device.</a:t>
            </a:r>
          </a:p>
          <a:p>
            <a:pPr marL="457200" indent="-457200" eaLnBrk="1" hangingPunct="1">
              <a:buFontTx/>
              <a:buAutoNum type="arabicPeriod" startAt="2"/>
              <a:defRPr/>
            </a:pPr>
            <a:r>
              <a:rPr lang="en-US" i="1" dirty="0">
                <a:solidFill>
                  <a:srgbClr val="A50021"/>
                </a:solidFill>
              </a:rPr>
              <a:t>/dev/</a:t>
            </a:r>
            <a:r>
              <a:rPr lang="en-US" i="1" dirty="0" err="1">
                <a:solidFill>
                  <a:srgbClr val="A50021"/>
                </a:solidFill>
              </a:rPr>
              <a:t>tty</a:t>
            </a:r>
            <a:endParaRPr lang="en-US" i="1" dirty="0">
              <a:solidFill>
                <a:srgbClr val="A50021"/>
              </a:solidFill>
            </a:endParaRPr>
          </a:p>
          <a:p>
            <a:pPr marL="457200" indent="-457200" eaLnBrk="1" hangingPunct="1">
              <a:buFontTx/>
              <a:buNone/>
              <a:defRPr/>
            </a:pPr>
            <a:r>
              <a:rPr lang="en-US" dirty="0"/>
              <a:t>	This device is used as virtual terminal for the user.</a:t>
            </a:r>
          </a:p>
          <a:p>
            <a:pPr marL="457200" indent="-457200" eaLnBrk="1" hangingPunct="1">
              <a:buFontTx/>
              <a:buNone/>
              <a:defRPr/>
            </a:pPr>
            <a:r>
              <a:rPr lang="en-US" dirty="0"/>
              <a:t>	There’s only one </a:t>
            </a:r>
            <a:r>
              <a:rPr lang="en-US" dirty="0">
                <a:solidFill>
                  <a:srgbClr val="A50021"/>
                </a:solidFill>
              </a:rPr>
              <a:t>/dev/console</a:t>
            </a:r>
            <a:r>
              <a:rPr lang="en-US" dirty="0"/>
              <a:t> device, there are many different terminals like </a:t>
            </a:r>
            <a:r>
              <a:rPr lang="en-US" dirty="0">
                <a:solidFill>
                  <a:srgbClr val="A50021"/>
                </a:solidFill>
              </a:rPr>
              <a:t>tty1</a:t>
            </a:r>
            <a:r>
              <a:rPr lang="en-US" dirty="0"/>
              <a:t>(first virtual terminal), </a:t>
            </a:r>
            <a:r>
              <a:rPr lang="en-US" dirty="0">
                <a:solidFill>
                  <a:srgbClr val="A50021"/>
                </a:solidFill>
              </a:rPr>
              <a:t>tty2</a:t>
            </a:r>
            <a:r>
              <a:rPr lang="en-US" dirty="0"/>
              <a:t> etc.</a:t>
            </a:r>
          </a:p>
          <a:p>
            <a:pPr marL="457200" indent="-457200" eaLnBrk="1" hangingPunct="1">
              <a:buFontTx/>
              <a:buNone/>
              <a:defRPr/>
            </a:pPr>
            <a:r>
              <a:rPr lang="en-US" i="1" dirty="0">
                <a:solidFill>
                  <a:srgbClr val="0000CC"/>
                </a:solidFill>
              </a:rPr>
              <a:t>3.</a:t>
            </a:r>
            <a:r>
              <a:rPr lang="en-US" i="1" dirty="0">
                <a:solidFill>
                  <a:srgbClr val="A50021"/>
                </a:solidFill>
              </a:rPr>
              <a:t>	/dev/null</a:t>
            </a:r>
          </a:p>
          <a:p>
            <a:pPr marL="457200" indent="-457200" eaLnBrk="1" hangingPunct="1">
              <a:buFontTx/>
              <a:buNone/>
              <a:defRPr/>
            </a:pPr>
            <a:r>
              <a:rPr lang="en-US" dirty="0"/>
              <a:t>	This file is the null device. All output written to this device is discarded e.g.</a:t>
            </a:r>
          </a:p>
          <a:p>
            <a:pPr marL="457200" indent="-457200" eaLnBrk="1" hangingPunct="1">
              <a:buFontTx/>
              <a:buNone/>
              <a:defRPr/>
            </a:pPr>
            <a:r>
              <a:rPr lang="en-US" dirty="0">
                <a:solidFill>
                  <a:srgbClr val="0000CC"/>
                </a:solidFill>
                <a:latin typeface="Courier New" pitchFamily="49" charset="0"/>
              </a:rPr>
              <a:t>	$ echo do not want to see this &gt; /dev/null</a:t>
            </a:r>
          </a:p>
          <a:p>
            <a:pPr marL="457200" indent="-457200" eaLnBrk="1" hangingPunct="1">
              <a:buFontTx/>
              <a:buNone/>
              <a:defRPr/>
            </a:pPr>
            <a:r>
              <a:rPr lang="en-US" dirty="0">
                <a:solidFill>
                  <a:srgbClr val="0000CC"/>
                </a:solidFill>
                <a:latin typeface="Courier New" pitchFamily="49" charset="0"/>
              </a:rPr>
              <a:t>	$ cp /dev/null </a:t>
            </a:r>
            <a:r>
              <a:rPr lang="en-US" dirty="0" err="1">
                <a:solidFill>
                  <a:srgbClr val="0000CC"/>
                </a:solidFill>
                <a:latin typeface="Courier New" pitchFamily="49" charset="0"/>
              </a:rPr>
              <a:t>empty_file</a:t>
            </a:r>
            <a:r>
              <a:rPr lang="en-US" dirty="0">
                <a:solidFill>
                  <a:srgbClr val="0000CC"/>
                </a:solidFill>
                <a:latin typeface="Courier New" pitchFamily="49" charset="0"/>
              </a:rPr>
              <a:t> (alternate of touch)</a:t>
            </a:r>
          </a:p>
          <a:p>
            <a:pPr marL="457200" indent="-457200" eaLnBrk="1" hangingPunct="1">
              <a:buFontTx/>
              <a:buNone/>
              <a:defRPr/>
            </a:pPr>
            <a:r>
              <a:rPr lang="en-US" dirty="0">
                <a:solidFill>
                  <a:srgbClr val="0000CC"/>
                </a:solidFill>
                <a:latin typeface="Courier New" pitchFamily="49" charset="0"/>
              </a:rPr>
              <a:t>	$ echo do not want to see this &gt;&gt; msg.txt</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4B0A-D57C-65F0-0459-52F62A90655B}"/>
              </a:ext>
            </a:extLst>
          </p:cNvPr>
          <p:cNvSpPr>
            <a:spLocks noGrp="1"/>
          </p:cNvSpPr>
          <p:nvPr>
            <p:ph type="title"/>
          </p:nvPr>
        </p:nvSpPr>
        <p:spPr>
          <a:xfrm>
            <a:off x="429904" y="-152400"/>
            <a:ext cx="3352800" cy="1295400"/>
          </a:xfrm>
        </p:spPr>
        <p:txBody>
          <a:bodyPr wrap="square" anchor="b">
            <a:normAutofit/>
          </a:bodyPr>
          <a:lstStyle/>
          <a:p>
            <a:pPr>
              <a:defRPr/>
            </a:pPr>
            <a:r>
              <a:rPr lang="en-US" dirty="0"/>
              <a:t>System calls and Device Drivers</a:t>
            </a:r>
          </a:p>
        </p:txBody>
      </p:sp>
      <p:sp>
        <p:nvSpPr>
          <p:cNvPr id="22532" name="Date Placeholder 3">
            <a:extLst>
              <a:ext uri="{FF2B5EF4-FFF2-40B4-BE49-F238E27FC236}">
                <a16:creationId xmlns:a16="http://schemas.microsoft.com/office/drawing/2014/main" id="{9918A714-0A80-BD25-ABF5-93D1B5A88388}"/>
              </a:ext>
            </a:extLst>
          </p:cNvPr>
          <p:cNvSpPr>
            <a:spLocks noGrp="1" noChangeArrowheads="1"/>
          </p:cNvSpPr>
          <p:nvPr>
            <p:ph type="dt" sz="half" idx="10"/>
          </p:nvPr>
        </p:nvSpPr>
        <p:spPr>
          <a:xfrm>
            <a:off x="0" y="65532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spcAft>
                <a:spcPts val="600"/>
              </a:spcAft>
              <a:buClrTx/>
              <a:buFontTx/>
              <a:buNone/>
            </a:pPr>
            <a:fld id="{019566D6-B7BB-47BA-9C7C-A2DCCDD60E8D}" type="datetime1">
              <a:rPr lang="en-US" altLang="en-US" sz="1400" b="0" smtClean="0"/>
              <a:pPr>
                <a:spcBef>
                  <a:spcPct val="0"/>
                </a:spcBef>
                <a:spcAft>
                  <a:spcPts val="600"/>
                </a:spcAft>
                <a:buClrTx/>
                <a:buFontTx/>
                <a:buNone/>
              </a:pPr>
              <a:t>2/24/2025</a:t>
            </a:fld>
            <a:endParaRPr lang="en-US" altLang="en-US" sz="1400" b="0"/>
          </a:p>
        </p:txBody>
      </p:sp>
      <p:sp>
        <p:nvSpPr>
          <p:cNvPr id="22533" name="Slide Number Placeholder 4">
            <a:extLst>
              <a:ext uri="{FF2B5EF4-FFF2-40B4-BE49-F238E27FC236}">
                <a16:creationId xmlns:a16="http://schemas.microsoft.com/office/drawing/2014/main" id="{44BA499A-34F9-F9DA-FD06-6EF71D32A807}"/>
              </a:ext>
            </a:extLst>
          </p:cNvPr>
          <p:cNvSpPr>
            <a:spLocks noGrp="1" noChangeArrowheads="1"/>
          </p:cNvSpPr>
          <p:nvPr>
            <p:ph type="sldNum" sz="quarter" idx="12"/>
          </p:nvPr>
        </p:nvSpPr>
        <p:spPr>
          <a:xfrm>
            <a:off x="7239000" y="65532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spcAft>
                <a:spcPts val="600"/>
              </a:spcAft>
              <a:buClrTx/>
              <a:buFontTx/>
              <a:buNone/>
            </a:pPr>
            <a:fld id="{CAF186ED-EC76-46F6-B40D-4787D2A5A8A1}" type="slidenum">
              <a:rPr lang="en-US" altLang="en-US" sz="1400" b="0" smtClean="0"/>
              <a:pPr>
                <a:spcBef>
                  <a:spcPct val="0"/>
                </a:spcBef>
                <a:spcAft>
                  <a:spcPts val="600"/>
                </a:spcAft>
                <a:buClrTx/>
                <a:buFontTx/>
                <a:buNone/>
              </a:pPr>
              <a:t>12</a:t>
            </a:fld>
            <a:endParaRPr lang="en-US" altLang="en-US" sz="1400" b="0"/>
          </a:p>
        </p:txBody>
      </p:sp>
      <p:graphicFrame>
        <p:nvGraphicFramePr>
          <p:cNvPr id="22535" name="Content Placeholder 2">
            <a:extLst>
              <a:ext uri="{FF2B5EF4-FFF2-40B4-BE49-F238E27FC236}">
                <a16:creationId xmlns:a16="http://schemas.microsoft.com/office/drawing/2014/main" id="{21FBCA8A-654F-EF06-184F-1A359F182485}"/>
              </a:ext>
            </a:extLst>
          </p:cNvPr>
          <p:cNvGraphicFramePr>
            <a:graphicFrameLocks noGrp="1"/>
          </p:cNvGraphicFramePr>
          <p:nvPr>
            <p:ph idx="1"/>
            <p:extLst>
              <p:ext uri="{D42A27DB-BD31-4B8C-83A1-F6EECF244321}">
                <p14:modId xmlns:p14="http://schemas.microsoft.com/office/powerpoint/2010/main" val="1978340495"/>
              </p:ext>
            </p:extLst>
          </p:nvPr>
        </p:nvGraphicFramePr>
        <p:xfrm>
          <a:off x="3575050" y="273050"/>
          <a:ext cx="5111750" cy="628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6362-F47B-858D-ADA8-EA3A476F50FF}"/>
              </a:ext>
            </a:extLst>
          </p:cNvPr>
          <p:cNvSpPr>
            <a:spLocks noGrp="1"/>
          </p:cNvSpPr>
          <p:nvPr>
            <p:ph type="title"/>
          </p:nvPr>
        </p:nvSpPr>
        <p:spPr/>
        <p:txBody>
          <a:bodyPr/>
          <a:lstStyle/>
          <a:p>
            <a:pPr>
              <a:defRPr/>
            </a:pPr>
            <a:r>
              <a:rPr lang="en-US" dirty="0"/>
              <a:t>System calls and Device Drivers (Cont..)</a:t>
            </a:r>
          </a:p>
        </p:txBody>
      </p:sp>
      <p:sp>
        <p:nvSpPr>
          <p:cNvPr id="3" name="Content Placeholder 2">
            <a:extLst>
              <a:ext uri="{FF2B5EF4-FFF2-40B4-BE49-F238E27FC236}">
                <a16:creationId xmlns:a16="http://schemas.microsoft.com/office/drawing/2014/main" id="{7D4D438E-F7F8-00F4-22C1-180902741649}"/>
              </a:ext>
            </a:extLst>
          </p:cNvPr>
          <p:cNvSpPr>
            <a:spLocks noGrp="1"/>
          </p:cNvSpPr>
          <p:nvPr>
            <p:ph idx="1"/>
          </p:nvPr>
        </p:nvSpPr>
        <p:spPr/>
        <p:txBody>
          <a:bodyPr/>
          <a:lstStyle/>
          <a:p>
            <a:pPr>
              <a:defRPr/>
            </a:pPr>
            <a:r>
              <a:rPr lang="en-US" sz="2000" dirty="0"/>
              <a:t>Similarly, a low-level hard disk device driver will only write whole numbers of disk sectors at a time but will be able to access any desired disk block directly, because the disk in a random-access device.</a:t>
            </a:r>
          </a:p>
          <a:p>
            <a:pPr>
              <a:defRPr/>
            </a:pPr>
            <a:r>
              <a:rPr lang="en-US" sz="2000" dirty="0"/>
              <a:t>To provide similar interface, device drivers encapsulate all the hardware dependent features.</a:t>
            </a:r>
          </a:p>
          <a:p>
            <a:pPr>
              <a:defRPr/>
            </a:pPr>
            <a:r>
              <a:rPr lang="en-US" sz="2000" dirty="0"/>
              <a:t>Device files in /dev are used in the same way; they can be opened, read, written, and closed. For example, the same open call used to access a regular file is used to access a user terminal, a printer or a tape drive.</a:t>
            </a:r>
          </a:p>
          <a:p>
            <a:pPr>
              <a:defRPr/>
            </a:pPr>
            <a:r>
              <a:rPr lang="en-US" sz="1800" dirty="0"/>
              <a:t>The low-level functions used to access the device drivers, the system calls, include:</a:t>
            </a:r>
          </a:p>
          <a:p>
            <a:pPr marL="0" indent="0">
              <a:buFontTx/>
              <a:buNone/>
              <a:defRPr/>
            </a:pPr>
            <a:r>
              <a:rPr lang="en-US" sz="1800" dirty="0"/>
              <a:t>	❑ open: Open a file or device</a:t>
            </a:r>
          </a:p>
          <a:p>
            <a:pPr marL="0" indent="0">
              <a:buFontTx/>
              <a:buNone/>
              <a:defRPr/>
            </a:pPr>
            <a:r>
              <a:rPr lang="en-US" sz="1800" dirty="0"/>
              <a:t>	❑ read: Read from an open file or device </a:t>
            </a:r>
          </a:p>
          <a:p>
            <a:pPr marL="0" indent="0">
              <a:buFontTx/>
              <a:buNone/>
              <a:defRPr/>
            </a:pPr>
            <a:r>
              <a:rPr lang="en-US" sz="1800" dirty="0"/>
              <a:t>	❑ write: Write to a file or device </a:t>
            </a:r>
          </a:p>
          <a:p>
            <a:pPr marL="0" indent="0">
              <a:buFontTx/>
              <a:buNone/>
              <a:defRPr/>
            </a:pPr>
            <a:r>
              <a:rPr lang="en-US" sz="1800" dirty="0"/>
              <a:t>	❑ close: Close the file or device </a:t>
            </a:r>
          </a:p>
          <a:p>
            <a:pPr marL="0" indent="0">
              <a:buFontTx/>
              <a:buNone/>
              <a:defRPr/>
            </a:pPr>
            <a:r>
              <a:rPr lang="en-US" sz="1800" dirty="0"/>
              <a:t>	❑ </a:t>
            </a:r>
            <a:r>
              <a:rPr lang="en-US" sz="1800" dirty="0" err="1"/>
              <a:t>ioctl</a:t>
            </a:r>
            <a:r>
              <a:rPr lang="en-US" sz="1800" dirty="0"/>
              <a:t>: Pass control information to a device driver</a:t>
            </a:r>
            <a:endParaRPr lang="en-US" dirty="0"/>
          </a:p>
          <a:p>
            <a:pPr>
              <a:defRPr/>
            </a:pPr>
            <a:endParaRPr lang="en-US" dirty="0"/>
          </a:p>
        </p:txBody>
      </p:sp>
      <p:sp>
        <p:nvSpPr>
          <p:cNvPr id="23556" name="Date Placeholder 3">
            <a:extLst>
              <a:ext uri="{FF2B5EF4-FFF2-40B4-BE49-F238E27FC236}">
                <a16:creationId xmlns:a16="http://schemas.microsoft.com/office/drawing/2014/main" id="{87C02749-6523-75B2-F536-770442A35D1F}"/>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C63F8593-9BA0-4C46-9499-98525063B18D}"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23557" name="Slide Number Placeholder 4">
            <a:extLst>
              <a:ext uri="{FF2B5EF4-FFF2-40B4-BE49-F238E27FC236}">
                <a16:creationId xmlns:a16="http://schemas.microsoft.com/office/drawing/2014/main" id="{D38C5616-80CC-7872-2AA8-69AF254EA44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ED819F51-3269-4BC6-AC39-075FE2A3B5A8}" type="slidenum">
              <a:rPr lang="en-US" altLang="en-US" sz="1400" b="0" smtClean="0">
                <a:latin typeface="Arial Black" panose="020B0A04020102020204" pitchFamily="34" charset="0"/>
              </a:rPr>
              <a:pPr>
                <a:spcBef>
                  <a:spcPct val="0"/>
                </a:spcBef>
                <a:buClrTx/>
                <a:buFontTx/>
                <a:buNone/>
              </a:pPr>
              <a:t>13</a:t>
            </a:fld>
            <a:endParaRPr lang="en-US" altLang="en-US" sz="1400" b="0">
              <a:latin typeface="Arial Black" panose="020B0A04020102020204" pitchFamily="34"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A579-C458-D66B-EB87-1A26BD977F57}"/>
              </a:ext>
            </a:extLst>
          </p:cNvPr>
          <p:cNvSpPr>
            <a:spLocks noGrp="1"/>
          </p:cNvSpPr>
          <p:nvPr>
            <p:ph type="title"/>
          </p:nvPr>
        </p:nvSpPr>
        <p:spPr/>
        <p:txBody>
          <a:bodyPr/>
          <a:lstStyle/>
          <a:p>
            <a:pPr>
              <a:defRPr/>
            </a:pPr>
            <a:r>
              <a:rPr lang="en-US" dirty="0"/>
              <a:t>System calls and Device Drivers</a:t>
            </a:r>
          </a:p>
        </p:txBody>
      </p:sp>
      <p:sp>
        <p:nvSpPr>
          <p:cNvPr id="3" name="Content Placeholder 2">
            <a:extLst>
              <a:ext uri="{FF2B5EF4-FFF2-40B4-BE49-F238E27FC236}">
                <a16:creationId xmlns:a16="http://schemas.microsoft.com/office/drawing/2014/main" id="{04DAB2AB-EF6B-363D-1399-5319A9839FE5}"/>
              </a:ext>
            </a:extLst>
          </p:cNvPr>
          <p:cNvSpPr>
            <a:spLocks noGrp="1"/>
          </p:cNvSpPr>
          <p:nvPr>
            <p:ph idx="1"/>
          </p:nvPr>
        </p:nvSpPr>
        <p:spPr/>
        <p:txBody>
          <a:bodyPr/>
          <a:lstStyle/>
          <a:p>
            <a:pPr>
              <a:defRPr/>
            </a:pPr>
            <a:r>
              <a:rPr lang="en-US" dirty="0"/>
              <a:t>The </a:t>
            </a:r>
            <a:r>
              <a:rPr lang="en-US" dirty="0" err="1"/>
              <a:t>ioctl</a:t>
            </a:r>
            <a:r>
              <a:rPr lang="en-US" dirty="0"/>
              <a:t> system call is used to provide some necessary hardware-specific control (as opposed to regular input and output), so its use varies from device to device.</a:t>
            </a:r>
          </a:p>
          <a:p>
            <a:pPr>
              <a:defRPr/>
            </a:pPr>
            <a:endParaRPr lang="en-US" dirty="0"/>
          </a:p>
          <a:p>
            <a:pPr>
              <a:defRPr/>
            </a:pPr>
            <a:r>
              <a:rPr lang="en-US" dirty="0"/>
              <a:t>For example, a call to </a:t>
            </a:r>
            <a:r>
              <a:rPr lang="en-US" dirty="0" err="1"/>
              <a:t>ioctl</a:t>
            </a:r>
            <a:r>
              <a:rPr lang="en-US" dirty="0"/>
              <a:t> can be used to rewind a tape drive or set the flow control characteristics of a serial port. For this reason, </a:t>
            </a:r>
            <a:r>
              <a:rPr lang="en-US" dirty="0" err="1"/>
              <a:t>ioctl</a:t>
            </a:r>
            <a:r>
              <a:rPr lang="en-US" dirty="0"/>
              <a:t> isn’t necessarily portable from machine to machine. In addition, each driver defines its own set of </a:t>
            </a:r>
            <a:r>
              <a:rPr lang="en-US" dirty="0" err="1"/>
              <a:t>ioctl</a:t>
            </a:r>
            <a:r>
              <a:rPr lang="en-US" dirty="0"/>
              <a:t> commands.</a:t>
            </a:r>
          </a:p>
          <a:p>
            <a:pPr>
              <a:defRPr/>
            </a:pPr>
            <a:endParaRPr lang="en-US" dirty="0"/>
          </a:p>
          <a:p>
            <a:pPr>
              <a:defRPr/>
            </a:pPr>
            <a:r>
              <a:rPr lang="en-US" dirty="0"/>
              <a:t>These and other system calls are usually documented in section 2 of the manual pages. Prototypes providing the parameter lists and function return types for system calls, and associated #defines of constants, are provided in include files. </a:t>
            </a:r>
          </a:p>
        </p:txBody>
      </p:sp>
      <p:sp>
        <p:nvSpPr>
          <p:cNvPr id="24580" name="Date Placeholder 3">
            <a:extLst>
              <a:ext uri="{FF2B5EF4-FFF2-40B4-BE49-F238E27FC236}">
                <a16:creationId xmlns:a16="http://schemas.microsoft.com/office/drawing/2014/main" id="{3A5EE2DE-4358-BC04-2C2E-B0FD31487EF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F0117B53-71DE-4971-A66C-232F6C0BE0E6}"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24581" name="Slide Number Placeholder 4">
            <a:extLst>
              <a:ext uri="{FF2B5EF4-FFF2-40B4-BE49-F238E27FC236}">
                <a16:creationId xmlns:a16="http://schemas.microsoft.com/office/drawing/2014/main" id="{68584E40-4EE4-A35A-4888-28070A0A93A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1E150986-50E2-447D-B232-CEB2F37A8B16}" type="slidenum">
              <a:rPr lang="en-US" altLang="en-US" sz="1400" b="0" smtClean="0">
                <a:latin typeface="Arial Black" panose="020B0A04020102020204" pitchFamily="34" charset="0"/>
              </a:rPr>
              <a:pPr>
                <a:spcBef>
                  <a:spcPct val="0"/>
                </a:spcBef>
                <a:buClrTx/>
                <a:buFontTx/>
                <a:buNone/>
              </a:pPr>
              <a:t>14</a:t>
            </a:fld>
            <a:endParaRPr lang="en-US" altLang="en-US" sz="1400" b="0">
              <a:latin typeface="Arial Black" panose="020B0A04020102020204" pitchFamily="34" charset="0"/>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10F0-4EA5-6055-5F02-8E3144F43162}"/>
              </a:ext>
            </a:extLst>
          </p:cNvPr>
          <p:cNvSpPr>
            <a:spLocks noGrp="1"/>
          </p:cNvSpPr>
          <p:nvPr>
            <p:ph type="title"/>
          </p:nvPr>
        </p:nvSpPr>
        <p:spPr/>
        <p:txBody>
          <a:bodyPr/>
          <a:lstStyle/>
          <a:p>
            <a:pPr>
              <a:defRPr/>
            </a:pPr>
            <a:r>
              <a:rPr lang="en-US" dirty="0"/>
              <a:t>Library functions</a:t>
            </a:r>
          </a:p>
        </p:txBody>
      </p:sp>
      <p:sp>
        <p:nvSpPr>
          <p:cNvPr id="3" name="Content Placeholder 2">
            <a:extLst>
              <a:ext uri="{FF2B5EF4-FFF2-40B4-BE49-F238E27FC236}">
                <a16:creationId xmlns:a16="http://schemas.microsoft.com/office/drawing/2014/main" id="{F95CDF95-2B46-7451-E736-AE976BBF7A82}"/>
              </a:ext>
            </a:extLst>
          </p:cNvPr>
          <p:cNvSpPr>
            <a:spLocks noGrp="1"/>
          </p:cNvSpPr>
          <p:nvPr>
            <p:ph idx="1"/>
          </p:nvPr>
        </p:nvSpPr>
        <p:spPr>
          <a:xfrm>
            <a:off x="0" y="609600"/>
            <a:ext cx="9144000" cy="6096000"/>
          </a:xfrm>
        </p:spPr>
        <p:txBody>
          <a:bodyPr/>
          <a:lstStyle/>
          <a:p>
            <a:pPr marL="0" indent="0">
              <a:buFontTx/>
              <a:buNone/>
              <a:defRPr/>
            </a:pPr>
            <a:r>
              <a:rPr lang="en-US" dirty="0"/>
              <a:t>The problem with using low-level system calls directly for input and output is that they can be very inefficient. Why? </a:t>
            </a:r>
          </a:p>
          <a:p>
            <a:pPr marL="0" indent="0">
              <a:buFontTx/>
              <a:buNone/>
              <a:defRPr/>
            </a:pPr>
            <a:endParaRPr lang="en-US" dirty="0"/>
          </a:p>
          <a:p>
            <a:pPr algn="just">
              <a:buFont typeface="Wingdings" panose="05000000000000000000" pitchFamily="2" charset="2"/>
              <a:buChar char="q"/>
              <a:defRPr/>
            </a:pPr>
            <a:r>
              <a:rPr lang="en-US" sz="2000" dirty="0"/>
              <a:t>There’s a </a:t>
            </a:r>
            <a:r>
              <a:rPr lang="en-US" sz="2000" dirty="0">
                <a:solidFill>
                  <a:srgbClr val="FF0000"/>
                </a:solidFill>
              </a:rPr>
              <a:t>performance</a:t>
            </a:r>
            <a:r>
              <a:rPr lang="en-US" sz="2000" dirty="0"/>
              <a:t> </a:t>
            </a:r>
            <a:r>
              <a:rPr lang="en-US" sz="2000" dirty="0">
                <a:solidFill>
                  <a:srgbClr val="FF0000"/>
                </a:solidFill>
              </a:rPr>
              <a:t>penalty</a:t>
            </a:r>
            <a:r>
              <a:rPr lang="en-US" sz="2000" dirty="0"/>
              <a:t> in making a system call. System calls are therefore expensive compared to function calls because Linux has to switch from running your program code to executing its own kernel code and back again.. </a:t>
            </a:r>
          </a:p>
          <a:p>
            <a:pPr algn="just">
              <a:buFont typeface="Wingdings" panose="05000000000000000000" pitchFamily="2" charset="2"/>
              <a:buChar char="q"/>
              <a:defRPr/>
            </a:pPr>
            <a:r>
              <a:rPr lang="en-US" sz="2000" dirty="0"/>
              <a:t>The hardware has limitations that can impose restrictions on the size of </a:t>
            </a:r>
            <a:r>
              <a:rPr lang="en-US" sz="2000" dirty="0">
                <a:solidFill>
                  <a:srgbClr val="FF0000"/>
                </a:solidFill>
              </a:rPr>
              <a:t>data blocks </a:t>
            </a:r>
            <a:r>
              <a:rPr lang="en-US" sz="2000" dirty="0"/>
              <a:t>that can be read or written by the low-level system call at any one time.</a:t>
            </a:r>
          </a:p>
          <a:p>
            <a:pPr algn="just">
              <a:buFont typeface="Wingdings" panose="05000000000000000000" pitchFamily="2" charset="2"/>
              <a:buChar char="q"/>
              <a:defRPr/>
            </a:pPr>
            <a:r>
              <a:rPr lang="en-US" sz="2000" dirty="0"/>
              <a:t>To provide a higher-level interface to devices and disk files, a Linux distribution, like UNIX, provides a number of </a:t>
            </a:r>
            <a:r>
              <a:rPr lang="en-US" sz="2000" dirty="0">
                <a:solidFill>
                  <a:srgbClr val="FF0000"/>
                </a:solidFill>
              </a:rPr>
              <a:t>standard libraries.</a:t>
            </a:r>
            <a:r>
              <a:rPr lang="en-US" sz="2000" dirty="0"/>
              <a:t> These are collections of functions that you can include in your own programs to handle these problems. A good example is the standard I/O library that provides buffered output. You can effectively write data blocks of varying sizes, and the library functions arrange for the low-level system calls to be provided with full blocks as the data is made available.</a:t>
            </a:r>
          </a:p>
        </p:txBody>
      </p:sp>
      <p:sp>
        <p:nvSpPr>
          <p:cNvPr id="25604" name="Date Placeholder 3">
            <a:extLst>
              <a:ext uri="{FF2B5EF4-FFF2-40B4-BE49-F238E27FC236}">
                <a16:creationId xmlns:a16="http://schemas.microsoft.com/office/drawing/2014/main" id="{92D69D7B-F27A-5137-75B7-BBF362EB9E3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DCDE3999-F0AA-4BF0-BAB4-BED353716F77}"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25605" name="Slide Number Placeholder 4">
            <a:extLst>
              <a:ext uri="{FF2B5EF4-FFF2-40B4-BE49-F238E27FC236}">
                <a16:creationId xmlns:a16="http://schemas.microsoft.com/office/drawing/2014/main" id="{0DAC2670-C89B-10E2-9D28-399693D6409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7802EBD1-1EA6-4BED-93F2-257A5E1D9DC9}" type="slidenum">
              <a:rPr lang="en-US" altLang="en-US" sz="1400" b="0" smtClean="0">
                <a:latin typeface="Arial Black" panose="020B0A04020102020204" pitchFamily="34" charset="0"/>
              </a:rPr>
              <a:pPr>
                <a:spcBef>
                  <a:spcPct val="0"/>
                </a:spcBef>
                <a:buClrTx/>
                <a:buFontTx/>
                <a:buNone/>
              </a:pPr>
              <a:t>15</a:t>
            </a:fld>
            <a:endParaRPr lang="en-US" altLang="en-US" sz="1400" b="0">
              <a:latin typeface="Arial Black" panose="020B0A04020102020204" pitchFamily="34"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4">
            <a:extLst>
              <a:ext uri="{FF2B5EF4-FFF2-40B4-BE49-F238E27FC236}">
                <a16:creationId xmlns:a16="http://schemas.microsoft.com/office/drawing/2014/main" id="{A201F08E-F632-1020-D14A-43D8DFEDE07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672F6D4D-8E21-4D4F-9973-DF52E9E4E5B2}"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26627" name="Slide Number Placeholder 6">
            <a:extLst>
              <a:ext uri="{FF2B5EF4-FFF2-40B4-BE49-F238E27FC236}">
                <a16:creationId xmlns:a16="http://schemas.microsoft.com/office/drawing/2014/main" id="{7D0481E2-DC1F-8BF8-D9C1-AD9D227167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52B15361-FCCA-485C-9739-318FA8C12F88}" type="slidenum">
              <a:rPr lang="en-US" altLang="en-US" sz="1400" b="0" smtClean="0">
                <a:latin typeface="Arial Black" panose="020B0A04020102020204" pitchFamily="34" charset="0"/>
              </a:rPr>
              <a:pPr>
                <a:spcBef>
                  <a:spcPct val="0"/>
                </a:spcBef>
                <a:buClrTx/>
                <a:buFontTx/>
                <a:buNone/>
              </a:pPr>
              <a:t>16</a:t>
            </a:fld>
            <a:endParaRPr lang="en-US" altLang="en-US" sz="1400" b="0">
              <a:latin typeface="Arial Black" panose="020B0A04020102020204" pitchFamily="34" charset="0"/>
            </a:endParaRPr>
          </a:p>
        </p:txBody>
      </p:sp>
      <p:sp>
        <p:nvSpPr>
          <p:cNvPr id="869378" name="Rectangle 2">
            <a:extLst>
              <a:ext uri="{FF2B5EF4-FFF2-40B4-BE49-F238E27FC236}">
                <a16:creationId xmlns:a16="http://schemas.microsoft.com/office/drawing/2014/main" id="{62BC16D0-1B24-C3B0-2F32-20426B69BB6D}"/>
              </a:ext>
            </a:extLst>
          </p:cNvPr>
          <p:cNvSpPr>
            <a:spLocks noGrp="1" noChangeArrowheads="1"/>
          </p:cNvSpPr>
          <p:nvPr>
            <p:ph type="title"/>
          </p:nvPr>
        </p:nvSpPr>
        <p:spPr/>
        <p:txBody>
          <a:bodyPr/>
          <a:lstStyle/>
          <a:p>
            <a:pPr eaLnBrk="1" hangingPunct="1">
              <a:defRPr/>
            </a:pPr>
            <a:r>
              <a:rPr lang="en-US"/>
              <a:t>Linux System</a:t>
            </a:r>
          </a:p>
        </p:txBody>
      </p:sp>
      <p:sp>
        <p:nvSpPr>
          <p:cNvPr id="869379" name="Rectangle 3">
            <a:extLst>
              <a:ext uri="{FF2B5EF4-FFF2-40B4-BE49-F238E27FC236}">
                <a16:creationId xmlns:a16="http://schemas.microsoft.com/office/drawing/2014/main" id="{7545D4C8-7C2F-E925-3391-897FC1E39AC3}"/>
              </a:ext>
            </a:extLst>
          </p:cNvPr>
          <p:cNvSpPr>
            <a:spLocks noGrp="1" noChangeArrowheads="1"/>
          </p:cNvSpPr>
          <p:nvPr>
            <p:ph type="body" sz="half" idx="1"/>
          </p:nvPr>
        </p:nvSpPr>
        <p:spPr>
          <a:xfrm>
            <a:off x="0" y="5791200"/>
            <a:ext cx="9144000" cy="1066800"/>
          </a:xfrm>
        </p:spPr>
        <p:txBody>
          <a:bodyPr/>
          <a:lstStyle/>
          <a:p>
            <a:pPr eaLnBrk="1" hangingPunct="1">
              <a:defRPr/>
            </a:pPr>
            <a:r>
              <a:rPr lang="en-US" sz="2000" b="0" dirty="0"/>
              <a:t>A hierarchy view of Unix system, where various file functions exist in user space and kernel space in the different levels to complete different jobs.</a:t>
            </a:r>
          </a:p>
        </p:txBody>
      </p:sp>
      <p:graphicFrame>
        <p:nvGraphicFramePr>
          <p:cNvPr id="26630" name="Object 4">
            <a:extLst>
              <a:ext uri="{FF2B5EF4-FFF2-40B4-BE49-F238E27FC236}">
                <a16:creationId xmlns:a16="http://schemas.microsoft.com/office/drawing/2014/main" id="{E3BCF97C-E09A-854F-8F16-5BFEB92ACCF2}"/>
              </a:ext>
            </a:extLst>
          </p:cNvPr>
          <p:cNvGraphicFramePr>
            <a:graphicFrameLocks noGrp="1" noChangeAspect="1"/>
          </p:cNvGraphicFramePr>
          <p:nvPr>
            <p:ph sz="half" idx="2"/>
          </p:nvPr>
        </p:nvGraphicFramePr>
        <p:xfrm>
          <a:off x="1282700" y="609600"/>
          <a:ext cx="6718300" cy="5067300"/>
        </p:xfrm>
        <a:graphic>
          <a:graphicData uri="http://schemas.openxmlformats.org/presentationml/2006/ole">
            <mc:AlternateContent xmlns:mc="http://schemas.openxmlformats.org/markup-compatibility/2006">
              <mc:Choice xmlns:v="urn:schemas-microsoft-com:vml" Requires="v">
                <p:oleObj name="Bitmap Image" r:id="rId2" imgW="6695238" imgH="5047619" progId="Paint.Picture">
                  <p:embed/>
                </p:oleObj>
              </mc:Choice>
              <mc:Fallback>
                <p:oleObj name="Bitmap Image" r:id="rId2" imgW="6695238" imgH="5047619"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609600"/>
                        <a:ext cx="67183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49DB4F27-3D58-D682-B591-7B257990875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ED3BD064-DE5E-4D3D-A699-264B105A4A2E}"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27651" name="Slide Number Placeholder 5">
            <a:extLst>
              <a:ext uri="{FF2B5EF4-FFF2-40B4-BE49-F238E27FC236}">
                <a16:creationId xmlns:a16="http://schemas.microsoft.com/office/drawing/2014/main" id="{502811D6-7C23-5297-63DF-255B035C49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46D4D1AB-DF47-443D-B683-BAA895F73657}" type="slidenum">
              <a:rPr lang="en-US" altLang="en-US" sz="1400" b="0" smtClean="0">
                <a:latin typeface="Arial Black" panose="020B0A04020102020204" pitchFamily="34" charset="0"/>
              </a:rPr>
              <a:pPr>
                <a:spcBef>
                  <a:spcPct val="0"/>
                </a:spcBef>
                <a:buClrTx/>
                <a:buFontTx/>
                <a:buNone/>
              </a:pPr>
              <a:t>17</a:t>
            </a:fld>
            <a:endParaRPr lang="en-US" altLang="en-US" sz="1400" b="0">
              <a:latin typeface="Arial Black" panose="020B0A04020102020204" pitchFamily="34" charset="0"/>
            </a:endParaRPr>
          </a:p>
        </p:txBody>
      </p:sp>
      <p:sp>
        <p:nvSpPr>
          <p:cNvPr id="871426" name="Rectangle 2">
            <a:extLst>
              <a:ext uri="{FF2B5EF4-FFF2-40B4-BE49-F238E27FC236}">
                <a16:creationId xmlns:a16="http://schemas.microsoft.com/office/drawing/2014/main" id="{F674995B-F53F-08BC-9637-9203837C283E}"/>
              </a:ext>
            </a:extLst>
          </p:cNvPr>
          <p:cNvSpPr>
            <a:spLocks noGrp="1" noChangeArrowheads="1"/>
          </p:cNvSpPr>
          <p:nvPr>
            <p:ph type="title"/>
          </p:nvPr>
        </p:nvSpPr>
        <p:spPr/>
        <p:txBody>
          <a:bodyPr/>
          <a:lstStyle/>
          <a:p>
            <a:pPr eaLnBrk="1" hangingPunct="1">
              <a:defRPr/>
            </a:pPr>
            <a:r>
              <a:rPr lang="en-US"/>
              <a:t>Linux System</a:t>
            </a:r>
          </a:p>
        </p:txBody>
      </p:sp>
      <p:sp>
        <p:nvSpPr>
          <p:cNvPr id="871427" name="Rectangle 3">
            <a:extLst>
              <a:ext uri="{FF2B5EF4-FFF2-40B4-BE49-F238E27FC236}">
                <a16:creationId xmlns:a16="http://schemas.microsoft.com/office/drawing/2014/main" id="{FF9687C5-5CF3-56DF-6364-05FD1D9B87E6}"/>
              </a:ext>
            </a:extLst>
          </p:cNvPr>
          <p:cNvSpPr>
            <a:spLocks noGrp="1" noChangeArrowheads="1"/>
          </p:cNvSpPr>
          <p:nvPr>
            <p:ph type="body" idx="1"/>
          </p:nvPr>
        </p:nvSpPr>
        <p:spPr/>
        <p:txBody>
          <a:bodyPr/>
          <a:lstStyle/>
          <a:p>
            <a:pPr marL="457200" indent="-457200" eaLnBrk="1" hangingPunct="1">
              <a:buFontTx/>
              <a:buAutoNum type="arabicPeriod"/>
              <a:defRPr/>
            </a:pPr>
            <a:r>
              <a:rPr lang="en-US" dirty="0">
                <a:solidFill>
                  <a:srgbClr val="A50021"/>
                </a:solidFill>
              </a:rPr>
              <a:t>System calls</a:t>
            </a:r>
          </a:p>
          <a:p>
            <a:pPr marL="914400" lvl="1" indent="-457200" eaLnBrk="1" hangingPunct="1">
              <a:defRPr/>
            </a:pPr>
            <a:r>
              <a:rPr lang="en-US" dirty="0"/>
              <a:t>The Linux system provides its service through a set of functions called as system calls. </a:t>
            </a:r>
            <a:r>
              <a:rPr lang="en-US" dirty="0">
                <a:solidFill>
                  <a:srgbClr val="0000CC"/>
                </a:solidFill>
              </a:rPr>
              <a:t>open</a:t>
            </a:r>
            <a:r>
              <a:rPr lang="en-US" dirty="0"/>
              <a:t>, </a:t>
            </a:r>
            <a:r>
              <a:rPr lang="en-US" dirty="0">
                <a:solidFill>
                  <a:srgbClr val="0000CC"/>
                </a:solidFill>
              </a:rPr>
              <a:t>read</a:t>
            </a:r>
            <a:r>
              <a:rPr lang="en-US" dirty="0"/>
              <a:t>, </a:t>
            </a:r>
            <a:r>
              <a:rPr lang="en-US" dirty="0">
                <a:solidFill>
                  <a:srgbClr val="0000CC"/>
                </a:solidFill>
              </a:rPr>
              <a:t>write</a:t>
            </a:r>
            <a:r>
              <a:rPr lang="en-US" dirty="0"/>
              <a:t>, </a:t>
            </a:r>
            <a:r>
              <a:rPr lang="en-US" dirty="0">
                <a:solidFill>
                  <a:srgbClr val="0000CC"/>
                </a:solidFill>
              </a:rPr>
              <a:t>close</a:t>
            </a:r>
            <a:r>
              <a:rPr lang="en-US" dirty="0"/>
              <a:t>, </a:t>
            </a:r>
            <a:r>
              <a:rPr lang="en-US" dirty="0" err="1">
                <a:solidFill>
                  <a:srgbClr val="0000CC"/>
                </a:solidFill>
              </a:rPr>
              <a:t>ioctl</a:t>
            </a:r>
            <a:r>
              <a:rPr lang="en-US" dirty="0"/>
              <a:t> are the examples of system calls.</a:t>
            </a:r>
          </a:p>
          <a:p>
            <a:pPr marL="457200" indent="-457200" eaLnBrk="1" hangingPunct="1">
              <a:buFontTx/>
              <a:buAutoNum type="arabicPeriod"/>
              <a:defRPr/>
            </a:pPr>
            <a:r>
              <a:rPr lang="en-US" dirty="0">
                <a:solidFill>
                  <a:srgbClr val="A50021"/>
                </a:solidFill>
              </a:rPr>
              <a:t>Device drivers</a:t>
            </a:r>
          </a:p>
          <a:p>
            <a:pPr marL="914400" lvl="1" indent="-457200" eaLnBrk="1" hangingPunct="1">
              <a:defRPr/>
            </a:pPr>
            <a:r>
              <a:rPr lang="en-US" dirty="0"/>
              <a:t>The Kernel uses device drivers to interact with the hardware. Device drivers are placed at </a:t>
            </a:r>
            <a:r>
              <a:rPr lang="en-US" dirty="0">
                <a:solidFill>
                  <a:srgbClr val="0000CC"/>
                </a:solidFill>
              </a:rPr>
              <a:t>/dev</a:t>
            </a:r>
            <a:r>
              <a:rPr lang="en-US" dirty="0"/>
              <a:t> location.</a:t>
            </a:r>
          </a:p>
          <a:p>
            <a:pPr marL="457200" indent="-457200" eaLnBrk="1" hangingPunct="1">
              <a:buFontTx/>
              <a:buAutoNum type="arabicPeriod" startAt="3"/>
              <a:defRPr/>
            </a:pPr>
            <a:r>
              <a:rPr lang="en-US" dirty="0">
                <a:solidFill>
                  <a:srgbClr val="A50021"/>
                </a:solidFill>
              </a:rPr>
              <a:t>Library functions</a:t>
            </a:r>
          </a:p>
          <a:p>
            <a:pPr marL="457200" indent="-457200" eaLnBrk="1" hangingPunct="1">
              <a:defRPr/>
            </a:pPr>
            <a:r>
              <a:rPr lang="en-US" dirty="0"/>
              <a:t>To provide a higher level interface to devices and disk files, Linux provides a number of standard libraries, e.g.</a:t>
            </a:r>
          </a:p>
          <a:p>
            <a:pPr marL="0" indent="0" eaLnBrk="1" hangingPunct="1">
              <a:buFontTx/>
              <a:buNone/>
              <a:defRPr/>
            </a:pPr>
            <a:r>
              <a:rPr lang="en-US" dirty="0"/>
              <a:t>      &lt; </a:t>
            </a:r>
            <a:r>
              <a:rPr lang="en-US" dirty="0" err="1"/>
              <a:t>stdio.h</a:t>
            </a:r>
            <a:r>
              <a:rPr lang="en-US" dirty="0"/>
              <a:t> &gt;;  &lt; </a:t>
            </a:r>
            <a:r>
              <a:rPr lang="en-US" dirty="0" err="1"/>
              <a:t>time.h</a:t>
            </a:r>
            <a:r>
              <a:rPr lang="en-US" dirty="0"/>
              <a:t> &gt;; &lt; </a:t>
            </a:r>
            <a:r>
              <a:rPr lang="en-US" dirty="0" err="1"/>
              <a:t>stdlib.h</a:t>
            </a:r>
            <a:r>
              <a:rPr lang="en-US" dirty="0"/>
              <a:t> &gt;; &lt; </a:t>
            </a:r>
            <a:r>
              <a:rPr lang="en-US" dirty="0" err="1"/>
              <a:t>math.h</a:t>
            </a:r>
            <a:r>
              <a:rPr lang="en-US" dirty="0"/>
              <a:t> &gt;, etc.</a:t>
            </a:r>
          </a:p>
          <a:p>
            <a:pPr marL="457200" indent="-457200" eaLnBrk="1" hangingPunct="1">
              <a:defRPr/>
            </a:pPr>
            <a:r>
              <a:rPr lang="en-US" dirty="0"/>
              <a:t>Using Library functions, we can avoid the penalty in making system calls.</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a:extLst>
              <a:ext uri="{FF2B5EF4-FFF2-40B4-BE49-F238E27FC236}">
                <a16:creationId xmlns:a16="http://schemas.microsoft.com/office/drawing/2014/main" id="{88DEC7C8-AEE8-FB85-DA31-EF198AC685F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884D9EC0-C386-4F80-A303-E681A1805D1F}"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29699" name="Slide Number Placeholder 5">
            <a:extLst>
              <a:ext uri="{FF2B5EF4-FFF2-40B4-BE49-F238E27FC236}">
                <a16:creationId xmlns:a16="http://schemas.microsoft.com/office/drawing/2014/main" id="{FEA66EBA-8516-BE96-BD47-A77AE0660D2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69F41BF4-84F2-4164-B457-F3FCB7631FF6}" type="slidenum">
              <a:rPr lang="en-US" altLang="en-US" sz="1400" b="0" smtClean="0">
                <a:latin typeface="Arial Black" panose="020B0A04020102020204" pitchFamily="34" charset="0"/>
              </a:rPr>
              <a:pPr>
                <a:spcBef>
                  <a:spcPct val="0"/>
                </a:spcBef>
                <a:buClrTx/>
                <a:buFontTx/>
                <a:buNone/>
              </a:pPr>
              <a:t>18</a:t>
            </a:fld>
            <a:endParaRPr lang="en-US" altLang="en-US" sz="1400" b="0">
              <a:latin typeface="Arial Black" panose="020B0A04020102020204" pitchFamily="34" charset="0"/>
            </a:endParaRPr>
          </a:p>
        </p:txBody>
      </p:sp>
      <p:sp>
        <p:nvSpPr>
          <p:cNvPr id="872450" name="Rectangle 2">
            <a:extLst>
              <a:ext uri="{FF2B5EF4-FFF2-40B4-BE49-F238E27FC236}">
                <a16:creationId xmlns:a16="http://schemas.microsoft.com/office/drawing/2014/main" id="{2812647B-2D59-6F53-BB3E-98FEDF5354E4}"/>
              </a:ext>
            </a:extLst>
          </p:cNvPr>
          <p:cNvSpPr>
            <a:spLocks noGrp="1" noChangeArrowheads="1"/>
          </p:cNvSpPr>
          <p:nvPr>
            <p:ph type="title"/>
          </p:nvPr>
        </p:nvSpPr>
        <p:spPr/>
        <p:txBody>
          <a:bodyPr/>
          <a:lstStyle/>
          <a:p>
            <a:pPr eaLnBrk="1" hangingPunct="1">
              <a:defRPr/>
            </a:pPr>
            <a:r>
              <a:rPr lang="en-US" dirty="0"/>
              <a:t>Low-Level File Access</a:t>
            </a:r>
          </a:p>
        </p:txBody>
      </p:sp>
      <p:sp>
        <p:nvSpPr>
          <p:cNvPr id="872451" name="Rectangle 3">
            <a:extLst>
              <a:ext uri="{FF2B5EF4-FFF2-40B4-BE49-F238E27FC236}">
                <a16:creationId xmlns:a16="http://schemas.microsoft.com/office/drawing/2014/main" id="{54D4807B-8D38-2BBB-570F-0E14FBBD5120}"/>
              </a:ext>
            </a:extLst>
          </p:cNvPr>
          <p:cNvSpPr>
            <a:spLocks noGrp="1" noChangeArrowheads="1"/>
          </p:cNvSpPr>
          <p:nvPr>
            <p:ph type="body" idx="1"/>
          </p:nvPr>
        </p:nvSpPr>
        <p:spPr/>
        <p:txBody>
          <a:bodyPr/>
          <a:lstStyle/>
          <a:p>
            <a:pPr marL="457200" lvl="1" indent="0" algn="just" eaLnBrk="1" hangingPunct="1">
              <a:buNone/>
              <a:defRPr/>
            </a:pPr>
            <a:r>
              <a:rPr lang="en-US" dirty="0"/>
              <a:t>Each running program, called a process, has a number of file descriptors associated with it. These are small integers that you can use to access open files or devices. </a:t>
            </a:r>
          </a:p>
          <a:p>
            <a:pPr marL="0" indent="0" algn="l">
              <a:buNone/>
            </a:pPr>
            <a:r>
              <a:rPr lang="en-US" dirty="0">
                <a:solidFill>
                  <a:srgbClr val="A50021"/>
                </a:solidFill>
              </a:rPr>
              <a:t>What is file descriptor?</a:t>
            </a:r>
          </a:p>
          <a:p>
            <a:pPr marL="457200" indent="-457200" eaLnBrk="1" hangingPunct="1">
              <a:buFontTx/>
              <a:buNone/>
              <a:defRPr/>
            </a:pPr>
            <a:r>
              <a:rPr lang="en-US" dirty="0"/>
              <a:t>If you read and write a file, the system will check:</a:t>
            </a:r>
          </a:p>
          <a:p>
            <a:pPr marL="914400" lvl="1" indent="-457200" eaLnBrk="1" hangingPunct="1">
              <a:buFontTx/>
              <a:buAutoNum type="arabicPeriod"/>
              <a:defRPr/>
            </a:pPr>
            <a:r>
              <a:rPr lang="en-US" dirty="0"/>
              <a:t>Does this file exist?</a:t>
            </a:r>
          </a:p>
          <a:p>
            <a:pPr marL="914400" lvl="1" indent="-457200" eaLnBrk="1" hangingPunct="1">
              <a:buFontTx/>
              <a:buAutoNum type="arabicPeriod"/>
              <a:defRPr/>
            </a:pPr>
            <a:r>
              <a:rPr lang="en-US" dirty="0"/>
              <a:t>Do you have permission to access it?</a:t>
            </a:r>
          </a:p>
          <a:p>
            <a:pPr marL="457200" indent="-457200" eaLnBrk="1" hangingPunct="1">
              <a:defRPr/>
            </a:pPr>
            <a:r>
              <a:rPr lang="en-US" dirty="0"/>
              <a:t>If all is well, it will return to the program a small non-negative integer, and this is a </a:t>
            </a:r>
            <a:r>
              <a:rPr lang="en-US" dirty="0">
                <a:solidFill>
                  <a:srgbClr val="A50021"/>
                </a:solidFill>
              </a:rPr>
              <a:t>file descriptor</a:t>
            </a:r>
            <a:r>
              <a:rPr lang="en-US" dirty="0"/>
              <a:t>. </a:t>
            </a:r>
          </a:p>
          <a:p>
            <a:pPr marL="457200" indent="-457200" eaLnBrk="1" hangingPunct="1">
              <a:defRPr/>
            </a:pPr>
            <a:r>
              <a:rPr lang="en-US" dirty="0"/>
              <a:t>When a program starts, it usually has three of these descriptors already opened. These are:</a:t>
            </a:r>
          </a:p>
          <a:p>
            <a:pPr marL="457200" lvl="1" indent="0" eaLnBrk="1" hangingPunct="1">
              <a:buFontTx/>
              <a:buNone/>
              <a:defRPr/>
            </a:pPr>
            <a:r>
              <a:rPr lang="en-US" dirty="0">
                <a:solidFill>
                  <a:srgbClr val="A50021"/>
                </a:solidFill>
              </a:rPr>
              <a:t>		0</a:t>
            </a:r>
            <a:r>
              <a:rPr lang="en-US" dirty="0"/>
              <a:t>: Standard input</a:t>
            </a:r>
          </a:p>
          <a:p>
            <a:pPr marL="457200" lvl="1" indent="0" eaLnBrk="1" hangingPunct="1">
              <a:buFontTx/>
              <a:buNone/>
              <a:defRPr/>
            </a:pPr>
            <a:r>
              <a:rPr lang="en-US" dirty="0">
                <a:solidFill>
                  <a:srgbClr val="A50021"/>
                </a:solidFill>
              </a:rPr>
              <a:t>			1</a:t>
            </a:r>
            <a:r>
              <a:rPr lang="en-US" dirty="0"/>
              <a:t>: Standard output</a:t>
            </a:r>
          </a:p>
          <a:p>
            <a:pPr marL="457200" lvl="1" indent="0" eaLnBrk="1" hangingPunct="1">
              <a:buFontTx/>
              <a:buNone/>
              <a:defRPr/>
            </a:pPr>
            <a:r>
              <a:rPr lang="en-US" dirty="0">
                <a:solidFill>
                  <a:srgbClr val="A50021"/>
                </a:solidFill>
              </a:rPr>
              <a:t>				2</a:t>
            </a:r>
            <a:r>
              <a:rPr lang="en-US" dirty="0"/>
              <a:t>: Standard error</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E4BFC2BB-F97A-7137-28E7-598926629424}"/>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7D5607D0-B8AA-42F1-AFDE-E95C0D4A189F}"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30723" name="Slide Number Placeholder 5">
            <a:extLst>
              <a:ext uri="{FF2B5EF4-FFF2-40B4-BE49-F238E27FC236}">
                <a16:creationId xmlns:a16="http://schemas.microsoft.com/office/drawing/2014/main" id="{88D5351E-72BC-FFC1-B8A8-38BC69A5DA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0E0E1154-7599-431D-AD9A-DF9CD70BA595}" type="slidenum">
              <a:rPr lang="en-US" altLang="en-US" sz="1400" b="0" smtClean="0">
                <a:latin typeface="Arial Black" panose="020B0A04020102020204" pitchFamily="34" charset="0"/>
              </a:rPr>
              <a:pPr>
                <a:spcBef>
                  <a:spcPct val="0"/>
                </a:spcBef>
                <a:buClrTx/>
                <a:buFontTx/>
                <a:buNone/>
              </a:pPr>
              <a:t>19</a:t>
            </a:fld>
            <a:endParaRPr lang="en-US" altLang="en-US" sz="1400" b="0">
              <a:latin typeface="Arial Black" panose="020B0A04020102020204" pitchFamily="34" charset="0"/>
            </a:endParaRPr>
          </a:p>
        </p:txBody>
      </p:sp>
      <p:sp>
        <p:nvSpPr>
          <p:cNvPr id="884738" name="Rectangle 2">
            <a:extLst>
              <a:ext uri="{FF2B5EF4-FFF2-40B4-BE49-F238E27FC236}">
                <a16:creationId xmlns:a16="http://schemas.microsoft.com/office/drawing/2014/main" id="{E067EF9F-07D0-E709-6086-FA899436F87B}"/>
              </a:ext>
            </a:extLst>
          </p:cNvPr>
          <p:cNvSpPr>
            <a:spLocks noGrp="1" noChangeArrowheads="1"/>
          </p:cNvSpPr>
          <p:nvPr>
            <p:ph type="title"/>
          </p:nvPr>
        </p:nvSpPr>
        <p:spPr/>
        <p:txBody>
          <a:bodyPr/>
          <a:lstStyle/>
          <a:p>
            <a:pPr eaLnBrk="1" hangingPunct="1">
              <a:defRPr/>
            </a:pPr>
            <a:r>
              <a:rPr lang="en-US"/>
              <a:t>Low-Level File Access</a:t>
            </a:r>
          </a:p>
        </p:txBody>
      </p:sp>
      <p:sp>
        <p:nvSpPr>
          <p:cNvPr id="884739" name="Rectangle 3">
            <a:extLst>
              <a:ext uri="{FF2B5EF4-FFF2-40B4-BE49-F238E27FC236}">
                <a16:creationId xmlns:a16="http://schemas.microsoft.com/office/drawing/2014/main" id="{EB15285F-F8DC-2E58-B570-B07BD3B813A9}"/>
              </a:ext>
            </a:extLst>
          </p:cNvPr>
          <p:cNvSpPr>
            <a:spLocks noGrp="1" noChangeArrowheads="1"/>
          </p:cNvSpPr>
          <p:nvPr>
            <p:ph type="body" idx="1"/>
          </p:nvPr>
        </p:nvSpPr>
        <p:spPr/>
        <p:txBody>
          <a:bodyPr/>
          <a:lstStyle/>
          <a:p>
            <a:pPr eaLnBrk="1" hangingPunct="1">
              <a:defRPr/>
            </a:pPr>
            <a:r>
              <a:rPr lang="en-US" dirty="0"/>
              <a:t>You can associate other file descriptors with files and devices by using the open system call.</a:t>
            </a:r>
          </a:p>
          <a:p>
            <a:pPr eaLnBrk="1" hangingPunct="1">
              <a:buFontTx/>
              <a:buNone/>
              <a:defRPr/>
            </a:pPr>
            <a:r>
              <a:rPr lang="en-US" i="1" dirty="0">
                <a:solidFill>
                  <a:srgbClr val="A50021"/>
                </a:solidFill>
              </a:rPr>
              <a:t>write</a:t>
            </a:r>
          </a:p>
          <a:p>
            <a:pPr eaLnBrk="1" hangingPunct="1">
              <a:buFontTx/>
              <a:buNone/>
              <a:defRPr/>
            </a:pPr>
            <a:r>
              <a:rPr lang="en-US" dirty="0">
                <a:solidFill>
                  <a:srgbClr val="0000CC"/>
                </a:solidFill>
                <a:latin typeface="Consolas" panose="020B0609020204030204" pitchFamily="49" charset="0"/>
                <a:cs typeface="Consolas" panose="020B0609020204030204" pitchFamily="49" charset="0"/>
              </a:rPr>
              <a:t>	#include &lt;</a:t>
            </a:r>
            <a:r>
              <a:rPr lang="en-US" dirty="0" err="1">
                <a:solidFill>
                  <a:srgbClr val="0000CC"/>
                </a:solidFill>
                <a:latin typeface="Consolas" panose="020B0609020204030204" pitchFamily="49" charset="0"/>
                <a:cs typeface="Consolas" panose="020B0609020204030204" pitchFamily="49" charset="0"/>
              </a:rPr>
              <a:t>unistd.h</a:t>
            </a:r>
            <a:r>
              <a:rPr lang="en-US" dirty="0">
                <a:solidFill>
                  <a:srgbClr val="0000CC"/>
                </a:solidFill>
                <a:latin typeface="Consolas" panose="020B0609020204030204" pitchFamily="49" charset="0"/>
                <a:cs typeface="Consolas" panose="020B0609020204030204" pitchFamily="49" charset="0"/>
              </a:rPr>
              <a:t>&gt;</a:t>
            </a:r>
          </a:p>
          <a:p>
            <a:pPr eaLnBrk="1" hangingPunct="1">
              <a:buFontTx/>
              <a:buNone/>
              <a:defRPr/>
            </a:pPr>
            <a:r>
              <a:rPr lang="en-US" dirty="0">
                <a:solidFill>
                  <a:srgbClr val="0000CC"/>
                </a:solidFill>
                <a:latin typeface="Consolas" panose="020B0609020204030204" pitchFamily="49" charset="0"/>
                <a:cs typeface="Consolas" panose="020B0609020204030204" pitchFamily="49" charset="0"/>
              </a:rPr>
              <a:t>	</a:t>
            </a:r>
            <a:r>
              <a:rPr lang="en-US" dirty="0" err="1">
                <a:solidFill>
                  <a:srgbClr val="A50021"/>
                </a:solidFill>
                <a:latin typeface="Consolas" panose="020B0609020204030204" pitchFamily="49" charset="0"/>
                <a:cs typeface="Consolas" panose="020B0609020204030204" pitchFamily="49" charset="0"/>
              </a:rPr>
              <a:t>size_t</a:t>
            </a:r>
            <a:r>
              <a:rPr lang="en-US" dirty="0">
                <a:solidFill>
                  <a:srgbClr val="0000CC"/>
                </a:solidFill>
                <a:latin typeface="Consolas" panose="020B0609020204030204" pitchFamily="49" charset="0"/>
                <a:cs typeface="Consolas" panose="020B0609020204030204" pitchFamily="49" charset="0"/>
              </a:rPr>
              <a:t> write(</a:t>
            </a:r>
            <a:r>
              <a:rPr lang="en-US" dirty="0" err="1">
                <a:solidFill>
                  <a:srgbClr val="A50021"/>
                </a:solidFill>
                <a:latin typeface="Consolas" panose="020B0609020204030204" pitchFamily="49" charset="0"/>
                <a:cs typeface="Consolas" panose="020B0609020204030204" pitchFamily="49" charset="0"/>
              </a:rPr>
              <a:t>int</a:t>
            </a:r>
            <a:r>
              <a:rPr lang="en-US" dirty="0">
                <a:solidFill>
                  <a:srgbClr val="0000CC"/>
                </a:solidFill>
                <a:latin typeface="Consolas" panose="020B0609020204030204" pitchFamily="49" charset="0"/>
                <a:cs typeface="Consolas" panose="020B0609020204030204" pitchFamily="49" charset="0"/>
              </a:rPr>
              <a:t> </a:t>
            </a:r>
            <a:r>
              <a:rPr lang="en-US" dirty="0" err="1">
                <a:solidFill>
                  <a:srgbClr val="0000CC"/>
                </a:solidFill>
                <a:latin typeface="Consolas" panose="020B0609020204030204" pitchFamily="49" charset="0"/>
                <a:cs typeface="Consolas" panose="020B0609020204030204" pitchFamily="49" charset="0"/>
              </a:rPr>
              <a:t>fildes</a:t>
            </a:r>
            <a:r>
              <a:rPr lang="en-US" dirty="0">
                <a:solidFill>
                  <a:srgbClr val="0000CC"/>
                </a:solidFill>
                <a:latin typeface="Consolas" panose="020B0609020204030204" pitchFamily="49" charset="0"/>
                <a:cs typeface="Consolas" panose="020B0609020204030204" pitchFamily="49" charset="0"/>
              </a:rPr>
              <a:t>, </a:t>
            </a:r>
            <a:r>
              <a:rPr lang="en-US" dirty="0" err="1">
                <a:solidFill>
                  <a:srgbClr val="A50021"/>
                </a:solidFill>
                <a:latin typeface="Consolas" panose="020B0609020204030204" pitchFamily="49" charset="0"/>
                <a:cs typeface="Consolas" panose="020B0609020204030204" pitchFamily="49" charset="0"/>
              </a:rPr>
              <a:t>const</a:t>
            </a:r>
            <a:r>
              <a:rPr lang="en-US" dirty="0">
                <a:solidFill>
                  <a:srgbClr val="A50021"/>
                </a:solidFill>
                <a:latin typeface="Consolas" panose="020B0609020204030204" pitchFamily="49" charset="0"/>
                <a:cs typeface="Consolas" panose="020B0609020204030204" pitchFamily="49" charset="0"/>
              </a:rPr>
              <a:t> void</a:t>
            </a:r>
            <a:r>
              <a:rPr lang="en-US" dirty="0">
                <a:solidFill>
                  <a:srgbClr val="0000CC"/>
                </a:solidFill>
                <a:latin typeface="Consolas" panose="020B0609020204030204" pitchFamily="49" charset="0"/>
                <a:cs typeface="Consolas" panose="020B0609020204030204" pitchFamily="49" charset="0"/>
              </a:rPr>
              <a:t> *</a:t>
            </a:r>
            <a:r>
              <a:rPr lang="en-US" dirty="0" err="1">
                <a:solidFill>
                  <a:srgbClr val="0000CC"/>
                </a:solidFill>
                <a:latin typeface="Consolas" panose="020B0609020204030204" pitchFamily="49" charset="0"/>
                <a:cs typeface="Consolas" panose="020B0609020204030204" pitchFamily="49" charset="0"/>
              </a:rPr>
              <a:t>buf</a:t>
            </a:r>
            <a:r>
              <a:rPr lang="en-US" dirty="0">
                <a:solidFill>
                  <a:srgbClr val="0000CC"/>
                </a:solidFill>
                <a:latin typeface="Consolas" panose="020B0609020204030204" pitchFamily="49" charset="0"/>
                <a:cs typeface="Consolas" panose="020B0609020204030204" pitchFamily="49" charset="0"/>
              </a:rPr>
              <a:t>,</a:t>
            </a:r>
          </a:p>
          <a:p>
            <a:pPr eaLnBrk="1" hangingPunct="1">
              <a:buFontTx/>
              <a:buNone/>
              <a:defRPr/>
            </a:pPr>
            <a:r>
              <a:rPr lang="en-US" dirty="0">
                <a:solidFill>
                  <a:srgbClr val="0000CC"/>
                </a:solidFill>
                <a:latin typeface="Consolas" panose="020B0609020204030204" pitchFamily="49" charset="0"/>
                <a:cs typeface="Consolas" panose="020B0609020204030204" pitchFamily="49" charset="0"/>
              </a:rPr>
              <a:t>               </a:t>
            </a:r>
            <a:r>
              <a:rPr lang="en-US" dirty="0" err="1">
                <a:solidFill>
                  <a:srgbClr val="A50021"/>
                </a:solidFill>
                <a:latin typeface="Consolas" panose="020B0609020204030204" pitchFamily="49" charset="0"/>
                <a:cs typeface="Consolas" panose="020B0609020204030204" pitchFamily="49" charset="0"/>
              </a:rPr>
              <a:t>size_t</a:t>
            </a:r>
            <a:r>
              <a:rPr lang="en-US" dirty="0">
                <a:solidFill>
                  <a:srgbClr val="0000CC"/>
                </a:solidFill>
                <a:latin typeface="Consolas" panose="020B0609020204030204" pitchFamily="49" charset="0"/>
                <a:cs typeface="Consolas" panose="020B0609020204030204" pitchFamily="49" charset="0"/>
              </a:rPr>
              <a:t> </a:t>
            </a:r>
            <a:r>
              <a:rPr lang="en-US" dirty="0" err="1">
                <a:solidFill>
                  <a:srgbClr val="0000CC"/>
                </a:solidFill>
                <a:latin typeface="Consolas" panose="020B0609020204030204" pitchFamily="49" charset="0"/>
                <a:cs typeface="Consolas" panose="020B0609020204030204" pitchFamily="49" charset="0"/>
              </a:rPr>
              <a:t>nbytes</a:t>
            </a:r>
            <a:r>
              <a:rPr lang="en-US" dirty="0">
                <a:solidFill>
                  <a:srgbClr val="0000CC"/>
                </a:solidFill>
                <a:latin typeface="Consolas" panose="020B0609020204030204" pitchFamily="49" charset="0"/>
                <a:cs typeface="Consolas" panose="020B0609020204030204" pitchFamily="49" charset="0"/>
              </a:rPr>
              <a:t>);</a:t>
            </a:r>
          </a:p>
          <a:p>
            <a:pPr eaLnBrk="1" hangingPunct="1">
              <a:defRPr/>
            </a:pPr>
            <a:r>
              <a:rPr lang="en-US" dirty="0"/>
              <a:t>The write system call arranges for the first </a:t>
            </a:r>
            <a:r>
              <a:rPr lang="en-US" dirty="0" err="1">
                <a:solidFill>
                  <a:srgbClr val="0000CC"/>
                </a:solidFill>
                <a:latin typeface="Consolas" panose="020B0609020204030204" pitchFamily="49" charset="0"/>
                <a:cs typeface="Consolas" panose="020B0609020204030204" pitchFamily="49" charset="0"/>
              </a:rPr>
              <a:t>nbytes</a:t>
            </a:r>
            <a:r>
              <a:rPr lang="en-US" dirty="0"/>
              <a:t> bytes from </a:t>
            </a:r>
            <a:r>
              <a:rPr lang="en-US" dirty="0" err="1">
                <a:solidFill>
                  <a:srgbClr val="0000CC"/>
                </a:solidFill>
                <a:latin typeface="Consolas" panose="020B0609020204030204" pitchFamily="49" charset="0"/>
                <a:cs typeface="Consolas" panose="020B0609020204030204" pitchFamily="49" charset="0"/>
              </a:rPr>
              <a:t>buf</a:t>
            </a:r>
            <a:r>
              <a:rPr lang="en-US" dirty="0"/>
              <a:t> to be written to the file associated with the file descriptor </a:t>
            </a:r>
            <a:r>
              <a:rPr lang="en-US" dirty="0" err="1">
                <a:solidFill>
                  <a:srgbClr val="0000CC"/>
                </a:solidFill>
                <a:latin typeface="Consolas" panose="020B0609020204030204" pitchFamily="49" charset="0"/>
                <a:cs typeface="Consolas" panose="020B0609020204030204" pitchFamily="49" charset="0"/>
              </a:rPr>
              <a:t>fildes</a:t>
            </a:r>
            <a:r>
              <a:rPr lang="en-US" dirty="0"/>
              <a:t>.</a:t>
            </a:r>
          </a:p>
          <a:p>
            <a:pPr eaLnBrk="1" hangingPunct="1">
              <a:defRPr/>
            </a:pPr>
            <a:r>
              <a:rPr lang="en-US" dirty="0"/>
              <a:t>It returns the number of bytes actually written. If the function returns 0, it means no data was written.</a:t>
            </a:r>
          </a:p>
          <a:p>
            <a:pPr eaLnBrk="1" hangingPunct="1">
              <a:defRPr/>
            </a:pPr>
            <a:r>
              <a:rPr lang="en-US" dirty="0"/>
              <a:t>if it returns –1, there has been an error in the write call, and the error will be specified in the </a:t>
            </a:r>
            <a:r>
              <a:rPr lang="en-US" dirty="0" err="1">
                <a:solidFill>
                  <a:srgbClr val="0000CC"/>
                </a:solidFill>
              </a:rPr>
              <a:t>errno</a:t>
            </a:r>
            <a:r>
              <a:rPr lang="en-US" dirty="0"/>
              <a:t> global variable.</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4DC2-0928-6D05-9F34-CC6B9D771BFD}"/>
              </a:ext>
            </a:extLst>
          </p:cNvPr>
          <p:cNvSpPr>
            <a:spLocks noGrp="1"/>
          </p:cNvSpPr>
          <p:nvPr>
            <p:ph type="title"/>
          </p:nvPr>
        </p:nvSpPr>
        <p:spPr/>
        <p:txBody>
          <a:bodyPr/>
          <a:lstStyle/>
          <a:p>
            <a:r>
              <a:rPr lang="en-US" dirty="0"/>
              <a:t>Source	</a:t>
            </a:r>
            <a:endParaRPr lang="en-PK" dirty="0"/>
          </a:p>
        </p:txBody>
      </p:sp>
      <p:sp>
        <p:nvSpPr>
          <p:cNvPr id="3" name="Content Placeholder 2">
            <a:extLst>
              <a:ext uri="{FF2B5EF4-FFF2-40B4-BE49-F238E27FC236}">
                <a16:creationId xmlns:a16="http://schemas.microsoft.com/office/drawing/2014/main" id="{964348FB-B1C7-B365-2147-10A8BA0DDD94}"/>
              </a:ext>
            </a:extLst>
          </p:cNvPr>
          <p:cNvSpPr>
            <a:spLocks noGrp="1"/>
          </p:cNvSpPr>
          <p:nvPr>
            <p:ph idx="1"/>
          </p:nvPr>
        </p:nvSpPr>
        <p:spPr/>
        <p:txBody>
          <a:bodyPr/>
          <a:lstStyle/>
          <a:p>
            <a:r>
              <a:rPr lang="en-US" dirty="0"/>
              <a:t>Chapter # 3, Beginning Linux Programming by Neil Matthew and Richard Stones</a:t>
            </a:r>
            <a:endParaRPr lang="en-PK" dirty="0"/>
          </a:p>
        </p:txBody>
      </p:sp>
    </p:spTree>
    <p:extLst>
      <p:ext uri="{BB962C8B-B14F-4D97-AF65-F5344CB8AC3E}">
        <p14:creationId xmlns:p14="http://schemas.microsoft.com/office/powerpoint/2010/main" val="208253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203A11A1-5620-E235-A636-4ADF0AD7074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8F67F527-81EE-486C-9C02-2130C6961762}"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32771" name="Slide Number Placeholder 5">
            <a:extLst>
              <a:ext uri="{FF2B5EF4-FFF2-40B4-BE49-F238E27FC236}">
                <a16:creationId xmlns:a16="http://schemas.microsoft.com/office/drawing/2014/main" id="{9FFD234A-F2C6-28B6-F2F6-1637F184D9B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086026C9-0D9A-477F-82BB-F794868D5C11}" type="slidenum">
              <a:rPr lang="en-US" altLang="en-US" sz="1400" b="0" smtClean="0">
                <a:latin typeface="Arial Black" panose="020B0A04020102020204" pitchFamily="34" charset="0"/>
              </a:rPr>
              <a:pPr>
                <a:spcBef>
                  <a:spcPct val="0"/>
                </a:spcBef>
                <a:buClrTx/>
                <a:buFontTx/>
                <a:buNone/>
              </a:pPr>
              <a:t>20</a:t>
            </a:fld>
            <a:endParaRPr lang="en-US" altLang="en-US" sz="1400" b="0">
              <a:latin typeface="Arial Black" panose="020B0A04020102020204" pitchFamily="34" charset="0"/>
            </a:endParaRPr>
          </a:p>
        </p:txBody>
      </p:sp>
      <p:sp>
        <p:nvSpPr>
          <p:cNvPr id="885762" name="Rectangle 2">
            <a:extLst>
              <a:ext uri="{FF2B5EF4-FFF2-40B4-BE49-F238E27FC236}">
                <a16:creationId xmlns:a16="http://schemas.microsoft.com/office/drawing/2014/main" id="{EEF09163-E3E7-0C96-ED3D-2388D2517E93}"/>
              </a:ext>
            </a:extLst>
          </p:cNvPr>
          <p:cNvSpPr>
            <a:spLocks noGrp="1" noChangeArrowheads="1"/>
          </p:cNvSpPr>
          <p:nvPr>
            <p:ph type="title"/>
          </p:nvPr>
        </p:nvSpPr>
        <p:spPr/>
        <p:txBody>
          <a:bodyPr/>
          <a:lstStyle/>
          <a:p>
            <a:pPr eaLnBrk="1" hangingPunct="1">
              <a:defRPr/>
            </a:pPr>
            <a:r>
              <a:rPr lang="en-US"/>
              <a:t>Low-Level File Access</a:t>
            </a:r>
          </a:p>
        </p:txBody>
      </p:sp>
      <p:sp>
        <p:nvSpPr>
          <p:cNvPr id="885763" name="Rectangle 3">
            <a:extLst>
              <a:ext uri="{FF2B5EF4-FFF2-40B4-BE49-F238E27FC236}">
                <a16:creationId xmlns:a16="http://schemas.microsoft.com/office/drawing/2014/main" id="{15E9B4B5-5128-8D6F-4A6D-2B87C819642F}"/>
              </a:ext>
            </a:extLst>
          </p:cNvPr>
          <p:cNvSpPr>
            <a:spLocks noGrp="1" noChangeArrowheads="1"/>
          </p:cNvSpPr>
          <p:nvPr>
            <p:ph type="body" idx="1"/>
          </p:nvPr>
        </p:nvSpPr>
        <p:spPr>
          <a:xfrm>
            <a:off x="0" y="609600"/>
            <a:ext cx="9144000" cy="457200"/>
          </a:xfrm>
        </p:spPr>
        <p:txBody>
          <a:bodyPr/>
          <a:lstStyle/>
          <a:p>
            <a:pPr eaLnBrk="1" hangingPunct="1">
              <a:defRPr/>
            </a:pPr>
            <a:r>
              <a:rPr lang="en-US" dirty="0"/>
              <a:t>Now write your first program</a:t>
            </a:r>
            <a:endParaRPr lang="en-US" dirty="0">
              <a:solidFill>
                <a:srgbClr val="A50021"/>
              </a:solidFill>
            </a:endParaRPr>
          </a:p>
        </p:txBody>
      </p:sp>
      <p:sp>
        <p:nvSpPr>
          <p:cNvPr id="885765" name="Rectangle 5">
            <a:extLst>
              <a:ext uri="{FF2B5EF4-FFF2-40B4-BE49-F238E27FC236}">
                <a16:creationId xmlns:a16="http://schemas.microsoft.com/office/drawing/2014/main" id="{986E2F6F-D2D2-B420-23D1-14740C1BF2F8}"/>
              </a:ext>
            </a:extLst>
          </p:cNvPr>
          <p:cNvSpPr>
            <a:spLocks noChangeArrowheads="1"/>
          </p:cNvSpPr>
          <p:nvPr/>
        </p:nvSpPr>
        <p:spPr bwMode="auto">
          <a:xfrm>
            <a:off x="0" y="3733800"/>
            <a:ext cx="9144000" cy="2743200"/>
          </a:xfrm>
          <a:prstGeom prst="rect">
            <a:avLst/>
          </a:prstGeom>
          <a:noFill/>
          <a:ln>
            <a:noFill/>
          </a:ln>
          <a:effectLst/>
        </p:spPr>
        <p:txBody>
          <a:bodyPr/>
          <a:lstStyle/>
          <a:p>
            <a:pPr marL="342900" indent="-342900" eaLnBrk="1" hangingPunct="1">
              <a:spcBef>
                <a:spcPct val="20000"/>
              </a:spcBef>
              <a:buClr>
                <a:srgbClr val="0000CC"/>
              </a:buClr>
              <a:buFontTx/>
              <a:buChar char="•"/>
              <a:defRPr/>
            </a:pPr>
            <a:r>
              <a:rPr lang="en-US" sz="2400" b="1" dirty="0">
                <a:effectLst>
                  <a:outerShdw blurRad="38100" dist="38100" dir="2700000" algn="tl">
                    <a:srgbClr val="C0C0C0"/>
                  </a:outerShdw>
                </a:effectLst>
                <a:latin typeface="Arial" charset="0"/>
              </a:rPr>
              <a:t>This program simply prints a message to the standard output. When a program exits, all open file descriptors are automatically closed, so you don’t need to close them explicitly.</a:t>
            </a:r>
          </a:p>
          <a:p>
            <a:pPr marL="342900" indent="-342900" eaLnBrk="1" hangingPunct="1">
              <a:spcBef>
                <a:spcPct val="20000"/>
              </a:spcBef>
              <a:buClr>
                <a:srgbClr val="0000CC"/>
              </a:buClr>
              <a:buFontTx/>
              <a:buChar char="•"/>
              <a:defRPr/>
            </a:pPr>
            <a:r>
              <a:rPr lang="en-US" sz="2400" b="1" dirty="0">
                <a:effectLst>
                  <a:outerShdw blurRad="38100" dist="38100" dir="2700000" algn="tl">
                    <a:srgbClr val="C0C0C0"/>
                  </a:outerShdw>
                </a:effectLst>
                <a:latin typeface="Arial" charset="0"/>
              </a:rPr>
              <a:t>This won’t be the case, however, when you’re dealing with buffered output.</a:t>
            </a:r>
          </a:p>
          <a:p>
            <a:pPr marL="342900" indent="-342900" eaLnBrk="1" hangingPunct="1">
              <a:spcBef>
                <a:spcPct val="20000"/>
              </a:spcBef>
              <a:buClr>
                <a:srgbClr val="0000CC"/>
              </a:buClr>
              <a:buFontTx/>
              <a:buChar char="•"/>
              <a:defRPr/>
            </a:pPr>
            <a:r>
              <a:rPr lang="en-US" sz="2400" b="1" dirty="0">
                <a:solidFill>
                  <a:srgbClr val="A50021"/>
                </a:solidFill>
                <a:effectLst>
                  <a:outerShdw blurRad="38100" dist="38100" dir="2700000" algn="tl">
                    <a:srgbClr val="C0C0C0"/>
                  </a:outerShdw>
                </a:effectLst>
                <a:latin typeface="Arial" charset="0"/>
              </a:rPr>
              <a:t>Now replace the code</a:t>
            </a:r>
            <a:r>
              <a:rPr lang="en-US" sz="2400" b="1" dirty="0">
                <a:solidFill>
                  <a:srgbClr val="0000CC"/>
                </a:solidFill>
                <a:effectLst>
                  <a:outerShdw blurRad="38100" dist="38100" dir="2700000" algn="tl">
                    <a:srgbClr val="C0C0C0"/>
                  </a:outerShdw>
                </a:effectLst>
                <a:latin typeface="Arial" charset="0"/>
              </a:rPr>
              <a:t> != </a:t>
            </a:r>
            <a:r>
              <a:rPr lang="en-US" sz="2400" b="1" dirty="0">
                <a:solidFill>
                  <a:srgbClr val="A50021"/>
                </a:solidFill>
                <a:effectLst>
                  <a:outerShdw blurRad="38100" dist="38100" dir="2700000" algn="tl">
                    <a:srgbClr val="C0C0C0"/>
                  </a:outerShdw>
                </a:effectLst>
                <a:latin typeface="Arial" charset="0"/>
              </a:rPr>
              <a:t>with </a:t>
            </a:r>
            <a:r>
              <a:rPr lang="en-US" sz="2400" b="1" dirty="0">
                <a:solidFill>
                  <a:srgbClr val="0000CC"/>
                </a:solidFill>
                <a:effectLst>
                  <a:outerShdw blurRad="38100" dist="38100" dir="2700000" algn="tl">
                    <a:srgbClr val="C0C0C0"/>
                  </a:outerShdw>
                </a:effectLst>
                <a:latin typeface="Arial" charset="0"/>
              </a:rPr>
              <a:t>==</a:t>
            </a:r>
            <a:r>
              <a:rPr lang="en-US" sz="2400" b="1" dirty="0">
                <a:solidFill>
                  <a:srgbClr val="A50021"/>
                </a:solidFill>
                <a:effectLst>
                  <a:outerShdw blurRad="38100" dist="38100" dir="2700000" algn="tl">
                    <a:srgbClr val="C0C0C0"/>
                  </a:outerShdw>
                </a:effectLst>
                <a:latin typeface="Arial" charset="0"/>
              </a:rPr>
              <a:t> and run the program again</a:t>
            </a:r>
          </a:p>
        </p:txBody>
      </p:sp>
      <p:grpSp>
        <p:nvGrpSpPr>
          <p:cNvPr id="32775" name="Group 1">
            <a:extLst>
              <a:ext uri="{FF2B5EF4-FFF2-40B4-BE49-F238E27FC236}">
                <a16:creationId xmlns:a16="http://schemas.microsoft.com/office/drawing/2014/main" id="{D8CB41AC-B364-AF7A-87A2-ED9D65878B27}"/>
              </a:ext>
            </a:extLst>
          </p:cNvPr>
          <p:cNvGrpSpPr>
            <a:grpSpLocks/>
          </p:cNvGrpSpPr>
          <p:nvPr/>
        </p:nvGrpSpPr>
        <p:grpSpPr bwMode="auto">
          <a:xfrm>
            <a:off x="381000" y="1066800"/>
            <a:ext cx="8305800" cy="2649538"/>
            <a:chOff x="381000" y="1143000"/>
            <a:chExt cx="8305800" cy="2648982"/>
          </a:xfrm>
        </p:grpSpPr>
        <p:sp>
          <p:nvSpPr>
            <p:cNvPr id="32776" name="Text Box 4">
              <a:extLst>
                <a:ext uri="{FF2B5EF4-FFF2-40B4-BE49-F238E27FC236}">
                  <a16:creationId xmlns:a16="http://schemas.microsoft.com/office/drawing/2014/main" id="{659D53F8-7965-B61D-A9FA-603FBFA61E63}"/>
                </a:ext>
              </a:extLst>
            </p:cNvPr>
            <p:cNvSpPr txBox="1">
              <a:spLocks noChangeArrowheads="1"/>
            </p:cNvSpPr>
            <p:nvPr/>
          </p:nvSpPr>
          <p:spPr bwMode="auto">
            <a:xfrm>
              <a:off x="381000" y="1483757"/>
              <a:ext cx="8305800" cy="2308225"/>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#include &lt;</a:t>
              </a:r>
              <a:r>
                <a:rPr lang="en-US" altLang="en-US" sz="1800" dirty="0" err="1">
                  <a:solidFill>
                    <a:srgbClr val="0000CC"/>
                  </a:solidFill>
                  <a:latin typeface="Consolas" panose="020B0609020204030204" pitchFamily="49" charset="0"/>
                  <a:ea typeface="Consolas" panose="020B0609020204030204" pitchFamily="49" charset="0"/>
                  <a:cs typeface="Consolas" panose="020B0609020204030204" pitchFamily="49" charset="0"/>
                </a:rPr>
                <a:t>unistd.h</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&gt;</a:t>
              </a:r>
            </a:p>
            <a:p>
              <a:pPr>
                <a:spcBef>
                  <a:spcPct val="0"/>
                </a:spcBef>
                <a:buClrTx/>
                <a:buFontTx/>
                <a:buNone/>
              </a:pP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#include &lt;</a:t>
              </a:r>
              <a:r>
                <a:rPr lang="en-US" altLang="en-US" sz="1800" dirty="0" err="1">
                  <a:solidFill>
                    <a:srgbClr val="0000CC"/>
                  </a:solidFill>
                  <a:latin typeface="Consolas" panose="020B0609020204030204" pitchFamily="49" charset="0"/>
                  <a:ea typeface="Consolas" panose="020B0609020204030204" pitchFamily="49" charset="0"/>
                  <a:cs typeface="Consolas" panose="020B0609020204030204" pitchFamily="49" charset="0"/>
                </a:rPr>
                <a:t>stdlib.h</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&gt;</a:t>
              </a:r>
            </a:p>
            <a:p>
              <a:pPr>
                <a:spcBef>
                  <a:spcPct val="0"/>
                </a:spcBef>
                <a:buClrTx/>
                <a:buFontTx/>
                <a:buNone/>
              </a:pP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int</a:t>
              </a:r>
              <a:r>
                <a:rPr lang="en-US" altLang="en-US" sz="1800" dirty="0">
                  <a:latin typeface="Consolas" panose="020B0609020204030204" pitchFamily="49" charset="0"/>
                  <a:ea typeface="Consolas" panose="020B0609020204030204" pitchFamily="49" charset="0"/>
                  <a:cs typeface="Consolas" panose="020B0609020204030204" pitchFamily="49" charset="0"/>
                </a:rPr>
                <a:t> main(){</a:t>
              </a:r>
            </a:p>
            <a:p>
              <a:pPr>
                <a:spcBef>
                  <a:spcPct val="0"/>
                </a:spcBef>
                <a:buClrTx/>
                <a:buFontTx/>
                <a:buNone/>
              </a:pP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   if</a:t>
              </a:r>
              <a:r>
                <a:rPr lang="en-US" altLang="en-US" sz="1800" dirty="0">
                  <a:latin typeface="Consolas" panose="020B0609020204030204" pitchFamily="49" charset="0"/>
                  <a:ea typeface="Consolas" panose="020B0609020204030204" pitchFamily="49" charset="0"/>
                  <a:cs typeface="Consolas" panose="020B0609020204030204" pitchFamily="49" charset="0"/>
                </a:rPr>
                <a:t> ((write(</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1</a:t>
              </a: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a:solidFill>
                    <a:srgbClr val="C00000"/>
                  </a:solidFill>
                  <a:latin typeface="Consolas" panose="020B0609020204030204" pitchFamily="49" charset="0"/>
                  <a:ea typeface="Consolas" panose="020B0609020204030204" pitchFamily="49" charset="0"/>
                  <a:cs typeface="Consolas" panose="020B0609020204030204" pitchFamily="49" charset="0"/>
                </a:rPr>
                <a:t>"Here is some data\n"</a:t>
              </a: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18</a:t>
              </a:r>
              <a:r>
                <a:rPr lang="en-US" altLang="en-US" sz="1800" dirty="0">
                  <a:latin typeface="Consolas" panose="020B0609020204030204" pitchFamily="49" charset="0"/>
                  <a:ea typeface="Consolas" panose="020B0609020204030204" pitchFamily="49" charset="0"/>
                  <a:cs typeface="Consolas" panose="020B0609020204030204" pitchFamily="49" charset="0"/>
                </a:rPr>
                <a:t>)) != </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18</a:t>
              </a:r>
              <a:r>
                <a:rPr lang="en-US" altLang="en-US" sz="1800" dirty="0">
                  <a:latin typeface="Consolas" panose="020B0609020204030204" pitchFamily="49" charset="0"/>
                  <a:ea typeface="Consolas" panose="020B0609020204030204" pitchFamily="49" charset="0"/>
                  <a:cs typeface="Consolas" panose="020B0609020204030204" pitchFamily="49" charset="0"/>
                </a:rPr>
                <a:t>)</a:t>
              </a:r>
            </a:p>
            <a:p>
              <a:pPr>
                <a:spcBef>
                  <a:spcPct val="0"/>
                </a:spcBef>
                <a:buClrTx/>
                <a:buFontTx/>
                <a:buNone/>
              </a:pPr>
              <a:r>
                <a:rPr lang="en-US" altLang="en-US" sz="1800" dirty="0">
                  <a:latin typeface="Consolas" panose="020B0609020204030204" pitchFamily="49" charset="0"/>
                  <a:ea typeface="Consolas" panose="020B0609020204030204" pitchFamily="49" charset="0"/>
                  <a:cs typeface="Consolas" panose="020B0609020204030204" pitchFamily="49" charset="0"/>
                </a:rPr>
                <a:t>      write(</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2</a:t>
              </a: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a:solidFill>
                    <a:srgbClr val="C00000"/>
                  </a:solidFill>
                  <a:latin typeface="Consolas" panose="020B0609020204030204" pitchFamily="49" charset="0"/>
                  <a:ea typeface="Consolas" panose="020B0609020204030204" pitchFamily="49" charset="0"/>
                  <a:cs typeface="Consolas" panose="020B0609020204030204" pitchFamily="49" charset="0"/>
                </a:rPr>
                <a:t>"A write error has occurred on file</a:t>
              </a:r>
            </a:p>
            <a:p>
              <a:pPr>
                <a:spcBef>
                  <a:spcPct val="0"/>
                </a:spcBef>
                <a:buClrTx/>
                <a:buFontTx/>
                <a:buNone/>
              </a:pPr>
              <a:r>
                <a:rPr lang="en-US" altLang="en-US" sz="1800" dirty="0">
                  <a:solidFill>
                    <a:srgbClr val="C00000"/>
                  </a:solidFill>
                  <a:latin typeface="Consolas" panose="020B0609020204030204" pitchFamily="49" charset="0"/>
                  <a:ea typeface="Consolas" panose="020B0609020204030204" pitchFamily="49" charset="0"/>
                  <a:cs typeface="Consolas" panose="020B0609020204030204" pitchFamily="49" charset="0"/>
                </a:rPr>
                <a:t>		   descriptor 1 \n"</a:t>
              </a:r>
              <a:r>
                <a:rPr lang="en-US" altLang="en-US" sz="1800" dirty="0">
                  <a:latin typeface="Consolas" panose="020B0609020204030204" pitchFamily="49" charset="0"/>
                  <a:ea typeface="Consolas" panose="020B0609020204030204" pitchFamily="49" charset="0"/>
                  <a:cs typeface="Consolas" panose="020B0609020204030204" pitchFamily="49" charset="0"/>
                </a:rPr>
                <a:t>,</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46</a:t>
              </a:r>
              <a:r>
                <a:rPr lang="en-US" altLang="en-US" sz="1800" dirty="0">
                  <a:latin typeface="Consolas" panose="020B0609020204030204" pitchFamily="49" charset="0"/>
                  <a:ea typeface="Consolas" panose="020B0609020204030204" pitchFamily="49" charset="0"/>
                  <a:cs typeface="Consolas" panose="020B0609020204030204" pitchFamily="49" charset="0"/>
                </a:rPr>
                <a:t>);</a:t>
              </a:r>
            </a:p>
            <a:p>
              <a:pPr>
                <a:spcBef>
                  <a:spcPct val="0"/>
                </a:spcBef>
                <a:buClrTx/>
                <a:buFontTx/>
                <a:buNone/>
              </a:pPr>
              <a:r>
                <a:rPr lang="en-US" altLang="en-US" sz="1800" dirty="0">
                  <a:latin typeface="Consolas" panose="020B0609020204030204" pitchFamily="49" charset="0"/>
                  <a:ea typeface="Consolas" panose="020B0609020204030204" pitchFamily="49" charset="0"/>
                  <a:cs typeface="Consolas" panose="020B0609020204030204" pitchFamily="49" charset="0"/>
                </a:rPr>
                <a:t>   exit(</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0</a:t>
              </a:r>
              <a:r>
                <a:rPr lang="en-US" altLang="en-US" sz="1800" dirty="0">
                  <a:latin typeface="Consolas" panose="020B0609020204030204" pitchFamily="49" charset="0"/>
                  <a:ea typeface="Consolas" panose="020B0609020204030204" pitchFamily="49" charset="0"/>
                  <a:cs typeface="Consolas" panose="020B0609020204030204" pitchFamily="49" charset="0"/>
                </a:rPr>
                <a:t>);</a:t>
              </a:r>
            </a:p>
            <a:p>
              <a:pPr>
                <a:spcBef>
                  <a:spcPct val="0"/>
                </a:spcBef>
                <a:buClrTx/>
                <a:buFontTx/>
                <a:buNone/>
              </a:pPr>
              <a:r>
                <a:rPr lang="en-US" altLang="en-US" sz="1800" dirty="0">
                  <a:latin typeface="Consolas" panose="020B0609020204030204" pitchFamily="49" charset="0"/>
                  <a:ea typeface="Consolas" panose="020B0609020204030204" pitchFamily="49" charset="0"/>
                  <a:cs typeface="Consolas" panose="020B0609020204030204" pitchFamily="49" charset="0"/>
                </a:rPr>
                <a:t>}</a:t>
              </a:r>
            </a:p>
          </p:txBody>
        </p:sp>
        <p:sp>
          <p:nvSpPr>
            <p:cNvPr id="32777" name="Text Box 4">
              <a:extLst>
                <a:ext uri="{FF2B5EF4-FFF2-40B4-BE49-F238E27FC236}">
                  <a16:creationId xmlns:a16="http://schemas.microsoft.com/office/drawing/2014/main" id="{E4B19F88-07AE-610A-EB97-976548937232}"/>
                </a:ext>
              </a:extLst>
            </p:cNvPr>
            <p:cNvSpPr txBox="1">
              <a:spLocks noChangeArrowheads="1"/>
            </p:cNvSpPr>
            <p:nvPr/>
          </p:nvSpPr>
          <p:spPr bwMode="auto">
            <a:xfrm>
              <a:off x="381000" y="1143000"/>
              <a:ext cx="8305800" cy="369332"/>
            </a:xfrm>
            <a:prstGeom prst="rect">
              <a:avLst/>
            </a:prstGeom>
            <a:solidFill>
              <a:srgbClr val="0066FF"/>
            </a:solidFill>
            <a:ln w="25400">
              <a:solidFill>
                <a:schemeClr val="tx1"/>
              </a:solidFill>
              <a:miter lim="800000"/>
              <a:headEnd/>
              <a:tailEnd/>
            </a:ln>
          </p:spPr>
          <p:txBody>
            <a:bodyPr>
              <a:spAutoFit/>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r>
                <a:rPr lang="en-US" altLang="en-US" sz="1800">
                  <a:solidFill>
                    <a:srgbClr val="FFFF00"/>
                  </a:solidFill>
                  <a:latin typeface="Consolas" panose="020B0609020204030204" pitchFamily="49" charset="0"/>
                  <a:ea typeface="Consolas" panose="020B0609020204030204" pitchFamily="49" charset="0"/>
                  <a:cs typeface="Consolas" panose="020B0609020204030204" pitchFamily="49" charset="0"/>
                </a:rPr>
                <a:t>simple_write.c</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85765"/>
                                        </p:tgtEl>
                                        <p:attrNameLst>
                                          <p:attrName>style.visibility</p:attrName>
                                        </p:attrNameLst>
                                      </p:cBhvr>
                                      <p:to>
                                        <p:strVal val="visible"/>
                                      </p:to>
                                    </p:set>
                                    <p:animEffect transition="in" filter="dissolve">
                                      <p:cBhvr>
                                        <p:cTn id="7" dur="500"/>
                                        <p:tgtEl>
                                          <p:spTgt spid="885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a:extLst>
              <a:ext uri="{FF2B5EF4-FFF2-40B4-BE49-F238E27FC236}">
                <a16:creationId xmlns:a16="http://schemas.microsoft.com/office/drawing/2014/main" id="{B6D94811-C2B4-6897-F1F8-9C00D4F7A35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5FED4D83-A9B3-4568-A109-3E41B3088332}"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34819" name="Slide Number Placeholder 5">
            <a:extLst>
              <a:ext uri="{FF2B5EF4-FFF2-40B4-BE49-F238E27FC236}">
                <a16:creationId xmlns:a16="http://schemas.microsoft.com/office/drawing/2014/main" id="{84524068-AC09-DEEA-C11F-5C73715BC4D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7C7CBE3B-C1E3-460C-B4BA-1413D8074595}" type="slidenum">
              <a:rPr lang="en-US" altLang="en-US" sz="1400" b="0" smtClean="0">
                <a:latin typeface="Arial Black" panose="020B0A04020102020204" pitchFamily="34" charset="0"/>
              </a:rPr>
              <a:pPr>
                <a:spcBef>
                  <a:spcPct val="0"/>
                </a:spcBef>
                <a:buClrTx/>
                <a:buFontTx/>
                <a:buNone/>
              </a:pPr>
              <a:t>21</a:t>
            </a:fld>
            <a:endParaRPr lang="en-US" altLang="en-US" sz="1400" b="0">
              <a:latin typeface="Arial Black" panose="020B0A04020102020204" pitchFamily="34" charset="0"/>
            </a:endParaRPr>
          </a:p>
        </p:txBody>
      </p:sp>
      <p:sp>
        <p:nvSpPr>
          <p:cNvPr id="887810" name="Rectangle 2">
            <a:extLst>
              <a:ext uri="{FF2B5EF4-FFF2-40B4-BE49-F238E27FC236}">
                <a16:creationId xmlns:a16="http://schemas.microsoft.com/office/drawing/2014/main" id="{E71ED9C8-4509-BCD1-057E-92AA0845303F}"/>
              </a:ext>
            </a:extLst>
          </p:cNvPr>
          <p:cNvSpPr>
            <a:spLocks noGrp="1" noChangeArrowheads="1"/>
          </p:cNvSpPr>
          <p:nvPr>
            <p:ph type="title"/>
          </p:nvPr>
        </p:nvSpPr>
        <p:spPr/>
        <p:txBody>
          <a:bodyPr/>
          <a:lstStyle/>
          <a:p>
            <a:pPr eaLnBrk="1" hangingPunct="1">
              <a:defRPr/>
            </a:pPr>
            <a:r>
              <a:rPr lang="en-US"/>
              <a:t>Low-Level File Access</a:t>
            </a:r>
          </a:p>
        </p:txBody>
      </p:sp>
      <p:sp>
        <p:nvSpPr>
          <p:cNvPr id="887811" name="Rectangle 3">
            <a:extLst>
              <a:ext uri="{FF2B5EF4-FFF2-40B4-BE49-F238E27FC236}">
                <a16:creationId xmlns:a16="http://schemas.microsoft.com/office/drawing/2014/main" id="{B9A65B40-5B81-FFDC-D68F-CB8DC80F952E}"/>
              </a:ext>
            </a:extLst>
          </p:cNvPr>
          <p:cNvSpPr>
            <a:spLocks noGrp="1" noChangeArrowheads="1"/>
          </p:cNvSpPr>
          <p:nvPr>
            <p:ph type="body" idx="1"/>
          </p:nvPr>
        </p:nvSpPr>
        <p:spPr>
          <a:xfrm>
            <a:off x="0" y="609600"/>
            <a:ext cx="9144000" cy="6096000"/>
          </a:xfrm>
        </p:spPr>
        <p:txBody>
          <a:bodyPr/>
          <a:lstStyle/>
          <a:p>
            <a:pPr eaLnBrk="1" hangingPunct="1">
              <a:buFontTx/>
              <a:buNone/>
              <a:defRPr/>
            </a:pPr>
            <a:r>
              <a:rPr lang="en-US" i="1" dirty="0">
                <a:solidFill>
                  <a:srgbClr val="A50021"/>
                </a:solidFill>
              </a:rPr>
              <a:t>read</a:t>
            </a:r>
          </a:p>
          <a:p>
            <a:pPr eaLnBrk="1" hangingPunct="1">
              <a:buFontTx/>
              <a:buNone/>
              <a:defRPr/>
            </a:pPr>
            <a:r>
              <a:rPr lang="en-US" sz="2000" dirty="0">
                <a:solidFill>
                  <a:srgbClr val="0000CC"/>
                </a:solidFill>
                <a:latin typeface="Courier New" pitchFamily="49" charset="0"/>
              </a:rPr>
              <a:t>	</a:t>
            </a:r>
            <a:r>
              <a:rPr lang="en-US" sz="2000" dirty="0">
                <a:solidFill>
                  <a:srgbClr val="0000CC"/>
                </a:solidFill>
                <a:latin typeface="Consolas" panose="020B0609020204030204" pitchFamily="49" charset="0"/>
                <a:cs typeface="Consolas" panose="020B0609020204030204" pitchFamily="49" charset="0"/>
              </a:rPr>
              <a:t>#include &lt;</a:t>
            </a:r>
            <a:r>
              <a:rPr lang="en-US" sz="2000" dirty="0" err="1">
                <a:solidFill>
                  <a:srgbClr val="0000CC"/>
                </a:solidFill>
                <a:latin typeface="Consolas" panose="020B0609020204030204" pitchFamily="49" charset="0"/>
                <a:cs typeface="Consolas" panose="020B0609020204030204" pitchFamily="49" charset="0"/>
              </a:rPr>
              <a:t>unistd.h</a:t>
            </a:r>
            <a:r>
              <a:rPr lang="en-US" sz="2000" dirty="0">
                <a:solidFill>
                  <a:srgbClr val="0000CC"/>
                </a:solidFill>
                <a:latin typeface="Consolas" panose="020B0609020204030204" pitchFamily="49" charset="0"/>
                <a:cs typeface="Consolas" panose="020B0609020204030204" pitchFamily="49" charset="0"/>
              </a:rPr>
              <a:t>&gt;</a:t>
            </a:r>
          </a:p>
          <a:p>
            <a:pPr eaLnBrk="1" hangingPunct="1">
              <a:buFontTx/>
              <a:buNone/>
              <a:defRPr/>
            </a:pPr>
            <a:r>
              <a:rPr lang="en-US" sz="2000" dirty="0">
                <a:solidFill>
                  <a:srgbClr val="0000CC"/>
                </a:solidFill>
                <a:latin typeface="Consolas" panose="020B0609020204030204" pitchFamily="49" charset="0"/>
                <a:cs typeface="Consolas" panose="020B0609020204030204" pitchFamily="49" charset="0"/>
              </a:rPr>
              <a:t>	</a:t>
            </a:r>
            <a:r>
              <a:rPr lang="en-US" sz="2000" dirty="0" err="1">
                <a:solidFill>
                  <a:srgbClr val="A50021"/>
                </a:solidFill>
                <a:latin typeface="Consolas" panose="020B0609020204030204" pitchFamily="49" charset="0"/>
                <a:cs typeface="Consolas" panose="020B0609020204030204" pitchFamily="49" charset="0"/>
              </a:rPr>
              <a:t>size_t</a:t>
            </a:r>
            <a:r>
              <a:rPr lang="en-US" sz="2000" dirty="0">
                <a:solidFill>
                  <a:srgbClr val="0000CC"/>
                </a:solidFill>
                <a:latin typeface="Consolas" panose="020B0609020204030204" pitchFamily="49" charset="0"/>
                <a:cs typeface="Consolas" panose="020B0609020204030204" pitchFamily="49" charset="0"/>
              </a:rPr>
              <a:t> read(</a:t>
            </a:r>
            <a:r>
              <a:rPr lang="en-US" sz="2000" dirty="0" err="1">
                <a:solidFill>
                  <a:srgbClr val="A50021"/>
                </a:solidFill>
                <a:latin typeface="Consolas" panose="020B0609020204030204" pitchFamily="49" charset="0"/>
                <a:cs typeface="Consolas" panose="020B0609020204030204" pitchFamily="49" charset="0"/>
              </a:rPr>
              <a:t>int</a:t>
            </a:r>
            <a:r>
              <a:rPr lang="en-US" sz="2000" dirty="0">
                <a:solidFill>
                  <a:srgbClr val="0000CC"/>
                </a:solidFill>
                <a:latin typeface="Consolas" panose="020B0609020204030204" pitchFamily="49" charset="0"/>
                <a:cs typeface="Consolas" panose="020B0609020204030204" pitchFamily="49" charset="0"/>
              </a:rPr>
              <a:t> </a:t>
            </a:r>
            <a:r>
              <a:rPr lang="en-US" sz="2000" dirty="0" err="1">
                <a:solidFill>
                  <a:srgbClr val="0000CC"/>
                </a:solidFill>
                <a:latin typeface="Consolas" panose="020B0609020204030204" pitchFamily="49" charset="0"/>
                <a:cs typeface="Consolas" panose="020B0609020204030204" pitchFamily="49" charset="0"/>
              </a:rPr>
              <a:t>fildes</a:t>
            </a:r>
            <a:r>
              <a:rPr lang="en-US" sz="2000" dirty="0">
                <a:solidFill>
                  <a:srgbClr val="0000CC"/>
                </a:solidFill>
                <a:latin typeface="Consolas" panose="020B0609020204030204" pitchFamily="49" charset="0"/>
                <a:cs typeface="Consolas" panose="020B0609020204030204" pitchFamily="49" charset="0"/>
              </a:rPr>
              <a:t>, </a:t>
            </a:r>
            <a:r>
              <a:rPr lang="en-US" sz="2000" dirty="0">
                <a:solidFill>
                  <a:srgbClr val="A50021"/>
                </a:solidFill>
                <a:latin typeface="Consolas" panose="020B0609020204030204" pitchFamily="49" charset="0"/>
                <a:cs typeface="Consolas" panose="020B0609020204030204" pitchFamily="49" charset="0"/>
              </a:rPr>
              <a:t>void</a:t>
            </a:r>
            <a:r>
              <a:rPr lang="en-US" sz="2000" dirty="0">
                <a:solidFill>
                  <a:srgbClr val="0000CC"/>
                </a:solidFill>
                <a:latin typeface="Consolas" panose="020B0609020204030204" pitchFamily="49" charset="0"/>
                <a:cs typeface="Consolas" panose="020B0609020204030204" pitchFamily="49" charset="0"/>
              </a:rPr>
              <a:t> *</a:t>
            </a:r>
            <a:r>
              <a:rPr lang="en-US" sz="2000" dirty="0" err="1">
                <a:solidFill>
                  <a:srgbClr val="0000CC"/>
                </a:solidFill>
                <a:latin typeface="Consolas" panose="020B0609020204030204" pitchFamily="49" charset="0"/>
                <a:cs typeface="Consolas" panose="020B0609020204030204" pitchFamily="49" charset="0"/>
              </a:rPr>
              <a:t>buf</a:t>
            </a:r>
            <a:r>
              <a:rPr lang="en-US" sz="2000" dirty="0">
                <a:solidFill>
                  <a:srgbClr val="0000CC"/>
                </a:solidFill>
                <a:latin typeface="Consolas" panose="020B0609020204030204" pitchFamily="49" charset="0"/>
                <a:cs typeface="Consolas" panose="020B0609020204030204" pitchFamily="49" charset="0"/>
              </a:rPr>
              <a:t>, </a:t>
            </a:r>
            <a:r>
              <a:rPr lang="en-US" sz="2000" dirty="0" err="1">
                <a:solidFill>
                  <a:srgbClr val="A50021"/>
                </a:solidFill>
                <a:latin typeface="Consolas" panose="020B0609020204030204" pitchFamily="49" charset="0"/>
                <a:cs typeface="Consolas" panose="020B0609020204030204" pitchFamily="49" charset="0"/>
              </a:rPr>
              <a:t>size_t</a:t>
            </a:r>
            <a:r>
              <a:rPr lang="en-US" sz="2000" dirty="0">
                <a:solidFill>
                  <a:srgbClr val="0000CC"/>
                </a:solidFill>
                <a:latin typeface="Consolas" panose="020B0609020204030204" pitchFamily="49" charset="0"/>
                <a:cs typeface="Consolas" panose="020B0609020204030204" pitchFamily="49" charset="0"/>
              </a:rPr>
              <a:t> </a:t>
            </a:r>
            <a:r>
              <a:rPr lang="en-US" sz="2000" dirty="0" err="1">
                <a:solidFill>
                  <a:srgbClr val="0000CC"/>
                </a:solidFill>
                <a:latin typeface="Consolas" panose="020B0609020204030204" pitchFamily="49" charset="0"/>
                <a:cs typeface="Consolas" panose="020B0609020204030204" pitchFamily="49" charset="0"/>
              </a:rPr>
              <a:t>nbytes</a:t>
            </a:r>
            <a:r>
              <a:rPr lang="en-US" sz="2000" dirty="0">
                <a:solidFill>
                  <a:srgbClr val="0000CC"/>
                </a:solidFill>
                <a:latin typeface="Consolas" panose="020B0609020204030204" pitchFamily="49" charset="0"/>
                <a:cs typeface="Consolas" panose="020B0609020204030204" pitchFamily="49" charset="0"/>
              </a:rPr>
              <a:t>);</a:t>
            </a:r>
          </a:p>
          <a:p>
            <a:pPr eaLnBrk="1" hangingPunct="1">
              <a:defRPr/>
            </a:pPr>
            <a:r>
              <a:rPr lang="en-US" dirty="0"/>
              <a:t>The read system call reads up to </a:t>
            </a:r>
            <a:r>
              <a:rPr lang="en-US" dirty="0" err="1">
                <a:solidFill>
                  <a:srgbClr val="0000CC"/>
                </a:solidFill>
                <a:latin typeface="Courier New" pitchFamily="49" charset="0"/>
              </a:rPr>
              <a:t>nbytes</a:t>
            </a:r>
            <a:r>
              <a:rPr lang="en-US" dirty="0"/>
              <a:t> bytes of data from the file associated with the file descriptor </a:t>
            </a:r>
            <a:r>
              <a:rPr lang="en-US" dirty="0" err="1">
                <a:solidFill>
                  <a:srgbClr val="0000CC"/>
                </a:solidFill>
                <a:latin typeface="Courier New" pitchFamily="49" charset="0"/>
              </a:rPr>
              <a:t>fildes</a:t>
            </a:r>
            <a:r>
              <a:rPr lang="en-US" dirty="0"/>
              <a:t> and places them in the data area </a:t>
            </a:r>
            <a:r>
              <a:rPr lang="en-US" dirty="0" err="1">
                <a:solidFill>
                  <a:srgbClr val="0000CC"/>
                </a:solidFill>
                <a:latin typeface="Courier New" pitchFamily="49" charset="0"/>
              </a:rPr>
              <a:t>buf</a:t>
            </a:r>
            <a:r>
              <a:rPr lang="en-US" dirty="0"/>
              <a:t>.</a:t>
            </a:r>
          </a:p>
          <a:p>
            <a:pPr eaLnBrk="1" hangingPunct="1">
              <a:defRPr/>
            </a:pPr>
            <a:r>
              <a:rPr lang="en-US" dirty="0"/>
              <a:t>It returns the number of data bytes actually read, which may be less than the number requested.</a:t>
            </a:r>
          </a:p>
          <a:p>
            <a:pPr eaLnBrk="1" hangingPunct="1">
              <a:defRPr/>
            </a:pPr>
            <a:r>
              <a:rPr lang="en-US" dirty="0"/>
              <a:t>If a read call returns 0, it had nothing to read; it reached the end of the file. Again, an error on the call will cause it to return –1.</a:t>
            </a:r>
          </a:p>
          <a:p>
            <a:pPr eaLnBrk="1" hangingPunct="1">
              <a:defRPr/>
            </a:pPr>
            <a:r>
              <a:rPr lang="en-US" dirty="0"/>
              <a:t>The Next program, </a:t>
            </a:r>
            <a:r>
              <a:rPr lang="en-US" dirty="0" err="1">
                <a:solidFill>
                  <a:srgbClr val="A50021"/>
                </a:solidFill>
              </a:rPr>
              <a:t>simple_read.c</a:t>
            </a:r>
            <a:r>
              <a:rPr lang="en-US" dirty="0"/>
              <a:t>, copies the first 128 bytes of the standard input to the standard output. It copies all of the even input if there are fewer than 128 bytes.</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a:extLst>
              <a:ext uri="{FF2B5EF4-FFF2-40B4-BE49-F238E27FC236}">
                <a16:creationId xmlns:a16="http://schemas.microsoft.com/office/drawing/2014/main" id="{EA3A3D9C-65AF-008F-6E07-119BA0ABB06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E5DE015D-27DC-4592-9C6B-3F14FFCEA423}"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35843" name="Slide Number Placeholder 5">
            <a:extLst>
              <a:ext uri="{FF2B5EF4-FFF2-40B4-BE49-F238E27FC236}">
                <a16:creationId xmlns:a16="http://schemas.microsoft.com/office/drawing/2014/main" id="{D0C49067-1919-2C71-765C-F7D86CA4EBD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BF34E61C-B013-4C50-9799-ACCE93097B09}" type="slidenum">
              <a:rPr lang="en-US" altLang="en-US" sz="1400" b="0" smtClean="0">
                <a:latin typeface="Arial Black" panose="020B0A04020102020204" pitchFamily="34" charset="0"/>
              </a:rPr>
              <a:pPr>
                <a:spcBef>
                  <a:spcPct val="0"/>
                </a:spcBef>
                <a:buClrTx/>
                <a:buFontTx/>
                <a:buNone/>
              </a:pPr>
              <a:t>22</a:t>
            </a:fld>
            <a:endParaRPr lang="en-US" altLang="en-US" sz="1400" b="0">
              <a:latin typeface="Arial Black" panose="020B0A04020102020204" pitchFamily="34" charset="0"/>
            </a:endParaRPr>
          </a:p>
        </p:txBody>
      </p:sp>
      <p:sp>
        <p:nvSpPr>
          <p:cNvPr id="888834" name="Rectangle 2">
            <a:extLst>
              <a:ext uri="{FF2B5EF4-FFF2-40B4-BE49-F238E27FC236}">
                <a16:creationId xmlns:a16="http://schemas.microsoft.com/office/drawing/2014/main" id="{DEA3D5D9-D190-9AEF-C0E2-E83B199BFB57}"/>
              </a:ext>
            </a:extLst>
          </p:cNvPr>
          <p:cNvSpPr>
            <a:spLocks noGrp="1" noChangeArrowheads="1"/>
          </p:cNvSpPr>
          <p:nvPr>
            <p:ph type="title"/>
          </p:nvPr>
        </p:nvSpPr>
        <p:spPr/>
        <p:txBody>
          <a:bodyPr/>
          <a:lstStyle/>
          <a:p>
            <a:pPr eaLnBrk="1" hangingPunct="1">
              <a:defRPr/>
            </a:pPr>
            <a:r>
              <a:rPr lang="en-US"/>
              <a:t>Low-Level File Access</a:t>
            </a:r>
          </a:p>
        </p:txBody>
      </p:sp>
      <p:sp>
        <p:nvSpPr>
          <p:cNvPr id="888837" name="Rectangle 5">
            <a:extLst>
              <a:ext uri="{FF2B5EF4-FFF2-40B4-BE49-F238E27FC236}">
                <a16:creationId xmlns:a16="http://schemas.microsoft.com/office/drawing/2014/main" id="{1C72720C-D42A-E223-877B-7FDC9AF81E15}"/>
              </a:ext>
            </a:extLst>
          </p:cNvPr>
          <p:cNvSpPr>
            <a:spLocks noChangeArrowheads="1"/>
          </p:cNvSpPr>
          <p:nvPr/>
        </p:nvSpPr>
        <p:spPr bwMode="auto">
          <a:xfrm>
            <a:off x="0" y="4419600"/>
            <a:ext cx="9144000" cy="4648200"/>
          </a:xfrm>
          <a:prstGeom prst="rect">
            <a:avLst/>
          </a:prstGeom>
          <a:noFill/>
          <a:ln>
            <a:noFill/>
          </a:ln>
          <a:effectLst/>
        </p:spPr>
        <p:txBody>
          <a:bodyPr/>
          <a:lstStyle/>
          <a:p>
            <a:pPr marL="342900" indent="-342900" eaLnBrk="1" hangingPunct="1">
              <a:spcBef>
                <a:spcPct val="20000"/>
              </a:spcBef>
              <a:buClr>
                <a:srgbClr val="0000CC"/>
              </a:buClr>
              <a:buFontTx/>
              <a:buChar char="•"/>
              <a:defRPr/>
            </a:pPr>
            <a:r>
              <a:rPr lang="en-US" sz="2400" b="1">
                <a:effectLst>
                  <a:outerShdw blurRad="38100" dist="38100" dir="2700000" algn="tl">
                    <a:srgbClr val="C0C0C0"/>
                  </a:outerShdw>
                </a:effectLst>
                <a:latin typeface="Arial" charset="0"/>
              </a:rPr>
              <a:t>create some input for the program using echo, which is piped to your program. </a:t>
            </a:r>
            <a:r>
              <a:rPr lang="en-US" sz="2400" b="1">
                <a:solidFill>
                  <a:srgbClr val="A50021"/>
                </a:solidFill>
                <a:effectLst>
                  <a:outerShdw blurRad="38100" dist="38100" dir="2700000" algn="tl">
                    <a:srgbClr val="C0C0C0"/>
                  </a:outerShdw>
                </a:effectLst>
                <a:latin typeface="Courier New" pitchFamily="49" charset="0"/>
              </a:rPr>
              <a:t>$ echo hello there | ./simple_read</a:t>
            </a:r>
          </a:p>
          <a:p>
            <a:pPr marL="342900" indent="-342900" eaLnBrk="1" hangingPunct="1">
              <a:spcBef>
                <a:spcPct val="20000"/>
              </a:spcBef>
              <a:buClr>
                <a:srgbClr val="0000CC"/>
              </a:buClr>
              <a:buFontTx/>
              <a:buChar char="•"/>
              <a:defRPr/>
            </a:pPr>
            <a:r>
              <a:rPr lang="en-US" sz="2400" b="1">
                <a:effectLst>
                  <a:outerShdw blurRad="38100" dist="38100" dir="2700000" algn="tl">
                    <a:srgbClr val="C0C0C0"/>
                  </a:outerShdw>
                </a:effectLst>
                <a:latin typeface="Arial" charset="0"/>
              </a:rPr>
              <a:t>Redirect input from a file. Now first part of the file draft1.txt is  appearing on the standard output. </a:t>
            </a:r>
          </a:p>
          <a:p>
            <a:pPr marL="1143000" lvl="2" indent="-228600" eaLnBrk="1" hangingPunct="1">
              <a:spcBef>
                <a:spcPct val="20000"/>
              </a:spcBef>
              <a:buClr>
                <a:srgbClr val="0000CC"/>
              </a:buClr>
              <a:buFontTx/>
              <a:buChar char="•"/>
              <a:defRPr/>
            </a:pPr>
            <a:r>
              <a:rPr lang="en-US" sz="2400" b="1">
                <a:solidFill>
                  <a:srgbClr val="A50021"/>
                </a:solidFill>
                <a:effectLst>
                  <a:outerShdw blurRad="38100" dist="38100" dir="2700000" algn="tl">
                    <a:srgbClr val="C0C0C0"/>
                  </a:outerShdw>
                </a:effectLst>
                <a:latin typeface="Courier New" pitchFamily="49" charset="0"/>
              </a:rPr>
              <a:t>$ ./simple_read &lt; draft1.txt</a:t>
            </a:r>
          </a:p>
        </p:txBody>
      </p:sp>
      <p:grpSp>
        <p:nvGrpSpPr>
          <p:cNvPr id="35846" name="Group 1">
            <a:extLst>
              <a:ext uri="{FF2B5EF4-FFF2-40B4-BE49-F238E27FC236}">
                <a16:creationId xmlns:a16="http://schemas.microsoft.com/office/drawing/2014/main" id="{97D8D889-EE0A-4723-8E93-047A4E524744}"/>
              </a:ext>
            </a:extLst>
          </p:cNvPr>
          <p:cNvGrpSpPr>
            <a:grpSpLocks/>
          </p:cNvGrpSpPr>
          <p:nvPr/>
        </p:nvGrpSpPr>
        <p:grpSpPr bwMode="auto">
          <a:xfrm>
            <a:off x="381000" y="609600"/>
            <a:ext cx="8305800" cy="3757613"/>
            <a:chOff x="381000" y="1143000"/>
            <a:chExt cx="8305800" cy="3756360"/>
          </a:xfrm>
        </p:grpSpPr>
        <p:sp>
          <p:nvSpPr>
            <p:cNvPr id="35847" name="Text Box 4">
              <a:extLst>
                <a:ext uri="{FF2B5EF4-FFF2-40B4-BE49-F238E27FC236}">
                  <a16:creationId xmlns:a16="http://schemas.microsoft.com/office/drawing/2014/main" id="{FE74937B-9FBA-8D41-4BFA-5D8F6F2C0E62}"/>
                </a:ext>
              </a:extLst>
            </p:cNvPr>
            <p:cNvSpPr txBox="1">
              <a:spLocks noChangeArrowheads="1"/>
            </p:cNvSpPr>
            <p:nvPr/>
          </p:nvSpPr>
          <p:spPr bwMode="auto">
            <a:xfrm>
              <a:off x="381000" y="1483757"/>
              <a:ext cx="8305800" cy="3415603"/>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#include &lt;</a:t>
              </a:r>
              <a:r>
                <a:rPr lang="en-US" altLang="en-US" sz="1800" dirty="0" err="1">
                  <a:solidFill>
                    <a:srgbClr val="0000CC"/>
                  </a:solidFill>
                  <a:latin typeface="Consolas" panose="020B0609020204030204" pitchFamily="49" charset="0"/>
                  <a:ea typeface="Consolas" panose="020B0609020204030204" pitchFamily="49" charset="0"/>
                  <a:cs typeface="Consolas" panose="020B0609020204030204" pitchFamily="49" charset="0"/>
                </a:rPr>
                <a:t>unistd.h</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&gt;</a:t>
              </a:r>
            </a:p>
            <a:p>
              <a:pPr>
                <a:spcBef>
                  <a:spcPct val="0"/>
                </a:spcBef>
                <a:buClrTx/>
                <a:buFontTx/>
                <a:buNone/>
              </a:pP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#include &lt;</a:t>
              </a:r>
              <a:r>
                <a:rPr lang="en-US" altLang="en-US" sz="1800" dirty="0" err="1">
                  <a:solidFill>
                    <a:srgbClr val="0000CC"/>
                  </a:solidFill>
                  <a:latin typeface="Consolas" panose="020B0609020204030204" pitchFamily="49" charset="0"/>
                  <a:ea typeface="Consolas" panose="020B0609020204030204" pitchFamily="49" charset="0"/>
                  <a:cs typeface="Consolas" panose="020B0609020204030204" pitchFamily="49" charset="0"/>
                </a:rPr>
                <a:t>stdlib.h</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&gt;</a:t>
              </a:r>
            </a:p>
            <a:p>
              <a:pPr>
                <a:spcBef>
                  <a:spcPct val="0"/>
                </a:spcBef>
                <a:buClrTx/>
                <a:buFontTx/>
                <a:buNone/>
              </a:pP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int</a:t>
              </a:r>
              <a:r>
                <a:rPr lang="en-US" altLang="en-US" sz="1800" dirty="0">
                  <a:latin typeface="Consolas" panose="020B0609020204030204" pitchFamily="49" charset="0"/>
                  <a:ea typeface="Consolas" panose="020B0609020204030204" pitchFamily="49" charset="0"/>
                  <a:cs typeface="Consolas" panose="020B0609020204030204" pitchFamily="49" charset="0"/>
                </a:rPr>
                <a:t> main(){</a:t>
              </a:r>
            </a:p>
            <a:p>
              <a:pPr>
                <a:spcBef>
                  <a:spcPct val="0"/>
                </a:spcBef>
                <a:buClrTx/>
                <a:buFontTx/>
                <a:buNone/>
              </a:pP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char</a:t>
              </a:r>
              <a:r>
                <a:rPr lang="en-US" altLang="en-US" sz="1800" dirty="0">
                  <a:latin typeface="Consolas" panose="020B0609020204030204" pitchFamily="49" charset="0"/>
                  <a:ea typeface="Consolas" panose="020B0609020204030204" pitchFamily="49" charset="0"/>
                  <a:cs typeface="Consolas" panose="020B0609020204030204" pitchFamily="49" charset="0"/>
                </a:rPr>
                <a:t> buffer[</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128</a:t>
              </a:r>
              <a:r>
                <a:rPr lang="en-US" altLang="en-US" sz="1800" dirty="0">
                  <a:latin typeface="Consolas" panose="020B0609020204030204" pitchFamily="49" charset="0"/>
                  <a:ea typeface="Consolas" panose="020B0609020204030204" pitchFamily="49" charset="0"/>
                  <a:cs typeface="Consolas" panose="020B0609020204030204" pitchFamily="49" charset="0"/>
                </a:rPr>
                <a:t>];</a:t>
              </a:r>
            </a:p>
            <a:p>
              <a:pPr>
                <a:spcBef>
                  <a:spcPct val="0"/>
                </a:spcBef>
                <a:buClrTx/>
                <a:buFontTx/>
                <a:buNone/>
              </a:pP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int</a:t>
              </a: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err="1">
                  <a:latin typeface="Consolas" panose="020B0609020204030204" pitchFamily="49" charset="0"/>
                  <a:ea typeface="Consolas" panose="020B0609020204030204" pitchFamily="49" charset="0"/>
                  <a:cs typeface="Consolas" panose="020B0609020204030204" pitchFamily="49" charset="0"/>
                </a:rPr>
                <a:t>nread</a:t>
              </a:r>
              <a:r>
                <a:rPr lang="en-US" altLang="en-US" sz="1800" dirty="0">
                  <a:latin typeface="Consolas" panose="020B0609020204030204" pitchFamily="49" charset="0"/>
                  <a:ea typeface="Consolas" panose="020B0609020204030204" pitchFamily="49" charset="0"/>
                  <a:cs typeface="Consolas" panose="020B0609020204030204" pitchFamily="49" charset="0"/>
                </a:rPr>
                <a:t>;</a:t>
              </a:r>
            </a:p>
            <a:p>
              <a:pPr>
                <a:spcBef>
                  <a:spcPct val="0"/>
                </a:spcBef>
                <a:buClrTx/>
                <a:buFontTx/>
                <a:buNone/>
              </a:pP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err="1">
                  <a:latin typeface="Consolas" panose="020B0609020204030204" pitchFamily="49" charset="0"/>
                  <a:ea typeface="Consolas" panose="020B0609020204030204" pitchFamily="49" charset="0"/>
                  <a:cs typeface="Consolas" panose="020B0609020204030204" pitchFamily="49" charset="0"/>
                </a:rPr>
                <a:t>nread</a:t>
              </a:r>
              <a:r>
                <a:rPr lang="en-US" altLang="en-US" sz="1800" dirty="0">
                  <a:latin typeface="Consolas" panose="020B0609020204030204" pitchFamily="49" charset="0"/>
                  <a:ea typeface="Consolas" panose="020B0609020204030204" pitchFamily="49" charset="0"/>
                  <a:cs typeface="Consolas" panose="020B0609020204030204" pitchFamily="49" charset="0"/>
                </a:rPr>
                <a:t> = read(</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0</a:t>
              </a:r>
              <a:r>
                <a:rPr lang="en-US" altLang="en-US" sz="1800" dirty="0">
                  <a:latin typeface="Consolas" panose="020B0609020204030204" pitchFamily="49" charset="0"/>
                  <a:ea typeface="Consolas" panose="020B0609020204030204" pitchFamily="49" charset="0"/>
                  <a:cs typeface="Consolas" panose="020B0609020204030204" pitchFamily="49" charset="0"/>
                </a:rPr>
                <a:t>, buffer, </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128</a:t>
              </a:r>
              <a:r>
                <a:rPr lang="en-US" altLang="en-US" sz="1800" dirty="0">
                  <a:latin typeface="Consolas" panose="020B0609020204030204" pitchFamily="49" charset="0"/>
                  <a:ea typeface="Consolas" panose="020B0609020204030204" pitchFamily="49" charset="0"/>
                  <a:cs typeface="Consolas" panose="020B0609020204030204" pitchFamily="49" charset="0"/>
                </a:rPr>
                <a:t>);</a:t>
              </a:r>
            </a:p>
            <a:p>
              <a:pPr>
                <a:spcBef>
                  <a:spcPct val="0"/>
                </a:spcBef>
                <a:buClrTx/>
                <a:buFontTx/>
                <a:buNone/>
              </a:pP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    if</a:t>
              </a: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err="1">
                  <a:latin typeface="Consolas" panose="020B0609020204030204" pitchFamily="49" charset="0"/>
                  <a:ea typeface="Consolas" panose="020B0609020204030204" pitchFamily="49" charset="0"/>
                  <a:cs typeface="Consolas" panose="020B0609020204030204" pitchFamily="49" charset="0"/>
                </a:rPr>
                <a:t>nread</a:t>
              </a:r>
              <a:r>
                <a:rPr lang="en-US" altLang="en-US" sz="1800" dirty="0">
                  <a:latin typeface="Consolas" panose="020B0609020204030204" pitchFamily="49" charset="0"/>
                  <a:ea typeface="Consolas" panose="020B0609020204030204" pitchFamily="49" charset="0"/>
                  <a:cs typeface="Consolas" panose="020B0609020204030204" pitchFamily="49" charset="0"/>
                </a:rPr>
                <a:t> == </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-1</a:t>
              </a:r>
              <a:r>
                <a:rPr lang="en-US" altLang="en-US" sz="1800" dirty="0">
                  <a:latin typeface="Consolas" panose="020B0609020204030204" pitchFamily="49" charset="0"/>
                  <a:ea typeface="Consolas" panose="020B0609020204030204" pitchFamily="49" charset="0"/>
                  <a:cs typeface="Consolas" panose="020B0609020204030204" pitchFamily="49" charset="0"/>
                </a:rPr>
                <a:t>)</a:t>
              </a:r>
            </a:p>
            <a:p>
              <a:pPr>
                <a:spcBef>
                  <a:spcPct val="0"/>
                </a:spcBef>
                <a:buClrTx/>
                <a:buFontTx/>
                <a:buNone/>
              </a:pPr>
              <a:r>
                <a:rPr lang="en-US" altLang="en-US" sz="1800" dirty="0">
                  <a:latin typeface="Consolas" panose="020B0609020204030204" pitchFamily="49" charset="0"/>
                  <a:ea typeface="Consolas" panose="020B0609020204030204" pitchFamily="49" charset="0"/>
                  <a:cs typeface="Consolas" panose="020B0609020204030204" pitchFamily="49" charset="0"/>
                </a:rPr>
                <a:t>	write(</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2</a:t>
              </a: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a:solidFill>
                    <a:srgbClr val="C00000"/>
                  </a:solidFill>
                  <a:latin typeface="Consolas" panose="020B0609020204030204" pitchFamily="49" charset="0"/>
                  <a:ea typeface="Consolas" panose="020B0609020204030204" pitchFamily="49" charset="0"/>
                  <a:cs typeface="Consolas" panose="020B0609020204030204" pitchFamily="49" charset="0"/>
                </a:rPr>
                <a:t>"A read error has occurred\n"</a:t>
              </a: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26</a:t>
              </a:r>
              <a:r>
                <a:rPr lang="en-US" altLang="en-US" sz="1800" dirty="0">
                  <a:latin typeface="Consolas" panose="020B0609020204030204" pitchFamily="49" charset="0"/>
                  <a:ea typeface="Consolas" panose="020B0609020204030204" pitchFamily="49" charset="0"/>
                  <a:cs typeface="Consolas" panose="020B0609020204030204" pitchFamily="49" charset="0"/>
                </a:rPr>
                <a:t>);</a:t>
              </a:r>
            </a:p>
            <a:p>
              <a:pPr>
                <a:spcBef>
                  <a:spcPct val="0"/>
                </a:spcBef>
                <a:buClrTx/>
                <a:buFontTx/>
                <a:buNone/>
              </a:pP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if</a:t>
              </a:r>
              <a:r>
                <a:rPr lang="en-US" altLang="en-US" sz="1800" dirty="0">
                  <a:latin typeface="Consolas" panose="020B0609020204030204" pitchFamily="49" charset="0"/>
                  <a:ea typeface="Consolas" panose="020B0609020204030204" pitchFamily="49" charset="0"/>
                  <a:cs typeface="Consolas" panose="020B0609020204030204" pitchFamily="49" charset="0"/>
                </a:rPr>
                <a:t> ((write(</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1</a:t>
              </a:r>
              <a:r>
                <a:rPr lang="en-US" altLang="en-US" sz="1800" dirty="0">
                  <a:latin typeface="Consolas" panose="020B0609020204030204" pitchFamily="49" charset="0"/>
                  <a:ea typeface="Consolas" panose="020B0609020204030204" pitchFamily="49" charset="0"/>
                  <a:cs typeface="Consolas" panose="020B0609020204030204" pitchFamily="49" charset="0"/>
                </a:rPr>
                <a:t>,buffer,nread)) != </a:t>
              </a:r>
              <a:r>
                <a:rPr lang="en-US" altLang="en-US" sz="1800" dirty="0" err="1">
                  <a:latin typeface="Consolas" panose="020B0609020204030204" pitchFamily="49" charset="0"/>
                  <a:ea typeface="Consolas" panose="020B0609020204030204" pitchFamily="49" charset="0"/>
                  <a:cs typeface="Consolas" panose="020B0609020204030204" pitchFamily="49" charset="0"/>
                </a:rPr>
                <a:t>nread</a:t>
              </a:r>
              <a:r>
                <a:rPr lang="en-US" altLang="en-US" sz="1800" dirty="0">
                  <a:latin typeface="Consolas" panose="020B0609020204030204" pitchFamily="49" charset="0"/>
                  <a:ea typeface="Consolas" panose="020B0609020204030204" pitchFamily="49" charset="0"/>
                  <a:cs typeface="Consolas" panose="020B0609020204030204" pitchFamily="49" charset="0"/>
                </a:rPr>
                <a:t>)</a:t>
              </a:r>
            </a:p>
            <a:p>
              <a:pPr>
                <a:spcBef>
                  <a:spcPct val="0"/>
                </a:spcBef>
                <a:buClrTx/>
                <a:buFontTx/>
                <a:buNone/>
              </a:pPr>
              <a:r>
                <a:rPr lang="en-US" altLang="en-US" sz="1800" dirty="0">
                  <a:latin typeface="Consolas" panose="020B0609020204030204" pitchFamily="49" charset="0"/>
                  <a:ea typeface="Consolas" panose="020B0609020204030204" pitchFamily="49" charset="0"/>
                  <a:cs typeface="Consolas" panose="020B0609020204030204" pitchFamily="49" charset="0"/>
                </a:rPr>
                <a:t>	write(</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2</a:t>
              </a:r>
              <a:r>
                <a:rPr lang="en-US" altLang="en-US" sz="1800" dirty="0">
                  <a:latin typeface="Consolas" panose="020B0609020204030204" pitchFamily="49" charset="0"/>
                  <a:ea typeface="Consolas" panose="020B0609020204030204" pitchFamily="49" charset="0"/>
                  <a:cs typeface="Consolas" panose="020B0609020204030204" pitchFamily="49" charset="0"/>
                </a:rPr>
                <a:t>, </a:t>
              </a:r>
              <a:r>
                <a:rPr lang="en-US" altLang="en-US" sz="1800" dirty="0">
                  <a:solidFill>
                    <a:srgbClr val="C00000"/>
                  </a:solidFill>
                  <a:latin typeface="Consolas" panose="020B0609020204030204" pitchFamily="49" charset="0"/>
                  <a:ea typeface="Consolas" panose="020B0609020204030204" pitchFamily="49" charset="0"/>
                  <a:cs typeface="Consolas" panose="020B0609020204030204" pitchFamily="49" charset="0"/>
                </a:rPr>
                <a:t>"A write error has occurred\n"</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,27</a:t>
              </a:r>
              <a:r>
                <a:rPr lang="en-US" altLang="en-US" sz="1800" dirty="0">
                  <a:latin typeface="Consolas" panose="020B0609020204030204" pitchFamily="49" charset="0"/>
                  <a:ea typeface="Consolas" panose="020B0609020204030204" pitchFamily="49" charset="0"/>
                  <a:cs typeface="Consolas" panose="020B0609020204030204" pitchFamily="49" charset="0"/>
                </a:rPr>
                <a:t>);</a:t>
              </a:r>
            </a:p>
            <a:p>
              <a:pPr>
                <a:spcBef>
                  <a:spcPct val="0"/>
                </a:spcBef>
                <a:buClrTx/>
                <a:buFontTx/>
                <a:buNone/>
              </a:pPr>
              <a:r>
                <a:rPr lang="en-US" altLang="en-US" sz="1800" dirty="0">
                  <a:latin typeface="Consolas" panose="020B0609020204030204" pitchFamily="49" charset="0"/>
                  <a:ea typeface="Consolas" panose="020B0609020204030204" pitchFamily="49" charset="0"/>
                  <a:cs typeface="Consolas" panose="020B0609020204030204" pitchFamily="49" charset="0"/>
                </a:rPr>
                <a:t>    exit(</a:t>
              </a:r>
              <a:r>
                <a:rPr lang="en-US" altLang="en-US" sz="1800" dirty="0">
                  <a:solidFill>
                    <a:srgbClr val="0000CC"/>
                  </a:solidFill>
                  <a:latin typeface="Consolas" panose="020B0609020204030204" pitchFamily="49" charset="0"/>
                  <a:ea typeface="Consolas" panose="020B0609020204030204" pitchFamily="49" charset="0"/>
                  <a:cs typeface="Consolas" panose="020B0609020204030204" pitchFamily="49" charset="0"/>
                </a:rPr>
                <a:t>0</a:t>
              </a:r>
              <a:r>
                <a:rPr lang="en-US" altLang="en-US" sz="1800" dirty="0">
                  <a:latin typeface="Consolas" panose="020B0609020204030204" pitchFamily="49" charset="0"/>
                  <a:ea typeface="Consolas" panose="020B0609020204030204" pitchFamily="49" charset="0"/>
                  <a:cs typeface="Consolas" panose="020B0609020204030204" pitchFamily="49" charset="0"/>
                </a:rPr>
                <a:t>);</a:t>
              </a:r>
            </a:p>
            <a:p>
              <a:pPr>
                <a:spcBef>
                  <a:spcPct val="0"/>
                </a:spcBef>
                <a:buClrTx/>
                <a:buFontTx/>
                <a:buNone/>
              </a:pPr>
              <a:r>
                <a:rPr lang="en-US" altLang="en-US" sz="1800" dirty="0">
                  <a:latin typeface="Consolas" panose="020B0609020204030204" pitchFamily="49" charset="0"/>
                  <a:ea typeface="Consolas" panose="020B0609020204030204" pitchFamily="49" charset="0"/>
                  <a:cs typeface="Consolas" panose="020B0609020204030204" pitchFamily="49" charset="0"/>
                </a:rPr>
                <a:t>}</a:t>
              </a:r>
            </a:p>
          </p:txBody>
        </p:sp>
        <p:sp>
          <p:nvSpPr>
            <p:cNvPr id="35848" name="Text Box 4">
              <a:extLst>
                <a:ext uri="{FF2B5EF4-FFF2-40B4-BE49-F238E27FC236}">
                  <a16:creationId xmlns:a16="http://schemas.microsoft.com/office/drawing/2014/main" id="{7E39524D-4A45-75ED-6AC0-F393BEB73DE9}"/>
                </a:ext>
              </a:extLst>
            </p:cNvPr>
            <p:cNvSpPr txBox="1">
              <a:spLocks noChangeArrowheads="1"/>
            </p:cNvSpPr>
            <p:nvPr/>
          </p:nvSpPr>
          <p:spPr bwMode="auto">
            <a:xfrm>
              <a:off x="381000" y="1143000"/>
              <a:ext cx="8305800" cy="369332"/>
            </a:xfrm>
            <a:prstGeom prst="rect">
              <a:avLst/>
            </a:prstGeom>
            <a:solidFill>
              <a:srgbClr val="0066FF"/>
            </a:solidFill>
            <a:ln w="25400">
              <a:solidFill>
                <a:schemeClr val="tx1"/>
              </a:solidFill>
              <a:miter lim="800000"/>
              <a:headEnd/>
              <a:tailEnd/>
            </a:ln>
          </p:spPr>
          <p:txBody>
            <a:bodyPr>
              <a:spAutoFit/>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r>
                <a:rPr lang="en-US" altLang="en-US" sz="1800">
                  <a:solidFill>
                    <a:srgbClr val="FFFF00"/>
                  </a:solidFill>
                  <a:latin typeface="Consolas" panose="020B0609020204030204" pitchFamily="49" charset="0"/>
                  <a:ea typeface="Consolas" panose="020B0609020204030204" pitchFamily="49" charset="0"/>
                  <a:cs typeface="Consolas" panose="020B0609020204030204" pitchFamily="49" charset="0"/>
                </a:rPr>
                <a:t>simple_read.c</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88837">
                                            <p:txEl>
                                              <p:pRg st="0" end="0"/>
                                            </p:txEl>
                                          </p:spTgt>
                                        </p:tgtEl>
                                        <p:attrNameLst>
                                          <p:attrName>style.visibility</p:attrName>
                                        </p:attrNameLst>
                                      </p:cBhvr>
                                      <p:to>
                                        <p:strVal val="visible"/>
                                      </p:to>
                                    </p:set>
                                    <p:animEffect transition="in" filter="dissolve">
                                      <p:cBhvr>
                                        <p:cTn id="7" dur="500"/>
                                        <p:tgtEl>
                                          <p:spTgt spid="8888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88837">
                                            <p:txEl>
                                              <p:pRg st="1" end="1"/>
                                            </p:txEl>
                                          </p:spTgt>
                                        </p:tgtEl>
                                        <p:attrNameLst>
                                          <p:attrName>style.visibility</p:attrName>
                                        </p:attrNameLst>
                                      </p:cBhvr>
                                      <p:to>
                                        <p:strVal val="visible"/>
                                      </p:to>
                                    </p:set>
                                    <p:animEffect transition="in" filter="dissolve">
                                      <p:cBhvr>
                                        <p:cTn id="12" dur="500"/>
                                        <p:tgtEl>
                                          <p:spTgt spid="888837">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88837">
                                            <p:txEl>
                                              <p:pRg st="2" end="2"/>
                                            </p:txEl>
                                          </p:spTgt>
                                        </p:tgtEl>
                                        <p:attrNameLst>
                                          <p:attrName>style.visibility</p:attrName>
                                        </p:attrNameLst>
                                      </p:cBhvr>
                                      <p:to>
                                        <p:strVal val="visible"/>
                                      </p:to>
                                    </p:set>
                                    <p:animEffect transition="in" filter="dissolve">
                                      <p:cBhvr>
                                        <p:cTn id="15" dur="500"/>
                                        <p:tgtEl>
                                          <p:spTgt spid="8888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6888-9D87-7FA7-17C2-AAA2E0D1B16B}"/>
              </a:ext>
            </a:extLst>
          </p:cNvPr>
          <p:cNvSpPr>
            <a:spLocks noGrp="1"/>
          </p:cNvSpPr>
          <p:nvPr>
            <p:ph type="title"/>
          </p:nvPr>
        </p:nvSpPr>
        <p:spPr/>
        <p:txBody>
          <a:bodyPr/>
          <a:lstStyle/>
          <a:p>
            <a:r>
              <a:rPr lang="en-US" dirty="0"/>
              <a:t>Task</a:t>
            </a:r>
            <a:endParaRPr lang="en-PK" dirty="0"/>
          </a:p>
        </p:txBody>
      </p:sp>
      <p:sp>
        <p:nvSpPr>
          <p:cNvPr id="3" name="Content Placeholder 2">
            <a:extLst>
              <a:ext uri="{FF2B5EF4-FFF2-40B4-BE49-F238E27FC236}">
                <a16:creationId xmlns:a16="http://schemas.microsoft.com/office/drawing/2014/main" id="{AA0353B8-4305-2254-2A55-2B2E0FEC2B4E}"/>
              </a:ext>
            </a:extLst>
          </p:cNvPr>
          <p:cNvSpPr>
            <a:spLocks noGrp="1"/>
          </p:cNvSpPr>
          <p:nvPr>
            <p:ph idx="1"/>
          </p:nvPr>
        </p:nvSpPr>
        <p:spPr>
          <a:xfrm>
            <a:off x="0" y="762000"/>
            <a:ext cx="8610600" cy="6096000"/>
          </a:xfrm>
        </p:spPr>
        <p:txBody>
          <a:bodyPr/>
          <a:lstStyle/>
          <a:p>
            <a:pPr algn="just" eaLnBrk="1" hangingPunct="1">
              <a:defRPr/>
            </a:pPr>
            <a:r>
              <a:rPr lang="en-US" dirty="0"/>
              <a:t>Write a C program that uses the open system call to open a file named "sample.txt" in read-only mode. Ensure that the program prints an appropriate error message if the file doesn't exist or if there's an error opening the file. Use </a:t>
            </a:r>
            <a:r>
              <a:rPr lang="en-US" dirty="0" err="1"/>
              <a:t>stdio</a:t>
            </a:r>
            <a:r>
              <a:rPr lang="en-US" dirty="0"/>
              <a:t> function </a:t>
            </a:r>
            <a:r>
              <a:rPr lang="en-US" dirty="0" err="1"/>
              <a:t>perror</a:t>
            </a:r>
            <a:r>
              <a:rPr lang="en-US" dirty="0"/>
              <a:t> instead of </a:t>
            </a:r>
            <a:r>
              <a:rPr lang="en-US" dirty="0" err="1"/>
              <a:t>printf</a:t>
            </a:r>
            <a:r>
              <a:rPr lang="en-US" dirty="0"/>
              <a:t>, and experience what’s the advantage of it. (file opening is must before read or writing into it)</a:t>
            </a:r>
          </a:p>
          <a:p>
            <a:pPr marL="0" indent="0" algn="just">
              <a:buNone/>
            </a:pPr>
            <a:endParaRPr lang="en-PK" dirty="0"/>
          </a:p>
        </p:txBody>
      </p:sp>
      <p:sp>
        <p:nvSpPr>
          <p:cNvPr id="4" name="Date Placeholder 3">
            <a:extLst>
              <a:ext uri="{FF2B5EF4-FFF2-40B4-BE49-F238E27FC236}">
                <a16:creationId xmlns:a16="http://schemas.microsoft.com/office/drawing/2014/main" id="{5C67BD08-3BB3-8FAE-204A-373C9CE9E1A5}"/>
              </a:ext>
            </a:extLst>
          </p:cNvPr>
          <p:cNvSpPr>
            <a:spLocks noGrp="1"/>
          </p:cNvSpPr>
          <p:nvPr>
            <p:ph type="dt" sz="half" idx="10"/>
          </p:nvPr>
        </p:nvSpPr>
        <p:spPr/>
        <p:txBody>
          <a:bodyPr/>
          <a:lstStyle/>
          <a:p>
            <a:pPr>
              <a:defRPr/>
            </a:pPr>
            <a:fld id="{041980EB-937A-40FB-9A60-67B7DFBA9B31}" type="datetime1">
              <a:rPr lang="en-US" smtClean="0"/>
              <a:pPr>
                <a:defRPr/>
              </a:pPr>
              <a:t>2/24/2025</a:t>
            </a:fld>
            <a:endParaRPr lang="en-US"/>
          </a:p>
        </p:txBody>
      </p:sp>
      <p:sp>
        <p:nvSpPr>
          <p:cNvPr id="5" name="Slide Number Placeholder 4">
            <a:extLst>
              <a:ext uri="{FF2B5EF4-FFF2-40B4-BE49-F238E27FC236}">
                <a16:creationId xmlns:a16="http://schemas.microsoft.com/office/drawing/2014/main" id="{FF94D18F-BE54-F97B-B124-39F6A0115A66}"/>
              </a:ext>
            </a:extLst>
          </p:cNvPr>
          <p:cNvSpPr>
            <a:spLocks noGrp="1"/>
          </p:cNvSpPr>
          <p:nvPr>
            <p:ph type="sldNum" sz="quarter" idx="12"/>
          </p:nvPr>
        </p:nvSpPr>
        <p:spPr/>
        <p:txBody>
          <a:bodyPr/>
          <a:lstStyle/>
          <a:p>
            <a:pPr>
              <a:defRPr/>
            </a:pPr>
            <a:fld id="{111D90CC-AA05-493E-BE9A-B32EBD944EF9}" type="slidenum">
              <a:rPr lang="en-US" altLang="en-US" smtClean="0"/>
              <a:pPr>
                <a:defRPr/>
              </a:pPr>
              <a:t>23</a:t>
            </a:fld>
            <a:endParaRPr lang="en-US" altLang="en-US"/>
          </a:p>
        </p:txBody>
      </p:sp>
    </p:spTree>
    <p:extLst>
      <p:ext uri="{BB962C8B-B14F-4D97-AF65-F5344CB8AC3E}">
        <p14:creationId xmlns:p14="http://schemas.microsoft.com/office/powerpoint/2010/main" val="23369970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FE5E-B25D-7AB6-0D51-49CC4DD50E9E}"/>
              </a:ext>
            </a:extLst>
          </p:cNvPr>
          <p:cNvSpPr>
            <a:spLocks noGrp="1"/>
          </p:cNvSpPr>
          <p:nvPr>
            <p:ph type="title"/>
          </p:nvPr>
        </p:nvSpPr>
        <p:spPr/>
        <p:txBody>
          <a:bodyPr/>
          <a:lstStyle/>
          <a:p>
            <a:r>
              <a:rPr lang="en-US" dirty="0" err="1"/>
              <a:t>Cont</a:t>
            </a:r>
            <a:r>
              <a:rPr lang="en-US" dirty="0"/>
              <a:t>()..</a:t>
            </a:r>
            <a:endParaRPr lang="en-PK" dirty="0"/>
          </a:p>
        </p:txBody>
      </p:sp>
      <p:pic>
        <p:nvPicPr>
          <p:cNvPr id="7" name="Content Placeholder 6">
            <a:extLst>
              <a:ext uri="{FF2B5EF4-FFF2-40B4-BE49-F238E27FC236}">
                <a16:creationId xmlns:a16="http://schemas.microsoft.com/office/drawing/2014/main" id="{E6EEA583-F04E-4F45-DEDA-F15A7FC2A7EC}"/>
              </a:ext>
            </a:extLst>
          </p:cNvPr>
          <p:cNvPicPr>
            <a:picLocks noGrp="1" noChangeAspect="1"/>
          </p:cNvPicPr>
          <p:nvPr>
            <p:ph idx="1"/>
          </p:nvPr>
        </p:nvPicPr>
        <p:blipFill>
          <a:blip r:embed="rId2"/>
          <a:stretch>
            <a:fillRect/>
          </a:stretch>
        </p:blipFill>
        <p:spPr>
          <a:xfrm>
            <a:off x="495300" y="601032"/>
            <a:ext cx="8153400" cy="5926768"/>
          </a:xfrm>
        </p:spPr>
      </p:pic>
      <p:sp>
        <p:nvSpPr>
          <p:cNvPr id="4" name="Date Placeholder 3">
            <a:extLst>
              <a:ext uri="{FF2B5EF4-FFF2-40B4-BE49-F238E27FC236}">
                <a16:creationId xmlns:a16="http://schemas.microsoft.com/office/drawing/2014/main" id="{7E12C11A-8992-0167-51B9-934AAC3845C4}"/>
              </a:ext>
            </a:extLst>
          </p:cNvPr>
          <p:cNvSpPr>
            <a:spLocks noGrp="1"/>
          </p:cNvSpPr>
          <p:nvPr>
            <p:ph type="dt" sz="half" idx="10"/>
          </p:nvPr>
        </p:nvSpPr>
        <p:spPr/>
        <p:txBody>
          <a:bodyPr/>
          <a:lstStyle/>
          <a:p>
            <a:pPr>
              <a:defRPr/>
            </a:pPr>
            <a:fld id="{041980EB-937A-40FB-9A60-67B7DFBA9B31}" type="datetime1">
              <a:rPr lang="en-US" smtClean="0"/>
              <a:pPr>
                <a:defRPr/>
              </a:pPr>
              <a:t>2/24/2025</a:t>
            </a:fld>
            <a:endParaRPr lang="en-US"/>
          </a:p>
        </p:txBody>
      </p:sp>
      <p:sp>
        <p:nvSpPr>
          <p:cNvPr id="5" name="Slide Number Placeholder 4">
            <a:extLst>
              <a:ext uri="{FF2B5EF4-FFF2-40B4-BE49-F238E27FC236}">
                <a16:creationId xmlns:a16="http://schemas.microsoft.com/office/drawing/2014/main" id="{CE80F114-C8C3-B40E-65E9-95D04F464DCB}"/>
              </a:ext>
            </a:extLst>
          </p:cNvPr>
          <p:cNvSpPr>
            <a:spLocks noGrp="1"/>
          </p:cNvSpPr>
          <p:nvPr>
            <p:ph type="sldNum" sz="quarter" idx="12"/>
          </p:nvPr>
        </p:nvSpPr>
        <p:spPr/>
        <p:txBody>
          <a:bodyPr/>
          <a:lstStyle/>
          <a:p>
            <a:pPr>
              <a:defRPr/>
            </a:pPr>
            <a:fld id="{111D90CC-AA05-493E-BE9A-B32EBD944EF9}" type="slidenum">
              <a:rPr lang="en-US" altLang="en-US" smtClean="0"/>
              <a:pPr>
                <a:defRPr/>
              </a:pPr>
              <a:t>24</a:t>
            </a:fld>
            <a:endParaRPr lang="en-US" altLang="en-US"/>
          </a:p>
        </p:txBody>
      </p:sp>
    </p:spTree>
    <p:extLst>
      <p:ext uri="{BB962C8B-B14F-4D97-AF65-F5344CB8AC3E}">
        <p14:creationId xmlns:p14="http://schemas.microsoft.com/office/powerpoint/2010/main" val="18569203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a:extLst>
              <a:ext uri="{FF2B5EF4-FFF2-40B4-BE49-F238E27FC236}">
                <a16:creationId xmlns:a16="http://schemas.microsoft.com/office/drawing/2014/main" id="{CB95D70F-A09D-BFB3-902C-82EB3933319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C2D0F4E7-72F4-44C6-8E6A-E201C25B634F}"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37891" name="Slide Number Placeholder 5">
            <a:extLst>
              <a:ext uri="{FF2B5EF4-FFF2-40B4-BE49-F238E27FC236}">
                <a16:creationId xmlns:a16="http://schemas.microsoft.com/office/drawing/2014/main" id="{2346BEE5-8D3C-B37C-E074-A96B9FA35BA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2BEA7B00-39E2-415C-8CF7-BF5E59CC83F5}" type="slidenum">
              <a:rPr lang="en-US" altLang="en-US" sz="1400" b="0" smtClean="0">
                <a:latin typeface="Arial Black" panose="020B0A04020102020204" pitchFamily="34" charset="0"/>
              </a:rPr>
              <a:pPr>
                <a:spcBef>
                  <a:spcPct val="0"/>
                </a:spcBef>
                <a:buClrTx/>
                <a:buFontTx/>
                <a:buNone/>
              </a:pPr>
              <a:t>25</a:t>
            </a:fld>
            <a:endParaRPr lang="en-US" altLang="en-US" sz="1400" b="0">
              <a:latin typeface="Arial Black" panose="020B0A04020102020204" pitchFamily="34" charset="0"/>
            </a:endParaRPr>
          </a:p>
        </p:txBody>
      </p:sp>
      <p:sp>
        <p:nvSpPr>
          <p:cNvPr id="827396" name="Rectangle 4">
            <a:extLst>
              <a:ext uri="{FF2B5EF4-FFF2-40B4-BE49-F238E27FC236}">
                <a16:creationId xmlns:a16="http://schemas.microsoft.com/office/drawing/2014/main" id="{17F3D519-CC14-A13D-7484-C3159B29C81D}"/>
              </a:ext>
            </a:extLst>
          </p:cNvPr>
          <p:cNvSpPr>
            <a:spLocks noGrp="1" noChangeArrowheads="1"/>
          </p:cNvSpPr>
          <p:nvPr>
            <p:ph type="title"/>
          </p:nvPr>
        </p:nvSpPr>
        <p:spPr>
          <a:xfrm>
            <a:off x="422275" y="381000"/>
            <a:ext cx="7388225" cy="515938"/>
          </a:xfrm>
        </p:spPr>
        <p:txBody>
          <a:bodyPr lIns="90488" tIns="44450" rIns="90488" bIns="44450" anchor="b">
            <a:spAutoFit/>
          </a:bodyPr>
          <a:lstStyle/>
          <a:p>
            <a:pPr eaLnBrk="1" hangingPunct="1">
              <a:defRPr/>
            </a:pPr>
            <a:r>
              <a:rPr lang="en-US"/>
              <a:t>Thank You</a:t>
            </a:r>
          </a:p>
        </p:txBody>
      </p:sp>
      <p:sp>
        <p:nvSpPr>
          <p:cNvPr id="827397" name="Rectangle 5">
            <a:extLst>
              <a:ext uri="{FF2B5EF4-FFF2-40B4-BE49-F238E27FC236}">
                <a16:creationId xmlns:a16="http://schemas.microsoft.com/office/drawing/2014/main" id="{D33FFE2D-EF04-30AC-A76A-4FFB9062F086}"/>
              </a:ext>
            </a:extLst>
          </p:cNvPr>
          <p:cNvSpPr>
            <a:spLocks noGrp="1" noChangeArrowheads="1"/>
          </p:cNvSpPr>
          <p:nvPr>
            <p:ph type="body" sz="half" idx="1"/>
          </p:nvPr>
        </p:nvSpPr>
        <p:spPr>
          <a:xfrm>
            <a:off x="422275" y="1143000"/>
            <a:ext cx="4295775" cy="619125"/>
          </a:xfrm>
        </p:spPr>
        <p:txBody>
          <a:bodyPr lIns="90488" tIns="44450" rIns="90488" bIns="44450"/>
          <a:lstStyle/>
          <a:p>
            <a:pPr eaLnBrk="1" hangingPunct="1">
              <a:buFontTx/>
              <a:buNone/>
              <a:defRPr/>
            </a:pPr>
            <a:r>
              <a:rPr lang="en-US" sz="2000" b="0"/>
              <a:t>Questions?</a:t>
            </a:r>
          </a:p>
          <a:p>
            <a:pPr eaLnBrk="1" hangingPunct="1">
              <a:buFontTx/>
              <a:buNone/>
              <a:defRPr/>
            </a:pPr>
            <a:endParaRPr lang="en-US" sz="3200" b="0"/>
          </a:p>
        </p:txBody>
      </p:sp>
      <p:graphicFrame>
        <p:nvGraphicFramePr>
          <p:cNvPr id="37894" name="Object 6">
            <a:extLst>
              <a:ext uri="{FF2B5EF4-FFF2-40B4-BE49-F238E27FC236}">
                <a16:creationId xmlns:a16="http://schemas.microsoft.com/office/drawing/2014/main" id="{E7209646-D0F1-189B-C591-63E0EC089545}"/>
              </a:ext>
            </a:extLst>
          </p:cNvPr>
          <p:cNvGraphicFramePr>
            <a:graphicFrameLocks noChangeAspect="1"/>
          </p:cNvGraphicFramePr>
          <p:nvPr/>
        </p:nvGraphicFramePr>
        <p:xfrm>
          <a:off x="1824038" y="2228850"/>
          <a:ext cx="5511800" cy="3932238"/>
        </p:xfrm>
        <a:graphic>
          <a:graphicData uri="http://schemas.openxmlformats.org/presentationml/2006/ole">
            <mc:AlternateContent xmlns:mc="http://schemas.openxmlformats.org/markup-compatibility/2006">
              <mc:Choice xmlns:v="urn:schemas-microsoft-com:vml" Requires="v">
                <p:oleObj name="ClipArt" r:id="rId3" imgW="4006850" imgH="2857500" progId="MS_ClipArt_Gallery.2">
                  <p:embed/>
                </p:oleObj>
              </mc:Choice>
              <mc:Fallback>
                <p:oleObj name="ClipArt" r:id="rId3" imgW="4006850" imgH="2857500"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8" y="2228850"/>
                        <a:ext cx="5511800" cy="393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152A1AD-15F5-0911-74A3-FA037C876D67}"/>
              </a:ext>
            </a:extLst>
          </p:cNvPr>
          <p:cNvSpPr>
            <a:spLocks noGrp="1" noChangeArrowheads="1"/>
          </p:cNvSpPr>
          <p:nvPr>
            <p:ph type="title"/>
          </p:nvPr>
        </p:nvSpPr>
        <p:spPr>
          <a:xfrm>
            <a:off x="457200" y="277813"/>
            <a:ext cx="8229600" cy="712787"/>
          </a:xfrm>
        </p:spPr>
        <p:txBody>
          <a:bodyPr wrap="square" anchor="t">
            <a:normAutofit/>
          </a:bodyPr>
          <a:lstStyle/>
          <a:p>
            <a:pPr>
              <a:lnSpc>
                <a:spcPct val="90000"/>
              </a:lnSpc>
            </a:pPr>
            <a:r>
              <a:rPr lang="en-US" altLang="en-US" dirty="0"/>
              <a:t>Contents of chapter include</a:t>
            </a:r>
            <a:endParaRPr lang="en-US" altLang="en-US"/>
          </a:p>
        </p:txBody>
      </p:sp>
      <p:graphicFrame>
        <p:nvGraphicFramePr>
          <p:cNvPr id="8199" name="Content Placeholder 2">
            <a:extLst>
              <a:ext uri="{FF2B5EF4-FFF2-40B4-BE49-F238E27FC236}">
                <a16:creationId xmlns:a16="http://schemas.microsoft.com/office/drawing/2014/main" id="{09D80EF4-1E36-15B6-2576-E1D9946F4A9A}"/>
              </a:ext>
            </a:extLst>
          </p:cNvPr>
          <p:cNvGraphicFramePr>
            <a:graphicFrameLocks noGrp="1"/>
          </p:cNvGraphicFramePr>
          <p:nvPr>
            <p:ph idx="1"/>
            <p:extLst>
              <p:ext uri="{D42A27DB-BD31-4B8C-83A1-F6EECF244321}">
                <p14:modId xmlns:p14="http://schemas.microsoft.com/office/powerpoint/2010/main" val="1801683938"/>
              </p:ext>
            </p:extLst>
          </p:nvPr>
        </p:nvGraphicFramePr>
        <p:xfrm>
          <a:off x="457200" y="1066800"/>
          <a:ext cx="8229600" cy="506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196" name="Date Placeholder 3" hidden="1">
            <a:extLst>
              <a:ext uri="{FF2B5EF4-FFF2-40B4-BE49-F238E27FC236}">
                <a16:creationId xmlns:a16="http://schemas.microsoft.com/office/drawing/2014/main" id="{5C060CB5-7211-47E1-8DCA-49BF22D3C71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spcAft>
                <a:spcPts val="600"/>
              </a:spcAft>
              <a:buClrTx/>
              <a:buSzTx/>
              <a:buFontTx/>
              <a:buNone/>
            </a:pPr>
            <a:fld id="{1963A5EA-E905-4516-9B6E-7FDCCB4F7EC4}" type="datetime1">
              <a:rPr lang="en-US" altLang="en-US" sz="1400" smtClean="0">
                <a:latin typeface="Arial Black" panose="020B0A04020102020204" pitchFamily="34" charset="0"/>
              </a:rPr>
              <a:pPr>
                <a:spcBef>
                  <a:spcPct val="0"/>
                </a:spcBef>
                <a:spcAft>
                  <a:spcPts val="600"/>
                </a:spcAft>
                <a:buClrTx/>
                <a:buSzTx/>
                <a:buFontTx/>
                <a:buNone/>
              </a:pPr>
              <a:t>2/24/2025</a:t>
            </a:fld>
            <a:endParaRPr lang="en-US" altLang="en-US" sz="1400">
              <a:latin typeface="Arial Black" panose="020B0A04020102020204" pitchFamily="34" charset="0"/>
            </a:endParaRPr>
          </a:p>
        </p:txBody>
      </p:sp>
      <p:sp>
        <p:nvSpPr>
          <p:cNvPr id="8197" name="Slide Number Placeholder 4" hidden="1">
            <a:extLst>
              <a:ext uri="{FF2B5EF4-FFF2-40B4-BE49-F238E27FC236}">
                <a16:creationId xmlns:a16="http://schemas.microsoft.com/office/drawing/2014/main" id="{078BAB03-CB29-33B7-6557-E863D5A37F6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spcAft>
                <a:spcPts val="600"/>
              </a:spcAft>
              <a:buClrTx/>
              <a:buSzTx/>
              <a:buFontTx/>
              <a:buNone/>
            </a:pPr>
            <a:fld id="{EB24F6AF-14E5-4930-B623-3E08907D31E1}" type="slidenum">
              <a:rPr lang="en-US" altLang="en-US" sz="1400" smtClean="0">
                <a:latin typeface="Arial Black" panose="020B0A04020102020204" pitchFamily="34" charset="0"/>
              </a:rPr>
              <a:pPr>
                <a:spcBef>
                  <a:spcPct val="0"/>
                </a:spcBef>
                <a:spcAft>
                  <a:spcPts val="600"/>
                </a:spcAft>
                <a:buClrTx/>
                <a:buSzTx/>
                <a:buFontTx/>
                <a:buNone/>
              </a:pPr>
              <a:t>3</a:t>
            </a:fld>
            <a:endParaRPr lang="en-US" altLang="en-US" sz="1400">
              <a:latin typeface="Arial Black" panose="020B0A0402010202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C19F2C-C7DA-F002-E888-9FCD41C7BCC9}"/>
              </a:ext>
            </a:extLst>
          </p:cNvPr>
          <p:cNvSpPr>
            <a:spLocks noGrp="1" noChangeArrowheads="1"/>
          </p:cNvSpPr>
          <p:nvPr>
            <p:ph type="title"/>
          </p:nvPr>
        </p:nvSpPr>
        <p:spPr>
          <a:xfrm>
            <a:off x="20472" y="249166"/>
            <a:ext cx="3346450" cy="1162050"/>
          </a:xfrm>
        </p:spPr>
        <p:txBody>
          <a:bodyPr wrap="square" anchor="b">
            <a:normAutofit/>
          </a:bodyPr>
          <a:lstStyle/>
          <a:p>
            <a:r>
              <a:rPr lang="en-US" altLang="en-US" sz="3200" dirty="0"/>
              <a:t>Working with files</a:t>
            </a:r>
          </a:p>
        </p:txBody>
      </p:sp>
      <p:graphicFrame>
        <p:nvGraphicFramePr>
          <p:cNvPr id="9221" name="Content Placeholder 2">
            <a:extLst>
              <a:ext uri="{FF2B5EF4-FFF2-40B4-BE49-F238E27FC236}">
                <a16:creationId xmlns:a16="http://schemas.microsoft.com/office/drawing/2014/main" id="{88F1B5D5-730B-C9AB-CA83-4769BAB5ABDB}"/>
              </a:ext>
            </a:extLst>
          </p:cNvPr>
          <p:cNvGraphicFramePr>
            <a:graphicFrameLocks noGrp="1"/>
          </p:cNvGraphicFramePr>
          <p:nvPr>
            <p:ph idx="1"/>
            <p:extLst>
              <p:ext uri="{D42A27DB-BD31-4B8C-83A1-F6EECF244321}">
                <p14:modId xmlns:p14="http://schemas.microsoft.com/office/powerpoint/2010/main" val="2019911460"/>
              </p:ext>
            </p:extLst>
          </p:nvPr>
        </p:nvGraphicFramePr>
        <p:xfrm>
          <a:off x="3575050" y="273050"/>
          <a:ext cx="5111750" cy="5853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CCC0CFF5-FCBE-7DF3-5627-3448C3C8BFE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9269DA49-4349-40C2-9356-1ABA4B2F4140}"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11267" name="Slide Number Placeholder 5">
            <a:extLst>
              <a:ext uri="{FF2B5EF4-FFF2-40B4-BE49-F238E27FC236}">
                <a16:creationId xmlns:a16="http://schemas.microsoft.com/office/drawing/2014/main" id="{0E2F2B8D-8E30-38BF-A28C-5F6C553289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8455C544-3B02-41EF-A1B5-11A41B4FBAE3}" type="slidenum">
              <a:rPr lang="en-US" altLang="en-US" sz="1400" b="0" smtClean="0">
                <a:latin typeface="Arial Black" panose="020B0A04020102020204" pitchFamily="34" charset="0"/>
              </a:rPr>
              <a:pPr>
                <a:spcBef>
                  <a:spcPct val="0"/>
                </a:spcBef>
                <a:buClrTx/>
                <a:buFontTx/>
                <a:buNone/>
              </a:pPr>
              <a:t>5</a:t>
            </a:fld>
            <a:endParaRPr lang="en-US" altLang="en-US" sz="1400" b="0">
              <a:latin typeface="Arial Black" panose="020B0A04020102020204" pitchFamily="34" charset="0"/>
            </a:endParaRPr>
          </a:p>
        </p:txBody>
      </p:sp>
      <p:sp>
        <p:nvSpPr>
          <p:cNvPr id="867330" name="Rectangle 2">
            <a:extLst>
              <a:ext uri="{FF2B5EF4-FFF2-40B4-BE49-F238E27FC236}">
                <a16:creationId xmlns:a16="http://schemas.microsoft.com/office/drawing/2014/main" id="{58EEAB39-F0E4-4B85-CDF4-2922D4FDE33B}"/>
              </a:ext>
            </a:extLst>
          </p:cNvPr>
          <p:cNvSpPr>
            <a:spLocks noGrp="1" noChangeArrowheads="1"/>
          </p:cNvSpPr>
          <p:nvPr>
            <p:ph type="title"/>
          </p:nvPr>
        </p:nvSpPr>
        <p:spPr/>
        <p:txBody>
          <a:bodyPr/>
          <a:lstStyle/>
          <a:p>
            <a:pPr eaLnBrk="1" hangingPunct="1">
              <a:defRPr/>
            </a:pPr>
            <a:r>
              <a:rPr lang="en-US"/>
              <a:t>Linux File Structure</a:t>
            </a:r>
          </a:p>
        </p:txBody>
      </p:sp>
      <p:sp>
        <p:nvSpPr>
          <p:cNvPr id="867331" name="Rectangle 3">
            <a:extLst>
              <a:ext uri="{FF2B5EF4-FFF2-40B4-BE49-F238E27FC236}">
                <a16:creationId xmlns:a16="http://schemas.microsoft.com/office/drawing/2014/main" id="{3FE98B44-C9D9-7742-FFE9-B9A4E96ECAF0}"/>
              </a:ext>
            </a:extLst>
          </p:cNvPr>
          <p:cNvSpPr>
            <a:spLocks noGrp="1" noChangeArrowheads="1"/>
          </p:cNvSpPr>
          <p:nvPr>
            <p:ph type="body" idx="1"/>
          </p:nvPr>
        </p:nvSpPr>
        <p:spPr/>
        <p:txBody>
          <a:bodyPr/>
          <a:lstStyle/>
          <a:p>
            <a:pPr eaLnBrk="1" hangingPunct="1">
              <a:buFontTx/>
              <a:buNone/>
              <a:defRPr/>
            </a:pPr>
            <a:r>
              <a:rPr lang="en-US" dirty="0">
                <a:solidFill>
                  <a:srgbClr val="A50021"/>
                </a:solidFill>
              </a:rPr>
              <a:t>Files</a:t>
            </a:r>
          </a:p>
          <a:p>
            <a:pPr eaLnBrk="1" hangingPunct="1">
              <a:defRPr/>
            </a:pPr>
            <a:endParaRPr lang="en-US" dirty="0"/>
          </a:p>
          <a:p>
            <a:pPr eaLnBrk="1" hangingPunct="1">
              <a:defRPr/>
            </a:pPr>
            <a:endParaRPr lang="en-US" dirty="0"/>
          </a:p>
          <a:p>
            <a:pPr eaLnBrk="1" hangingPunct="1">
              <a:defRPr/>
            </a:pPr>
            <a:r>
              <a:rPr lang="en-US" dirty="0"/>
              <a:t>In Linux system, almost everything is treated like a file.</a:t>
            </a:r>
          </a:p>
          <a:p>
            <a:pPr eaLnBrk="1" hangingPunct="1">
              <a:defRPr/>
            </a:pPr>
            <a:r>
              <a:rPr lang="en-US" dirty="0"/>
              <a:t>All input and output are done by reading or writing files, because all peripheral devices, even keyboard and screen are files in the file system.</a:t>
            </a:r>
          </a:p>
          <a:p>
            <a:pPr eaLnBrk="1" hangingPunct="1">
              <a:defRPr/>
            </a:pPr>
            <a:r>
              <a:rPr lang="en-US" dirty="0"/>
              <a:t>This means that a single homogeneous interface handles all communication between a program and peripheral devices.</a:t>
            </a:r>
          </a:p>
          <a:p>
            <a:pPr eaLnBrk="1" hangingPunct="1">
              <a:defRPr/>
            </a:pPr>
            <a:r>
              <a:rPr lang="en-US" dirty="0"/>
              <a:t>So, we can use five basic functions: </a:t>
            </a:r>
            <a:r>
              <a:rPr lang="en-US" dirty="0">
                <a:solidFill>
                  <a:srgbClr val="0000CC"/>
                </a:solidFill>
              </a:rPr>
              <a:t>open</a:t>
            </a:r>
            <a:r>
              <a:rPr lang="en-US" dirty="0"/>
              <a:t>, </a:t>
            </a:r>
            <a:r>
              <a:rPr lang="en-US" dirty="0">
                <a:solidFill>
                  <a:srgbClr val="0000CC"/>
                </a:solidFill>
              </a:rPr>
              <a:t>close</a:t>
            </a:r>
            <a:r>
              <a:rPr lang="en-US" dirty="0"/>
              <a:t>, </a:t>
            </a:r>
            <a:r>
              <a:rPr lang="en-US" dirty="0">
                <a:solidFill>
                  <a:srgbClr val="0000CC"/>
                </a:solidFill>
              </a:rPr>
              <a:t>read</a:t>
            </a:r>
            <a:r>
              <a:rPr lang="en-US" dirty="0"/>
              <a:t>, </a:t>
            </a:r>
            <a:r>
              <a:rPr lang="en-US" dirty="0">
                <a:solidFill>
                  <a:srgbClr val="0000CC"/>
                </a:solidFill>
              </a:rPr>
              <a:t>write</a:t>
            </a:r>
            <a:r>
              <a:rPr lang="en-US" dirty="0"/>
              <a:t>, and </a:t>
            </a:r>
            <a:r>
              <a:rPr lang="en-US" dirty="0" err="1">
                <a:solidFill>
                  <a:srgbClr val="0000CC"/>
                </a:solidFill>
              </a:rPr>
              <a:t>ioctl</a:t>
            </a:r>
            <a:r>
              <a:rPr lang="en-US" dirty="0"/>
              <a:t> for disk files, serial ports, sockets, printers, etc.</a:t>
            </a:r>
          </a:p>
          <a:p>
            <a:pPr eaLnBrk="1" hangingPunct="1">
              <a:defRPr/>
            </a:pPr>
            <a:r>
              <a:rPr lang="en-US" dirty="0">
                <a:solidFill>
                  <a:srgbClr val="A50021"/>
                </a:solidFill>
              </a:rPr>
              <a:t>Directories</a:t>
            </a:r>
            <a:r>
              <a:rPr lang="en-US" dirty="0"/>
              <a:t> are also a special sort of files.</a:t>
            </a:r>
          </a:p>
          <a:p>
            <a:pPr eaLnBrk="1" hangingPunct="1">
              <a:defRPr/>
            </a:pPr>
            <a:endParaRPr lang="en-US" dirty="0"/>
          </a:p>
        </p:txBody>
      </p:sp>
      <p:pic>
        <p:nvPicPr>
          <p:cNvPr id="2" name="Picture 1">
            <a:extLst>
              <a:ext uri="{FF2B5EF4-FFF2-40B4-BE49-F238E27FC236}">
                <a16:creationId xmlns:a16="http://schemas.microsoft.com/office/drawing/2014/main" id="{9A642C12-3B94-7754-B08A-855B2CB46874}"/>
              </a:ext>
            </a:extLst>
          </p:cNvPr>
          <p:cNvPicPr>
            <a:picLocks noChangeAspect="1"/>
          </p:cNvPicPr>
          <p:nvPr/>
        </p:nvPicPr>
        <p:blipFill>
          <a:blip r:embed="rId3"/>
          <a:stretch>
            <a:fillRect/>
          </a:stretch>
        </p:blipFill>
        <p:spPr>
          <a:xfrm>
            <a:off x="6781800" y="407554"/>
            <a:ext cx="2122099" cy="1704109"/>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5124D0ED-CB9E-0BB3-EDCA-CC820F24403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EE1EC43E-79C5-4A63-941C-4E1E9AB94829}"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12291" name="Slide Number Placeholder 5">
            <a:extLst>
              <a:ext uri="{FF2B5EF4-FFF2-40B4-BE49-F238E27FC236}">
                <a16:creationId xmlns:a16="http://schemas.microsoft.com/office/drawing/2014/main" id="{60AA6C54-DBCC-ECB5-0573-291B7A5B0A1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F959BD74-AA79-4199-8837-07EF24726825}" type="slidenum">
              <a:rPr lang="en-US" altLang="en-US" sz="1400" b="0" smtClean="0">
                <a:latin typeface="Arial Black" panose="020B0A04020102020204" pitchFamily="34" charset="0"/>
              </a:rPr>
              <a:pPr>
                <a:spcBef>
                  <a:spcPct val="0"/>
                </a:spcBef>
                <a:buClrTx/>
                <a:buFontTx/>
                <a:buNone/>
              </a:pPr>
              <a:t>6</a:t>
            </a:fld>
            <a:endParaRPr lang="en-US" altLang="en-US" sz="1400" b="0">
              <a:latin typeface="Arial Black" panose="020B0A04020102020204" pitchFamily="34" charset="0"/>
            </a:endParaRPr>
          </a:p>
        </p:txBody>
      </p:sp>
      <p:sp>
        <p:nvSpPr>
          <p:cNvPr id="861186" name="Rectangle 2">
            <a:extLst>
              <a:ext uri="{FF2B5EF4-FFF2-40B4-BE49-F238E27FC236}">
                <a16:creationId xmlns:a16="http://schemas.microsoft.com/office/drawing/2014/main" id="{28D29527-FB5A-E4DE-14F0-C446B02BD9FC}"/>
              </a:ext>
            </a:extLst>
          </p:cNvPr>
          <p:cNvSpPr>
            <a:spLocks noGrp="1" noChangeArrowheads="1"/>
          </p:cNvSpPr>
          <p:nvPr>
            <p:ph type="title"/>
          </p:nvPr>
        </p:nvSpPr>
        <p:spPr/>
        <p:txBody>
          <a:bodyPr/>
          <a:lstStyle/>
          <a:p>
            <a:pPr eaLnBrk="1" hangingPunct="1">
              <a:defRPr/>
            </a:pPr>
            <a:r>
              <a:rPr lang="en-US"/>
              <a:t>Linux File Structure</a:t>
            </a:r>
          </a:p>
        </p:txBody>
      </p:sp>
      <p:sp>
        <p:nvSpPr>
          <p:cNvPr id="861187" name="Rectangle 3">
            <a:extLst>
              <a:ext uri="{FF2B5EF4-FFF2-40B4-BE49-F238E27FC236}">
                <a16:creationId xmlns:a16="http://schemas.microsoft.com/office/drawing/2014/main" id="{C79210B7-9F65-3A23-5CC7-E2646B8E90CC}"/>
              </a:ext>
            </a:extLst>
          </p:cNvPr>
          <p:cNvSpPr>
            <a:spLocks noGrp="1" noChangeArrowheads="1"/>
          </p:cNvSpPr>
          <p:nvPr>
            <p:ph type="body" idx="1"/>
          </p:nvPr>
        </p:nvSpPr>
        <p:spPr>
          <a:xfrm>
            <a:off x="0" y="533400"/>
            <a:ext cx="9144000" cy="6096000"/>
          </a:xfrm>
        </p:spPr>
        <p:txBody>
          <a:bodyPr/>
          <a:lstStyle/>
          <a:p>
            <a:pPr eaLnBrk="1" hangingPunct="1">
              <a:defRPr/>
            </a:pPr>
            <a:r>
              <a:rPr lang="en-US" dirty="0"/>
              <a:t>Every Directory or a file has a name and some properties like creation date, user permissions, size of the file, and its location on the disk.</a:t>
            </a:r>
          </a:p>
          <a:p>
            <a:pPr eaLnBrk="1" hangingPunct="1">
              <a:defRPr/>
            </a:pPr>
            <a:r>
              <a:rPr lang="en-US" dirty="0"/>
              <a:t>All these properties are stored against the file’s </a:t>
            </a:r>
            <a:r>
              <a:rPr lang="en-US" dirty="0" err="1">
                <a:solidFill>
                  <a:srgbClr val="0000CC"/>
                </a:solidFill>
              </a:rPr>
              <a:t>inode</a:t>
            </a:r>
            <a:r>
              <a:rPr lang="en-US" dirty="0"/>
              <a:t> number (this no. is unique only with in a disk partition).</a:t>
            </a:r>
          </a:p>
          <a:p>
            <a:pPr eaLnBrk="1" hangingPunct="1">
              <a:defRPr/>
            </a:pPr>
            <a:r>
              <a:rPr lang="en-US" dirty="0"/>
              <a:t>A system uses a file’s </a:t>
            </a:r>
            <a:r>
              <a:rPr lang="en-US" dirty="0" err="1">
                <a:solidFill>
                  <a:srgbClr val="0000CC"/>
                </a:solidFill>
              </a:rPr>
              <a:t>inode</a:t>
            </a:r>
            <a:r>
              <a:rPr lang="en-US" dirty="0"/>
              <a:t> number, while the directory structure names that file for our benefit.</a:t>
            </a:r>
          </a:p>
          <a:p>
            <a:pPr eaLnBrk="1" hangingPunct="1">
              <a:defRPr/>
            </a:pPr>
            <a:r>
              <a:rPr lang="en-US" dirty="0"/>
              <a:t>A directory is a file that holds the </a:t>
            </a:r>
            <a:r>
              <a:rPr lang="en-US" dirty="0" err="1">
                <a:solidFill>
                  <a:srgbClr val="0000CC"/>
                </a:solidFill>
              </a:rPr>
              <a:t>inode</a:t>
            </a:r>
            <a:r>
              <a:rPr lang="en-US" dirty="0"/>
              <a:t> numbers and names of other files. Removing  the filename also removes the </a:t>
            </a:r>
            <a:r>
              <a:rPr lang="en-US" dirty="0" err="1">
                <a:solidFill>
                  <a:srgbClr val="0000CC"/>
                </a:solidFill>
              </a:rPr>
              <a:t>inode</a:t>
            </a:r>
            <a:r>
              <a:rPr lang="en-US" dirty="0"/>
              <a:t> number from the directory.</a:t>
            </a:r>
          </a:p>
          <a:p>
            <a:pPr eaLnBrk="1" hangingPunct="1">
              <a:defRPr/>
            </a:pPr>
            <a:r>
              <a:rPr lang="en-US" dirty="0"/>
              <a:t>To see the </a:t>
            </a:r>
            <a:r>
              <a:rPr lang="en-US" dirty="0" err="1"/>
              <a:t>inode</a:t>
            </a:r>
            <a:r>
              <a:rPr lang="en-US" dirty="0"/>
              <a:t> number type this command  </a:t>
            </a:r>
            <a:r>
              <a:rPr lang="en-US" sz="1600" dirty="0">
                <a:solidFill>
                  <a:srgbClr val="A50021"/>
                </a:solidFill>
                <a:latin typeface="Courier New" pitchFamily="49" charset="0"/>
              </a:rPr>
              <a:t>$ls –</a:t>
            </a:r>
            <a:r>
              <a:rPr lang="en-US" sz="1600" dirty="0" err="1">
                <a:solidFill>
                  <a:srgbClr val="A50021"/>
                </a:solidFill>
                <a:latin typeface="Courier New" pitchFamily="49" charset="0"/>
              </a:rPr>
              <a:t>i</a:t>
            </a:r>
            <a:r>
              <a:rPr lang="en-US" sz="1600" dirty="0">
                <a:solidFill>
                  <a:srgbClr val="A50021"/>
                </a:solidFill>
                <a:latin typeface="Courier New" pitchFamily="49" charset="0"/>
              </a:rPr>
              <a:t> or ls -li</a:t>
            </a:r>
            <a:endParaRPr lang="en-US" dirty="0">
              <a:solidFill>
                <a:srgbClr val="A50021"/>
              </a:solidFill>
              <a:latin typeface="Courier New" pitchFamily="49" charset="0"/>
            </a:endParaRPr>
          </a:p>
          <a:p>
            <a:pPr eaLnBrk="1" hangingPunct="1">
              <a:defRPr/>
            </a:pPr>
            <a:r>
              <a:rPr lang="en-US" dirty="0"/>
              <a:t>Using</a:t>
            </a:r>
            <a:r>
              <a:rPr lang="en-US" dirty="0">
                <a:solidFill>
                  <a:srgbClr val="A50021"/>
                </a:solidFill>
                <a:effectLst/>
                <a:latin typeface="Courier New" pitchFamily="49" charset="0"/>
              </a:rPr>
              <a:t> </a:t>
            </a:r>
            <a:r>
              <a:rPr lang="en-US" dirty="0">
                <a:solidFill>
                  <a:srgbClr val="A50021"/>
                </a:solidFill>
                <a:latin typeface="Courier New" pitchFamily="49" charset="0"/>
              </a:rPr>
              <a:t>ln –s</a:t>
            </a:r>
            <a:r>
              <a:rPr lang="en-US" dirty="0">
                <a:solidFill>
                  <a:srgbClr val="A50021"/>
                </a:solidFill>
                <a:effectLst/>
                <a:latin typeface="Courier New" pitchFamily="49" charset="0"/>
              </a:rPr>
              <a:t> </a:t>
            </a:r>
            <a:r>
              <a:rPr lang="en-US" dirty="0" err="1">
                <a:solidFill>
                  <a:srgbClr val="0000CC"/>
                </a:solidFill>
              </a:rPr>
              <a:t>hello.c</a:t>
            </a:r>
            <a:r>
              <a:rPr lang="en-US" dirty="0">
                <a:solidFill>
                  <a:srgbClr val="0000CC"/>
                </a:solidFill>
              </a:rPr>
              <a:t> </a:t>
            </a:r>
            <a:r>
              <a:rPr lang="en-US" dirty="0" err="1">
                <a:solidFill>
                  <a:srgbClr val="0000CC"/>
                </a:solidFill>
              </a:rPr>
              <a:t>soft.c</a:t>
            </a:r>
            <a:r>
              <a:rPr lang="en-US" dirty="0">
                <a:solidFill>
                  <a:srgbClr val="A50021"/>
                </a:solidFill>
                <a:effectLst/>
                <a:latin typeface="Courier New" pitchFamily="49" charset="0"/>
              </a:rPr>
              <a:t> </a:t>
            </a:r>
            <a:r>
              <a:rPr lang="en-US" dirty="0"/>
              <a:t>command you can make </a:t>
            </a:r>
            <a:r>
              <a:rPr lang="en-US" dirty="0">
                <a:solidFill>
                  <a:srgbClr val="A50021"/>
                </a:solidFill>
              </a:rPr>
              <a:t>soft link</a:t>
            </a:r>
            <a:r>
              <a:rPr lang="en-US" dirty="0"/>
              <a:t> to the same file/directory  in different directories.</a:t>
            </a:r>
          </a:p>
          <a:p>
            <a:pPr eaLnBrk="1" hangingPunct="1">
              <a:defRPr/>
            </a:pPr>
            <a:r>
              <a:rPr lang="en-US" dirty="0"/>
              <a:t>Using</a:t>
            </a:r>
            <a:r>
              <a:rPr lang="en-US" dirty="0">
                <a:solidFill>
                  <a:srgbClr val="A50021"/>
                </a:solidFill>
                <a:effectLst/>
                <a:latin typeface="Courier New" pitchFamily="49" charset="0"/>
              </a:rPr>
              <a:t> </a:t>
            </a:r>
            <a:r>
              <a:rPr lang="en-US" dirty="0">
                <a:solidFill>
                  <a:srgbClr val="A50021"/>
                </a:solidFill>
                <a:latin typeface="Courier New" pitchFamily="49" charset="0"/>
              </a:rPr>
              <a:t>ln </a:t>
            </a:r>
            <a:r>
              <a:rPr lang="en-US" dirty="0" err="1">
                <a:solidFill>
                  <a:srgbClr val="0000CC"/>
                </a:solidFill>
              </a:rPr>
              <a:t>hello.c</a:t>
            </a:r>
            <a:r>
              <a:rPr lang="en-US" dirty="0">
                <a:solidFill>
                  <a:srgbClr val="0000CC"/>
                </a:solidFill>
              </a:rPr>
              <a:t> </a:t>
            </a:r>
            <a:r>
              <a:rPr lang="en-US" dirty="0" err="1">
                <a:solidFill>
                  <a:srgbClr val="0000CC"/>
                </a:solidFill>
              </a:rPr>
              <a:t>hard.c</a:t>
            </a:r>
            <a:r>
              <a:rPr lang="en-US" dirty="0">
                <a:solidFill>
                  <a:srgbClr val="0000CC"/>
                </a:solidFill>
              </a:rPr>
              <a:t> </a:t>
            </a:r>
            <a:r>
              <a:rPr lang="en-US" dirty="0"/>
              <a:t>you can make </a:t>
            </a:r>
            <a:r>
              <a:rPr lang="en-US" dirty="0">
                <a:solidFill>
                  <a:srgbClr val="A50021"/>
                </a:solidFill>
              </a:rPr>
              <a:t>hard links</a:t>
            </a:r>
            <a:r>
              <a:rPr lang="en-US" dirty="0"/>
              <a:t> to the same file in different directories on the same partition.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87676D74-5666-0B8A-5F8A-52E6F8844FC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ED9A62BD-2E23-483A-AED6-649544CE2AC6}"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14339" name="Slide Number Placeholder 5">
            <a:extLst>
              <a:ext uri="{FF2B5EF4-FFF2-40B4-BE49-F238E27FC236}">
                <a16:creationId xmlns:a16="http://schemas.microsoft.com/office/drawing/2014/main" id="{591B8A57-C003-22D8-2C6C-AAA4F86EA66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AD7802CB-E7D9-420C-87E6-073A755F857C}" type="slidenum">
              <a:rPr lang="en-US" altLang="en-US" sz="1400" b="0" smtClean="0">
                <a:latin typeface="Arial Black" panose="020B0A04020102020204" pitchFamily="34" charset="0"/>
              </a:rPr>
              <a:pPr>
                <a:spcBef>
                  <a:spcPct val="0"/>
                </a:spcBef>
                <a:buClrTx/>
                <a:buFontTx/>
                <a:buNone/>
              </a:pPr>
              <a:t>7</a:t>
            </a:fld>
            <a:endParaRPr lang="en-US" altLang="en-US" sz="1400" b="0">
              <a:latin typeface="Arial Black" panose="020B0A04020102020204" pitchFamily="34" charset="0"/>
            </a:endParaRPr>
          </a:p>
        </p:txBody>
      </p:sp>
      <p:sp>
        <p:nvSpPr>
          <p:cNvPr id="862210" name="Rectangle 2">
            <a:extLst>
              <a:ext uri="{FF2B5EF4-FFF2-40B4-BE49-F238E27FC236}">
                <a16:creationId xmlns:a16="http://schemas.microsoft.com/office/drawing/2014/main" id="{FB377387-66AE-BCD8-31C7-6097AFCF08B0}"/>
              </a:ext>
            </a:extLst>
          </p:cNvPr>
          <p:cNvSpPr>
            <a:spLocks noGrp="1" noChangeArrowheads="1"/>
          </p:cNvSpPr>
          <p:nvPr>
            <p:ph type="title"/>
          </p:nvPr>
        </p:nvSpPr>
        <p:spPr/>
        <p:txBody>
          <a:bodyPr/>
          <a:lstStyle/>
          <a:p>
            <a:pPr eaLnBrk="1" hangingPunct="1">
              <a:defRPr/>
            </a:pPr>
            <a:r>
              <a:rPr lang="en-US"/>
              <a:t>Linux File Structure</a:t>
            </a:r>
          </a:p>
        </p:txBody>
      </p:sp>
      <p:sp>
        <p:nvSpPr>
          <p:cNvPr id="862211" name="Rectangle 3">
            <a:extLst>
              <a:ext uri="{FF2B5EF4-FFF2-40B4-BE49-F238E27FC236}">
                <a16:creationId xmlns:a16="http://schemas.microsoft.com/office/drawing/2014/main" id="{53801F5D-312D-717C-1C1A-408FCFB84863}"/>
              </a:ext>
            </a:extLst>
          </p:cNvPr>
          <p:cNvSpPr>
            <a:spLocks noGrp="1" noChangeArrowheads="1"/>
          </p:cNvSpPr>
          <p:nvPr>
            <p:ph type="body" idx="1"/>
          </p:nvPr>
        </p:nvSpPr>
        <p:spPr>
          <a:xfrm>
            <a:off x="0" y="609600"/>
            <a:ext cx="9144000" cy="6096000"/>
          </a:xfrm>
        </p:spPr>
        <p:txBody>
          <a:bodyPr/>
          <a:lstStyle/>
          <a:p>
            <a:pPr eaLnBrk="1" hangingPunct="1">
              <a:defRPr/>
            </a:pPr>
            <a:r>
              <a:rPr lang="en-US" dirty="0">
                <a:solidFill>
                  <a:srgbClr val="0000CC"/>
                </a:solidFill>
              </a:rPr>
              <a:t>Hard link</a:t>
            </a:r>
            <a:r>
              <a:rPr lang="en-US" dirty="0"/>
              <a:t> is not allowed for a directory.</a:t>
            </a:r>
            <a:endParaRPr lang="en-US" dirty="0">
              <a:solidFill>
                <a:srgbClr val="0000CC"/>
              </a:solidFill>
            </a:endParaRPr>
          </a:p>
          <a:p>
            <a:pPr eaLnBrk="1" hangingPunct="1">
              <a:defRPr/>
            </a:pPr>
            <a:r>
              <a:rPr lang="en-US" dirty="0">
                <a:solidFill>
                  <a:srgbClr val="0000CC"/>
                </a:solidFill>
              </a:rPr>
              <a:t>Hard links</a:t>
            </a:r>
            <a:r>
              <a:rPr lang="en-US" dirty="0"/>
              <a:t> have the </a:t>
            </a:r>
            <a:r>
              <a:rPr lang="en-US" dirty="0">
                <a:solidFill>
                  <a:srgbClr val="0000CC"/>
                </a:solidFill>
              </a:rPr>
              <a:t>same </a:t>
            </a:r>
            <a:r>
              <a:rPr lang="en-US" dirty="0" err="1">
                <a:solidFill>
                  <a:srgbClr val="0000CC"/>
                </a:solidFill>
              </a:rPr>
              <a:t>inode</a:t>
            </a:r>
            <a:r>
              <a:rPr lang="en-US" dirty="0"/>
              <a:t> number as the original file.</a:t>
            </a:r>
          </a:p>
          <a:p>
            <a:pPr eaLnBrk="1" hangingPunct="1">
              <a:defRPr/>
            </a:pPr>
            <a:r>
              <a:rPr lang="en-US" dirty="0">
                <a:solidFill>
                  <a:srgbClr val="0000CC"/>
                </a:solidFill>
              </a:rPr>
              <a:t>Symbolic (Soft) links</a:t>
            </a:r>
            <a:r>
              <a:rPr lang="en-US" dirty="0"/>
              <a:t> (they are like shortcuts in Windows) have their own </a:t>
            </a:r>
            <a:r>
              <a:rPr lang="en-US" dirty="0">
                <a:solidFill>
                  <a:srgbClr val="0000CC"/>
                </a:solidFill>
              </a:rPr>
              <a:t>unique </a:t>
            </a:r>
            <a:r>
              <a:rPr lang="en-US" dirty="0" err="1">
                <a:solidFill>
                  <a:srgbClr val="0000CC"/>
                </a:solidFill>
              </a:rPr>
              <a:t>inode</a:t>
            </a:r>
            <a:r>
              <a:rPr lang="en-US" dirty="0"/>
              <a:t> number.</a:t>
            </a:r>
          </a:p>
          <a:p>
            <a:pPr eaLnBrk="1" hangingPunct="1">
              <a:defRPr/>
            </a:pPr>
            <a:r>
              <a:rPr lang="en-US" dirty="0"/>
              <a:t>You </a:t>
            </a:r>
            <a:r>
              <a:rPr lang="en-US" dirty="0">
                <a:solidFill>
                  <a:srgbClr val="A50021"/>
                </a:solidFill>
              </a:rPr>
              <a:t>can’t create a hard link</a:t>
            </a:r>
            <a:r>
              <a:rPr lang="en-US" dirty="0"/>
              <a:t> to a file on a </a:t>
            </a:r>
            <a:r>
              <a:rPr lang="en-US" dirty="0">
                <a:solidFill>
                  <a:srgbClr val="A50021"/>
                </a:solidFill>
              </a:rPr>
              <a:t>different partition</a:t>
            </a:r>
            <a:r>
              <a:rPr lang="en-US" dirty="0"/>
              <a:t> but you can create a </a:t>
            </a:r>
            <a:r>
              <a:rPr lang="en-US" dirty="0">
                <a:solidFill>
                  <a:srgbClr val="0000CC"/>
                </a:solidFill>
              </a:rPr>
              <a:t>soft link</a:t>
            </a:r>
            <a:r>
              <a:rPr lang="en-US" dirty="0"/>
              <a:t> on a </a:t>
            </a:r>
            <a:r>
              <a:rPr lang="en-US" dirty="0">
                <a:solidFill>
                  <a:srgbClr val="0000CC"/>
                </a:solidFill>
              </a:rPr>
              <a:t>different partition</a:t>
            </a:r>
            <a:r>
              <a:rPr lang="en-US" dirty="0"/>
              <a:t>. </a:t>
            </a:r>
          </a:p>
          <a:p>
            <a:pPr eaLnBrk="1" hangingPunct="1">
              <a:defRPr/>
            </a:pPr>
            <a:r>
              <a:rPr lang="en-US" dirty="0">
                <a:solidFill>
                  <a:srgbClr val="A50021"/>
                </a:solidFill>
                <a:latin typeface="Courier New" pitchFamily="49" charset="0"/>
              </a:rPr>
              <a:t>ls –l</a:t>
            </a:r>
            <a:r>
              <a:rPr lang="en-US" dirty="0"/>
              <a:t> command also indicates the type of file,</a:t>
            </a:r>
          </a:p>
          <a:p>
            <a:pPr lvl="1" eaLnBrk="1" hangingPunct="1">
              <a:defRPr/>
            </a:pPr>
            <a:r>
              <a:rPr lang="en-US" dirty="0"/>
              <a:t>The first hyphen (</a:t>
            </a:r>
            <a:r>
              <a:rPr lang="en-US" dirty="0">
                <a:solidFill>
                  <a:srgbClr val="A50021"/>
                </a:solidFill>
              </a:rPr>
              <a:t>-</a:t>
            </a:r>
            <a:r>
              <a:rPr lang="en-US" dirty="0"/>
              <a:t>) symbol indicates a regular file</a:t>
            </a:r>
          </a:p>
          <a:p>
            <a:pPr lvl="1" eaLnBrk="1" hangingPunct="1">
              <a:defRPr/>
            </a:pPr>
            <a:r>
              <a:rPr lang="en-US" dirty="0">
                <a:solidFill>
                  <a:srgbClr val="A50021"/>
                </a:solidFill>
              </a:rPr>
              <a:t>l </a:t>
            </a:r>
            <a:r>
              <a:rPr lang="en-US" dirty="0"/>
              <a:t> indicates a </a:t>
            </a:r>
            <a:r>
              <a:rPr lang="en-US" dirty="0">
                <a:solidFill>
                  <a:srgbClr val="A50021"/>
                </a:solidFill>
              </a:rPr>
              <a:t>Soft Link</a:t>
            </a:r>
            <a:r>
              <a:rPr lang="en-US" dirty="0"/>
              <a:t>,	</a:t>
            </a:r>
            <a:r>
              <a:rPr lang="en-US" dirty="0">
                <a:solidFill>
                  <a:srgbClr val="A50021"/>
                </a:solidFill>
              </a:rPr>
              <a:t>d</a:t>
            </a:r>
            <a:r>
              <a:rPr lang="en-US" dirty="0"/>
              <a:t> indicates a </a:t>
            </a:r>
            <a:r>
              <a:rPr lang="en-US" dirty="0">
                <a:solidFill>
                  <a:srgbClr val="A50021"/>
                </a:solidFill>
              </a:rPr>
              <a:t>Directory</a:t>
            </a:r>
          </a:p>
          <a:p>
            <a:pPr lvl="1" eaLnBrk="1" hangingPunct="1">
              <a:defRPr/>
            </a:pPr>
            <a:r>
              <a:rPr lang="en-US" dirty="0">
                <a:solidFill>
                  <a:srgbClr val="A50021"/>
                </a:solidFill>
              </a:rPr>
              <a:t>p</a:t>
            </a:r>
            <a:r>
              <a:rPr lang="en-US" dirty="0"/>
              <a:t> Indicates a </a:t>
            </a:r>
            <a:r>
              <a:rPr lang="en-US" dirty="0">
                <a:solidFill>
                  <a:srgbClr val="A50021"/>
                </a:solidFill>
              </a:rPr>
              <a:t>FIFO</a:t>
            </a:r>
            <a:r>
              <a:rPr lang="en-US" dirty="0"/>
              <a:t> or a </a:t>
            </a:r>
            <a:r>
              <a:rPr lang="en-US" dirty="0">
                <a:solidFill>
                  <a:srgbClr val="A50021"/>
                </a:solidFill>
              </a:rPr>
              <a:t>Pipe</a:t>
            </a:r>
            <a:r>
              <a:rPr lang="en-US" dirty="0"/>
              <a:t>  </a:t>
            </a:r>
            <a:r>
              <a:rPr lang="en-US" sz="2000" dirty="0"/>
              <a:t>(Inter Process Communication)</a:t>
            </a:r>
          </a:p>
          <a:p>
            <a:pPr lvl="1" eaLnBrk="1" hangingPunct="1">
              <a:defRPr/>
            </a:pPr>
            <a:r>
              <a:rPr lang="en-US" dirty="0">
                <a:solidFill>
                  <a:srgbClr val="A50021"/>
                </a:solidFill>
              </a:rPr>
              <a:t>s</a:t>
            </a:r>
            <a:r>
              <a:rPr lang="en-US" dirty="0"/>
              <a:t> Indicates a </a:t>
            </a:r>
            <a:r>
              <a:rPr lang="en-US" dirty="0">
                <a:solidFill>
                  <a:srgbClr val="A50021"/>
                </a:solidFill>
              </a:rPr>
              <a:t>Unix Domain Socket.</a:t>
            </a:r>
          </a:p>
          <a:p>
            <a:pPr lvl="1" eaLnBrk="1" hangingPunct="1">
              <a:defRPr/>
            </a:pPr>
            <a:r>
              <a:rPr lang="en-US" dirty="0">
                <a:solidFill>
                  <a:srgbClr val="A50021"/>
                </a:solidFill>
              </a:rPr>
              <a:t>c</a:t>
            </a:r>
            <a:r>
              <a:rPr lang="en-US" dirty="0"/>
              <a:t> Indicates a </a:t>
            </a:r>
            <a:r>
              <a:rPr lang="en-US" dirty="0">
                <a:solidFill>
                  <a:srgbClr val="A50021"/>
                </a:solidFill>
              </a:rPr>
              <a:t>Character Device</a:t>
            </a:r>
            <a:r>
              <a:rPr lang="en-US" dirty="0"/>
              <a:t> (such as a terminal),</a:t>
            </a:r>
          </a:p>
          <a:p>
            <a:pPr lvl="1" eaLnBrk="1" hangingPunct="1">
              <a:defRPr/>
            </a:pPr>
            <a:r>
              <a:rPr lang="en-US" dirty="0">
                <a:solidFill>
                  <a:srgbClr val="A50021"/>
                </a:solidFill>
              </a:rPr>
              <a:t>b</a:t>
            </a:r>
            <a:r>
              <a:rPr lang="en-US" dirty="0"/>
              <a:t> Indicates a </a:t>
            </a:r>
            <a:r>
              <a:rPr lang="en-US" dirty="0">
                <a:solidFill>
                  <a:srgbClr val="A50021"/>
                </a:solidFill>
              </a:rPr>
              <a:t>Block Device</a:t>
            </a:r>
            <a:r>
              <a:rPr lang="en-US" dirty="0"/>
              <a:t> (such as a hard disk).</a:t>
            </a:r>
          </a:p>
          <a:p>
            <a:pPr lvl="1" eaLnBrk="1" hangingPunct="1">
              <a:defRPr/>
            </a:pPr>
            <a:r>
              <a:rPr lang="en-US" dirty="0"/>
              <a:t>Type this command to see these files </a:t>
            </a:r>
            <a:r>
              <a:rPr lang="en-US" sz="2000" dirty="0">
                <a:solidFill>
                  <a:srgbClr val="A50021"/>
                </a:solidFill>
                <a:latin typeface="Courier New" pitchFamily="49" charset="0"/>
              </a:rPr>
              <a:t>ls –l /dev | less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6E52B-B145-028A-DBA8-08450B747B04}"/>
              </a:ext>
            </a:extLst>
          </p:cNvPr>
          <p:cNvSpPr>
            <a:spLocks noGrp="1"/>
          </p:cNvSpPr>
          <p:nvPr>
            <p:ph type="title"/>
          </p:nvPr>
        </p:nvSpPr>
        <p:spPr/>
        <p:txBody>
          <a:bodyPr/>
          <a:lstStyle/>
          <a:p>
            <a:pPr>
              <a:defRPr/>
            </a:pPr>
            <a:r>
              <a:rPr lang="en-US" dirty="0"/>
              <a:t>A sample output of ls -l</a:t>
            </a:r>
          </a:p>
        </p:txBody>
      </p:sp>
      <p:pic>
        <p:nvPicPr>
          <p:cNvPr id="16387" name="Content Placeholder 6">
            <a:extLst>
              <a:ext uri="{FF2B5EF4-FFF2-40B4-BE49-F238E27FC236}">
                <a16:creationId xmlns:a16="http://schemas.microsoft.com/office/drawing/2014/main" id="{425DB5FD-7357-CF30-7425-029276BA7B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4166" t="44073" r="13333" b="24815"/>
          <a:stretch>
            <a:fillRect/>
          </a:stretch>
        </p:blipFill>
        <p:spPr>
          <a:xfrm>
            <a:off x="0" y="1905000"/>
            <a:ext cx="9144000" cy="3048000"/>
          </a:xfrm>
        </p:spPr>
      </p:pic>
      <p:sp>
        <p:nvSpPr>
          <p:cNvPr id="16388" name="Date Placeholder 3">
            <a:extLst>
              <a:ext uri="{FF2B5EF4-FFF2-40B4-BE49-F238E27FC236}">
                <a16:creationId xmlns:a16="http://schemas.microsoft.com/office/drawing/2014/main" id="{0AD7BDED-3E8E-8DEE-96B2-C2F27CB10FC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73060A80-EBCF-497B-899D-F57F5D66D7C0}"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16389" name="Slide Number Placeholder 4">
            <a:extLst>
              <a:ext uri="{FF2B5EF4-FFF2-40B4-BE49-F238E27FC236}">
                <a16:creationId xmlns:a16="http://schemas.microsoft.com/office/drawing/2014/main" id="{C2295D15-2053-5C73-E9AF-C9BB3BEA80C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5527EC78-7B7F-4C1E-B14F-D40ABE1AA55B}" type="slidenum">
              <a:rPr lang="en-US" altLang="en-US" sz="1400" b="0" smtClean="0">
                <a:latin typeface="Arial Black" panose="020B0A04020102020204" pitchFamily="34" charset="0"/>
              </a:rPr>
              <a:pPr>
                <a:spcBef>
                  <a:spcPct val="0"/>
                </a:spcBef>
                <a:buClrTx/>
                <a:buFontTx/>
                <a:buNone/>
              </a:pPr>
              <a:t>8</a:t>
            </a:fld>
            <a:endParaRPr lang="en-US" altLang="en-US" sz="1400" b="0">
              <a:latin typeface="Arial Black" panose="020B0A04020102020204" pitchFamily="34"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9972-FA0C-02BA-DDA2-AA9A761DBC5D}"/>
              </a:ext>
            </a:extLst>
          </p:cNvPr>
          <p:cNvSpPr>
            <a:spLocks noGrp="1"/>
          </p:cNvSpPr>
          <p:nvPr>
            <p:ph type="title"/>
          </p:nvPr>
        </p:nvSpPr>
        <p:spPr/>
        <p:txBody>
          <a:bodyPr/>
          <a:lstStyle/>
          <a:p>
            <a:pPr>
              <a:defRPr/>
            </a:pPr>
            <a:r>
              <a:rPr lang="en-US" dirty="0"/>
              <a:t>ls –l /dev output</a:t>
            </a:r>
          </a:p>
        </p:txBody>
      </p:sp>
      <p:pic>
        <p:nvPicPr>
          <p:cNvPr id="17411" name="Content Placeholder 6">
            <a:extLst>
              <a:ext uri="{FF2B5EF4-FFF2-40B4-BE49-F238E27FC236}">
                <a16:creationId xmlns:a16="http://schemas.microsoft.com/office/drawing/2014/main" id="{A13852FF-0E43-9357-1671-6117767198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5001" t="26295" r="18333" b="26295"/>
          <a:stretch>
            <a:fillRect/>
          </a:stretch>
        </p:blipFill>
        <p:spPr>
          <a:xfrm>
            <a:off x="76200" y="838200"/>
            <a:ext cx="9067800" cy="5181600"/>
          </a:xfrm>
        </p:spPr>
      </p:pic>
      <p:sp>
        <p:nvSpPr>
          <p:cNvPr id="17412" name="Date Placeholder 3">
            <a:extLst>
              <a:ext uri="{FF2B5EF4-FFF2-40B4-BE49-F238E27FC236}">
                <a16:creationId xmlns:a16="http://schemas.microsoft.com/office/drawing/2014/main" id="{3222C06E-4050-F826-192D-BA30A6AC4430}"/>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7D9F113D-DA49-450F-AF8A-07EC15A79CC2}" type="datetime1">
              <a:rPr lang="en-US" altLang="en-US" sz="1400" b="0" smtClean="0">
                <a:latin typeface="Arial Black" panose="020B0A04020102020204" pitchFamily="34" charset="0"/>
              </a:rPr>
              <a:pPr>
                <a:spcBef>
                  <a:spcPct val="0"/>
                </a:spcBef>
                <a:buClrTx/>
                <a:buFontTx/>
                <a:buNone/>
              </a:pPr>
              <a:t>2/24/2025</a:t>
            </a:fld>
            <a:endParaRPr lang="en-US" altLang="en-US" sz="1400" b="0">
              <a:latin typeface="Arial Black" panose="020B0A04020102020204" pitchFamily="34" charset="0"/>
            </a:endParaRPr>
          </a:p>
        </p:txBody>
      </p:sp>
      <p:sp>
        <p:nvSpPr>
          <p:cNvPr id="17413" name="Slide Number Placeholder 4">
            <a:extLst>
              <a:ext uri="{FF2B5EF4-FFF2-40B4-BE49-F238E27FC236}">
                <a16:creationId xmlns:a16="http://schemas.microsoft.com/office/drawing/2014/main" id="{396E0269-69CC-A141-4D37-C53906CDFCD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CC"/>
              </a:buClr>
              <a:buChar char="•"/>
              <a:defRPr sz="2400" b="1">
                <a:solidFill>
                  <a:schemeClr val="tx1"/>
                </a:solidFill>
                <a:latin typeface="Arial" panose="020B0604020202020204" pitchFamily="34" charset="0"/>
              </a:defRPr>
            </a:lvl1pPr>
            <a:lvl2pPr marL="742950" indent="-285750">
              <a:spcBef>
                <a:spcPct val="20000"/>
              </a:spcBef>
              <a:buClr>
                <a:srgbClr val="0000CC"/>
              </a:buClr>
              <a:buChar char="•"/>
              <a:defRPr sz="2400" b="1">
                <a:solidFill>
                  <a:schemeClr val="tx1"/>
                </a:solidFill>
                <a:latin typeface="Arial" panose="020B0604020202020204" pitchFamily="34" charset="0"/>
              </a:defRPr>
            </a:lvl2pPr>
            <a:lvl3pPr marL="1143000" indent="-228600">
              <a:spcBef>
                <a:spcPct val="20000"/>
              </a:spcBef>
              <a:buClr>
                <a:srgbClr val="0000CC"/>
              </a:buClr>
              <a:buChar char="•"/>
              <a:defRPr sz="2400" b="1">
                <a:solidFill>
                  <a:schemeClr val="tx1"/>
                </a:solidFill>
                <a:latin typeface="Arial" panose="020B0604020202020204" pitchFamily="34" charset="0"/>
              </a:defRPr>
            </a:lvl3pPr>
            <a:lvl4pPr marL="16002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4pPr>
            <a:lvl5pPr marL="2057400" indent="-228600">
              <a:spcBef>
                <a:spcPct val="20000"/>
              </a:spcBef>
              <a:buClr>
                <a:srgbClr val="0000CC"/>
              </a:buClr>
              <a:buFont typeface="Times New Roman" panose="02020603050405020304" pitchFamily="18" charset="0"/>
              <a:buChar char="–"/>
              <a:defRPr sz="2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CC"/>
              </a:buClr>
              <a:buFont typeface="Times New Roman" panose="02020603050405020304" pitchFamily="18" charset="0"/>
              <a:buChar char="–"/>
              <a:defRPr sz="2400" b="1">
                <a:solidFill>
                  <a:schemeClr val="tx1"/>
                </a:solidFill>
                <a:latin typeface="Arial" panose="020B0604020202020204" pitchFamily="34" charset="0"/>
              </a:defRPr>
            </a:lvl9pPr>
          </a:lstStyle>
          <a:p>
            <a:pPr>
              <a:spcBef>
                <a:spcPct val="0"/>
              </a:spcBef>
              <a:buClrTx/>
              <a:buFontTx/>
              <a:buNone/>
            </a:pPr>
            <a:fld id="{C22B3DF1-59A8-4CEA-A197-19D547F1A139}" type="slidenum">
              <a:rPr lang="en-US" altLang="en-US" sz="1400" b="0" smtClean="0">
                <a:latin typeface="Arial Black" panose="020B0A04020102020204" pitchFamily="34" charset="0"/>
              </a:rPr>
              <a:pPr>
                <a:spcBef>
                  <a:spcPct val="0"/>
                </a:spcBef>
                <a:buClrTx/>
                <a:buFontTx/>
                <a:buNone/>
              </a:pPr>
              <a:t>9</a:t>
            </a:fld>
            <a:endParaRPr lang="en-US" altLang="en-US" sz="1400" b="0">
              <a:latin typeface="Arial Black" panose="020B0A04020102020204" pitchFamily="34" charset="0"/>
            </a:endParaRPr>
          </a:p>
        </p:txBody>
      </p:sp>
    </p:spTree>
  </p:cSld>
  <p:clrMapOvr>
    <a:masterClrMapping/>
  </p:clrMapOvr>
  <p:transition>
    <p:fade/>
  </p:transition>
</p:sld>
</file>

<file path=ppt/theme/theme1.xml><?xml version="1.0" encoding="utf-8"?>
<a:theme xmlns:a="http://schemas.openxmlformats.org/drawingml/2006/main" name="Fireworks">
  <a:themeElements>
    <a:clrScheme name="Fireworks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fontScheme name="Fireworks">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Fireworks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Fireworks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Fireworks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Fireworks</Template>
  <TotalTime>7022</TotalTime>
  <Words>3231</Words>
  <Application>Microsoft Office PowerPoint</Application>
  <PresentationFormat>On-screen Show (4:3)</PresentationFormat>
  <Paragraphs>277</Paragraphs>
  <Slides>25</Slides>
  <Notes>13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25</vt:i4>
      </vt:variant>
    </vt:vector>
  </HeadingPairs>
  <TitlesOfParts>
    <vt:vector size="39" baseType="lpstr">
      <vt:lpstr>Arial</vt:lpstr>
      <vt:lpstr>Arial Black</vt:lpstr>
      <vt:lpstr>Consolas</vt:lpstr>
      <vt:lpstr>Courier New</vt:lpstr>
      <vt:lpstr>Garamond</vt:lpstr>
      <vt:lpstr>Palatino-Roman</vt:lpstr>
      <vt:lpstr>Söhne</vt:lpstr>
      <vt:lpstr>Times New Roman</vt:lpstr>
      <vt:lpstr>WileyCode-Regular</vt:lpstr>
      <vt:lpstr>Wingdings</vt:lpstr>
      <vt:lpstr>Fireworks</vt:lpstr>
      <vt:lpstr>Edge</vt:lpstr>
      <vt:lpstr>Bitmap Image</vt:lpstr>
      <vt:lpstr>ClipArt</vt:lpstr>
      <vt:lpstr>System Programming Chapter # 3: Working with Files Lecture # 9 Week # 5  Dr. Muhammad Bilal Qureshi m.qureshi@centralasian.uz </vt:lpstr>
      <vt:lpstr>Source </vt:lpstr>
      <vt:lpstr>Contents of chapter include</vt:lpstr>
      <vt:lpstr>Working with files</vt:lpstr>
      <vt:lpstr>Linux File Structure</vt:lpstr>
      <vt:lpstr>Linux File Structure</vt:lpstr>
      <vt:lpstr>Linux File Structure</vt:lpstr>
      <vt:lpstr>A sample output of ls -l</vt:lpstr>
      <vt:lpstr>ls –l /dev output</vt:lpstr>
      <vt:lpstr>Files and Devices</vt:lpstr>
      <vt:lpstr>Device file in Linux</vt:lpstr>
      <vt:lpstr>System calls and Device Drivers</vt:lpstr>
      <vt:lpstr>System calls and Device Drivers (Cont..)</vt:lpstr>
      <vt:lpstr>System calls and Device Drivers</vt:lpstr>
      <vt:lpstr>Library functions</vt:lpstr>
      <vt:lpstr>Linux System</vt:lpstr>
      <vt:lpstr>Linux System</vt:lpstr>
      <vt:lpstr>Low-Level File Access</vt:lpstr>
      <vt:lpstr>Low-Level File Access</vt:lpstr>
      <vt:lpstr>Low-Level File Access</vt:lpstr>
      <vt:lpstr>Low-Level File Access</vt:lpstr>
      <vt:lpstr>Low-Level File Access</vt:lpstr>
      <vt:lpstr>Task</vt:lpstr>
      <vt:lpstr>Cont()..</vt:lpstr>
      <vt:lpstr>Thank You</vt:lpstr>
    </vt:vector>
  </TitlesOfParts>
  <Company>CAU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Programming</dc:title>
  <dc:creator>Muhammad Bilal Qureshi</dc:creator>
  <cp:lastModifiedBy>Muhammad Bilal Qureshi</cp:lastModifiedBy>
  <cp:revision>1148</cp:revision>
  <dcterms:created xsi:type="dcterms:W3CDTF">2005-09-19T16:32:52Z</dcterms:created>
  <dcterms:modified xsi:type="dcterms:W3CDTF">2025-02-24T05:55:21Z</dcterms:modified>
</cp:coreProperties>
</file>