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73863-4B64-A3DF-288D-5515A90E0054}" v="393" dt="2024-05-12T10:23:0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A87E0-2869-4C4F-86FD-8F460A85B9D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BB078B-E1DF-45D8-B2D2-7092E25F82FC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A3D8423-5CEE-4738-B097-0033C89376D4}" type="parTrans" cxnId="{2844DED9-5003-4BE3-9475-A9BFF8977416}">
      <dgm:prSet/>
      <dgm:spPr/>
      <dgm:t>
        <a:bodyPr/>
        <a:lstStyle/>
        <a:p>
          <a:endParaRPr lang="en-US"/>
        </a:p>
      </dgm:t>
    </dgm:pt>
    <dgm:pt modelId="{0915423E-338F-477D-9D36-EFBBFD8ED628}" type="sibTrans" cxnId="{2844DED9-5003-4BE3-9475-A9BFF8977416}">
      <dgm:prSet/>
      <dgm:spPr/>
      <dgm:t>
        <a:bodyPr/>
        <a:lstStyle/>
        <a:p>
          <a:endParaRPr lang="en-US"/>
        </a:p>
      </dgm:t>
    </dgm:pt>
    <dgm:pt modelId="{DA97B839-938F-4F45-A0B5-1A428C9A0A60}">
      <dgm:prSet/>
      <dgm:spPr/>
      <dgm:t>
        <a:bodyPr/>
        <a:lstStyle/>
        <a:p>
          <a:r>
            <a:rPr lang="en-US"/>
            <a:t>Project Idea</a:t>
          </a:r>
        </a:p>
      </dgm:t>
    </dgm:pt>
    <dgm:pt modelId="{99F2E572-EF30-40C9-B133-0E14167B46CE}" type="parTrans" cxnId="{AB5E9887-9A58-453D-9BAE-17EC2731D8FE}">
      <dgm:prSet/>
      <dgm:spPr/>
      <dgm:t>
        <a:bodyPr/>
        <a:lstStyle/>
        <a:p>
          <a:endParaRPr lang="en-US"/>
        </a:p>
      </dgm:t>
    </dgm:pt>
    <dgm:pt modelId="{49863F77-2C68-430F-B506-5283F0D89765}" type="sibTrans" cxnId="{AB5E9887-9A58-453D-9BAE-17EC2731D8FE}">
      <dgm:prSet/>
      <dgm:spPr/>
      <dgm:t>
        <a:bodyPr/>
        <a:lstStyle/>
        <a:p>
          <a:endParaRPr lang="en-US"/>
        </a:p>
      </dgm:t>
    </dgm:pt>
    <dgm:pt modelId="{0ED4857B-CDC1-4C41-B5E8-C819C39EFEDE}">
      <dgm:prSet/>
      <dgm:spPr/>
      <dgm:t>
        <a:bodyPr/>
        <a:lstStyle/>
        <a:p>
          <a:r>
            <a:rPr lang="en-US"/>
            <a:t>Tools</a:t>
          </a:r>
        </a:p>
      </dgm:t>
    </dgm:pt>
    <dgm:pt modelId="{FAF2958A-4795-4875-842D-FA402DEF24CF}" type="parTrans" cxnId="{690B0966-225D-4C93-9DE0-7B74E061B948}">
      <dgm:prSet/>
      <dgm:spPr/>
      <dgm:t>
        <a:bodyPr/>
        <a:lstStyle/>
        <a:p>
          <a:endParaRPr lang="en-US"/>
        </a:p>
      </dgm:t>
    </dgm:pt>
    <dgm:pt modelId="{5585A11E-1909-433D-A95F-B12E0D022EEF}" type="sibTrans" cxnId="{690B0966-225D-4C93-9DE0-7B74E061B948}">
      <dgm:prSet/>
      <dgm:spPr/>
      <dgm:t>
        <a:bodyPr/>
        <a:lstStyle/>
        <a:p>
          <a:endParaRPr lang="en-US"/>
        </a:p>
      </dgm:t>
    </dgm:pt>
    <dgm:pt modelId="{2D726D72-1E4E-4022-BB60-A9C56B64543C}">
      <dgm:prSet/>
      <dgm:spPr/>
      <dgm:t>
        <a:bodyPr/>
        <a:lstStyle/>
        <a:p>
          <a:r>
            <a:rPr lang="en-US"/>
            <a:t>Database Design Schema</a:t>
          </a:r>
        </a:p>
      </dgm:t>
    </dgm:pt>
    <dgm:pt modelId="{426E8560-7CA0-44B6-BDF0-81BB336DCCA2}" type="parTrans" cxnId="{F3C3734B-BE57-4E11-AA99-83E2175095ED}">
      <dgm:prSet/>
      <dgm:spPr/>
      <dgm:t>
        <a:bodyPr/>
        <a:lstStyle/>
        <a:p>
          <a:endParaRPr lang="en-US"/>
        </a:p>
      </dgm:t>
    </dgm:pt>
    <dgm:pt modelId="{6D77436A-235B-4FB9-BAD5-E3D84949011A}" type="sibTrans" cxnId="{F3C3734B-BE57-4E11-AA99-83E2175095ED}">
      <dgm:prSet/>
      <dgm:spPr/>
      <dgm:t>
        <a:bodyPr/>
        <a:lstStyle/>
        <a:p>
          <a:endParaRPr lang="en-US"/>
        </a:p>
      </dgm:t>
    </dgm:pt>
    <dgm:pt modelId="{11DFD4F1-8999-4A49-8437-F881DA1FF366}">
      <dgm:prSet/>
      <dgm:spPr/>
      <dgm:t>
        <a:bodyPr/>
        <a:lstStyle/>
        <a:p>
          <a:r>
            <a:rPr lang="en-US"/>
            <a:t>Development Process</a:t>
          </a:r>
        </a:p>
      </dgm:t>
    </dgm:pt>
    <dgm:pt modelId="{7548EF42-B17F-4EF6-9EFC-47FDDB80ED93}" type="parTrans" cxnId="{E1C57600-2574-4B01-883B-74CDF6FAF3E3}">
      <dgm:prSet/>
      <dgm:spPr/>
      <dgm:t>
        <a:bodyPr/>
        <a:lstStyle/>
        <a:p>
          <a:endParaRPr lang="en-US"/>
        </a:p>
      </dgm:t>
    </dgm:pt>
    <dgm:pt modelId="{0F44AA0D-007A-464C-8773-585096797088}" type="sibTrans" cxnId="{E1C57600-2574-4B01-883B-74CDF6FAF3E3}">
      <dgm:prSet/>
      <dgm:spPr/>
      <dgm:t>
        <a:bodyPr/>
        <a:lstStyle/>
        <a:p>
          <a:endParaRPr lang="en-US"/>
        </a:p>
      </dgm:t>
    </dgm:pt>
    <dgm:pt modelId="{7F7DF311-9896-4A6B-822E-BE904066C90D}">
      <dgm:prSet/>
      <dgm:spPr/>
      <dgm:t>
        <a:bodyPr/>
        <a:lstStyle/>
        <a:p>
          <a:r>
            <a:rPr lang="en-US"/>
            <a:t>Future Direction</a:t>
          </a:r>
        </a:p>
      </dgm:t>
    </dgm:pt>
    <dgm:pt modelId="{491A82AF-5297-4F56-A34A-858A78A2F38E}" type="parTrans" cxnId="{4E305DF5-3851-43FC-9220-62713500D35D}">
      <dgm:prSet/>
      <dgm:spPr/>
      <dgm:t>
        <a:bodyPr/>
        <a:lstStyle/>
        <a:p>
          <a:endParaRPr lang="en-US"/>
        </a:p>
      </dgm:t>
    </dgm:pt>
    <dgm:pt modelId="{E870D35F-150B-4D90-9BC3-A3B121B972EB}" type="sibTrans" cxnId="{4E305DF5-3851-43FC-9220-62713500D35D}">
      <dgm:prSet/>
      <dgm:spPr/>
      <dgm:t>
        <a:bodyPr/>
        <a:lstStyle/>
        <a:p>
          <a:endParaRPr lang="en-US"/>
        </a:p>
      </dgm:t>
    </dgm:pt>
    <dgm:pt modelId="{0AAC5BAC-77C2-4C4B-8757-168F56E424B8}">
      <dgm:prSet/>
      <dgm:spPr/>
      <dgm:t>
        <a:bodyPr/>
        <a:lstStyle/>
        <a:p>
          <a:r>
            <a:rPr lang="en-US"/>
            <a:t>Summary</a:t>
          </a:r>
        </a:p>
      </dgm:t>
    </dgm:pt>
    <dgm:pt modelId="{1804E9E3-8807-4D06-8051-9F8E4E460CC4}" type="parTrans" cxnId="{6FC4C62A-405B-4063-99F0-9E299BF27792}">
      <dgm:prSet/>
      <dgm:spPr/>
      <dgm:t>
        <a:bodyPr/>
        <a:lstStyle/>
        <a:p>
          <a:endParaRPr lang="en-US"/>
        </a:p>
      </dgm:t>
    </dgm:pt>
    <dgm:pt modelId="{FA93E61B-CD8F-4128-91FC-30887860C718}" type="sibTrans" cxnId="{6FC4C62A-405B-4063-99F0-9E299BF27792}">
      <dgm:prSet/>
      <dgm:spPr/>
      <dgm:t>
        <a:bodyPr/>
        <a:lstStyle/>
        <a:p>
          <a:endParaRPr lang="en-US"/>
        </a:p>
      </dgm:t>
    </dgm:pt>
    <dgm:pt modelId="{E645AB5D-29A6-47F8-B0B5-C24176EEF314}" type="pres">
      <dgm:prSet presAssocID="{BCBA87E0-2869-4C4F-86FD-8F460A85B9DE}" presName="diagram" presStyleCnt="0">
        <dgm:presLayoutVars>
          <dgm:dir/>
          <dgm:resizeHandles val="exact"/>
        </dgm:presLayoutVars>
      </dgm:prSet>
      <dgm:spPr/>
    </dgm:pt>
    <dgm:pt modelId="{9DB1054E-D774-448D-8F14-747A8C9F1DF3}" type="pres">
      <dgm:prSet presAssocID="{60BB078B-E1DF-45D8-B2D2-7092E25F82FC}" presName="node" presStyleLbl="node1" presStyleIdx="0" presStyleCnt="7">
        <dgm:presLayoutVars>
          <dgm:bulletEnabled val="1"/>
        </dgm:presLayoutVars>
      </dgm:prSet>
      <dgm:spPr/>
    </dgm:pt>
    <dgm:pt modelId="{4DAB4014-BD74-445A-9B90-C44452324C04}" type="pres">
      <dgm:prSet presAssocID="{0915423E-338F-477D-9D36-EFBBFD8ED628}" presName="sibTrans" presStyleCnt="0"/>
      <dgm:spPr/>
    </dgm:pt>
    <dgm:pt modelId="{7EB32383-95CD-4711-A872-D8E624C6BF59}" type="pres">
      <dgm:prSet presAssocID="{DA97B839-938F-4F45-A0B5-1A428C9A0A60}" presName="node" presStyleLbl="node1" presStyleIdx="1" presStyleCnt="7">
        <dgm:presLayoutVars>
          <dgm:bulletEnabled val="1"/>
        </dgm:presLayoutVars>
      </dgm:prSet>
      <dgm:spPr/>
    </dgm:pt>
    <dgm:pt modelId="{EAE72486-3D56-4338-93F8-83EE2B4123AD}" type="pres">
      <dgm:prSet presAssocID="{49863F77-2C68-430F-B506-5283F0D89765}" presName="sibTrans" presStyleCnt="0"/>
      <dgm:spPr/>
    </dgm:pt>
    <dgm:pt modelId="{65E545EA-14ED-462D-8D05-FC541E976839}" type="pres">
      <dgm:prSet presAssocID="{0ED4857B-CDC1-4C41-B5E8-C819C39EFEDE}" presName="node" presStyleLbl="node1" presStyleIdx="2" presStyleCnt="7">
        <dgm:presLayoutVars>
          <dgm:bulletEnabled val="1"/>
        </dgm:presLayoutVars>
      </dgm:prSet>
      <dgm:spPr/>
    </dgm:pt>
    <dgm:pt modelId="{BF754997-9973-4DFA-8E74-CE2C91100D22}" type="pres">
      <dgm:prSet presAssocID="{5585A11E-1909-433D-A95F-B12E0D022EEF}" presName="sibTrans" presStyleCnt="0"/>
      <dgm:spPr/>
    </dgm:pt>
    <dgm:pt modelId="{1F44245D-7E70-4481-A001-24879BA4E060}" type="pres">
      <dgm:prSet presAssocID="{2D726D72-1E4E-4022-BB60-A9C56B64543C}" presName="node" presStyleLbl="node1" presStyleIdx="3" presStyleCnt="7">
        <dgm:presLayoutVars>
          <dgm:bulletEnabled val="1"/>
        </dgm:presLayoutVars>
      </dgm:prSet>
      <dgm:spPr/>
    </dgm:pt>
    <dgm:pt modelId="{3E38AEF2-1D23-4566-A5DB-34411BFE77AE}" type="pres">
      <dgm:prSet presAssocID="{6D77436A-235B-4FB9-BAD5-E3D84949011A}" presName="sibTrans" presStyleCnt="0"/>
      <dgm:spPr/>
    </dgm:pt>
    <dgm:pt modelId="{46E0447E-DCB7-4682-82C4-1A0C954646A7}" type="pres">
      <dgm:prSet presAssocID="{11DFD4F1-8999-4A49-8437-F881DA1FF366}" presName="node" presStyleLbl="node1" presStyleIdx="4" presStyleCnt="7">
        <dgm:presLayoutVars>
          <dgm:bulletEnabled val="1"/>
        </dgm:presLayoutVars>
      </dgm:prSet>
      <dgm:spPr/>
    </dgm:pt>
    <dgm:pt modelId="{293F6511-660A-48E0-AABF-0166E85E4466}" type="pres">
      <dgm:prSet presAssocID="{0F44AA0D-007A-464C-8773-585096797088}" presName="sibTrans" presStyleCnt="0"/>
      <dgm:spPr/>
    </dgm:pt>
    <dgm:pt modelId="{F2FAAEA5-55F6-479C-B09B-5805E8D206FB}" type="pres">
      <dgm:prSet presAssocID="{7F7DF311-9896-4A6B-822E-BE904066C90D}" presName="node" presStyleLbl="node1" presStyleIdx="5" presStyleCnt="7">
        <dgm:presLayoutVars>
          <dgm:bulletEnabled val="1"/>
        </dgm:presLayoutVars>
      </dgm:prSet>
      <dgm:spPr/>
    </dgm:pt>
    <dgm:pt modelId="{C9B7AFD0-38FB-4C3C-84E8-B865DD82877A}" type="pres">
      <dgm:prSet presAssocID="{E870D35F-150B-4D90-9BC3-A3B121B972EB}" presName="sibTrans" presStyleCnt="0"/>
      <dgm:spPr/>
    </dgm:pt>
    <dgm:pt modelId="{28FC307C-E29F-4214-848B-A4B12152ED5E}" type="pres">
      <dgm:prSet presAssocID="{0AAC5BAC-77C2-4C4B-8757-168F56E424B8}" presName="node" presStyleLbl="node1" presStyleIdx="6" presStyleCnt="7">
        <dgm:presLayoutVars>
          <dgm:bulletEnabled val="1"/>
        </dgm:presLayoutVars>
      </dgm:prSet>
      <dgm:spPr/>
    </dgm:pt>
  </dgm:ptLst>
  <dgm:cxnLst>
    <dgm:cxn modelId="{E1C57600-2574-4B01-883B-74CDF6FAF3E3}" srcId="{BCBA87E0-2869-4C4F-86FD-8F460A85B9DE}" destId="{11DFD4F1-8999-4A49-8437-F881DA1FF366}" srcOrd="4" destOrd="0" parTransId="{7548EF42-B17F-4EF6-9EFC-47FDDB80ED93}" sibTransId="{0F44AA0D-007A-464C-8773-585096797088}"/>
    <dgm:cxn modelId="{9FF3650B-79B1-4F73-AD0D-D064EEAC12E1}" type="presOf" srcId="{11DFD4F1-8999-4A49-8437-F881DA1FF366}" destId="{46E0447E-DCB7-4682-82C4-1A0C954646A7}" srcOrd="0" destOrd="0" presId="urn:microsoft.com/office/officeart/2005/8/layout/default"/>
    <dgm:cxn modelId="{749DD31B-7A3F-4FAD-A700-477AFE5116B8}" type="presOf" srcId="{0AAC5BAC-77C2-4C4B-8757-168F56E424B8}" destId="{28FC307C-E29F-4214-848B-A4B12152ED5E}" srcOrd="0" destOrd="0" presId="urn:microsoft.com/office/officeart/2005/8/layout/default"/>
    <dgm:cxn modelId="{6FC4C62A-405B-4063-99F0-9E299BF27792}" srcId="{BCBA87E0-2869-4C4F-86FD-8F460A85B9DE}" destId="{0AAC5BAC-77C2-4C4B-8757-168F56E424B8}" srcOrd="6" destOrd="0" parTransId="{1804E9E3-8807-4D06-8051-9F8E4E460CC4}" sibTransId="{FA93E61B-CD8F-4128-91FC-30887860C718}"/>
    <dgm:cxn modelId="{ECBCC933-CDA0-4606-A5B4-A39CBC93859F}" type="presOf" srcId="{BCBA87E0-2869-4C4F-86FD-8F460A85B9DE}" destId="{E645AB5D-29A6-47F8-B0B5-C24176EEF314}" srcOrd="0" destOrd="0" presId="urn:microsoft.com/office/officeart/2005/8/layout/default"/>
    <dgm:cxn modelId="{7B7C2341-39E8-44DB-93A6-B55764ED29D9}" type="presOf" srcId="{7F7DF311-9896-4A6B-822E-BE904066C90D}" destId="{F2FAAEA5-55F6-479C-B09B-5805E8D206FB}" srcOrd="0" destOrd="0" presId="urn:microsoft.com/office/officeart/2005/8/layout/default"/>
    <dgm:cxn modelId="{690B0966-225D-4C93-9DE0-7B74E061B948}" srcId="{BCBA87E0-2869-4C4F-86FD-8F460A85B9DE}" destId="{0ED4857B-CDC1-4C41-B5E8-C819C39EFEDE}" srcOrd="2" destOrd="0" parTransId="{FAF2958A-4795-4875-842D-FA402DEF24CF}" sibTransId="{5585A11E-1909-433D-A95F-B12E0D022EEF}"/>
    <dgm:cxn modelId="{F3C3734B-BE57-4E11-AA99-83E2175095ED}" srcId="{BCBA87E0-2869-4C4F-86FD-8F460A85B9DE}" destId="{2D726D72-1E4E-4022-BB60-A9C56B64543C}" srcOrd="3" destOrd="0" parTransId="{426E8560-7CA0-44B6-BDF0-81BB336DCCA2}" sibTransId="{6D77436A-235B-4FB9-BAD5-E3D84949011A}"/>
    <dgm:cxn modelId="{AB5E9887-9A58-453D-9BAE-17EC2731D8FE}" srcId="{BCBA87E0-2869-4C4F-86FD-8F460A85B9DE}" destId="{DA97B839-938F-4F45-A0B5-1A428C9A0A60}" srcOrd="1" destOrd="0" parTransId="{99F2E572-EF30-40C9-B133-0E14167B46CE}" sibTransId="{49863F77-2C68-430F-B506-5283F0D89765}"/>
    <dgm:cxn modelId="{FA1A0688-7148-4A3B-A103-39D956BC7D27}" type="presOf" srcId="{2D726D72-1E4E-4022-BB60-A9C56B64543C}" destId="{1F44245D-7E70-4481-A001-24879BA4E060}" srcOrd="0" destOrd="0" presId="urn:microsoft.com/office/officeart/2005/8/layout/default"/>
    <dgm:cxn modelId="{7E410F99-1F62-460F-83DA-AB41F6B086CF}" type="presOf" srcId="{DA97B839-938F-4F45-A0B5-1A428C9A0A60}" destId="{7EB32383-95CD-4711-A872-D8E624C6BF59}" srcOrd="0" destOrd="0" presId="urn:microsoft.com/office/officeart/2005/8/layout/default"/>
    <dgm:cxn modelId="{97C468C2-8218-4833-8EA5-A37A9F9752FA}" type="presOf" srcId="{60BB078B-E1DF-45D8-B2D2-7092E25F82FC}" destId="{9DB1054E-D774-448D-8F14-747A8C9F1DF3}" srcOrd="0" destOrd="0" presId="urn:microsoft.com/office/officeart/2005/8/layout/default"/>
    <dgm:cxn modelId="{FED1C2C3-EAD0-4699-833B-9B83BDC6840A}" type="presOf" srcId="{0ED4857B-CDC1-4C41-B5E8-C819C39EFEDE}" destId="{65E545EA-14ED-462D-8D05-FC541E976839}" srcOrd="0" destOrd="0" presId="urn:microsoft.com/office/officeart/2005/8/layout/default"/>
    <dgm:cxn modelId="{2844DED9-5003-4BE3-9475-A9BFF8977416}" srcId="{BCBA87E0-2869-4C4F-86FD-8F460A85B9DE}" destId="{60BB078B-E1DF-45D8-B2D2-7092E25F82FC}" srcOrd="0" destOrd="0" parTransId="{2A3D8423-5CEE-4738-B097-0033C89376D4}" sibTransId="{0915423E-338F-477D-9D36-EFBBFD8ED628}"/>
    <dgm:cxn modelId="{4E305DF5-3851-43FC-9220-62713500D35D}" srcId="{BCBA87E0-2869-4C4F-86FD-8F460A85B9DE}" destId="{7F7DF311-9896-4A6B-822E-BE904066C90D}" srcOrd="5" destOrd="0" parTransId="{491A82AF-5297-4F56-A34A-858A78A2F38E}" sibTransId="{E870D35F-150B-4D90-9BC3-A3B121B972EB}"/>
    <dgm:cxn modelId="{2FE8365F-DE78-4885-BF55-726E82E65DA5}" type="presParOf" srcId="{E645AB5D-29A6-47F8-B0B5-C24176EEF314}" destId="{9DB1054E-D774-448D-8F14-747A8C9F1DF3}" srcOrd="0" destOrd="0" presId="urn:microsoft.com/office/officeart/2005/8/layout/default"/>
    <dgm:cxn modelId="{C981F1E3-0BC7-4D43-9AC7-1B22FAE36897}" type="presParOf" srcId="{E645AB5D-29A6-47F8-B0B5-C24176EEF314}" destId="{4DAB4014-BD74-445A-9B90-C44452324C04}" srcOrd="1" destOrd="0" presId="urn:microsoft.com/office/officeart/2005/8/layout/default"/>
    <dgm:cxn modelId="{435616B1-71A4-43B5-B45D-79E826F2DF8D}" type="presParOf" srcId="{E645AB5D-29A6-47F8-B0B5-C24176EEF314}" destId="{7EB32383-95CD-4711-A872-D8E624C6BF59}" srcOrd="2" destOrd="0" presId="urn:microsoft.com/office/officeart/2005/8/layout/default"/>
    <dgm:cxn modelId="{A982D1FF-AA51-4401-A1A8-C366EB91CFE2}" type="presParOf" srcId="{E645AB5D-29A6-47F8-B0B5-C24176EEF314}" destId="{EAE72486-3D56-4338-93F8-83EE2B4123AD}" srcOrd="3" destOrd="0" presId="urn:microsoft.com/office/officeart/2005/8/layout/default"/>
    <dgm:cxn modelId="{772D726F-D5E2-41E6-B166-DD0233038917}" type="presParOf" srcId="{E645AB5D-29A6-47F8-B0B5-C24176EEF314}" destId="{65E545EA-14ED-462D-8D05-FC541E976839}" srcOrd="4" destOrd="0" presId="urn:microsoft.com/office/officeart/2005/8/layout/default"/>
    <dgm:cxn modelId="{30160BDD-2BD2-4907-92BD-0640C4B1AE45}" type="presParOf" srcId="{E645AB5D-29A6-47F8-B0B5-C24176EEF314}" destId="{BF754997-9973-4DFA-8E74-CE2C91100D22}" srcOrd="5" destOrd="0" presId="urn:microsoft.com/office/officeart/2005/8/layout/default"/>
    <dgm:cxn modelId="{69916CE3-BDB4-460A-91D4-1CF632CAEBA0}" type="presParOf" srcId="{E645AB5D-29A6-47F8-B0B5-C24176EEF314}" destId="{1F44245D-7E70-4481-A001-24879BA4E060}" srcOrd="6" destOrd="0" presId="urn:microsoft.com/office/officeart/2005/8/layout/default"/>
    <dgm:cxn modelId="{FC98976B-C3E8-4B36-B204-C2EA843B8D0C}" type="presParOf" srcId="{E645AB5D-29A6-47F8-B0B5-C24176EEF314}" destId="{3E38AEF2-1D23-4566-A5DB-34411BFE77AE}" srcOrd="7" destOrd="0" presId="urn:microsoft.com/office/officeart/2005/8/layout/default"/>
    <dgm:cxn modelId="{DCC8AC14-0B6A-4B9A-AC75-BEC68BB3AB75}" type="presParOf" srcId="{E645AB5D-29A6-47F8-B0B5-C24176EEF314}" destId="{46E0447E-DCB7-4682-82C4-1A0C954646A7}" srcOrd="8" destOrd="0" presId="urn:microsoft.com/office/officeart/2005/8/layout/default"/>
    <dgm:cxn modelId="{50B64C0F-BB41-4171-BFD5-28F6E2E71FDE}" type="presParOf" srcId="{E645AB5D-29A6-47F8-B0B5-C24176EEF314}" destId="{293F6511-660A-48E0-AABF-0166E85E4466}" srcOrd="9" destOrd="0" presId="urn:microsoft.com/office/officeart/2005/8/layout/default"/>
    <dgm:cxn modelId="{6857E38E-1905-4990-80A1-C1606B9A9CB9}" type="presParOf" srcId="{E645AB5D-29A6-47F8-B0B5-C24176EEF314}" destId="{F2FAAEA5-55F6-479C-B09B-5805E8D206FB}" srcOrd="10" destOrd="0" presId="urn:microsoft.com/office/officeart/2005/8/layout/default"/>
    <dgm:cxn modelId="{AE312A58-A76B-473E-A038-B14958D3F90C}" type="presParOf" srcId="{E645AB5D-29A6-47F8-B0B5-C24176EEF314}" destId="{C9B7AFD0-38FB-4C3C-84E8-B865DD82877A}" srcOrd="11" destOrd="0" presId="urn:microsoft.com/office/officeart/2005/8/layout/default"/>
    <dgm:cxn modelId="{019AEB68-7680-47B7-82F3-D8E5DCC89ADE}" type="presParOf" srcId="{E645AB5D-29A6-47F8-B0B5-C24176EEF314}" destId="{28FC307C-E29F-4214-848B-A4B12152ED5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99E14-ACCA-4249-AF82-93F7E00759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1B8456C-42BE-4DD2-889C-CD16B7584C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HTML, CSS, BOOTSTRAPT, JAVASCRIPT</a:t>
          </a:r>
        </a:p>
      </dgm:t>
    </dgm:pt>
    <dgm:pt modelId="{3AF4D269-7932-4192-9B6C-713BBFA2BF7A}" type="parTrans" cxnId="{7D1DBDFB-80E2-4DC7-9DDF-0DF983297275}">
      <dgm:prSet/>
      <dgm:spPr/>
      <dgm:t>
        <a:bodyPr/>
        <a:lstStyle/>
        <a:p>
          <a:endParaRPr lang="en-US"/>
        </a:p>
      </dgm:t>
    </dgm:pt>
    <dgm:pt modelId="{D50781EE-501B-4C7C-9395-35CD2D8070E9}" type="sibTrans" cxnId="{7D1DBDFB-80E2-4DC7-9DDF-0DF983297275}">
      <dgm:prSet/>
      <dgm:spPr/>
      <dgm:t>
        <a:bodyPr/>
        <a:lstStyle/>
        <a:p>
          <a:endParaRPr lang="en-US"/>
        </a:p>
      </dgm:t>
    </dgm:pt>
    <dgm:pt modelId="{F40E2866-0D30-4862-BF51-6B73DD8F1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NODE JS (Express JS)</a:t>
          </a:r>
        </a:p>
      </dgm:t>
    </dgm:pt>
    <dgm:pt modelId="{CE6DC7BC-43D8-4455-A344-74A448EE4FA4}" type="parTrans" cxnId="{5D6EE6ED-ACA2-4342-9AFB-AACB8AD0A6B0}">
      <dgm:prSet/>
      <dgm:spPr/>
      <dgm:t>
        <a:bodyPr/>
        <a:lstStyle/>
        <a:p>
          <a:endParaRPr lang="en-US"/>
        </a:p>
      </dgm:t>
    </dgm:pt>
    <dgm:pt modelId="{64B0E64D-3CEA-4E5A-A3C9-E3A76565A6B9}" type="sibTrans" cxnId="{5D6EE6ED-ACA2-4342-9AFB-AACB8AD0A6B0}">
      <dgm:prSet/>
      <dgm:spPr/>
      <dgm:t>
        <a:bodyPr/>
        <a:lstStyle/>
        <a:p>
          <a:endParaRPr lang="en-US"/>
        </a:p>
      </dgm:t>
    </dgm:pt>
    <dgm:pt modelId="{18BBAAD0-8650-4D2E-B939-3E4C84A05764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/>
            <a:t>POSTGRESQL</a:t>
          </a:r>
          <a:r>
            <a:rPr lang="en-US" dirty="0">
              <a:latin typeface="Aptos Display" panose="020F0302020204030204"/>
            </a:rPr>
            <a:t>, DataGrip, VSCode</a:t>
          </a:r>
          <a:endParaRPr lang="en-US" dirty="0"/>
        </a:p>
      </dgm:t>
    </dgm:pt>
    <dgm:pt modelId="{55CCD466-84A5-4180-B39F-5E4CA16EDC67}" type="parTrans" cxnId="{AF062966-3F8F-4182-9AEE-DBDC16E3E1FC}">
      <dgm:prSet/>
      <dgm:spPr/>
      <dgm:t>
        <a:bodyPr/>
        <a:lstStyle/>
        <a:p>
          <a:endParaRPr lang="en-US"/>
        </a:p>
      </dgm:t>
    </dgm:pt>
    <dgm:pt modelId="{D8588AEB-29B1-4013-95AE-E2680B1C44E9}" type="sibTrans" cxnId="{AF062966-3F8F-4182-9AEE-DBDC16E3E1FC}">
      <dgm:prSet/>
      <dgm:spPr/>
      <dgm:t>
        <a:bodyPr/>
        <a:lstStyle/>
        <a:p>
          <a:endParaRPr lang="en-US"/>
        </a:p>
      </dgm:t>
    </dgm:pt>
    <dgm:pt modelId="{6A38991B-F142-4EAD-8068-097D37A07988}" type="pres">
      <dgm:prSet presAssocID="{0D699E14-ACCA-4249-AF82-93F7E00759F2}" presName="root" presStyleCnt="0">
        <dgm:presLayoutVars>
          <dgm:dir/>
          <dgm:resizeHandles val="exact"/>
        </dgm:presLayoutVars>
      </dgm:prSet>
      <dgm:spPr/>
    </dgm:pt>
    <dgm:pt modelId="{04125DA2-A012-4DE5-ABF0-E0B009FEE14E}" type="pres">
      <dgm:prSet presAssocID="{51B8456C-42BE-4DD2-889C-CD16B7584CC2}" presName="compNode" presStyleCnt="0"/>
      <dgm:spPr/>
    </dgm:pt>
    <dgm:pt modelId="{A98E5A3A-5B15-4A9D-A52B-D4B1898D7E8D}" type="pres">
      <dgm:prSet presAssocID="{51B8456C-42BE-4DD2-889C-CD16B7584CC2}" presName="iconBgRect" presStyleLbl="bgShp" presStyleIdx="0" presStyleCnt="3"/>
      <dgm:spPr/>
    </dgm:pt>
    <dgm:pt modelId="{0B4FDB5A-45F2-452D-9DFE-9D8F11FD20DE}" type="pres">
      <dgm:prSet presAssocID="{51B8456C-42BE-4DD2-889C-CD16B7584C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F167F4-FB92-4602-8852-023E03C02A3A}" type="pres">
      <dgm:prSet presAssocID="{51B8456C-42BE-4DD2-889C-CD16B7584CC2}" presName="spaceRect" presStyleCnt="0"/>
      <dgm:spPr/>
    </dgm:pt>
    <dgm:pt modelId="{6AD9174D-D57D-4E7C-998F-49EA1D35D84E}" type="pres">
      <dgm:prSet presAssocID="{51B8456C-42BE-4DD2-889C-CD16B7584CC2}" presName="textRect" presStyleLbl="revTx" presStyleIdx="0" presStyleCnt="3">
        <dgm:presLayoutVars>
          <dgm:chMax val="1"/>
          <dgm:chPref val="1"/>
        </dgm:presLayoutVars>
      </dgm:prSet>
      <dgm:spPr/>
    </dgm:pt>
    <dgm:pt modelId="{7F1796A7-0A01-4B6F-9A47-B5DEAE4D7393}" type="pres">
      <dgm:prSet presAssocID="{D50781EE-501B-4C7C-9395-35CD2D8070E9}" presName="sibTrans" presStyleCnt="0"/>
      <dgm:spPr/>
    </dgm:pt>
    <dgm:pt modelId="{3F5A2B8D-8BA7-4698-9BDF-958DFE6A142C}" type="pres">
      <dgm:prSet presAssocID="{F40E2866-0D30-4862-BF51-6B73DD8F1C47}" presName="compNode" presStyleCnt="0"/>
      <dgm:spPr/>
    </dgm:pt>
    <dgm:pt modelId="{FF9EEF31-1924-4EE3-A721-9BAB954874CA}" type="pres">
      <dgm:prSet presAssocID="{F40E2866-0D30-4862-BF51-6B73DD8F1C47}" presName="iconBgRect" presStyleLbl="bgShp" presStyleIdx="1" presStyleCnt="3"/>
      <dgm:spPr/>
    </dgm:pt>
    <dgm:pt modelId="{CC09741E-4093-4DAB-8AD5-02238313EB6C}" type="pres">
      <dgm:prSet presAssocID="{F40E2866-0D30-4862-BF51-6B73DD8F1C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96257ED-4F10-4B97-8F7F-6AFB4F9EE991}" type="pres">
      <dgm:prSet presAssocID="{F40E2866-0D30-4862-BF51-6B73DD8F1C47}" presName="spaceRect" presStyleCnt="0"/>
      <dgm:spPr/>
    </dgm:pt>
    <dgm:pt modelId="{B2FC5CC3-A567-4D31-A6FF-BDE5029546FD}" type="pres">
      <dgm:prSet presAssocID="{F40E2866-0D30-4862-BF51-6B73DD8F1C47}" presName="textRect" presStyleLbl="revTx" presStyleIdx="1" presStyleCnt="3">
        <dgm:presLayoutVars>
          <dgm:chMax val="1"/>
          <dgm:chPref val="1"/>
        </dgm:presLayoutVars>
      </dgm:prSet>
      <dgm:spPr/>
    </dgm:pt>
    <dgm:pt modelId="{904CC005-AE0C-47F9-BABA-D694BFCFEE36}" type="pres">
      <dgm:prSet presAssocID="{64B0E64D-3CEA-4E5A-A3C9-E3A76565A6B9}" presName="sibTrans" presStyleCnt="0"/>
      <dgm:spPr/>
    </dgm:pt>
    <dgm:pt modelId="{38C59908-DA8B-4C71-8827-D95E4079DC4E}" type="pres">
      <dgm:prSet presAssocID="{18BBAAD0-8650-4D2E-B939-3E4C84A05764}" presName="compNode" presStyleCnt="0"/>
      <dgm:spPr/>
    </dgm:pt>
    <dgm:pt modelId="{BA17C14A-D94A-4EAB-838E-370228ACD588}" type="pres">
      <dgm:prSet presAssocID="{18BBAAD0-8650-4D2E-B939-3E4C84A05764}" presName="iconBgRect" presStyleLbl="bgShp" presStyleIdx="2" presStyleCnt="3"/>
      <dgm:spPr/>
    </dgm:pt>
    <dgm:pt modelId="{8F977ADE-798A-48A5-81F4-29925D0AF132}" type="pres">
      <dgm:prSet presAssocID="{18BBAAD0-8650-4D2E-B939-3E4C84A057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CFAE9E-BA05-4F05-AE11-C23A6D73F1EE}" type="pres">
      <dgm:prSet presAssocID="{18BBAAD0-8650-4D2E-B939-3E4C84A05764}" presName="spaceRect" presStyleCnt="0"/>
      <dgm:spPr/>
    </dgm:pt>
    <dgm:pt modelId="{9BDB472B-9E31-48AA-9657-EEEA3BC5E7F7}" type="pres">
      <dgm:prSet presAssocID="{18BBAAD0-8650-4D2E-B939-3E4C84A057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001820-A560-42BF-BD91-0DFF631EA513}" type="presOf" srcId="{F40E2866-0D30-4862-BF51-6B73DD8F1C47}" destId="{B2FC5CC3-A567-4D31-A6FF-BDE5029546FD}" srcOrd="0" destOrd="0" presId="urn:microsoft.com/office/officeart/2018/5/layout/IconCircleLabelList"/>
    <dgm:cxn modelId="{AF062966-3F8F-4182-9AEE-DBDC16E3E1FC}" srcId="{0D699E14-ACCA-4249-AF82-93F7E00759F2}" destId="{18BBAAD0-8650-4D2E-B939-3E4C84A05764}" srcOrd="2" destOrd="0" parTransId="{55CCD466-84A5-4180-B39F-5E4CA16EDC67}" sibTransId="{D8588AEB-29B1-4013-95AE-E2680B1C44E9}"/>
    <dgm:cxn modelId="{BD874555-5B74-4D4C-945B-114751D0E4D0}" type="presOf" srcId="{18BBAAD0-8650-4D2E-B939-3E4C84A05764}" destId="{9BDB472B-9E31-48AA-9657-EEEA3BC5E7F7}" srcOrd="0" destOrd="0" presId="urn:microsoft.com/office/officeart/2018/5/layout/IconCircleLabelList"/>
    <dgm:cxn modelId="{FDBBBC77-8560-464E-814F-B8FA3EA943B2}" type="presOf" srcId="{51B8456C-42BE-4DD2-889C-CD16B7584CC2}" destId="{6AD9174D-D57D-4E7C-998F-49EA1D35D84E}" srcOrd="0" destOrd="0" presId="urn:microsoft.com/office/officeart/2018/5/layout/IconCircleLabelList"/>
    <dgm:cxn modelId="{F14D34A4-9439-4A03-B391-0C10BE76CBE3}" type="presOf" srcId="{0D699E14-ACCA-4249-AF82-93F7E00759F2}" destId="{6A38991B-F142-4EAD-8068-097D37A07988}" srcOrd="0" destOrd="0" presId="urn:microsoft.com/office/officeart/2018/5/layout/IconCircleLabelList"/>
    <dgm:cxn modelId="{5D6EE6ED-ACA2-4342-9AFB-AACB8AD0A6B0}" srcId="{0D699E14-ACCA-4249-AF82-93F7E00759F2}" destId="{F40E2866-0D30-4862-BF51-6B73DD8F1C47}" srcOrd="1" destOrd="0" parTransId="{CE6DC7BC-43D8-4455-A344-74A448EE4FA4}" sibTransId="{64B0E64D-3CEA-4E5A-A3C9-E3A76565A6B9}"/>
    <dgm:cxn modelId="{7D1DBDFB-80E2-4DC7-9DDF-0DF983297275}" srcId="{0D699E14-ACCA-4249-AF82-93F7E00759F2}" destId="{51B8456C-42BE-4DD2-889C-CD16B7584CC2}" srcOrd="0" destOrd="0" parTransId="{3AF4D269-7932-4192-9B6C-713BBFA2BF7A}" sibTransId="{D50781EE-501B-4C7C-9395-35CD2D8070E9}"/>
    <dgm:cxn modelId="{B299B9F6-D3F0-4ADA-8F18-BAB1FF93CA36}" type="presParOf" srcId="{6A38991B-F142-4EAD-8068-097D37A07988}" destId="{04125DA2-A012-4DE5-ABF0-E0B009FEE14E}" srcOrd="0" destOrd="0" presId="urn:microsoft.com/office/officeart/2018/5/layout/IconCircleLabelList"/>
    <dgm:cxn modelId="{4B6BF0AF-0173-4C8C-890D-7EB1F5847A06}" type="presParOf" srcId="{04125DA2-A012-4DE5-ABF0-E0B009FEE14E}" destId="{A98E5A3A-5B15-4A9D-A52B-D4B1898D7E8D}" srcOrd="0" destOrd="0" presId="urn:microsoft.com/office/officeart/2018/5/layout/IconCircleLabelList"/>
    <dgm:cxn modelId="{3CBDC6F3-A6AD-4196-B048-B9285EDEBCAF}" type="presParOf" srcId="{04125DA2-A012-4DE5-ABF0-E0B009FEE14E}" destId="{0B4FDB5A-45F2-452D-9DFE-9D8F11FD20DE}" srcOrd="1" destOrd="0" presId="urn:microsoft.com/office/officeart/2018/5/layout/IconCircleLabelList"/>
    <dgm:cxn modelId="{2939E8C4-CED1-489F-93BE-4AB053C110FB}" type="presParOf" srcId="{04125DA2-A012-4DE5-ABF0-E0B009FEE14E}" destId="{27F167F4-FB92-4602-8852-023E03C02A3A}" srcOrd="2" destOrd="0" presId="urn:microsoft.com/office/officeart/2018/5/layout/IconCircleLabelList"/>
    <dgm:cxn modelId="{4BE46565-CA52-4D96-8ED2-6406AA87FB79}" type="presParOf" srcId="{04125DA2-A012-4DE5-ABF0-E0B009FEE14E}" destId="{6AD9174D-D57D-4E7C-998F-49EA1D35D84E}" srcOrd="3" destOrd="0" presId="urn:microsoft.com/office/officeart/2018/5/layout/IconCircleLabelList"/>
    <dgm:cxn modelId="{867B7F7C-AD7C-4C9A-8B68-72205E402FF0}" type="presParOf" srcId="{6A38991B-F142-4EAD-8068-097D37A07988}" destId="{7F1796A7-0A01-4B6F-9A47-B5DEAE4D7393}" srcOrd="1" destOrd="0" presId="urn:microsoft.com/office/officeart/2018/5/layout/IconCircleLabelList"/>
    <dgm:cxn modelId="{F41E318B-F30C-48F3-A69F-AF91E3AEF457}" type="presParOf" srcId="{6A38991B-F142-4EAD-8068-097D37A07988}" destId="{3F5A2B8D-8BA7-4698-9BDF-958DFE6A142C}" srcOrd="2" destOrd="0" presId="urn:microsoft.com/office/officeart/2018/5/layout/IconCircleLabelList"/>
    <dgm:cxn modelId="{D4102AC4-D04A-49B3-BD31-0A9A7383D9DB}" type="presParOf" srcId="{3F5A2B8D-8BA7-4698-9BDF-958DFE6A142C}" destId="{FF9EEF31-1924-4EE3-A721-9BAB954874CA}" srcOrd="0" destOrd="0" presId="urn:microsoft.com/office/officeart/2018/5/layout/IconCircleLabelList"/>
    <dgm:cxn modelId="{C2CA4498-751E-4FFB-953F-DCF9D899F86A}" type="presParOf" srcId="{3F5A2B8D-8BA7-4698-9BDF-958DFE6A142C}" destId="{CC09741E-4093-4DAB-8AD5-02238313EB6C}" srcOrd="1" destOrd="0" presId="urn:microsoft.com/office/officeart/2018/5/layout/IconCircleLabelList"/>
    <dgm:cxn modelId="{B62BE6D6-458B-488B-9468-6B1F79759BFF}" type="presParOf" srcId="{3F5A2B8D-8BA7-4698-9BDF-958DFE6A142C}" destId="{296257ED-4F10-4B97-8F7F-6AFB4F9EE991}" srcOrd="2" destOrd="0" presId="urn:microsoft.com/office/officeart/2018/5/layout/IconCircleLabelList"/>
    <dgm:cxn modelId="{20435B3D-D7F2-409D-B096-11BAD997BC24}" type="presParOf" srcId="{3F5A2B8D-8BA7-4698-9BDF-958DFE6A142C}" destId="{B2FC5CC3-A567-4D31-A6FF-BDE5029546FD}" srcOrd="3" destOrd="0" presId="urn:microsoft.com/office/officeart/2018/5/layout/IconCircleLabelList"/>
    <dgm:cxn modelId="{254E9B07-B7E4-4AA8-93F2-512FCD793E08}" type="presParOf" srcId="{6A38991B-F142-4EAD-8068-097D37A07988}" destId="{904CC005-AE0C-47F9-BABA-D694BFCFEE36}" srcOrd="3" destOrd="0" presId="urn:microsoft.com/office/officeart/2018/5/layout/IconCircleLabelList"/>
    <dgm:cxn modelId="{0CAC8B06-21B1-4DFD-8AC8-0A97E156342C}" type="presParOf" srcId="{6A38991B-F142-4EAD-8068-097D37A07988}" destId="{38C59908-DA8B-4C71-8827-D95E4079DC4E}" srcOrd="4" destOrd="0" presId="urn:microsoft.com/office/officeart/2018/5/layout/IconCircleLabelList"/>
    <dgm:cxn modelId="{DD0BF3CA-8A4D-4CD7-8E37-03552FBDF3AB}" type="presParOf" srcId="{38C59908-DA8B-4C71-8827-D95E4079DC4E}" destId="{BA17C14A-D94A-4EAB-838E-370228ACD588}" srcOrd="0" destOrd="0" presId="urn:microsoft.com/office/officeart/2018/5/layout/IconCircleLabelList"/>
    <dgm:cxn modelId="{50843B49-E602-4B50-8B90-3E6A83EF1C24}" type="presParOf" srcId="{38C59908-DA8B-4C71-8827-D95E4079DC4E}" destId="{8F977ADE-798A-48A5-81F4-29925D0AF132}" srcOrd="1" destOrd="0" presId="urn:microsoft.com/office/officeart/2018/5/layout/IconCircleLabelList"/>
    <dgm:cxn modelId="{2A47674B-C07A-4419-9326-6EA7F4375F30}" type="presParOf" srcId="{38C59908-DA8B-4C71-8827-D95E4079DC4E}" destId="{7ECFAE9E-BA05-4F05-AE11-C23A6D73F1EE}" srcOrd="2" destOrd="0" presId="urn:microsoft.com/office/officeart/2018/5/layout/IconCircleLabelList"/>
    <dgm:cxn modelId="{41A441E2-0C17-49FA-B900-CFC68BB6E1B0}" type="presParOf" srcId="{38C59908-DA8B-4C71-8827-D95E4079DC4E}" destId="{9BDB472B-9E31-48AA-9657-EEEA3BC5E7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1054E-D774-448D-8F14-747A8C9F1DF3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Introduction</a:t>
          </a:r>
        </a:p>
      </dsp:txBody>
      <dsp:txXfrm>
        <a:off x="3080" y="587635"/>
        <a:ext cx="2444055" cy="1466433"/>
      </dsp:txXfrm>
    </dsp:sp>
    <dsp:sp modelId="{7EB32383-95CD-4711-A872-D8E624C6BF59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Idea</a:t>
          </a:r>
        </a:p>
      </dsp:txBody>
      <dsp:txXfrm>
        <a:off x="2691541" y="587635"/>
        <a:ext cx="2444055" cy="1466433"/>
      </dsp:txXfrm>
    </dsp:sp>
    <dsp:sp modelId="{65E545EA-14ED-462D-8D05-FC541E976839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5380002" y="587635"/>
        <a:ext cx="2444055" cy="1466433"/>
      </dsp:txXfrm>
    </dsp:sp>
    <dsp:sp modelId="{1F44245D-7E70-4481-A001-24879BA4E060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Database Design Schema</a:t>
          </a:r>
        </a:p>
      </dsp:txBody>
      <dsp:txXfrm>
        <a:off x="8068463" y="587635"/>
        <a:ext cx="2444055" cy="1466433"/>
      </dsp:txXfrm>
    </dsp:sp>
    <dsp:sp modelId="{46E0447E-DCB7-4682-82C4-1A0C954646A7}">
      <dsp:nvSpPr>
        <dsp:cNvPr id="0" name=""/>
        <dsp:cNvSpPr/>
      </dsp:nvSpPr>
      <dsp:spPr>
        <a:xfrm>
          <a:off x="1347311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Development Process</a:t>
          </a:r>
        </a:p>
      </dsp:txBody>
      <dsp:txXfrm>
        <a:off x="1347311" y="2298474"/>
        <a:ext cx="2444055" cy="1466433"/>
      </dsp:txXfrm>
    </dsp:sp>
    <dsp:sp modelId="{F2FAAEA5-55F6-479C-B09B-5805E8D206FB}">
      <dsp:nvSpPr>
        <dsp:cNvPr id="0" name=""/>
        <dsp:cNvSpPr/>
      </dsp:nvSpPr>
      <dsp:spPr>
        <a:xfrm>
          <a:off x="4035772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Future Direction</a:t>
          </a:r>
        </a:p>
      </dsp:txBody>
      <dsp:txXfrm>
        <a:off x="4035772" y="2298474"/>
        <a:ext cx="2444055" cy="1466433"/>
      </dsp:txXfrm>
    </dsp:sp>
    <dsp:sp modelId="{28FC307C-E29F-4214-848B-A4B12152ED5E}">
      <dsp:nvSpPr>
        <dsp:cNvPr id="0" name=""/>
        <dsp:cNvSpPr/>
      </dsp:nvSpPr>
      <dsp:spPr>
        <a:xfrm>
          <a:off x="6724233" y="2298474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Summary</a:t>
          </a:r>
        </a:p>
      </dsp:txBody>
      <dsp:txXfrm>
        <a:off x="6724233" y="2298474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E5A3A-5B15-4A9D-A52B-D4B1898D7E8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DB5A-45F2-452D-9DFE-9D8F11FD20D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9174D-D57D-4E7C-998F-49EA1D35D84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HTML, CSS, BOOTSTRAPT, JAVASCRIPT</a:t>
          </a:r>
        </a:p>
      </dsp:txBody>
      <dsp:txXfrm>
        <a:off x="93445" y="3018902"/>
        <a:ext cx="3206250" cy="720000"/>
      </dsp:txXfrm>
    </dsp:sp>
    <dsp:sp modelId="{FF9EEF31-1924-4EE3-A721-9BAB954874C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9741E-4093-4DAB-8AD5-02238313EB6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C5CC3-A567-4D31-A6FF-BDE5029546F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NODE JS (Express JS)</a:t>
          </a:r>
        </a:p>
      </dsp:txBody>
      <dsp:txXfrm>
        <a:off x="3860789" y="3018902"/>
        <a:ext cx="3206250" cy="720000"/>
      </dsp:txXfrm>
    </dsp:sp>
    <dsp:sp modelId="{BA17C14A-D94A-4EAB-838E-370228ACD58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77ADE-798A-48A5-81F4-29925D0AF13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472B-9E31-48AA-9657-EEEA3BC5E7F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POSTGRESQL</a:t>
          </a:r>
          <a:r>
            <a:rPr lang="en-US" sz="2200" kern="1200" dirty="0">
              <a:latin typeface="Aptos Display" panose="020F0302020204030204"/>
            </a:rPr>
            <a:t>, DataGrip, VSCode</a:t>
          </a:r>
          <a:endParaRPr lang="en-US" sz="2200" kern="1200" dirty="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Recipe Management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ABDULAZIZ SUVONKULOV:  220456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AZIZBEK YOKUBOV:  220517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3439-03BB-1946-926E-923D611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598E7-6F28-5FC3-91C1-20E9BDADA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6379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1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C4475-078F-F8F1-F25A-51B677AC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CEB16-06DE-4E68-F714-F6D7C228D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316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7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171BBA-0A39-443A-6019-97CD44BF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04" b="191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3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1CA08-70B5-3E4D-8C67-7A647FF6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Development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DA67-5829-7E81-7B56-DDAEFF6D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Direction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2575-27EF-7C2B-F640-4CF81C56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Recipe Management System</vt:lpstr>
      <vt:lpstr>OVERVIEW</vt:lpstr>
      <vt:lpstr>Tools:</vt:lpstr>
      <vt:lpstr>PowerPoint Presentation</vt:lpstr>
      <vt:lpstr>Development Process</vt:lpstr>
      <vt:lpstr>Future Direction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135</cp:revision>
  <dcterms:created xsi:type="dcterms:W3CDTF">2024-05-12T09:03:32Z</dcterms:created>
  <dcterms:modified xsi:type="dcterms:W3CDTF">2024-05-12T10:29:28Z</dcterms:modified>
</cp:coreProperties>
</file>