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9" r:id="rId9"/>
    <p:sldId id="271" r:id="rId10"/>
    <p:sldId id="259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5D98D-13B9-BDF5-543A-4BF6CDAF6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22C91C-7676-1476-C623-8810AE142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3C049A-41BA-BC19-D1B4-5725195F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76AE-6BBD-4D33-93CF-6607D2CE5D6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924CDD-A61B-27D7-8E45-C001955D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D4BBF-C390-71A4-EF6F-B90B8B51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D0DB-862E-4B6F-9BD3-DDF7312B7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97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54C15-A69F-4AD8-392F-1629CB96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45BAE3-0850-B71D-C79F-C2ED08CC5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A2D139-E765-AD23-FFF7-413CDF4E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76AE-6BBD-4D33-93CF-6607D2CE5D6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480BA0-6F13-5162-D66E-DC3881DC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BD3EED-E9AC-0D0A-3C43-A0FA4B6F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D0DB-862E-4B6F-9BD3-DDF7312B7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7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49BE23-E42F-30D4-AD50-4006BEEFF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E2675E-3EAA-1C51-644D-0E0CF485B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3C6D1A-7C51-087D-4974-AF6E272E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76AE-6BBD-4D33-93CF-6607D2CE5D6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8734ED-6FE3-1EBC-2D5E-BB7644EE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4D2040-D4E2-7368-6503-36C8EA4A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D0DB-862E-4B6F-9BD3-DDF7312B7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20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47455-4A40-F33E-BEC8-3FB3E41F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FF5C50-A2E9-1B92-4898-24BAF233D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EE100A-189A-DD0F-AB28-D9E900B5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76AE-6BBD-4D33-93CF-6607D2CE5D6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23AB8-FAF5-48E4-22C6-AE3DA472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A5782C-4CBC-D45F-7733-DF2C9D68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D0DB-862E-4B6F-9BD3-DDF7312B7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94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E5883-DED2-09C3-9440-7E1E262C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59BB96-BE41-C696-FDCC-6A7A83880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ACA003-71AF-3EF5-66D3-28FC4C22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76AE-6BBD-4D33-93CF-6607D2CE5D6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BEDC1E-6532-38FF-B57B-F929B94B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8DD732-7925-6061-DD35-5ADBE150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D0DB-862E-4B6F-9BD3-DDF7312B7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80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7D2A5-3830-391C-BB13-07D1EEB7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B3C51D-7874-956B-0D79-AB55FC218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D0223D-EAA8-D60A-5987-FA65EBFA1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FD566B-A332-1146-1413-2103959A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76AE-6BBD-4D33-93CF-6607D2CE5D6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756395-FF1C-4343-9334-8587324A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C760DB-801F-D511-D120-17C9C51C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D0DB-862E-4B6F-9BD3-DDF7312B7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59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D1139-66B7-2CE4-663D-50EF12F2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15F4E7-74F4-838D-31E2-D85BFB9F0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85E80B-9A8E-3FFD-6AE0-73992C001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CC6838-4A66-BDEC-8491-2888B00FB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94CAA0-3784-7A1C-F3F8-441C75EE4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791334-1103-14CB-6E91-42391FF3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76AE-6BBD-4D33-93CF-6607D2CE5D6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539F4A-36D9-6D4F-CC7B-F70F7122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3C6235-64DA-E7E5-3CF9-5C863C38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D0DB-862E-4B6F-9BD3-DDF7312B7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15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07FA2-BFA2-B997-64EC-6F544477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78C716-7F50-10C5-702A-3639222A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76AE-6BBD-4D33-93CF-6607D2CE5D6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246421-616A-E51A-5091-06E91536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2281BA-4A84-4FE1-26EF-05D322B7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D0DB-862E-4B6F-9BD3-DDF7312B7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7305B1-78C6-A3CF-977D-8D15F2DE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76AE-6BBD-4D33-93CF-6607D2CE5D6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8D2378-D4AB-569D-E0E7-62970AC0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F7915C-7EF9-E555-BAC1-8A89D6BB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D0DB-862E-4B6F-9BD3-DDF7312B7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44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1E63D-12D7-B044-0677-B41EB4BA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9EB3B-DCDC-3A28-B39F-1EEED097D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0C0240-119C-FCC5-D4C5-AA46565D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79DD58-722E-6D13-9212-75F9E2A6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76AE-6BBD-4D33-93CF-6607D2CE5D6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72AF89-5E1A-3B45-8369-8B1763DB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58B23A-2AA8-2276-5044-3841952E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D0DB-862E-4B6F-9BD3-DDF7312B7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81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B10BB-2FE2-9BAB-D6E7-1067F3AA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C61EFD-FF5D-A0E9-2576-1407C0D2D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032E4C-F625-F2CC-4FF1-A9BC3DA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A5B0B3-5956-0516-08CD-85762F8C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76AE-6BBD-4D33-93CF-6607D2CE5D6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80EA41-A17A-DCCD-802E-6A9C8834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1E5487-C664-364D-74FA-D9973BB2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D0DB-862E-4B6F-9BD3-DDF7312B7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54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19095-4C56-010A-2684-82217AC4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F2E58F-9D29-F0C9-A481-24D69FB6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8CE6D-0B57-8BDD-DC9D-4B04253DB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1776AE-6BBD-4D33-93CF-6607D2CE5D6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3A0D56-5AB3-C38D-B82D-666C007CC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F6046-8F1C-8112-634F-3EA488E6E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7D0DB-862E-4B6F-9BD3-DDF7312B7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41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DADD2-48A7-FF8F-C502-9558A5B88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для интернет-магазина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GreenHome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B46934-A323-213F-6B19-2CDA2A84A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информационных процессов и систем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0D8D3-0EC3-0D7C-3A67-8B394BD2AC94}"/>
              </a:ext>
            </a:extLst>
          </p:cNvPr>
          <p:cNvSpPr txBox="1"/>
          <p:nvPr/>
        </p:nvSpPr>
        <p:spPr>
          <a:xfrm>
            <a:off x="9001760" y="5303520"/>
            <a:ext cx="3332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Суворов О.А.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НМТ-323901</a:t>
            </a:r>
          </a:p>
        </p:txBody>
      </p:sp>
    </p:spTree>
    <p:extLst>
      <p:ext uri="{BB962C8B-B14F-4D97-AF65-F5344CB8AC3E}">
        <p14:creationId xmlns:p14="http://schemas.microsoft.com/office/powerpoint/2010/main" val="380167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52004-6D11-66A3-AE99-77398039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автоматизации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A22AAF3-C14D-229A-0BA6-DF1D8A36AA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1340" y="2161228"/>
            <a:ext cx="1106932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сервисом доставки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(настройка зеленых вариантов).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Платежный шлюз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приема онлайн-платежей с возможностью рассрочки.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модуль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мониторинга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экоследа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заказов.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CRM-система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оптовых клиентов и партнеров.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Маркетинговая автоматизация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(персональные рассылки,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-уведомления). </a:t>
            </a:r>
          </a:p>
        </p:txBody>
      </p:sp>
    </p:spTree>
    <p:extLst>
      <p:ext uri="{BB962C8B-B14F-4D97-AF65-F5344CB8AC3E}">
        <p14:creationId xmlns:p14="http://schemas.microsoft.com/office/powerpoint/2010/main" val="107908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BE70-44A2-A6AF-9B52-0E701C7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Модули 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C5266-6109-F722-E1D6-8DE31CFA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товаров.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заказами.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лояльности.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Отзывы и вопросы.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Умный поиск.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аналитики.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Экологические рекомендации.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Корзина.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40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D0B11-4B23-CDFE-92F6-E657F586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модули 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C5B767-999E-EBE3-3B2B-E15D5053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платежными системами.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доставки (СДЭК, DPD).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маркетплейсами.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CRM.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-уведомлений.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23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445DA-8252-7F9B-DEED-A9B43789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F60FE-52D0-6B74-B5B8-8FC6D660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5FC148-0AB1-DA85-F479-3655F9ED9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2" y="1690688"/>
            <a:ext cx="10047316" cy="44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A1A3C-A1E8-BCBF-2659-372C002F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интернет-магазина «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GreenHome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EDCE1-12C9-CF4F-38F7-89D84AB3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Товары для экодома и экологичного образа жизни.</a:t>
            </a:r>
          </a:p>
        </p:txBody>
      </p:sp>
    </p:spTree>
    <p:extLst>
      <p:ext uri="{BB962C8B-B14F-4D97-AF65-F5344CB8AC3E}">
        <p14:creationId xmlns:p14="http://schemas.microsoft.com/office/powerpoint/2010/main" val="19666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B026E-5A7B-6B07-5BBF-87C7EB8B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6861"/>
            <a:ext cx="10515600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A7B9A4-F0AD-DD08-6DE5-3F849F6077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640" y="1049100"/>
            <a:ext cx="1160272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Обычные покупатели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частные лица, приобретающие товары для личного использования.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Оптовые клиенты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магазины, кафе,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экопроекты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закупающие товары крупным оптом.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Экологические активисты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пользователи, интересующиеся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экотоварами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экологическими советами.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Администраторы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сотрудники, ответственные за управление системой и продажами.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Менеджеры по продажам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занимаются работой с крупными клиентами и заказами.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 магазина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осуществляет стратегический контроль и анализ.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Пользователи, желающие найти работу в магазине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2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78088-6ACE-92BA-D242-30EB850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Обычные покупатели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9FF9A7-A889-968D-F00B-24FC20AC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" y="1503680"/>
            <a:ext cx="11511280" cy="4989195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каталог с фильтрами.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«Умный поиск».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Покупка в один клик.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Персональные рекомендации на основе истории покупок.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заказов с возможностью быстрого повторного заказа.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экологического следа покупок.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Подписка на новости и акции.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лояльности (бонусы за каждую покупку).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Доставка с выбором «зеленого» варианта (например, курьер на велосипеде).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Чат-бот для быстрого ответа на вопросы.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04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409CD-4B15-2D7E-4515-39048A6C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Оптовые клиенты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23878B-F07A-9654-AFA3-10DC00BA50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4340" y="1534447"/>
            <a:ext cx="1132332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оптового прайс-листа с актуальными остатками.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Быстрое формирование оптовых заказов.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Индивидуальные условия по ценам и доставке.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учета объемных заказов.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их учетными системами.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Уведомления о новых товарах или акциях для бизнеса.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заказов и возвратов.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счетами и документами (например, накладные).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 с закрепленным менеджером.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 предложения для партнеров (например, бесплатная доставка). </a:t>
            </a:r>
          </a:p>
        </p:txBody>
      </p:sp>
    </p:spTree>
    <p:extLst>
      <p:ext uri="{BB962C8B-B14F-4D97-AF65-F5344CB8AC3E}">
        <p14:creationId xmlns:p14="http://schemas.microsoft.com/office/powerpoint/2010/main" val="349924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05FB5-6D47-F6AC-EC98-ABF19AC9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Экологические активисты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6F72E4-31AC-B736-65A5-2C84F15CED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3410" y="1690688"/>
            <a:ext cx="1142517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с экологическими советами и статьями.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товаров с информацией о сертификации.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оставлять отзывы на товары и советы для сообщества.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экопрограммах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(например, скидка за возврат упаковки).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Чек-листы по снижению экологического следа.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Подписка на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эконовости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акции.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Персонализированный контент на главной странице.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Мастер-классы онлайн.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участвовать в краудфандинге для экологических проектов.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Общение в разделе 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экосообщества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</p:txBody>
      </p:sp>
    </p:spTree>
    <p:extLst>
      <p:ext uri="{BB962C8B-B14F-4D97-AF65-F5344CB8AC3E}">
        <p14:creationId xmlns:p14="http://schemas.microsoft.com/office/powerpoint/2010/main" val="229559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B8CA6-C413-5F0B-A808-C8E44215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741C3A-CAD1-2969-BB2B-5270996C3F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23696"/>
            <a:ext cx="978543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каталогом товаров (добавление, редактирование).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и подтверждение заказов.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отзывами и вопросами.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Уведомления о низких остатках товаров.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за платежами и возвратами.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Модерация контента на сайте (статьи, советы).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рекламных баннеров.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партнерами (отслеживание их активности).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Импорт/экспорт данных с 1С.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активности пользователей на сайте. </a:t>
            </a:r>
          </a:p>
        </p:txBody>
      </p:sp>
    </p:spTree>
    <p:extLst>
      <p:ext uri="{BB962C8B-B14F-4D97-AF65-F5344CB8AC3E}">
        <p14:creationId xmlns:p14="http://schemas.microsoft.com/office/powerpoint/2010/main" val="231827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C5E90-DD4B-D0AB-4582-CE358A7E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 магазина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0621FE-0EE5-6071-234C-6105F02ABF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000" y="1690688"/>
            <a:ext cx="996388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продаж (по категориям товаров, регионам и клиентам).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программами лояльности.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KPI магазина и сотрудников.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Стратегическое управление складскими запасами.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рентабельности товаров.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формирование отчетов.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долгосрочных целей.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возвратов и претензий.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Утверждение бюджета на маркетинг.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клиентской базы. </a:t>
            </a:r>
          </a:p>
        </p:txBody>
      </p:sp>
    </p:spTree>
    <p:extLst>
      <p:ext uri="{BB962C8B-B14F-4D97-AF65-F5344CB8AC3E}">
        <p14:creationId xmlns:p14="http://schemas.microsoft.com/office/powerpoint/2010/main" val="56442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511F7-3B0A-B853-DBEE-3323B320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Пользователи, желающие найти работу в магазине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4D58F2-E80F-C1EF-63A8-1DBEF6596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9343" y="1847215"/>
            <a:ext cx="1187265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доступных вакансий.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вакансий по местоположению, графику работы, зарплате.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резюме через систему.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статуса отклика.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уведомление о новых вакансиях.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подписки на интересующие категории работы.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истории откликов на вакансии.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информации о компании и корпоративных ценностях.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онлайн.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 с HR-менеджером через чат. </a:t>
            </a:r>
          </a:p>
        </p:txBody>
      </p:sp>
    </p:spTree>
    <p:extLst>
      <p:ext uri="{BB962C8B-B14F-4D97-AF65-F5344CB8AC3E}">
        <p14:creationId xmlns:p14="http://schemas.microsoft.com/office/powerpoint/2010/main" val="2649285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611</Words>
  <Application>Microsoft Office PowerPoint</Application>
  <PresentationFormat>Широкоэкранный</PresentationFormat>
  <Paragraphs>103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Тема Office</vt:lpstr>
      <vt:lpstr>Автоматизация для интернет-магазина «GreenHome»</vt:lpstr>
      <vt:lpstr>Определение интернет-магазина «GreenHome»</vt:lpstr>
      <vt:lpstr>Пользователи системы</vt:lpstr>
      <vt:lpstr>Обычные покупатели</vt:lpstr>
      <vt:lpstr>Оптовые клиенты</vt:lpstr>
      <vt:lpstr>Экологические активисты</vt:lpstr>
      <vt:lpstr>Администраторы</vt:lpstr>
      <vt:lpstr>Директор магазина</vt:lpstr>
      <vt:lpstr>Пользователи, желающие найти работу в магазине</vt:lpstr>
      <vt:lpstr>Возможности автоматизации</vt:lpstr>
      <vt:lpstr>Модули сайта</vt:lpstr>
      <vt:lpstr>Внешние модули сайта</vt:lpstr>
      <vt:lpstr>Схема данных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Суворов Олег Андреевич</dc:creator>
  <cp:lastModifiedBy>Суворов Олег Андреевич</cp:lastModifiedBy>
  <cp:revision>8</cp:revision>
  <dcterms:created xsi:type="dcterms:W3CDTF">2024-11-25T05:34:21Z</dcterms:created>
  <dcterms:modified xsi:type="dcterms:W3CDTF">2024-12-06T16:54:35Z</dcterms:modified>
</cp:coreProperties>
</file>