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3" r:id="rId9"/>
    <p:sldId id="266" r:id="rId10"/>
    <p:sldId id="264" r:id="rId11"/>
    <p:sldId id="265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60" d="100"/>
          <a:sy n="60" d="100"/>
        </p:scale>
        <p:origin x="10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D4F4-DF5D-497F-92F3-B891825034D8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5ACB6-DA73-4558-A68E-2E7CDF3CC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24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5ACB6-DA73-4558-A68E-2E7CDF3CC7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3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October 22,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92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.a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colorful shapes&#10;&#10;Description automatically generated">
            <a:extLst>
              <a:ext uri="{FF2B5EF4-FFF2-40B4-BE49-F238E27FC236}">
                <a16:creationId xmlns:a16="http://schemas.microsoft.com/office/drawing/2014/main" id="{CE15EA49-58B2-4FC5-DEE3-599E628C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15" r="45954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DE71F-3570-AD8C-DD6A-80BCED905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kern="1400" spc="-5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Analysis Application using Multi-Agent RAG</a:t>
            </a:r>
            <a:br>
              <a:rPr lang="en-IN" kern="1400" spc="-5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8BAA3-A6BA-29CD-C595-E4BD4D7EA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BY SUVRAYAN BANDYOPADHYAY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417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EC9C-6061-4DDC-7C31-ED802228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4D9E-0DA6-E3DC-7018-6B2581B1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our models have worked, the information is passed to a final summarizer.</a:t>
            </a:r>
          </a:p>
          <a:p>
            <a:r>
              <a:rPr lang="en-US" dirty="0"/>
              <a:t>This will generate the overall sentiment analysis of the product based on the rating of each comment/article.</a:t>
            </a:r>
          </a:p>
          <a:p>
            <a:r>
              <a:rPr lang="en-US" dirty="0"/>
              <a:t>A helpful summary will also be generated which allows the company to take decisions on improving their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726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DBDD-33CE-8002-A2CD-2C19333D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Overall Structure</a:t>
            </a:r>
            <a:endParaRPr lang="en-IN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48072-B52D-937A-5CF3-7F90A600E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6" r="5910" b="7016"/>
          <a:stretch/>
        </p:blipFill>
        <p:spPr bwMode="auto">
          <a:xfrm>
            <a:off x="19078" y="0"/>
            <a:ext cx="8115280" cy="595867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7D83-DD4C-E8F7-949C-67A4F934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endParaRPr lang="en-IN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0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DE6D4C-56E6-734E-5734-85CCACEF99C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74243" y="681317"/>
            <a:ext cx="3236613" cy="340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2200" spc="750">
                <a:solidFill>
                  <a:schemeClr val="bg1"/>
                </a:solidFill>
              </a:rPr>
              <a:t>Pathway sentiment analysis with geolocation</a:t>
            </a:r>
          </a:p>
        </p:txBody>
      </p:sp>
      <p:pic>
        <p:nvPicPr>
          <p:cNvPr id="7" name="Content Placeholder 6" descr="A screenshot of a map&#10;&#10;Description automatically generated">
            <a:extLst>
              <a:ext uri="{FF2B5EF4-FFF2-40B4-BE49-F238E27FC236}">
                <a16:creationId xmlns:a16="http://schemas.microsoft.com/office/drawing/2014/main" id="{7F517796-F3ED-2343-16E0-84B5DF76E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1481764"/>
            <a:ext cx="7214138" cy="3901986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250A399D-E65E-9B36-A0EC-130C097E7D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8891D-D64C-FDBC-276E-CAF672C8065B}"/>
              </a:ext>
            </a:extLst>
          </p:cNvPr>
          <p:cNvSpPr txBox="1"/>
          <p:nvPr/>
        </p:nvSpPr>
        <p:spPr>
          <a:xfrm>
            <a:off x="4572000" y="5775158"/>
            <a:ext cx="71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https://pathway.com/developers/templates/twitter</a:t>
            </a:r>
          </a:p>
        </p:txBody>
      </p:sp>
    </p:spTree>
    <p:extLst>
      <p:ext uri="{BB962C8B-B14F-4D97-AF65-F5344CB8AC3E}">
        <p14:creationId xmlns:p14="http://schemas.microsoft.com/office/powerpoint/2010/main" val="39129103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5328-18B9-B716-8E40-46545385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1244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B36C-DFCF-7B4F-284D-9059E477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83A6-D697-2BAA-ECB9-29A1CBCD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2-phase RAG retrieval system to get data from social-media as well as company specific data</a:t>
            </a:r>
          </a:p>
          <a:p>
            <a:r>
              <a:rPr lang="en-US" dirty="0"/>
              <a:t>Allows model to know more about the product and hence perform better.</a:t>
            </a:r>
          </a:p>
          <a:p>
            <a:r>
              <a:rPr lang="en-US" dirty="0"/>
              <a:t>We will use pathway</a:t>
            </a:r>
            <a:r>
              <a:rPr lang="en-IN" dirty="0"/>
              <a:t>’s low-latency RAG search to retrieve relevant documents from our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5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B28B41-51E7-403C-9251-56678FAC4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8DE5D4-5D9A-4B9D-91D0-DDC5E608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28651" y="-629079"/>
            <a:ext cx="6858000" cy="8115301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C3B72-F314-4855-BD95-2BCFC51DE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675106" y="-1681894"/>
            <a:ext cx="4751513" cy="811530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BD2D3-5476-4B82-B6A1-68948AF7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68152" y="-382362"/>
            <a:ext cx="6858000" cy="7622724"/>
          </a:xfrm>
          <a:prstGeom prst="rect">
            <a:avLst/>
          </a:prstGeom>
          <a:gradFill>
            <a:gsLst>
              <a:gs pos="2000">
                <a:schemeClr val="accent5">
                  <a:alpha val="0"/>
                </a:schemeClr>
              </a:gs>
              <a:gs pos="68000">
                <a:schemeClr val="accent4">
                  <a:alpha val="29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C4F29-83C2-4114-319B-FE4B852D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93" b="-1"/>
          <a:stretch/>
        </p:blipFill>
        <p:spPr>
          <a:xfrm>
            <a:off x="1265101" y="620230"/>
            <a:ext cx="9386494" cy="51587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256529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0D76C-FDFB-7026-9D86-D7824F101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D86B-B937-EFF2-8292-331D5007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C15548-33EC-F9FE-2DA7-16C516A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give us some relevant documents which will be processed in a multi-agent sentiment analysis system. Each agent will analyze the corpus of data for different emotions. One agent will also generate a concise summary of the text.</a:t>
            </a:r>
          </a:p>
          <a:p>
            <a:r>
              <a:rPr lang="en-US" dirty="0"/>
              <a:t>Each agent will rate the text on a basis of 1 to 10. A higher score means that emotion is stronger in that text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4112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7128A-1649-9F91-49B8-1000778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Multi Agent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99540-76F8-7B7E-02D9-CD1DA6C6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359" y="1568918"/>
            <a:ext cx="7921946" cy="3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68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4612-8114-C7D8-3526-95F6DA06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Example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878347-110E-F750-BF59-6EE4162F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2" b="25133"/>
          <a:stretch/>
        </p:blipFill>
        <p:spPr bwMode="auto">
          <a:xfrm>
            <a:off x="5552942" y="457200"/>
            <a:ext cx="5115492" cy="595111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0251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3E37-9EA5-57DD-4967-9F45BC5F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DF15-8B64-1CE2-42FC-55857525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For internet articles, we can get live web data using the existing python framework EXA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https://exa.ai</a:t>
            </a:r>
            <a:r>
              <a:rPr lang="en-US" dirty="0"/>
              <a:t>). This API uses RAG on the internet to give us a list of relevant articles. These can be used to conduct market research on articles written about a particular product.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EXA can be easily integrated with crewAI and OpenAI platforms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9320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64B97-0C36-6293-FBDF-C29654B8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EXA AI </a:t>
            </a:r>
            <a:endParaRPr lang="en-IN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DF27-82DB-96B9-65FB-EAE23E6C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9" r="3133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2B16-ADB9-7104-EA26-B69DF531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400" dirty="0"/>
              <a:t>The result which was generated when we ask it about OpenAI swarm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6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EBD3-C2AE-7D73-4CD3-1FE303C5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 dirty="0"/>
              <a:t>Another EXA SEARCH EXAMPLE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1229D-C61F-224A-3B95-A2183949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201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BE7D-94E8-58AB-DF23-3A8F92B1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400" dirty="0"/>
              <a:t>Based on the top AI startups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18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21B33"/>
      </a:dk2>
      <a:lt2>
        <a:srgbClr val="F0F3F2"/>
      </a:lt2>
      <a:accent1>
        <a:srgbClr val="E72989"/>
      </a:accent1>
      <a:accent2>
        <a:srgbClr val="D517C7"/>
      </a:accent2>
      <a:accent3>
        <a:srgbClr val="A629E7"/>
      </a:accent3>
      <a:accent4>
        <a:srgbClr val="4F24D7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299</Words>
  <Application>Microsoft Office PowerPoint</Application>
  <PresentationFormat>Widescreen</PresentationFormat>
  <Paragraphs>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Avenir Next LT Pro</vt:lpstr>
      <vt:lpstr>GradientRiseVTI</vt:lpstr>
      <vt:lpstr>Marketing Analysis Application using Multi-Agent RAG </vt:lpstr>
      <vt:lpstr>PROPOSED IDEA</vt:lpstr>
      <vt:lpstr>PowerPoint Presentation</vt:lpstr>
      <vt:lpstr>PROPOSED IDEA</vt:lpstr>
      <vt:lpstr>Multi Agent Analysis</vt:lpstr>
      <vt:lpstr>Example Result</vt:lpstr>
      <vt:lpstr>Proposed Idea</vt:lpstr>
      <vt:lpstr>EXA AI </vt:lpstr>
      <vt:lpstr>Another EXA SEARCH EXAMPLE</vt:lpstr>
      <vt:lpstr>Integration</vt:lpstr>
      <vt:lpstr>Overall Structure</vt:lpstr>
      <vt:lpstr>Pathway sentiment analysis with geolocation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Suvrayan Bandyopadhyay</dc:creator>
  <cp:lastModifiedBy>Suvrayan Bandyopadhyay</cp:lastModifiedBy>
  <cp:revision>4</cp:revision>
  <dcterms:created xsi:type="dcterms:W3CDTF">2024-10-22T13:53:42Z</dcterms:created>
  <dcterms:modified xsi:type="dcterms:W3CDTF">2024-10-22T15:00:04Z</dcterms:modified>
</cp:coreProperties>
</file>