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7B33-D5CC-66C5-D0FE-B72BADE99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chat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F31D7-C4A1-9E18-CD2C-2BEB55AD8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Arif </a:t>
            </a:r>
            <a:r>
              <a:rPr lang="en-US" dirty="0" err="1"/>
              <a:t>frima</a:t>
            </a:r>
            <a:r>
              <a:rPr lang="en-US" dirty="0"/>
              <a:t> </a:t>
            </a:r>
            <a:r>
              <a:rPr lang="en-US" dirty="0" err="1"/>
              <a:t>ari</a:t>
            </a:r>
            <a:r>
              <a:rPr lang="en-US" dirty="0"/>
              <a:t> Suwadji</a:t>
            </a:r>
          </a:p>
          <a:p>
            <a:r>
              <a:rPr lang="en-US" dirty="0"/>
              <a:t>221011700443 (03SIFE003)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273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3DC4-346E-94F0-D0DF-A96D2BB5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chat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E309-1B8D-213B-47FD-2B425ACEE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144298" cy="354171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D" dirty="0" err="1"/>
              <a:t>Aplikasi</a:t>
            </a:r>
            <a:r>
              <a:rPr lang="en-ID" dirty="0"/>
              <a:t> chatting </a:t>
            </a:r>
            <a:r>
              <a:rPr lang="en-ID" dirty="0" err="1"/>
              <a:t>menyediakan</a:t>
            </a:r>
            <a:r>
              <a:rPr lang="en-ID" dirty="0"/>
              <a:t> proses </a:t>
            </a:r>
            <a:r>
              <a:rPr lang="en-ID" dirty="0" err="1"/>
              <a:t>berbicara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orang lain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internet pada </a:t>
            </a:r>
            <a:r>
              <a:rPr lang="en-ID" dirty="0" err="1"/>
              <a:t>saat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Anda</a:t>
            </a:r>
          </a:p>
          <a:p>
            <a:pPr algn="just"/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yang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chat </a:t>
            </a:r>
            <a:r>
              <a:rPr lang="en-ID" dirty="0" err="1"/>
              <a:t>antara</a:t>
            </a:r>
            <a:r>
              <a:rPr lang="en-ID" dirty="0"/>
              <a:t> lain:</a:t>
            </a:r>
          </a:p>
          <a:p>
            <a:pPr lvl="1" algn="just"/>
            <a:r>
              <a:rPr lang="en-ID" dirty="0"/>
              <a:t>TCP</a:t>
            </a:r>
          </a:p>
          <a:p>
            <a:pPr lvl="1" algn="just"/>
            <a:r>
              <a:rPr lang="en-ID" dirty="0"/>
              <a:t>Client dan Server</a:t>
            </a:r>
          </a:p>
          <a:p>
            <a:pPr lvl="1" algn="just"/>
            <a:r>
              <a:rPr lang="en-ID" dirty="0"/>
              <a:t>Socket</a:t>
            </a:r>
          </a:p>
          <a:p>
            <a:pPr lvl="1" algn="just"/>
            <a:r>
              <a:rPr lang="en-ID" dirty="0"/>
              <a:t>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3FA65-2C78-5D97-176F-39C3B323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150" y="2432402"/>
            <a:ext cx="3587937" cy="276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8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D031-5E12-F7BE-370A-76F7BA25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1DE7-CA42-3D1D-B442-747F2A919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691581" cy="3541714"/>
          </a:xfrm>
        </p:spPr>
        <p:txBody>
          <a:bodyPr/>
          <a:lstStyle/>
          <a:p>
            <a:pPr algn="just"/>
            <a:r>
              <a:rPr lang="en-ID" dirty="0" err="1"/>
              <a:t>Protokol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</a:t>
            </a:r>
            <a:r>
              <a:rPr lang="en-ID" dirty="0" err="1"/>
              <a:t>transmisi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standar</a:t>
            </a:r>
            <a:r>
              <a:rPr lang="en-ID" dirty="0"/>
              <a:t> yang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dan </a:t>
            </a:r>
            <a:r>
              <a:rPr lang="en-ID" dirty="0" err="1"/>
              <a:t>memelihara</a:t>
            </a:r>
            <a:r>
              <a:rPr lang="en-ID" dirty="0"/>
              <a:t> </a:t>
            </a:r>
            <a:r>
              <a:rPr lang="en-ID" dirty="0" err="1"/>
              <a:t>percakapan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program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bertukar</a:t>
            </a:r>
            <a:r>
              <a:rPr lang="en-ID" dirty="0"/>
              <a:t> data. TCP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protokol</a:t>
            </a:r>
            <a:r>
              <a:rPr lang="en-ID" dirty="0"/>
              <a:t> internet (IP), yang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mengirim</a:t>
            </a:r>
            <a:r>
              <a:rPr lang="en-ID" dirty="0"/>
              <a:t> </a:t>
            </a:r>
            <a:r>
              <a:rPr lang="en-ID" dirty="0" err="1"/>
              <a:t>paket</a:t>
            </a:r>
            <a:r>
              <a:rPr lang="en-ID" dirty="0"/>
              <a:t> data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lain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EE63D-4519-E3E1-1CC4-56E387FE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958" y="2249487"/>
            <a:ext cx="3155594" cy="27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5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09CC-5133-BFC7-C2DF-084BA552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Cient</a:t>
            </a:r>
            <a:r>
              <a:rPr lang="en-ID" dirty="0"/>
              <a:t> dan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B9B0A-AC42-EA6F-6D95-52B1AF592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614462" cy="3541714"/>
          </a:xfrm>
        </p:spPr>
        <p:txBody>
          <a:bodyPr/>
          <a:lstStyle/>
          <a:p>
            <a:pPr algn="just"/>
            <a:r>
              <a:rPr lang="en-ID" b="1" dirty="0" err="1"/>
              <a:t>Klien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yang </a:t>
            </a:r>
            <a:r>
              <a:rPr lang="en-ID" dirty="0" err="1"/>
              <a:t>meminta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server.</a:t>
            </a:r>
          </a:p>
          <a:p>
            <a:pPr algn="just"/>
            <a:r>
              <a:rPr lang="en-ID" b="1" dirty="0"/>
              <a:t>Server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yang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klien</a:t>
            </a:r>
            <a:r>
              <a:rPr lang="en-ID" dirty="0"/>
              <a:t> dan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,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, dan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BF48E-6A2F-AA64-BE41-B1A692932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92" y="2490022"/>
            <a:ext cx="3866075" cy="306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5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136E-2D73-5FEF-C752-7C8D8C61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8F63-AF24-BF29-2214-7432D053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964468" cy="3541714"/>
          </a:xfrm>
        </p:spPr>
        <p:txBody>
          <a:bodyPr/>
          <a:lstStyle/>
          <a:p>
            <a:pPr algn="just"/>
            <a:r>
              <a:rPr lang="en-ID" dirty="0"/>
              <a:t>Socket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 dua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dua program yang </a:t>
            </a:r>
            <a:r>
              <a:rPr lang="en-ID" dirty="0" err="1"/>
              <a:t>berjalan</a:t>
            </a:r>
            <a:r>
              <a:rPr lang="en-ID" dirty="0"/>
              <a:t> di </a:t>
            </a:r>
            <a:r>
              <a:rPr lang="en-ID" dirty="0" err="1"/>
              <a:t>jaringan</a:t>
            </a:r>
            <a:r>
              <a:rPr lang="en-ID" dirty="0"/>
              <a:t>. </a:t>
            </a:r>
            <a:r>
              <a:rPr lang="en-ID" dirty="0" err="1"/>
              <a:t>soket</a:t>
            </a:r>
            <a:r>
              <a:rPr lang="en-ID" dirty="0"/>
              <a:t> </a:t>
            </a:r>
            <a:r>
              <a:rPr lang="en-ID" dirty="0" err="1"/>
              <a:t>terikat</a:t>
            </a:r>
            <a:r>
              <a:rPr lang="en-ID" dirty="0"/>
              <a:t> pada </a:t>
            </a:r>
            <a:r>
              <a:rPr lang="en-ID" dirty="0" err="1"/>
              <a:t>nomor</a:t>
            </a:r>
            <a:r>
              <a:rPr lang="en-ID" dirty="0"/>
              <a:t> port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lapisan</a:t>
            </a:r>
            <a:r>
              <a:rPr lang="en-ID" dirty="0"/>
              <a:t> TCP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pengiriman</a:t>
            </a:r>
            <a:r>
              <a:rPr lang="en-ID" dirty="0"/>
              <a:t>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6009D-1DD0-FF7A-F77B-45190D06B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814" y="2315742"/>
            <a:ext cx="42005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9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4B26-E1C9-A11A-13B5-8BC37E91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22A61-67CF-078F-6ED0-EDFB8A39E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270405" cy="3541714"/>
          </a:xfrm>
        </p:spPr>
        <p:txBody>
          <a:bodyPr/>
          <a:lstStyle/>
          <a:p>
            <a:pPr algn="just"/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, port </a:t>
            </a:r>
            <a:r>
              <a:rPr lang="en-ID" dirty="0" err="1"/>
              <a:t>mewakili</a:t>
            </a:r>
            <a:r>
              <a:rPr lang="en-ID" dirty="0"/>
              <a:t> </a:t>
            </a:r>
            <a:r>
              <a:rPr lang="en-ID" dirty="0" err="1"/>
              <a:t>saluran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. Port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port </a:t>
            </a:r>
            <a:r>
              <a:rPr lang="en-ID" dirty="0" err="1"/>
              <a:t>fisik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virtual.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0C29D-5F5F-97ED-31CE-8715ED3A6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520" y="2249486"/>
            <a:ext cx="3039222" cy="191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2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8B07-EF1C-9A31-707A-1448FD74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39693"/>
            <a:ext cx="9905998" cy="19153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TERIMAKASIH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ARIF FRIMA ARI SUWADJI</a:t>
            </a:r>
            <a:br>
              <a:rPr lang="en-US" dirty="0"/>
            </a:br>
            <a:r>
              <a:rPr lang="en-US" dirty="0"/>
              <a:t>221011700443 (03SIFE003)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82123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</TotalTime>
  <Words>192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Aplikasi chat</vt:lpstr>
      <vt:lpstr>Aplikasi chat</vt:lpstr>
      <vt:lpstr>Tcp</vt:lpstr>
      <vt:lpstr>Cient dan Server</vt:lpstr>
      <vt:lpstr>socket</vt:lpstr>
      <vt:lpstr>PORT</vt:lpstr>
      <vt:lpstr>TERIMAKASIH  ARIF FRIMA ARI SUWADJI 221011700443 (03SIFE003)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chat</dc:title>
  <dc:creator>Arif Suwadji</dc:creator>
  <cp:lastModifiedBy>Arif Suwadji</cp:lastModifiedBy>
  <cp:revision>1</cp:revision>
  <dcterms:created xsi:type="dcterms:W3CDTF">2023-12-01T09:09:48Z</dcterms:created>
  <dcterms:modified xsi:type="dcterms:W3CDTF">2023-12-01T09:29:35Z</dcterms:modified>
</cp:coreProperties>
</file>