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24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04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51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97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81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25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13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51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0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5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8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5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899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94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2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1E7852-6473-4A3E-82FE-C7EE80E4DCC8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E18-3DED-4B9B-8B7B-9404CDAC32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07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A00-D225-1583-E367-F505F48D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725080" cy="1427922"/>
          </a:xfrm>
        </p:spPr>
        <p:txBody>
          <a:bodyPr/>
          <a:lstStyle/>
          <a:p>
            <a:pPr algn="ctr"/>
            <a:r>
              <a:rPr lang="en-US" sz="8800" b="1" dirty="0"/>
              <a:t>KELOMPOK 3</a:t>
            </a:r>
            <a:br>
              <a:rPr lang="en-US" sz="8000" dirty="0"/>
            </a:br>
            <a:r>
              <a:rPr lang="en-US" sz="2800" b="1" dirty="0">
                <a:solidFill>
                  <a:schemeClr val="tx1"/>
                </a:solidFill>
              </a:rPr>
              <a:t>Mata </a:t>
            </a:r>
            <a:r>
              <a:rPr lang="en-US" sz="2800" b="1" dirty="0" err="1">
                <a:solidFill>
                  <a:schemeClr val="tx1"/>
                </a:solidFill>
              </a:rPr>
              <a:t>Kuliah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  <a:r>
              <a:rPr lang="en-US" sz="2800" b="1" dirty="0" err="1">
                <a:solidFill>
                  <a:schemeClr val="tx1"/>
                </a:solidFill>
              </a:rPr>
              <a:t>Pengantar</a:t>
            </a:r>
            <a:r>
              <a:rPr lang="en-US" sz="2800" b="1" dirty="0">
                <a:solidFill>
                  <a:schemeClr val="tx1"/>
                </a:solidFill>
              </a:rPr>
              <a:t> Ekonomi, </a:t>
            </a:r>
            <a:r>
              <a:rPr lang="en-US" sz="2800" b="1" dirty="0" err="1">
                <a:solidFill>
                  <a:schemeClr val="tx1"/>
                </a:solidFill>
              </a:rPr>
              <a:t>Manajemen</a:t>
            </a:r>
            <a:r>
              <a:rPr lang="en-US" sz="2800" b="1" dirty="0">
                <a:solidFill>
                  <a:schemeClr val="tx1"/>
                </a:solidFill>
              </a:rPr>
              <a:t> &amp; </a:t>
            </a:r>
            <a:r>
              <a:rPr lang="en-US" sz="2800" b="1" dirty="0" err="1">
                <a:solidFill>
                  <a:schemeClr val="tx1"/>
                </a:solidFill>
              </a:rPr>
              <a:t>Bisnis</a:t>
            </a:r>
            <a:endParaRPr lang="en-ID" sz="28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E19412-B567-A849-9CD2-31B9032D7383}"/>
              </a:ext>
            </a:extLst>
          </p:cNvPr>
          <p:cNvSpPr txBox="1">
            <a:spLocks/>
          </p:cNvSpPr>
          <p:nvPr/>
        </p:nvSpPr>
        <p:spPr>
          <a:xfrm>
            <a:off x="1233460" y="3428999"/>
            <a:ext cx="9725080" cy="1659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Annisa</a:t>
            </a:r>
            <a:r>
              <a:rPr lang="en-US" sz="2800" b="1" dirty="0">
                <a:solidFill>
                  <a:schemeClr val="tx1"/>
                </a:solidFill>
              </a:rPr>
              <a:t> Nurul Amelia ( 221011700675 )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Julius Immanuel </a:t>
            </a:r>
            <a:r>
              <a:rPr lang="en-US" sz="2800" b="1" dirty="0" err="1">
                <a:solidFill>
                  <a:schemeClr val="tx1"/>
                </a:solidFill>
              </a:rPr>
              <a:t>Sijabat</a:t>
            </a:r>
            <a:r>
              <a:rPr lang="en-US" sz="2800" b="1" dirty="0">
                <a:solidFill>
                  <a:schemeClr val="tx1"/>
                </a:solidFill>
              </a:rPr>
              <a:t> ( 221011700405 )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Nur Muhammad Ridwan ( 221011700831 )</a:t>
            </a:r>
            <a:endParaRPr lang="en-ID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2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ACB-7988-4435-C589-281C5B7B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44266"/>
            <a:ext cx="9404723" cy="952012"/>
          </a:xfrm>
        </p:spPr>
        <p:txBody>
          <a:bodyPr/>
          <a:lstStyle/>
          <a:p>
            <a:pPr algn="ctr"/>
            <a:r>
              <a:rPr lang="en-US" b="1" dirty="0"/>
              <a:t>LITERISASI EKONOMI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CECF-6FD0-CB74-A5EF-B4B51CD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6278"/>
            <a:ext cx="12192000" cy="50358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Literasi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dan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Bahasa </a:t>
            </a:r>
            <a:r>
              <a:rPr lang="en-US" sz="2400" dirty="0" err="1"/>
              <a:t>tertentu</a:t>
            </a:r>
            <a:r>
              <a:rPr lang="en-US" sz="2400" dirty="0"/>
              <a:t>. 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maknanya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menguraikan</a:t>
            </a:r>
            <a:r>
              <a:rPr lang="en-US" sz="2400" dirty="0"/>
              <a:t> kata-kata </a:t>
            </a:r>
            <a:r>
              <a:rPr lang="en-US" sz="2400" dirty="0" err="1"/>
              <a:t>tersebut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Ekonomi  :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, </a:t>
            </a:r>
            <a:r>
              <a:rPr lang="en-US" sz="2800" dirty="0" err="1"/>
              <a:t>distirbusi</a:t>
            </a:r>
            <a:r>
              <a:rPr lang="en-US" sz="2800" dirty="0"/>
              <a:t>, dan </a:t>
            </a:r>
            <a:r>
              <a:rPr lang="en-US" sz="2800" dirty="0" err="1"/>
              <a:t>konsumsi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negara.</a:t>
            </a:r>
          </a:p>
          <a:p>
            <a:pPr marL="0" indent="0">
              <a:buNone/>
            </a:pPr>
            <a:r>
              <a:rPr lang="en-US" sz="2800" b="1" dirty="0" err="1"/>
              <a:t>Bisnis</a:t>
            </a:r>
            <a:r>
              <a:rPr lang="en-US" sz="2800" b="1" dirty="0"/>
              <a:t> : </a:t>
            </a:r>
            <a:r>
              <a:rPr lang="en-US" sz="2800" dirty="0" err="1"/>
              <a:t>Organisasi</a:t>
            </a:r>
            <a:r>
              <a:rPr lang="en-US" sz="2800" dirty="0"/>
              <a:t> yang </a:t>
            </a:r>
            <a:r>
              <a:rPr lang="en-US" sz="2800" dirty="0" err="1"/>
              <a:t>menciptakan</a:t>
            </a:r>
            <a:r>
              <a:rPr lang="en-US" sz="2800" dirty="0"/>
              <a:t> </a:t>
            </a:r>
            <a:r>
              <a:rPr lang="en-US" sz="2800" dirty="0" err="1"/>
              <a:t>keuntungan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menjual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dan </a:t>
            </a:r>
            <a:r>
              <a:rPr lang="en-US" sz="2800" dirty="0" err="1"/>
              <a:t>jaa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b="1" dirty="0"/>
              <a:t>Ekonomi </a:t>
            </a:r>
            <a:r>
              <a:rPr lang="en-US" sz="2800" b="1" dirty="0" err="1"/>
              <a:t>Disrupsi</a:t>
            </a:r>
            <a:r>
              <a:rPr lang="en-US" sz="2800" b="1" dirty="0"/>
              <a:t>  </a:t>
            </a:r>
            <a:r>
              <a:rPr lang="en-US" sz="2800" dirty="0"/>
              <a:t>: 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signifikan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-factor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regulasi</a:t>
            </a:r>
            <a:endParaRPr lang="en-US" sz="28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484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7EB6-9521-A826-32A1-176A994B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04" y="1513353"/>
            <a:ext cx="8825657" cy="1915647"/>
          </a:xfrm>
        </p:spPr>
        <p:txBody>
          <a:bodyPr/>
          <a:lstStyle/>
          <a:p>
            <a:r>
              <a:rPr lang="en-US" sz="9600" b="1" dirty="0"/>
              <a:t>TERIMA KASIH</a:t>
            </a:r>
            <a:endParaRPr lang="en-ID" sz="9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2D7A6-6FB7-38C9-A833-579C9CD586DE}"/>
              </a:ext>
            </a:extLst>
          </p:cNvPr>
          <p:cNvSpPr txBox="1">
            <a:spLocks/>
          </p:cNvSpPr>
          <p:nvPr/>
        </p:nvSpPr>
        <p:spPr>
          <a:xfrm>
            <a:off x="1446504" y="3043979"/>
            <a:ext cx="8825657" cy="191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 Ada yang </a:t>
            </a:r>
            <a:r>
              <a:rPr lang="en-US" sz="3600" b="1" dirty="0" err="1"/>
              <a:t>ingin</a:t>
            </a:r>
            <a:r>
              <a:rPr lang="en-US" sz="3600" b="1" dirty="0"/>
              <a:t> </a:t>
            </a:r>
            <a:r>
              <a:rPr lang="en-US" sz="3600" b="1" dirty="0" err="1"/>
              <a:t>bertanya</a:t>
            </a:r>
            <a:r>
              <a:rPr lang="en-US" sz="3600" b="1" dirty="0"/>
              <a:t>?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8210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C49C-357A-CADD-81CC-8CF71E35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8665"/>
            <a:ext cx="11648661" cy="872499"/>
          </a:xfrm>
        </p:spPr>
        <p:txBody>
          <a:bodyPr/>
          <a:lstStyle/>
          <a:p>
            <a:pPr algn="ctr"/>
            <a:r>
              <a:rPr lang="en-US" sz="4800" b="1" dirty="0"/>
              <a:t>FUNGSI-FUNGSI</a:t>
            </a:r>
            <a:r>
              <a:rPr lang="en-US" sz="4000" b="1" dirty="0"/>
              <a:t> </a:t>
            </a:r>
            <a:r>
              <a:rPr lang="en-US" sz="4800" b="1" dirty="0"/>
              <a:t>MANAJEMEN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C49A-3426-AD82-0E13-996EA345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7" y="3069047"/>
            <a:ext cx="11807686" cy="4658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kunci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mencapai</a:t>
            </a:r>
            <a:r>
              <a:rPr lang="en-US" sz="3600" dirty="0"/>
              <a:t> </a:t>
            </a:r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mengelola</a:t>
            </a:r>
            <a:r>
              <a:rPr lang="en-US" sz="3600" dirty="0"/>
              <a:t>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daya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efektif</a:t>
            </a:r>
            <a:r>
              <a:rPr lang="en-US" sz="3600" dirty="0"/>
              <a:t>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90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8DD5-F1CA-CEE0-4DF6-FA7229F2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7" y="2082736"/>
            <a:ext cx="9404723" cy="952012"/>
          </a:xfrm>
        </p:spPr>
        <p:txBody>
          <a:bodyPr/>
          <a:lstStyle/>
          <a:p>
            <a:pPr algn="ctr"/>
            <a:r>
              <a:rPr lang="en-US" sz="4800" b="1" dirty="0"/>
              <a:t>PENGERTIAN FUNGSI MANAJEM	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24C2-49A1-9E28-E706-7617ED3C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3429000"/>
            <a:ext cx="11847443" cy="14709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aktivitas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yang </a:t>
            </a:r>
            <a:r>
              <a:rPr lang="en-US" sz="3600" dirty="0" err="1"/>
              <a:t>dilakukan</a:t>
            </a:r>
            <a:r>
              <a:rPr lang="en-US" sz="3600" dirty="0"/>
              <a:t> oleh </a:t>
            </a:r>
            <a:r>
              <a:rPr lang="en-US" sz="3600" dirty="0" err="1"/>
              <a:t>manajer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mencapai</a:t>
            </a:r>
            <a:r>
              <a:rPr lang="en-US" sz="3600" dirty="0"/>
              <a:t> </a:t>
            </a:r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68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59E8-E10B-B2B8-0850-E583D133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36359" cy="1400530"/>
          </a:xfrm>
        </p:spPr>
        <p:txBody>
          <a:bodyPr/>
          <a:lstStyle/>
          <a:p>
            <a:pPr algn="ctr"/>
            <a:r>
              <a:rPr lang="en-US" b="1" dirty="0"/>
              <a:t>PENGERTIAN FUNGSI MANAJEMEN MENURUT PARA AHLI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11AF-D52A-9598-2C8F-B75C80BE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248"/>
            <a:ext cx="12192000" cy="50047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para </a:t>
            </a:r>
            <a:r>
              <a:rPr lang="en-US" sz="2400" dirty="0" err="1"/>
              <a:t>ahli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Henry Fayol : </a:t>
            </a:r>
            <a:r>
              <a:rPr lang="en-US" sz="2800" dirty="0"/>
              <a:t>Lima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utama,termasuk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, </a:t>
            </a:r>
            <a:r>
              <a:rPr lang="en-US" sz="2800" dirty="0" err="1"/>
              <a:t>pengorganisasian</a:t>
            </a:r>
            <a:r>
              <a:rPr lang="en-US" sz="2800" dirty="0"/>
              <a:t>, </a:t>
            </a:r>
            <a:r>
              <a:rPr lang="en-US" sz="2800" dirty="0" err="1"/>
              <a:t>pengarahn</a:t>
            </a:r>
            <a:r>
              <a:rPr lang="en-US" sz="2800" dirty="0"/>
              <a:t>, dan </a:t>
            </a:r>
            <a:r>
              <a:rPr lang="en-US" sz="2800" dirty="0" err="1"/>
              <a:t>pengendalian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2800" b="1" dirty="0"/>
              <a:t>Peter ducker :</a:t>
            </a:r>
            <a:r>
              <a:rPr lang="en-ID" sz="2800" dirty="0"/>
              <a:t> </a:t>
            </a:r>
            <a:r>
              <a:rPr lang="en-ID" sz="2800" dirty="0" err="1"/>
              <a:t>Manajemen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proses </a:t>
            </a:r>
            <a:r>
              <a:rPr lang="en-ID" sz="2800" dirty="0" err="1"/>
              <a:t>mencapai</a:t>
            </a:r>
            <a:r>
              <a:rPr lang="en-ID" sz="2800" dirty="0"/>
              <a:t> </a:t>
            </a:r>
            <a:r>
              <a:rPr lang="en-ID" sz="2800" dirty="0" err="1"/>
              <a:t>tujuan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orang lain.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2800" b="1" dirty="0"/>
              <a:t>Harold Koontz dan Cyril </a:t>
            </a:r>
            <a:r>
              <a:rPr lang="en-ID" sz="2800" b="1" dirty="0" err="1"/>
              <a:t>O’Donnel</a:t>
            </a:r>
            <a:r>
              <a:rPr lang="en-ID" sz="2800" b="1" dirty="0"/>
              <a:t> :</a:t>
            </a:r>
            <a:r>
              <a:rPr lang="en-ID" sz="2800" dirty="0"/>
              <a:t> </a:t>
            </a:r>
            <a:r>
              <a:rPr lang="en-ID" sz="2800" dirty="0" err="1"/>
              <a:t>Mengidentifikasi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manajemen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perencanaan</a:t>
            </a:r>
            <a:r>
              <a:rPr lang="en-ID" sz="2800" dirty="0"/>
              <a:t>, </a:t>
            </a:r>
            <a:r>
              <a:rPr lang="en-ID" sz="2800" dirty="0" err="1"/>
              <a:t>pengorganisasian</a:t>
            </a:r>
            <a:r>
              <a:rPr lang="en-ID" sz="2800" dirty="0"/>
              <a:t>, </a:t>
            </a:r>
            <a:r>
              <a:rPr lang="en-ID" sz="2800" dirty="0" err="1"/>
              <a:t>pengarahan</a:t>
            </a:r>
            <a:r>
              <a:rPr lang="en-ID" sz="2800" dirty="0"/>
              <a:t>, dan </a:t>
            </a:r>
            <a:r>
              <a:rPr lang="en-ID" sz="2800" dirty="0" err="1"/>
              <a:t>pengendalian</a:t>
            </a:r>
            <a:r>
              <a:rPr lang="en-ID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11AF-D52A-9598-2C8F-B75C80BE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896"/>
            <a:ext cx="12192000" cy="6732104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George R. Terry :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proses </a:t>
            </a:r>
            <a:r>
              <a:rPr lang="en-US" sz="3200" dirty="0" err="1"/>
              <a:t>perencanaan</a:t>
            </a:r>
            <a:r>
              <a:rPr lang="en-US" sz="3200" dirty="0"/>
              <a:t>, </a:t>
            </a:r>
            <a:r>
              <a:rPr lang="en-US" sz="3200" dirty="0" err="1"/>
              <a:t>pengorganisasian</a:t>
            </a:r>
            <a:r>
              <a:rPr lang="en-US" sz="3200" dirty="0"/>
              <a:t>, </a:t>
            </a:r>
            <a:r>
              <a:rPr lang="en-US" sz="3200" dirty="0" err="1"/>
              <a:t>pengarahan</a:t>
            </a:r>
            <a:r>
              <a:rPr lang="en-US" sz="3200" dirty="0"/>
              <a:t>, dan </a:t>
            </a:r>
            <a:r>
              <a:rPr lang="en-US" sz="3200" dirty="0" err="1"/>
              <a:t>pengendalian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Koontz dan </a:t>
            </a:r>
            <a:r>
              <a:rPr lang="en-US" sz="3200" b="1" dirty="0" err="1"/>
              <a:t>Welhrich</a:t>
            </a:r>
            <a:r>
              <a:rPr lang="en-US" sz="3200" b="1" dirty="0"/>
              <a:t> :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, </a:t>
            </a:r>
            <a:r>
              <a:rPr lang="en-US" sz="3200" dirty="0" err="1"/>
              <a:t>pengorganisasian</a:t>
            </a:r>
            <a:r>
              <a:rPr lang="en-US" sz="3200" dirty="0"/>
              <a:t>, </a:t>
            </a:r>
            <a:r>
              <a:rPr lang="en-US" sz="3200" dirty="0" err="1"/>
              <a:t>pengarahan</a:t>
            </a:r>
            <a:r>
              <a:rPr lang="en-US" sz="3200" dirty="0"/>
              <a:t>, dan </a:t>
            </a:r>
            <a:r>
              <a:rPr lang="en-US" sz="3200" dirty="0" err="1"/>
              <a:t>pengendalian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Stephen P. Robbins dan Mary Coulter :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aktivitas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, </a:t>
            </a:r>
            <a:r>
              <a:rPr lang="en-US" sz="3200" dirty="0" err="1"/>
              <a:t>pengorganisasian</a:t>
            </a:r>
            <a:r>
              <a:rPr lang="en-US" sz="3200" dirty="0"/>
              <a:t>, </a:t>
            </a:r>
            <a:r>
              <a:rPr lang="en-US" sz="3200" dirty="0" err="1"/>
              <a:t>pengarahan</a:t>
            </a:r>
            <a:r>
              <a:rPr lang="en-US" sz="3200" dirty="0"/>
              <a:t>, dan </a:t>
            </a:r>
            <a:r>
              <a:rPr lang="en-US" sz="3200" dirty="0" err="1"/>
              <a:t>pengendalian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Ricky W. Griffin :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melibatkan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, dan </a:t>
            </a:r>
            <a:r>
              <a:rPr lang="en-US" sz="3200" dirty="0" err="1"/>
              <a:t>pengendalian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0" indent="0" algn="ctr">
              <a:buNone/>
            </a:pP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menekankan</a:t>
            </a:r>
            <a:r>
              <a:rPr lang="en-US" sz="3000" dirty="0"/>
              <a:t> </a:t>
            </a:r>
            <a:r>
              <a:rPr lang="en-US" sz="3000" dirty="0" err="1"/>
              <a:t>pentingnya</a:t>
            </a:r>
            <a:r>
              <a:rPr lang="en-US" sz="3000" dirty="0"/>
              <a:t> </a:t>
            </a:r>
            <a:r>
              <a:rPr lang="en-US" sz="3000" dirty="0" err="1"/>
              <a:t>fungsi-fungsi</a:t>
            </a:r>
            <a:r>
              <a:rPr lang="en-US" sz="3000" dirty="0"/>
              <a:t> </a:t>
            </a:r>
            <a:r>
              <a:rPr lang="en-US" sz="3000" dirty="0" err="1"/>
              <a:t>manajemen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mencapai</a:t>
            </a:r>
            <a:r>
              <a:rPr lang="en-US" sz="3000" dirty="0"/>
              <a:t> </a:t>
            </a:r>
            <a:r>
              <a:rPr lang="en-US" sz="3000" dirty="0" err="1"/>
              <a:t>tujuan</a:t>
            </a:r>
            <a:r>
              <a:rPr lang="en-US" sz="3000" dirty="0"/>
              <a:t> </a:t>
            </a:r>
            <a:r>
              <a:rPr lang="en-US" sz="3000" dirty="0" err="1"/>
              <a:t>organisasi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efisien</a:t>
            </a:r>
            <a:r>
              <a:rPr lang="en-US" sz="3000" dirty="0"/>
              <a:t> dan </a:t>
            </a:r>
            <a:r>
              <a:rPr lang="en-US" sz="3000" dirty="0" err="1"/>
              <a:t>efektif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0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339-ABCB-E27D-CE68-07CADA97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79" y="318053"/>
            <a:ext cx="5857461" cy="978517"/>
          </a:xfrm>
        </p:spPr>
        <p:txBody>
          <a:bodyPr/>
          <a:lstStyle/>
          <a:p>
            <a:pPr algn="ctr"/>
            <a:r>
              <a:rPr lang="en-US" sz="4000" b="1" dirty="0"/>
              <a:t>FUNGSI MANAJEMEN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6B4F-DD1C-7075-17E1-97A72909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9861"/>
            <a:ext cx="11807687" cy="398227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Perencanaan</a:t>
            </a:r>
            <a:r>
              <a:rPr lang="en-US" sz="2800" b="1" dirty="0"/>
              <a:t> :</a:t>
            </a:r>
            <a:r>
              <a:rPr lang="en-US" sz="2800" dirty="0"/>
              <a:t> </a:t>
            </a:r>
            <a:r>
              <a:rPr lang="en-US" sz="2800" dirty="0" err="1"/>
              <a:t>Merancanakan</a:t>
            </a:r>
            <a:r>
              <a:rPr lang="en-US" sz="2800" dirty="0"/>
              <a:t> Langkah-Langkah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Pengorganisasian</a:t>
            </a:r>
            <a:r>
              <a:rPr lang="en-US" sz="2800" b="1" dirty="0"/>
              <a:t> :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dan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Pengarahan</a:t>
            </a:r>
            <a:r>
              <a:rPr lang="en-US" sz="2800" b="1" dirty="0"/>
              <a:t> :</a:t>
            </a:r>
            <a:r>
              <a:rPr lang="en-US" sz="2800" dirty="0"/>
              <a:t> </a:t>
            </a:r>
            <a:r>
              <a:rPr lang="en-US" sz="2800" dirty="0" err="1"/>
              <a:t>Memimpin</a:t>
            </a:r>
            <a:r>
              <a:rPr lang="en-US" sz="2800" dirty="0"/>
              <a:t>, </a:t>
            </a:r>
            <a:r>
              <a:rPr lang="en-US" sz="2800" dirty="0" err="1"/>
              <a:t>memotivasi</a:t>
            </a:r>
            <a:r>
              <a:rPr lang="en-US" sz="2800" dirty="0"/>
              <a:t>, dan </a:t>
            </a:r>
            <a:r>
              <a:rPr lang="en-US" sz="2800" dirty="0" err="1"/>
              <a:t>mengarahkan</a:t>
            </a:r>
            <a:r>
              <a:rPr lang="en-US" sz="2800" dirty="0"/>
              <a:t> orang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Pengendalian</a:t>
            </a:r>
            <a:r>
              <a:rPr lang="en-US" sz="2800" b="1" dirty="0"/>
              <a:t> :</a:t>
            </a:r>
            <a:r>
              <a:rPr lang="en-US" sz="2800" dirty="0"/>
              <a:t> </a:t>
            </a:r>
            <a:r>
              <a:rPr lang="en-US" sz="2800" dirty="0" err="1"/>
              <a:t>Memantau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 dan </a:t>
            </a:r>
            <a:r>
              <a:rPr lang="en-US" sz="2800" dirty="0" err="1"/>
              <a:t>mengambil</a:t>
            </a:r>
            <a:r>
              <a:rPr lang="en-US" sz="2800" dirty="0"/>
              <a:t> Tindakan </a:t>
            </a:r>
            <a:r>
              <a:rPr lang="en-US" sz="2800" dirty="0" err="1"/>
              <a:t>korektif</a:t>
            </a:r>
            <a:r>
              <a:rPr lang="en-US" sz="2800" dirty="0"/>
              <a:t>.</a:t>
            </a:r>
            <a:endParaRPr lang="en-ID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FC012-133A-B572-CD64-542AEF11EEC9}"/>
              </a:ext>
            </a:extLst>
          </p:cNvPr>
          <p:cNvSpPr txBox="1">
            <a:spLocks/>
          </p:cNvSpPr>
          <p:nvPr/>
        </p:nvSpPr>
        <p:spPr>
          <a:xfrm>
            <a:off x="-2" y="1074401"/>
            <a:ext cx="11516141" cy="978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Fungsi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manajemen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aktivitas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dasar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dilakukan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oleh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manajer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mencapai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tujuan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organisasi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Fungsi-fungsi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manajemen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mencakup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</a:t>
            </a:r>
            <a:endParaRPr lang="en-ID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339-ABCB-E27D-CE68-07CADA97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73155"/>
            <a:ext cx="5857461" cy="978517"/>
          </a:xfrm>
        </p:spPr>
        <p:txBody>
          <a:bodyPr/>
          <a:lstStyle/>
          <a:p>
            <a:r>
              <a:rPr lang="en-US" sz="4000" b="1" dirty="0"/>
              <a:t>BISNIS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6B4F-DD1C-7075-17E1-97A72909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6" y="2067339"/>
            <a:ext cx="11807687" cy="47906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Pengembangan</a:t>
            </a:r>
            <a:r>
              <a:rPr lang="en-US" sz="2800" b="1" dirty="0"/>
              <a:t> </a:t>
            </a:r>
            <a:r>
              <a:rPr lang="en-US" sz="2800" b="1" dirty="0" err="1"/>
              <a:t>Produk</a:t>
            </a:r>
            <a:r>
              <a:rPr lang="en-US" sz="2800" b="1" dirty="0"/>
              <a:t>/</a:t>
            </a:r>
            <a:r>
              <a:rPr lang="en-US" sz="2800" b="1" dirty="0" err="1"/>
              <a:t>Layanan</a:t>
            </a:r>
            <a:r>
              <a:rPr lang="en-US" sz="2800" b="1" dirty="0"/>
              <a:t> :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dijual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Pemasaran</a:t>
            </a:r>
            <a:r>
              <a:rPr lang="en-US" sz="2800" b="1" dirty="0"/>
              <a:t> dan </a:t>
            </a:r>
            <a:r>
              <a:rPr lang="en-US" sz="2800" b="1" dirty="0" err="1"/>
              <a:t>Penjualan</a:t>
            </a:r>
            <a:r>
              <a:rPr lang="en-US" sz="2800" b="1" dirty="0"/>
              <a:t> : </a:t>
            </a:r>
            <a:r>
              <a:rPr lang="en-US" sz="2800" dirty="0" err="1"/>
              <a:t>Mempromosikan</a:t>
            </a:r>
            <a:r>
              <a:rPr lang="en-US" sz="2800" dirty="0"/>
              <a:t> dan </a:t>
            </a:r>
            <a:r>
              <a:rPr lang="en-US" sz="2800" dirty="0" err="1"/>
              <a:t>menjual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r>
              <a:rPr lang="en-US" sz="2800" b="1" dirty="0" err="1"/>
              <a:t>Keuangan</a:t>
            </a:r>
            <a:r>
              <a:rPr lang="en-US" sz="2800" b="1" dirty="0"/>
              <a:t> :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dan </a:t>
            </a:r>
            <a:r>
              <a:rPr lang="en-US" sz="2800" dirty="0" err="1"/>
              <a:t>anggaran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r>
              <a:rPr lang="en-US" sz="2800" b="1" dirty="0" err="1"/>
              <a:t>Sumber</a:t>
            </a:r>
            <a:r>
              <a:rPr lang="en-US" sz="2800" b="1" dirty="0"/>
              <a:t> Daya </a:t>
            </a:r>
            <a:r>
              <a:rPr lang="en-US" sz="2800" b="1" dirty="0" err="1"/>
              <a:t>Manusia</a:t>
            </a:r>
            <a:r>
              <a:rPr lang="en-US" sz="2800" b="1" dirty="0"/>
              <a:t> : </a:t>
            </a:r>
            <a:r>
              <a:rPr lang="en-US" sz="2800" dirty="0" err="1"/>
              <a:t>Mengelola</a:t>
            </a:r>
            <a:r>
              <a:rPr lang="en-US" sz="2800" dirty="0"/>
              <a:t> Tenaga </a:t>
            </a:r>
            <a:r>
              <a:rPr lang="en-US" sz="2800" dirty="0" err="1"/>
              <a:t>Kerja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Operasi</a:t>
            </a:r>
            <a:r>
              <a:rPr lang="en-US" sz="2800" b="1" dirty="0"/>
              <a:t> </a:t>
            </a:r>
            <a:r>
              <a:rPr lang="en-US" sz="2800" b="1" dirty="0" err="1"/>
              <a:t>Bisnis</a:t>
            </a:r>
            <a:r>
              <a:rPr lang="en-US" sz="2800" b="1" dirty="0"/>
              <a:t> :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harian</a:t>
            </a:r>
            <a:r>
              <a:rPr lang="en-US" sz="2800" dirty="0"/>
              <a:t>, </a:t>
            </a:r>
            <a:r>
              <a:rPr lang="en-US" sz="2800" dirty="0" err="1"/>
              <a:t>produksi</a:t>
            </a:r>
            <a:r>
              <a:rPr lang="en-US" sz="2800" dirty="0"/>
              <a:t>, dan </a:t>
            </a:r>
            <a:r>
              <a:rPr lang="en-US" sz="2800" dirty="0" err="1"/>
              <a:t>persediaan</a:t>
            </a:r>
            <a:r>
              <a:rPr lang="en-US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r>
              <a:rPr lang="en-US" sz="2800" b="1" dirty="0" err="1"/>
              <a:t>Strategis</a:t>
            </a:r>
            <a:r>
              <a:rPr lang="en-US" sz="2800" b="1" dirty="0"/>
              <a:t> : </a:t>
            </a:r>
            <a:r>
              <a:rPr lang="en-US" sz="2800" dirty="0" err="1"/>
              <a:t>Merancanakan</a:t>
            </a:r>
            <a:r>
              <a:rPr lang="en-US" sz="2800" dirty="0"/>
              <a:t> strategi </a:t>
            </a:r>
            <a:r>
              <a:rPr lang="en-US" sz="2800" dirty="0" err="1"/>
              <a:t>jangka</a:t>
            </a:r>
            <a:r>
              <a:rPr lang="en-US" sz="2800" dirty="0"/>
              <a:t> Panjang.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D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FC012-133A-B572-CD64-542AEF11EEC9}"/>
              </a:ext>
            </a:extLst>
          </p:cNvPr>
          <p:cNvSpPr txBox="1">
            <a:spLocks/>
          </p:cNvSpPr>
          <p:nvPr/>
        </p:nvSpPr>
        <p:spPr>
          <a:xfrm>
            <a:off x="-2" y="829771"/>
            <a:ext cx="11516141" cy="978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Bisnis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aktivitas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ekonomi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melibatkan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produksi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distribusi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pertukaran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barang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jasa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mendapatkan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keuntungan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Dalam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konteks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bisnis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aktivitas-aktivitas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utama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meliputi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</a:t>
            </a:r>
            <a:endParaRPr lang="en-ID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966-6D1C-4926-99FF-CB9A9E85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29" y="982805"/>
            <a:ext cx="9404723" cy="859247"/>
          </a:xfrm>
        </p:spPr>
        <p:txBody>
          <a:bodyPr/>
          <a:lstStyle/>
          <a:p>
            <a:pPr algn="ctr"/>
            <a:r>
              <a:rPr lang="en-US" b="1" dirty="0"/>
              <a:t>FUNGSI MANAJEMEN DAN BISNIS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C998-8D37-C9F8-8844-D265F9CE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3" y="2052918"/>
            <a:ext cx="1209923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/>
              <a:t>manajemen</a:t>
            </a:r>
            <a:r>
              <a:rPr lang="en-US" sz="4000" dirty="0"/>
              <a:t> </a:t>
            </a:r>
            <a:r>
              <a:rPr lang="en-US" sz="4000" dirty="0" err="1"/>
              <a:t>membantu</a:t>
            </a:r>
            <a:r>
              <a:rPr lang="en-US" sz="4000" dirty="0"/>
              <a:t> </a:t>
            </a:r>
            <a:r>
              <a:rPr lang="en-US" sz="4000" dirty="0" err="1"/>
              <a:t>pengelolaan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efisien</a:t>
            </a:r>
            <a:r>
              <a:rPr lang="en-US" sz="4000" dirty="0"/>
              <a:t>,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r>
              <a:rPr lang="en-US" sz="4000" dirty="0"/>
              <a:t> </a:t>
            </a:r>
            <a:r>
              <a:rPr lang="en-US" sz="4000" dirty="0" err="1"/>
              <a:t>melibatkan</a:t>
            </a:r>
            <a:r>
              <a:rPr lang="en-US" sz="4000" dirty="0"/>
              <a:t> </a:t>
            </a:r>
            <a:r>
              <a:rPr lang="en-US" sz="4000" dirty="0" err="1"/>
              <a:t>aktivitas</a:t>
            </a:r>
            <a:r>
              <a:rPr lang="en-US" sz="4000" dirty="0"/>
              <a:t> </a:t>
            </a:r>
            <a:r>
              <a:rPr lang="en-US" sz="4000" dirty="0" err="1"/>
              <a:t>ekonomi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keuntungan</a:t>
            </a:r>
            <a:r>
              <a:rPr lang="en-US" sz="4000" dirty="0"/>
              <a:t> </a:t>
            </a:r>
            <a:r>
              <a:rPr lang="en-US" sz="4000" dirty="0" err="1"/>
              <a:t>melalui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layanan</a:t>
            </a:r>
            <a:r>
              <a:rPr lang="en-US" sz="4000" dirty="0"/>
              <a:t>.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46092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8A99-CB05-2857-007B-C7475435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67408"/>
          </a:xfrm>
        </p:spPr>
        <p:txBody>
          <a:bodyPr/>
          <a:lstStyle/>
          <a:p>
            <a:pPr algn="ctr"/>
            <a:r>
              <a:rPr lang="en-US" b="1" dirty="0"/>
              <a:t>GLOBALISASI EKONOMI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A62-8A58-8C49-2FE7-D38BF450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010"/>
            <a:ext cx="12192000" cy="52809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Globalisasi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global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, </a:t>
            </a:r>
            <a:r>
              <a:rPr lang="en-US" sz="2400" dirty="0" err="1"/>
              <a:t>investasi</a:t>
            </a:r>
            <a:r>
              <a:rPr lang="en-US" sz="2400" dirty="0"/>
              <a:t> global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, </a:t>
            </a:r>
            <a:r>
              <a:rPr lang="en-US" sz="2400" dirty="0" err="1"/>
              <a:t>investasi</a:t>
            </a:r>
            <a:r>
              <a:rPr lang="en-US" sz="2400" dirty="0"/>
              <a:t>, </a:t>
            </a:r>
            <a:r>
              <a:rPr lang="en-US" sz="2400" dirty="0" err="1"/>
              <a:t>teknologi</a:t>
            </a:r>
            <a:r>
              <a:rPr lang="en-US" sz="2400" dirty="0"/>
              <a:t>, dan </a:t>
            </a:r>
            <a:r>
              <a:rPr lang="en-US" sz="2400" dirty="0" err="1"/>
              <a:t>aliran</a:t>
            </a:r>
            <a:r>
              <a:rPr lang="en-US" sz="2400" dirty="0"/>
              <a:t> modal,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interdepensi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negara.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globalisasi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Terintegrasi</a:t>
            </a:r>
            <a:r>
              <a:rPr lang="en-US" sz="2600" b="1" dirty="0"/>
              <a:t> </a:t>
            </a:r>
            <a:r>
              <a:rPr lang="en-US" sz="2600" b="1" dirty="0" err="1"/>
              <a:t>secara</a:t>
            </a:r>
            <a:r>
              <a:rPr lang="en-US" sz="2600" b="1" dirty="0"/>
              <a:t> global :</a:t>
            </a:r>
            <a:r>
              <a:rPr lang="en-US" sz="2600" dirty="0"/>
              <a:t> </a:t>
            </a:r>
            <a:r>
              <a:rPr lang="en-US" sz="2600" dirty="0" err="1"/>
              <a:t>Aktivitas</a:t>
            </a:r>
            <a:r>
              <a:rPr lang="en-US" sz="2600" dirty="0"/>
              <a:t> </a:t>
            </a:r>
            <a:r>
              <a:rPr lang="en-US" sz="2600" dirty="0" err="1"/>
              <a:t>ekonomi</a:t>
            </a:r>
            <a:r>
              <a:rPr lang="en-US" sz="2600" dirty="0"/>
              <a:t> </a:t>
            </a:r>
            <a:r>
              <a:rPr lang="en-US" sz="2600" dirty="0" err="1"/>
              <a:t>saling</a:t>
            </a:r>
            <a:r>
              <a:rPr lang="en-US" sz="2600" dirty="0"/>
              <a:t> </a:t>
            </a:r>
            <a:r>
              <a:rPr lang="en-US" sz="2600" dirty="0" err="1"/>
              <a:t>terhubung</a:t>
            </a:r>
            <a:r>
              <a:rPr lang="en-US" sz="2600" dirty="0"/>
              <a:t> di </a:t>
            </a:r>
            <a:r>
              <a:rPr lang="en-US" sz="2600" dirty="0" err="1"/>
              <a:t>seluruh</a:t>
            </a:r>
            <a:r>
              <a:rPr lang="en-US" sz="2600" dirty="0"/>
              <a:t> dunia.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Perdagangan</a:t>
            </a:r>
            <a:r>
              <a:rPr lang="en-US" sz="2600" b="1" dirty="0"/>
              <a:t> </a:t>
            </a:r>
            <a:r>
              <a:rPr lang="en-US" sz="2600" b="1" dirty="0" err="1"/>
              <a:t>Internasional</a:t>
            </a:r>
            <a:r>
              <a:rPr lang="en-US" sz="2600" b="1" dirty="0"/>
              <a:t> : </a:t>
            </a:r>
            <a:r>
              <a:rPr lang="en-US" sz="2600" dirty="0" err="1"/>
              <a:t>Meningkatnya</a:t>
            </a:r>
            <a:r>
              <a:rPr lang="en-US" sz="2600" dirty="0"/>
              <a:t> </a:t>
            </a:r>
            <a:r>
              <a:rPr lang="en-US" sz="2600" dirty="0" err="1"/>
              <a:t>perdagangan</a:t>
            </a:r>
            <a:r>
              <a:rPr lang="en-US" sz="2600" dirty="0"/>
              <a:t> </a:t>
            </a:r>
            <a:r>
              <a:rPr lang="en-US" sz="2600" dirty="0" err="1"/>
              <a:t>barang</a:t>
            </a:r>
            <a:r>
              <a:rPr lang="en-US" sz="2600" dirty="0"/>
              <a:t> dan </a:t>
            </a:r>
            <a:r>
              <a:rPr lang="en-US" sz="2600" dirty="0" err="1"/>
              <a:t>jasa</a:t>
            </a:r>
            <a:r>
              <a:rPr lang="en-US" sz="2600" dirty="0"/>
              <a:t> </a:t>
            </a:r>
            <a:r>
              <a:rPr lang="en-US" sz="2600" dirty="0" err="1"/>
              <a:t>antarnegaa</a:t>
            </a:r>
            <a:r>
              <a:rPr lang="en-US" sz="26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Investasi</a:t>
            </a:r>
            <a:r>
              <a:rPr lang="en-US" sz="2600" b="1" dirty="0"/>
              <a:t> </a:t>
            </a:r>
            <a:r>
              <a:rPr lang="en-US" sz="2600" b="1" dirty="0" err="1"/>
              <a:t>Asung</a:t>
            </a:r>
            <a:r>
              <a:rPr lang="en-US" sz="2600" b="1" dirty="0"/>
              <a:t> </a:t>
            </a:r>
            <a:r>
              <a:rPr lang="en-US" sz="2600" b="1" dirty="0" err="1"/>
              <a:t>Langsung</a:t>
            </a:r>
            <a:r>
              <a:rPr lang="en-US" sz="2600" b="1" dirty="0"/>
              <a:t>(FDI) : </a:t>
            </a:r>
            <a:r>
              <a:rPr lang="en-US" sz="2600" dirty="0"/>
              <a:t>Perusahaan </a:t>
            </a:r>
            <a:r>
              <a:rPr lang="en-US" sz="2600" dirty="0" err="1"/>
              <a:t>multinasional</a:t>
            </a:r>
            <a:r>
              <a:rPr lang="en-US" sz="2600" dirty="0"/>
              <a:t> </a:t>
            </a:r>
            <a:r>
              <a:rPr lang="en-US" sz="2600" dirty="0" err="1"/>
              <a:t>berinvestasi</a:t>
            </a:r>
            <a:r>
              <a:rPr lang="en-US" sz="2600" dirty="0"/>
              <a:t> di negara lain.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Pergerakan</a:t>
            </a:r>
            <a:r>
              <a:rPr lang="en-US" sz="2600" b="1" dirty="0"/>
              <a:t> Modal dan </a:t>
            </a:r>
            <a:r>
              <a:rPr lang="en-US" sz="2600" b="1" dirty="0" err="1"/>
              <a:t>Keungan</a:t>
            </a:r>
            <a:r>
              <a:rPr lang="en-US" sz="2600" b="1" dirty="0"/>
              <a:t> : </a:t>
            </a:r>
            <a:r>
              <a:rPr lang="en-US" sz="2600" dirty="0" err="1"/>
              <a:t>Pergerakan</a:t>
            </a:r>
            <a:r>
              <a:rPr lang="en-US" sz="2600" dirty="0"/>
              <a:t> </a:t>
            </a:r>
            <a:r>
              <a:rPr lang="en-US" sz="2600" dirty="0" err="1"/>
              <a:t>cepat</a:t>
            </a:r>
            <a:r>
              <a:rPr lang="en-US" sz="2600" dirty="0"/>
              <a:t> modal di pasar global.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Teknologi</a:t>
            </a:r>
            <a:r>
              <a:rPr lang="en-US" sz="2600" b="1" dirty="0"/>
              <a:t> </a:t>
            </a:r>
            <a:r>
              <a:rPr lang="en-US" sz="2600" b="1" dirty="0" err="1"/>
              <a:t>Informasi</a:t>
            </a:r>
            <a:r>
              <a:rPr lang="en-US" sz="2600" b="1" dirty="0"/>
              <a:t> : </a:t>
            </a:r>
            <a:r>
              <a:rPr lang="en-US" sz="2600" dirty="0" err="1"/>
              <a:t>Teknologi</a:t>
            </a:r>
            <a:r>
              <a:rPr lang="en-US" sz="2600" dirty="0"/>
              <a:t> </a:t>
            </a:r>
            <a:r>
              <a:rPr lang="en-US" sz="2600" dirty="0" err="1"/>
              <a:t>mempermudah</a:t>
            </a:r>
            <a:r>
              <a:rPr lang="en-US" sz="2600" dirty="0"/>
              <a:t> </a:t>
            </a:r>
            <a:r>
              <a:rPr lang="en-US" sz="2600" dirty="0" err="1"/>
              <a:t>bisnis</a:t>
            </a:r>
            <a:r>
              <a:rPr lang="en-US" sz="2600" dirty="0"/>
              <a:t> di pasar global.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134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567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Ion</vt:lpstr>
      <vt:lpstr>KELOMPOK 3 Mata Kuliah : Pengantar Ekonomi, Manajemen &amp; Bisnis</vt:lpstr>
      <vt:lpstr>FUNGSI-FUNGSI MANAJEMEN</vt:lpstr>
      <vt:lpstr>PENGERTIAN FUNGSI MANAJEM </vt:lpstr>
      <vt:lpstr>PENGERTIAN FUNGSI MANAJEMEN MENURUT PARA AHLI</vt:lpstr>
      <vt:lpstr>PowerPoint Presentation</vt:lpstr>
      <vt:lpstr>FUNGSI MANAJEMEN</vt:lpstr>
      <vt:lpstr>BISNIS</vt:lpstr>
      <vt:lpstr>FUNGSI MANAJEMEN DAN BISNIS</vt:lpstr>
      <vt:lpstr>GLOBALISASI EKONOMI</vt:lpstr>
      <vt:lpstr>LITERISASI EKONOMI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Mata Kuliah : Pengantar Ekonomi, Manajemen &amp; Bisnis</dc:title>
  <dc:creator>Fernando</dc:creator>
  <cp:lastModifiedBy>Fernando</cp:lastModifiedBy>
  <cp:revision>2</cp:revision>
  <dcterms:created xsi:type="dcterms:W3CDTF">2023-09-16T02:12:00Z</dcterms:created>
  <dcterms:modified xsi:type="dcterms:W3CDTF">2023-09-16T09:04:50Z</dcterms:modified>
</cp:coreProperties>
</file>